
<file path=[Content_Types].xml><?xml version="1.0" encoding="utf-8"?>
<Types xmlns="http://schemas.openxmlformats.org/package/2006/content-types">
  <Default Extension="bin" ContentType="application/vnd.openxmlformats-officedocument.oleObject"/>
  <Default Extension="doc" ContentType="application/msword"/>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181"/>
  </p:notesMasterIdLst>
  <p:sldIdLst>
    <p:sldId id="256" r:id="rId2"/>
    <p:sldId id="259" r:id="rId3"/>
    <p:sldId id="444" r:id="rId4"/>
    <p:sldId id="445" r:id="rId5"/>
    <p:sldId id="260" r:id="rId6"/>
    <p:sldId id="261" r:id="rId7"/>
    <p:sldId id="447" r:id="rId8"/>
    <p:sldId id="448" r:id="rId9"/>
    <p:sldId id="449" r:id="rId10"/>
    <p:sldId id="263" r:id="rId11"/>
    <p:sldId id="264" r:id="rId12"/>
    <p:sldId id="450" r:id="rId13"/>
    <p:sldId id="265" r:id="rId14"/>
    <p:sldId id="266" r:id="rId15"/>
    <p:sldId id="267" r:id="rId16"/>
    <p:sldId id="268" r:id="rId17"/>
    <p:sldId id="269" r:id="rId18"/>
    <p:sldId id="270" r:id="rId19"/>
    <p:sldId id="271" r:id="rId20"/>
    <p:sldId id="451" r:id="rId21"/>
    <p:sldId id="452" r:id="rId22"/>
    <p:sldId id="273" r:id="rId23"/>
    <p:sldId id="274" r:id="rId24"/>
    <p:sldId id="275" r:id="rId25"/>
    <p:sldId id="276" r:id="rId26"/>
    <p:sldId id="277" r:id="rId27"/>
    <p:sldId id="278" r:id="rId28"/>
    <p:sldId id="279" r:id="rId29"/>
    <p:sldId id="280" r:id="rId30"/>
    <p:sldId id="281" r:id="rId31"/>
    <p:sldId id="453" r:id="rId32"/>
    <p:sldId id="282" r:id="rId33"/>
    <p:sldId id="283" r:id="rId34"/>
    <p:sldId id="454" r:id="rId35"/>
    <p:sldId id="455" r:id="rId36"/>
    <p:sldId id="456" r:id="rId37"/>
    <p:sldId id="457" r:id="rId38"/>
    <p:sldId id="287" r:id="rId39"/>
    <p:sldId id="290" r:id="rId40"/>
    <p:sldId id="458" r:id="rId41"/>
    <p:sldId id="299" r:id="rId42"/>
    <p:sldId id="300" r:id="rId43"/>
    <p:sldId id="301" r:id="rId44"/>
    <p:sldId id="302" r:id="rId45"/>
    <p:sldId id="303" r:id="rId46"/>
    <p:sldId id="304" r:id="rId47"/>
    <p:sldId id="306" r:id="rId48"/>
    <p:sldId id="307" r:id="rId49"/>
    <p:sldId id="308" r:id="rId50"/>
    <p:sldId id="309" r:id="rId51"/>
    <p:sldId id="310" r:id="rId52"/>
    <p:sldId id="459" r:id="rId53"/>
    <p:sldId id="312" r:id="rId54"/>
    <p:sldId id="461" r:id="rId55"/>
    <p:sldId id="313" r:id="rId56"/>
    <p:sldId id="315" r:id="rId57"/>
    <p:sldId id="316" r:id="rId58"/>
    <p:sldId id="317" r:id="rId59"/>
    <p:sldId id="318" r:id="rId60"/>
    <p:sldId id="319" r:id="rId61"/>
    <p:sldId id="462" r:id="rId62"/>
    <p:sldId id="334" r:id="rId63"/>
    <p:sldId id="463" r:id="rId64"/>
    <p:sldId id="465" r:id="rId65"/>
    <p:sldId id="464" r:id="rId66"/>
    <p:sldId id="466" r:id="rId67"/>
    <p:sldId id="467" r:id="rId68"/>
    <p:sldId id="468" r:id="rId69"/>
    <p:sldId id="469" r:id="rId70"/>
    <p:sldId id="340" r:id="rId71"/>
    <p:sldId id="341" r:id="rId72"/>
    <p:sldId id="342" r:id="rId73"/>
    <p:sldId id="343" r:id="rId74"/>
    <p:sldId id="470" r:id="rId75"/>
    <p:sldId id="346" r:id="rId76"/>
    <p:sldId id="471" r:id="rId77"/>
    <p:sldId id="348" r:id="rId78"/>
    <p:sldId id="349" r:id="rId79"/>
    <p:sldId id="350" r:id="rId80"/>
    <p:sldId id="472" r:id="rId81"/>
    <p:sldId id="352" r:id="rId82"/>
    <p:sldId id="353" r:id="rId83"/>
    <p:sldId id="473" r:id="rId84"/>
    <p:sldId id="355" r:id="rId85"/>
    <p:sldId id="356" r:id="rId86"/>
    <p:sldId id="357" r:id="rId87"/>
    <p:sldId id="358" r:id="rId88"/>
    <p:sldId id="359" r:id="rId89"/>
    <p:sldId id="360" r:id="rId90"/>
    <p:sldId id="361" r:id="rId91"/>
    <p:sldId id="362" r:id="rId92"/>
    <p:sldId id="363" r:id="rId93"/>
    <p:sldId id="364" r:id="rId94"/>
    <p:sldId id="365" r:id="rId95"/>
    <p:sldId id="366" r:id="rId96"/>
    <p:sldId id="367" r:id="rId97"/>
    <p:sldId id="368" r:id="rId98"/>
    <p:sldId id="388" r:id="rId99"/>
    <p:sldId id="389" r:id="rId100"/>
    <p:sldId id="475" r:id="rId101"/>
    <p:sldId id="476" r:id="rId102"/>
    <p:sldId id="390" r:id="rId103"/>
    <p:sldId id="477" r:id="rId104"/>
    <p:sldId id="391" r:id="rId105"/>
    <p:sldId id="392" r:id="rId106"/>
    <p:sldId id="393" r:id="rId107"/>
    <p:sldId id="478" r:id="rId108"/>
    <p:sldId id="395" r:id="rId109"/>
    <p:sldId id="396" r:id="rId110"/>
    <p:sldId id="397" r:id="rId111"/>
    <p:sldId id="479" r:id="rId112"/>
    <p:sldId id="480" r:id="rId113"/>
    <p:sldId id="405" r:id="rId114"/>
    <p:sldId id="406" r:id="rId115"/>
    <p:sldId id="407" r:id="rId116"/>
    <p:sldId id="408" r:id="rId117"/>
    <p:sldId id="481" r:id="rId118"/>
    <p:sldId id="409" r:id="rId119"/>
    <p:sldId id="410" r:id="rId120"/>
    <p:sldId id="411" r:id="rId121"/>
    <p:sldId id="412" r:id="rId122"/>
    <p:sldId id="399" r:id="rId123"/>
    <p:sldId id="402" r:id="rId124"/>
    <p:sldId id="403" r:id="rId125"/>
    <p:sldId id="404" r:id="rId126"/>
    <p:sldId id="483" r:id="rId127"/>
    <p:sldId id="482" r:id="rId128"/>
    <p:sldId id="416" r:id="rId129"/>
    <p:sldId id="484" r:id="rId130"/>
    <p:sldId id="417" r:id="rId131"/>
    <p:sldId id="418" r:id="rId132"/>
    <p:sldId id="369" r:id="rId133"/>
    <p:sldId id="370" r:id="rId134"/>
    <p:sldId id="485" r:id="rId135"/>
    <p:sldId id="486" r:id="rId136"/>
    <p:sldId id="487" r:id="rId137"/>
    <p:sldId id="488" r:id="rId138"/>
    <p:sldId id="489" r:id="rId139"/>
    <p:sldId id="490" r:id="rId140"/>
    <p:sldId id="377" r:id="rId141"/>
    <p:sldId id="378" r:id="rId142"/>
    <p:sldId id="379" r:id="rId143"/>
    <p:sldId id="380" r:id="rId144"/>
    <p:sldId id="381" r:id="rId145"/>
    <p:sldId id="491" r:id="rId146"/>
    <p:sldId id="382" r:id="rId147"/>
    <p:sldId id="501" r:id="rId148"/>
    <p:sldId id="385" r:id="rId149"/>
    <p:sldId id="386" r:id="rId150"/>
    <p:sldId id="387" r:id="rId151"/>
    <p:sldId id="419" r:id="rId152"/>
    <p:sldId id="420" r:id="rId153"/>
    <p:sldId id="493" r:id="rId154"/>
    <p:sldId id="421" r:id="rId155"/>
    <p:sldId id="494" r:id="rId156"/>
    <p:sldId id="422" r:id="rId157"/>
    <p:sldId id="423" r:id="rId158"/>
    <p:sldId id="424" r:id="rId159"/>
    <p:sldId id="425" r:id="rId160"/>
    <p:sldId id="426" r:id="rId161"/>
    <p:sldId id="495" r:id="rId162"/>
    <p:sldId id="496" r:id="rId163"/>
    <p:sldId id="428" r:id="rId164"/>
    <p:sldId id="497" r:id="rId165"/>
    <p:sldId id="498" r:id="rId166"/>
    <p:sldId id="430" r:id="rId167"/>
    <p:sldId id="432" r:id="rId168"/>
    <p:sldId id="433" r:id="rId169"/>
    <p:sldId id="434" r:id="rId170"/>
    <p:sldId id="435" r:id="rId171"/>
    <p:sldId id="436" r:id="rId172"/>
    <p:sldId id="437" r:id="rId173"/>
    <p:sldId id="438" r:id="rId174"/>
    <p:sldId id="439" r:id="rId175"/>
    <p:sldId id="499" r:id="rId176"/>
    <p:sldId id="440" r:id="rId177"/>
    <p:sldId id="441" r:id="rId178"/>
    <p:sldId id="442" r:id="rId179"/>
    <p:sldId id="443" r:id="rId180"/>
  </p:sldIdLst>
  <p:sldSz cx="9144000" cy="6858000" type="screen4x3"/>
  <p:notesSz cx="6858000" cy="9144000"/>
  <p:defaultTextStyle>
    <a:defPPr>
      <a:defRPr lang="zh-CN"/>
    </a:defPPr>
    <a:lvl1pPr algn="l" rtl="0" fontAlgn="base">
      <a:spcBef>
        <a:spcPct val="0"/>
      </a:spcBef>
      <a:spcAft>
        <a:spcPct val="0"/>
      </a:spcAft>
      <a:defRPr sz="40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0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0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0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0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0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0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0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0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FFFF99"/>
    <a:srgbClr val="66FFFF"/>
    <a:srgbClr val="800080"/>
    <a:srgbClr val="CCFFFF"/>
    <a:srgbClr val="006666"/>
    <a:srgbClr val="000066"/>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612" autoAdjust="0"/>
  </p:normalViewPr>
  <p:slideViewPr>
    <p:cSldViewPr>
      <p:cViewPr varScale="1">
        <p:scale>
          <a:sx n="80" d="100"/>
          <a:sy n="80" d="100"/>
        </p:scale>
        <p:origin x="1522"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0632"/>
    </p:cViewPr>
  </p:sorterViewPr>
  <p:gridSpacing cx="36004" cy="36004"/>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notesMaster" Target="notesMasters/notes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presProps" Target="presProp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5" Type="http://schemas.openxmlformats.org/officeDocument/2006/relationships/image" Target="../media/image8.wmf"/><Relationship Id="rId4"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1ED2E7DF-B628-4B4C-A755-B2C1A6076C5A}"/>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13667" name="Rectangle 3">
            <a:extLst>
              <a:ext uri="{FF2B5EF4-FFF2-40B4-BE49-F238E27FC236}">
                <a16:creationId xmlns:a16="http://schemas.microsoft.com/office/drawing/2014/main" id="{F40EC63B-52F2-4A53-B91C-9AC81FAC29BA}"/>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13668" name="Rectangle 4">
            <a:extLst>
              <a:ext uri="{FF2B5EF4-FFF2-40B4-BE49-F238E27FC236}">
                <a16:creationId xmlns:a16="http://schemas.microsoft.com/office/drawing/2014/main" id="{F7A5C8B4-CF0B-4A95-AC93-4205CD536C01}"/>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3669" name="Rectangle 5">
            <a:extLst>
              <a:ext uri="{FF2B5EF4-FFF2-40B4-BE49-F238E27FC236}">
                <a16:creationId xmlns:a16="http://schemas.microsoft.com/office/drawing/2014/main" id="{2DBC6D28-E165-40D9-9345-550D8C0DE5DB}"/>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3670" name="Rectangle 6">
            <a:extLst>
              <a:ext uri="{FF2B5EF4-FFF2-40B4-BE49-F238E27FC236}">
                <a16:creationId xmlns:a16="http://schemas.microsoft.com/office/drawing/2014/main" id="{8D280CB1-52D0-4F3F-867C-75183DF8D084}"/>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13671" name="Rectangle 7">
            <a:extLst>
              <a:ext uri="{FF2B5EF4-FFF2-40B4-BE49-F238E27FC236}">
                <a16:creationId xmlns:a16="http://schemas.microsoft.com/office/drawing/2014/main" id="{6552ED34-0D0D-4522-B715-6511271C48DC}"/>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188140A5-4101-4E34-AC17-26B84079B637}"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9698" name="Group 2">
            <a:extLst>
              <a:ext uri="{FF2B5EF4-FFF2-40B4-BE49-F238E27FC236}">
                <a16:creationId xmlns:a16="http://schemas.microsoft.com/office/drawing/2014/main" id="{26666786-6070-481F-BCFC-D83FC1160AC3}"/>
              </a:ext>
            </a:extLst>
          </p:cNvPr>
          <p:cNvGrpSpPr>
            <a:grpSpLocks/>
          </p:cNvGrpSpPr>
          <p:nvPr/>
        </p:nvGrpSpPr>
        <p:grpSpPr bwMode="auto">
          <a:xfrm>
            <a:off x="0" y="0"/>
            <a:ext cx="9144000" cy="6858000"/>
            <a:chOff x="0" y="0"/>
            <a:chExt cx="5760" cy="4320"/>
          </a:xfrm>
        </p:grpSpPr>
        <p:sp>
          <p:nvSpPr>
            <p:cNvPr id="29699" name="Rectangle 3">
              <a:extLst>
                <a:ext uri="{FF2B5EF4-FFF2-40B4-BE49-F238E27FC236}">
                  <a16:creationId xmlns:a16="http://schemas.microsoft.com/office/drawing/2014/main" id="{45673061-915C-4C1B-8233-D4F1A4658A70}"/>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anose="02020603050405020304" pitchFamily="18" charset="0"/>
              </a:endParaRPr>
            </a:p>
          </p:txBody>
        </p:sp>
        <p:sp>
          <p:nvSpPr>
            <p:cNvPr id="29700" name="Rectangle 4">
              <a:extLst>
                <a:ext uri="{FF2B5EF4-FFF2-40B4-BE49-F238E27FC236}">
                  <a16:creationId xmlns:a16="http://schemas.microsoft.com/office/drawing/2014/main" id="{CE55B880-AD9D-4A01-B19F-FA16AC931BB8}"/>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grpSp>
          <p:nvGrpSpPr>
            <p:cNvPr id="29701" name="Group 5">
              <a:extLst>
                <a:ext uri="{FF2B5EF4-FFF2-40B4-BE49-F238E27FC236}">
                  <a16:creationId xmlns:a16="http://schemas.microsoft.com/office/drawing/2014/main" id="{F95A51E2-09FE-4469-A060-DEC8680D1F1F}"/>
                </a:ext>
              </a:extLst>
            </p:cNvPr>
            <p:cNvGrpSpPr>
              <a:grpSpLocks/>
            </p:cNvGrpSpPr>
            <p:nvPr/>
          </p:nvGrpSpPr>
          <p:grpSpPr bwMode="auto">
            <a:xfrm>
              <a:off x="0" y="672"/>
              <a:ext cx="1806" cy="1989"/>
              <a:chOff x="0" y="672"/>
              <a:chExt cx="1806" cy="1989"/>
            </a:xfrm>
          </p:grpSpPr>
          <p:sp>
            <p:nvSpPr>
              <p:cNvPr id="29702" name="Rectangle 6">
                <a:extLst>
                  <a:ext uri="{FF2B5EF4-FFF2-40B4-BE49-F238E27FC236}">
                    <a16:creationId xmlns:a16="http://schemas.microsoft.com/office/drawing/2014/main" id="{FCD15FC1-CEBE-42D3-AFF7-504804ED28EE}"/>
                  </a:ext>
                </a:extLst>
              </p:cNvPr>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sp>
            <p:nvSpPr>
              <p:cNvPr id="29703" name="Rectangle 7">
                <a:extLst>
                  <a:ext uri="{FF2B5EF4-FFF2-40B4-BE49-F238E27FC236}">
                    <a16:creationId xmlns:a16="http://schemas.microsoft.com/office/drawing/2014/main" id="{BAB02905-887C-46B8-B367-05A968E6D69D}"/>
                  </a:ext>
                </a:extLst>
              </p:cNvPr>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sp>
            <p:nvSpPr>
              <p:cNvPr id="29704" name="Rectangle 8">
                <a:extLst>
                  <a:ext uri="{FF2B5EF4-FFF2-40B4-BE49-F238E27FC236}">
                    <a16:creationId xmlns:a16="http://schemas.microsoft.com/office/drawing/2014/main" id="{BC3A5C7A-329A-42C2-9022-4102F5929B0F}"/>
                  </a:ext>
                </a:extLst>
              </p:cNvPr>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sp>
            <p:nvSpPr>
              <p:cNvPr id="29705" name="Rectangle 9">
                <a:extLst>
                  <a:ext uri="{FF2B5EF4-FFF2-40B4-BE49-F238E27FC236}">
                    <a16:creationId xmlns:a16="http://schemas.microsoft.com/office/drawing/2014/main" id="{CE6FDF17-356A-42DC-86DA-5CD8FE627B38}"/>
                  </a:ext>
                </a:extLst>
              </p:cNvPr>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sp>
            <p:nvSpPr>
              <p:cNvPr id="29706" name="Rectangle 10">
                <a:extLst>
                  <a:ext uri="{FF2B5EF4-FFF2-40B4-BE49-F238E27FC236}">
                    <a16:creationId xmlns:a16="http://schemas.microsoft.com/office/drawing/2014/main" id="{250B551E-D155-4E9C-95D1-D853C034D582}"/>
                  </a:ext>
                </a:extLst>
              </p:cNvPr>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sp>
            <p:nvSpPr>
              <p:cNvPr id="29707" name="Rectangle 11">
                <a:extLst>
                  <a:ext uri="{FF2B5EF4-FFF2-40B4-BE49-F238E27FC236}">
                    <a16:creationId xmlns:a16="http://schemas.microsoft.com/office/drawing/2014/main" id="{FD01709F-EF42-49AB-BDD7-C13BE0D17592}"/>
                  </a:ext>
                </a:extLst>
              </p:cNvPr>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sp>
            <p:nvSpPr>
              <p:cNvPr id="29708" name="Rectangle 12">
                <a:extLst>
                  <a:ext uri="{FF2B5EF4-FFF2-40B4-BE49-F238E27FC236}">
                    <a16:creationId xmlns:a16="http://schemas.microsoft.com/office/drawing/2014/main" id="{18860D04-529D-4617-98F4-CC42FABF8745}"/>
                  </a:ext>
                </a:extLst>
              </p:cNvPr>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sp>
            <p:nvSpPr>
              <p:cNvPr id="29709" name="Rectangle 13">
                <a:extLst>
                  <a:ext uri="{FF2B5EF4-FFF2-40B4-BE49-F238E27FC236}">
                    <a16:creationId xmlns:a16="http://schemas.microsoft.com/office/drawing/2014/main" id="{CA8DDFB8-1886-4A8D-8212-4579B18EFB4B}"/>
                  </a:ext>
                </a:extLst>
              </p:cNvPr>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sp>
            <p:nvSpPr>
              <p:cNvPr id="29710" name="Rectangle 14">
                <a:extLst>
                  <a:ext uri="{FF2B5EF4-FFF2-40B4-BE49-F238E27FC236}">
                    <a16:creationId xmlns:a16="http://schemas.microsoft.com/office/drawing/2014/main" id="{CF7CCAEF-DCB9-461F-BF45-B356BB6955F3}"/>
                  </a:ext>
                </a:extLst>
              </p:cNvPr>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sp>
            <p:nvSpPr>
              <p:cNvPr id="29711" name="Rectangle 15">
                <a:extLst>
                  <a:ext uri="{FF2B5EF4-FFF2-40B4-BE49-F238E27FC236}">
                    <a16:creationId xmlns:a16="http://schemas.microsoft.com/office/drawing/2014/main" id="{BBC068AE-BF9E-4B6E-B5CD-6623DD90F9EB}"/>
                  </a:ext>
                </a:extLst>
              </p:cNvPr>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grpSp>
      </p:grpSp>
      <p:sp>
        <p:nvSpPr>
          <p:cNvPr id="29712" name="Rectangle 16">
            <a:extLst>
              <a:ext uri="{FF2B5EF4-FFF2-40B4-BE49-F238E27FC236}">
                <a16:creationId xmlns:a16="http://schemas.microsoft.com/office/drawing/2014/main" id="{50DA20E3-29A5-4CE5-AAFE-E75EA4A7158C}"/>
              </a:ext>
            </a:extLst>
          </p:cNvPr>
          <p:cNvSpPr>
            <a:spLocks noGrp="1" noChangeArrowheads="1"/>
          </p:cNvSpPr>
          <p:nvPr>
            <p:ph type="dt" sz="half" idx="2"/>
          </p:nvPr>
        </p:nvSpPr>
        <p:spPr>
          <a:xfrm>
            <a:off x="457200" y="6248400"/>
            <a:ext cx="2133600" cy="457200"/>
          </a:xfrm>
        </p:spPr>
        <p:txBody>
          <a:bodyPr/>
          <a:lstStyle>
            <a:lvl1pPr>
              <a:defRPr/>
            </a:lvl1pPr>
          </a:lstStyle>
          <a:p>
            <a:endParaRPr lang="en-US" altLang="zh-CN"/>
          </a:p>
        </p:txBody>
      </p:sp>
      <p:sp>
        <p:nvSpPr>
          <p:cNvPr id="29713" name="Rectangle 17">
            <a:extLst>
              <a:ext uri="{FF2B5EF4-FFF2-40B4-BE49-F238E27FC236}">
                <a16:creationId xmlns:a16="http://schemas.microsoft.com/office/drawing/2014/main" id="{E8577B59-FF21-47C3-B215-610DFC815657}"/>
              </a:ext>
            </a:extLst>
          </p:cNvPr>
          <p:cNvSpPr>
            <a:spLocks noGrp="1" noChangeArrowheads="1"/>
          </p:cNvSpPr>
          <p:nvPr>
            <p:ph type="ftr" sz="quarter" idx="3"/>
          </p:nvPr>
        </p:nvSpPr>
        <p:spPr/>
        <p:txBody>
          <a:bodyPr/>
          <a:lstStyle>
            <a:lvl1pPr>
              <a:defRPr/>
            </a:lvl1pPr>
          </a:lstStyle>
          <a:p>
            <a:endParaRPr lang="en-US" altLang="zh-CN"/>
          </a:p>
        </p:txBody>
      </p:sp>
      <p:sp>
        <p:nvSpPr>
          <p:cNvPr id="29714" name="Rectangle 18">
            <a:extLst>
              <a:ext uri="{FF2B5EF4-FFF2-40B4-BE49-F238E27FC236}">
                <a16:creationId xmlns:a16="http://schemas.microsoft.com/office/drawing/2014/main" id="{3DD886DD-9975-45E6-ABFF-50D2A1AF350B}"/>
              </a:ext>
            </a:extLst>
          </p:cNvPr>
          <p:cNvSpPr>
            <a:spLocks noGrp="1" noChangeArrowheads="1"/>
          </p:cNvSpPr>
          <p:nvPr>
            <p:ph type="sldNum" sz="quarter" idx="4"/>
          </p:nvPr>
        </p:nvSpPr>
        <p:spPr>
          <a:xfrm>
            <a:off x="6553200" y="6248400"/>
            <a:ext cx="2133600" cy="457200"/>
          </a:xfrm>
        </p:spPr>
        <p:txBody>
          <a:bodyPr/>
          <a:lstStyle>
            <a:lvl1pPr>
              <a:defRPr sz="1200" b="0">
                <a:latin typeface="Arial Black" panose="020B0A04020102020204" pitchFamily="34" charset="0"/>
                <a:ea typeface="+mn-ea"/>
              </a:defRPr>
            </a:lvl1pPr>
          </a:lstStyle>
          <a:p>
            <a:fld id="{C7B4BA30-A9DC-4C0C-97DE-DD15621B8204}" type="slidenum">
              <a:rPr lang="en-US" altLang="zh-CN"/>
              <a:pPr/>
              <a:t>‹#›</a:t>
            </a:fld>
            <a:endParaRPr lang="en-US" altLang="zh-CN"/>
          </a:p>
        </p:txBody>
      </p:sp>
      <p:sp>
        <p:nvSpPr>
          <p:cNvPr id="29715" name="Rectangle 19">
            <a:extLst>
              <a:ext uri="{FF2B5EF4-FFF2-40B4-BE49-F238E27FC236}">
                <a16:creationId xmlns:a16="http://schemas.microsoft.com/office/drawing/2014/main" id="{E09ACE08-B491-4B6D-8452-963F35C23278}"/>
              </a:ext>
            </a:extLst>
          </p:cNvPr>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a:t>单击此处编辑母版标题样式</a:t>
            </a:r>
          </a:p>
        </p:txBody>
      </p:sp>
      <p:sp>
        <p:nvSpPr>
          <p:cNvPr id="29716" name="Rectangle 20">
            <a:extLst>
              <a:ext uri="{FF2B5EF4-FFF2-40B4-BE49-F238E27FC236}">
                <a16:creationId xmlns:a16="http://schemas.microsoft.com/office/drawing/2014/main" id="{47438775-C3C5-4771-A171-52688A7BFC20}"/>
              </a:ext>
            </a:extLst>
          </p:cNvPr>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pPr lvl="0"/>
            <a:r>
              <a:rPr lang="zh-CN" altLang="en-US" noProof="0"/>
              <a:t>单击此处编辑母版副标题样式</a:t>
            </a:r>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063B4C-07BF-453A-B5E3-621172232661}"/>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C4DE6288-E6BF-451E-8036-81D01AFC55D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页脚占位符 3">
            <a:extLst>
              <a:ext uri="{FF2B5EF4-FFF2-40B4-BE49-F238E27FC236}">
                <a16:creationId xmlns:a16="http://schemas.microsoft.com/office/drawing/2014/main" id="{158AEDA6-46FF-4BDD-ADE0-39F9A227673F}"/>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8DF58DA8-D9F0-4656-8D94-FFD0B07BBD19}"/>
              </a:ext>
            </a:extLst>
          </p:cNvPr>
          <p:cNvSpPr>
            <a:spLocks noGrp="1"/>
          </p:cNvSpPr>
          <p:nvPr>
            <p:ph type="sldNum" sz="quarter" idx="11"/>
          </p:nvPr>
        </p:nvSpPr>
        <p:spPr/>
        <p:txBody>
          <a:bodyPr/>
          <a:lstStyle>
            <a:lvl1pPr>
              <a:defRPr/>
            </a:lvl1pPr>
          </a:lstStyle>
          <a:p>
            <a:fld id="{5CEEAD0D-66DC-47B6-A827-718A28342FE2}" type="slidenum">
              <a:rPr lang="en-US" altLang="zh-CN"/>
              <a:pPr/>
              <a:t>‹#›</a:t>
            </a:fld>
            <a:endParaRPr lang="en-US" altLang="zh-CN"/>
          </a:p>
        </p:txBody>
      </p:sp>
      <p:sp>
        <p:nvSpPr>
          <p:cNvPr id="6" name="日期占位符 5">
            <a:extLst>
              <a:ext uri="{FF2B5EF4-FFF2-40B4-BE49-F238E27FC236}">
                <a16:creationId xmlns:a16="http://schemas.microsoft.com/office/drawing/2014/main" id="{0672A827-8E08-47D2-9675-E3E1D097B7C4}"/>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616525896"/>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955335E-CBE1-4963-865A-9EDE3BF890FA}"/>
              </a:ext>
            </a:extLst>
          </p:cNvPr>
          <p:cNvSpPr>
            <a:spLocks noGrp="1"/>
          </p:cNvSpPr>
          <p:nvPr>
            <p:ph type="title" orient="vert"/>
          </p:nvPr>
        </p:nvSpPr>
        <p:spPr>
          <a:xfrm>
            <a:off x="6629400" y="457200"/>
            <a:ext cx="2057400" cy="5410200"/>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D914BEA2-1B4C-41F3-975A-0D5F69B7D634}"/>
              </a:ext>
            </a:extLst>
          </p:cNvPr>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页脚占位符 3">
            <a:extLst>
              <a:ext uri="{FF2B5EF4-FFF2-40B4-BE49-F238E27FC236}">
                <a16:creationId xmlns:a16="http://schemas.microsoft.com/office/drawing/2014/main" id="{8E58EF03-6C97-4C07-9D35-5468C519E00C}"/>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C455B458-6D9E-4B76-BD1A-ADF02A70F7F7}"/>
              </a:ext>
            </a:extLst>
          </p:cNvPr>
          <p:cNvSpPr>
            <a:spLocks noGrp="1"/>
          </p:cNvSpPr>
          <p:nvPr>
            <p:ph type="sldNum" sz="quarter" idx="11"/>
          </p:nvPr>
        </p:nvSpPr>
        <p:spPr/>
        <p:txBody>
          <a:bodyPr/>
          <a:lstStyle>
            <a:lvl1pPr>
              <a:defRPr/>
            </a:lvl1pPr>
          </a:lstStyle>
          <a:p>
            <a:fld id="{A7DF8FC1-69AD-4D19-842C-4643B9319575}" type="slidenum">
              <a:rPr lang="en-US" altLang="zh-CN"/>
              <a:pPr/>
              <a:t>‹#›</a:t>
            </a:fld>
            <a:endParaRPr lang="en-US" altLang="zh-CN"/>
          </a:p>
        </p:txBody>
      </p:sp>
      <p:sp>
        <p:nvSpPr>
          <p:cNvPr id="6" name="日期占位符 5">
            <a:extLst>
              <a:ext uri="{FF2B5EF4-FFF2-40B4-BE49-F238E27FC236}">
                <a16:creationId xmlns:a16="http://schemas.microsoft.com/office/drawing/2014/main" id="{E7555DEB-3F59-4E39-9332-FEE36FC68689}"/>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868515823"/>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3A21EF-BF3E-4B45-B27F-5536E8C84CCD}"/>
              </a:ext>
            </a:extLst>
          </p:cNvPr>
          <p:cNvSpPr>
            <a:spLocks noGrp="1"/>
          </p:cNvSpPr>
          <p:nvPr>
            <p:ph type="title"/>
          </p:nvPr>
        </p:nvSpPr>
        <p:spPr>
          <a:xfrm>
            <a:off x="457200" y="457200"/>
            <a:ext cx="8229600" cy="1371600"/>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AE3367AE-BA57-4E15-B180-671EB8D1B3AD}"/>
              </a:ext>
            </a:extLst>
          </p:cNvPr>
          <p:cNvSpPr>
            <a:spLocks noGrp="1"/>
          </p:cNvSpPr>
          <p:nvPr>
            <p:ph type="body" sz="half" idx="1"/>
          </p:nvPr>
        </p:nvSpPr>
        <p:spPr>
          <a:xfrm>
            <a:off x="457200" y="1981200"/>
            <a:ext cx="4038600" cy="3886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D08ADDE0-3318-4CB9-A796-3485195EB59E}"/>
              </a:ext>
            </a:extLst>
          </p:cNvPr>
          <p:cNvSpPr>
            <a:spLocks noGrp="1"/>
          </p:cNvSpPr>
          <p:nvPr>
            <p:ph sz="half" idx="2"/>
          </p:nvPr>
        </p:nvSpPr>
        <p:spPr>
          <a:xfrm>
            <a:off x="4648200" y="1981200"/>
            <a:ext cx="4038600" cy="3886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页脚占位符 4">
            <a:extLst>
              <a:ext uri="{FF2B5EF4-FFF2-40B4-BE49-F238E27FC236}">
                <a16:creationId xmlns:a16="http://schemas.microsoft.com/office/drawing/2014/main" id="{607CBEB4-CD6C-45AA-9D68-CD27706C4E77}"/>
              </a:ext>
            </a:extLst>
          </p:cNvPr>
          <p:cNvSpPr>
            <a:spLocks noGrp="1"/>
          </p:cNvSpPr>
          <p:nvPr>
            <p:ph type="ftr" sz="quarter" idx="10"/>
          </p:nvPr>
        </p:nvSpPr>
        <p:spPr>
          <a:xfrm>
            <a:off x="3124200" y="6248400"/>
            <a:ext cx="2895600" cy="457200"/>
          </a:xfrm>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DAB5C9A3-BC5A-4E7A-AAA4-C256F59BDEF4}"/>
              </a:ext>
            </a:extLst>
          </p:cNvPr>
          <p:cNvSpPr>
            <a:spLocks noGrp="1"/>
          </p:cNvSpPr>
          <p:nvPr>
            <p:ph type="sldNum" sz="quarter" idx="11"/>
          </p:nvPr>
        </p:nvSpPr>
        <p:spPr>
          <a:xfrm>
            <a:off x="6553200" y="6200775"/>
            <a:ext cx="2133600" cy="457200"/>
          </a:xfrm>
        </p:spPr>
        <p:txBody>
          <a:bodyPr/>
          <a:lstStyle>
            <a:lvl1pPr>
              <a:defRPr/>
            </a:lvl1pPr>
          </a:lstStyle>
          <a:p>
            <a:fld id="{61D878F1-1A9D-4432-9E7B-4056E4E550E1}" type="slidenum">
              <a:rPr lang="en-US" altLang="zh-CN"/>
              <a:pPr/>
              <a:t>‹#›</a:t>
            </a:fld>
            <a:endParaRPr lang="en-US" altLang="zh-CN"/>
          </a:p>
        </p:txBody>
      </p:sp>
      <p:sp>
        <p:nvSpPr>
          <p:cNvPr id="7" name="日期占位符 6">
            <a:extLst>
              <a:ext uri="{FF2B5EF4-FFF2-40B4-BE49-F238E27FC236}">
                <a16:creationId xmlns:a16="http://schemas.microsoft.com/office/drawing/2014/main" id="{1AF40F03-8D51-432A-91E5-0EAFAC5A2C56}"/>
              </a:ext>
            </a:extLst>
          </p:cNvPr>
          <p:cNvSpPr>
            <a:spLocks noGrp="1"/>
          </p:cNvSpPr>
          <p:nvPr>
            <p:ph type="dt" sz="half" idx="12"/>
          </p:nvPr>
        </p:nvSpPr>
        <p:spPr>
          <a:xfrm>
            <a:off x="457200" y="6245225"/>
            <a:ext cx="2133600" cy="476250"/>
          </a:xfrm>
        </p:spPr>
        <p:txBody>
          <a:bodyPr/>
          <a:lstStyle>
            <a:lvl1pPr>
              <a:defRPr/>
            </a:lvl1pPr>
          </a:lstStyle>
          <a:p>
            <a:endParaRPr lang="en-US" altLang="zh-CN"/>
          </a:p>
        </p:txBody>
      </p:sp>
    </p:spTree>
    <p:extLst>
      <p:ext uri="{BB962C8B-B14F-4D97-AF65-F5344CB8AC3E}">
        <p14:creationId xmlns:p14="http://schemas.microsoft.com/office/powerpoint/2010/main" val="1515014059"/>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4E0FA4-39C9-414C-8ACE-7F1059B09A4B}"/>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931240CA-F519-4FAE-AB2D-8DBE10EE3B8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页脚占位符 3">
            <a:extLst>
              <a:ext uri="{FF2B5EF4-FFF2-40B4-BE49-F238E27FC236}">
                <a16:creationId xmlns:a16="http://schemas.microsoft.com/office/drawing/2014/main" id="{A813DB6F-D747-47E0-87CB-EEF37B3D7E8C}"/>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452CB364-0C98-48C1-AD5E-A1A2041EE70E}"/>
              </a:ext>
            </a:extLst>
          </p:cNvPr>
          <p:cNvSpPr>
            <a:spLocks noGrp="1"/>
          </p:cNvSpPr>
          <p:nvPr>
            <p:ph type="sldNum" sz="quarter" idx="11"/>
          </p:nvPr>
        </p:nvSpPr>
        <p:spPr/>
        <p:txBody>
          <a:bodyPr/>
          <a:lstStyle>
            <a:lvl1pPr>
              <a:defRPr/>
            </a:lvl1pPr>
          </a:lstStyle>
          <a:p>
            <a:fld id="{009E7579-C9B5-4DF0-935C-DAB176D07A1C}" type="slidenum">
              <a:rPr lang="en-US" altLang="zh-CN"/>
              <a:pPr/>
              <a:t>‹#›</a:t>
            </a:fld>
            <a:endParaRPr lang="en-US" altLang="zh-CN"/>
          </a:p>
        </p:txBody>
      </p:sp>
      <p:sp>
        <p:nvSpPr>
          <p:cNvPr id="6" name="日期占位符 5">
            <a:extLst>
              <a:ext uri="{FF2B5EF4-FFF2-40B4-BE49-F238E27FC236}">
                <a16:creationId xmlns:a16="http://schemas.microsoft.com/office/drawing/2014/main" id="{96E82998-42F2-4EBA-87B6-C500690A3F72}"/>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2281096669"/>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96D4C5-F622-4F7A-AF1E-6FF2606A71C8}"/>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0E1B57CA-A402-4222-9C9D-AB26B86EBB26}"/>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页脚占位符 3">
            <a:extLst>
              <a:ext uri="{FF2B5EF4-FFF2-40B4-BE49-F238E27FC236}">
                <a16:creationId xmlns:a16="http://schemas.microsoft.com/office/drawing/2014/main" id="{AD23B287-B12C-474B-87FD-9B173B38B487}"/>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6CDED6F3-03CF-4C06-8204-A387333DD0A2}"/>
              </a:ext>
            </a:extLst>
          </p:cNvPr>
          <p:cNvSpPr>
            <a:spLocks noGrp="1"/>
          </p:cNvSpPr>
          <p:nvPr>
            <p:ph type="sldNum" sz="quarter" idx="11"/>
          </p:nvPr>
        </p:nvSpPr>
        <p:spPr/>
        <p:txBody>
          <a:bodyPr/>
          <a:lstStyle>
            <a:lvl1pPr>
              <a:defRPr/>
            </a:lvl1pPr>
          </a:lstStyle>
          <a:p>
            <a:fld id="{3C69C77E-9127-4A5D-921C-0B484D92DFF1}" type="slidenum">
              <a:rPr lang="en-US" altLang="zh-CN"/>
              <a:pPr/>
              <a:t>‹#›</a:t>
            </a:fld>
            <a:endParaRPr lang="en-US" altLang="zh-CN"/>
          </a:p>
        </p:txBody>
      </p:sp>
      <p:sp>
        <p:nvSpPr>
          <p:cNvPr id="6" name="日期占位符 5">
            <a:extLst>
              <a:ext uri="{FF2B5EF4-FFF2-40B4-BE49-F238E27FC236}">
                <a16:creationId xmlns:a16="http://schemas.microsoft.com/office/drawing/2014/main" id="{DE8D2FE6-4495-4E4B-91BB-44506AA656E1}"/>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542992020"/>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184B4-0E72-44E5-A907-992448795B78}"/>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FEEFD7FA-BEE6-47F3-A6F4-8A59EFE5C560}"/>
              </a:ext>
            </a:extLst>
          </p:cNvPr>
          <p:cNvSpPr>
            <a:spLocks noGrp="1"/>
          </p:cNvSpPr>
          <p:nvPr>
            <p:ph sz="half" idx="1"/>
          </p:nvPr>
        </p:nvSpPr>
        <p:spPr>
          <a:xfrm>
            <a:off x="457200" y="1981200"/>
            <a:ext cx="4038600" cy="3886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EF0A1AB4-872E-4B6C-A7A8-E61501078B8C}"/>
              </a:ext>
            </a:extLst>
          </p:cNvPr>
          <p:cNvSpPr>
            <a:spLocks noGrp="1"/>
          </p:cNvSpPr>
          <p:nvPr>
            <p:ph sz="half" idx="2"/>
          </p:nvPr>
        </p:nvSpPr>
        <p:spPr>
          <a:xfrm>
            <a:off x="4648200" y="1981200"/>
            <a:ext cx="4038600" cy="3886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页脚占位符 4">
            <a:extLst>
              <a:ext uri="{FF2B5EF4-FFF2-40B4-BE49-F238E27FC236}">
                <a16:creationId xmlns:a16="http://schemas.microsoft.com/office/drawing/2014/main" id="{1643A9B9-DF01-4271-90FC-5091348B6EB1}"/>
              </a:ext>
            </a:extLst>
          </p:cNvPr>
          <p:cNvSpPr>
            <a:spLocks noGrp="1"/>
          </p:cNvSpPr>
          <p:nvPr>
            <p:ph type="ftr" sz="quarter" idx="10"/>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8A6714CC-3990-40A4-A7DC-E95A20ED491A}"/>
              </a:ext>
            </a:extLst>
          </p:cNvPr>
          <p:cNvSpPr>
            <a:spLocks noGrp="1"/>
          </p:cNvSpPr>
          <p:nvPr>
            <p:ph type="sldNum" sz="quarter" idx="11"/>
          </p:nvPr>
        </p:nvSpPr>
        <p:spPr/>
        <p:txBody>
          <a:bodyPr/>
          <a:lstStyle>
            <a:lvl1pPr>
              <a:defRPr/>
            </a:lvl1pPr>
          </a:lstStyle>
          <a:p>
            <a:fld id="{8E39C9E9-105C-41A0-9B2E-450CD1B4EE39}" type="slidenum">
              <a:rPr lang="en-US" altLang="zh-CN"/>
              <a:pPr/>
              <a:t>‹#›</a:t>
            </a:fld>
            <a:endParaRPr lang="en-US" altLang="zh-CN"/>
          </a:p>
        </p:txBody>
      </p:sp>
      <p:sp>
        <p:nvSpPr>
          <p:cNvPr id="7" name="日期占位符 6">
            <a:extLst>
              <a:ext uri="{FF2B5EF4-FFF2-40B4-BE49-F238E27FC236}">
                <a16:creationId xmlns:a16="http://schemas.microsoft.com/office/drawing/2014/main" id="{D3A3A069-B2EA-4CC0-B867-0431A537A109}"/>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575555696"/>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188FF3-3A41-4493-948E-85480B8C53F9}"/>
              </a:ext>
            </a:extLst>
          </p:cNvPr>
          <p:cNvSpPr>
            <a:spLocks noGrp="1"/>
          </p:cNvSpPr>
          <p:nvPr>
            <p:ph type="title"/>
          </p:nvPr>
        </p:nvSpPr>
        <p:spPr>
          <a:xfrm>
            <a:off x="630238" y="365125"/>
            <a:ext cx="78867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EDF4D372-9D77-46B6-9706-DF0FDDDAE6DE}"/>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1CC00E5-3B5C-4598-A18B-AC4A641B7F49}"/>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AD3876DF-2F61-4289-AAEC-F2FDB1BC29BE}"/>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FD5F3D5-84F2-42B7-B9C0-9350C7F3189F}"/>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页脚占位符 6">
            <a:extLst>
              <a:ext uri="{FF2B5EF4-FFF2-40B4-BE49-F238E27FC236}">
                <a16:creationId xmlns:a16="http://schemas.microsoft.com/office/drawing/2014/main" id="{D02C2224-5AAB-482D-9785-DF6B267498D6}"/>
              </a:ext>
            </a:extLst>
          </p:cNvPr>
          <p:cNvSpPr>
            <a:spLocks noGrp="1"/>
          </p:cNvSpPr>
          <p:nvPr>
            <p:ph type="ftr" sz="quarter" idx="10"/>
          </p:nvPr>
        </p:nvSpPr>
        <p:spPr/>
        <p:txBody>
          <a:bodyPr/>
          <a:lstStyle>
            <a:lvl1pPr>
              <a:defRPr/>
            </a:lvl1pPr>
          </a:lstStyle>
          <a:p>
            <a:endParaRPr lang="en-US" altLang="zh-CN"/>
          </a:p>
        </p:txBody>
      </p:sp>
      <p:sp>
        <p:nvSpPr>
          <p:cNvPr id="8" name="灯片编号占位符 7">
            <a:extLst>
              <a:ext uri="{FF2B5EF4-FFF2-40B4-BE49-F238E27FC236}">
                <a16:creationId xmlns:a16="http://schemas.microsoft.com/office/drawing/2014/main" id="{25D52601-FDC9-4B33-B4B6-D811F550F3E2}"/>
              </a:ext>
            </a:extLst>
          </p:cNvPr>
          <p:cNvSpPr>
            <a:spLocks noGrp="1"/>
          </p:cNvSpPr>
          <p:nvPr>
            <p:ph type="sldNum" sz="quarter" idx="11"/>
          </p:nvPr>
        </p:nvSpPr>
        <p:spPr/>
        <p:txBody>
          <a:bodyPr/>
          <a:lstStyle>
            <a:lvl1pPr>
              <a:defRPr/>
            </a:lvl1pPr>
          </a:lstStyle>
          <a:p>
            <a:fld id="{C0529088-67C4-4ABD-8526-EFC24A48C27A}" type="slidenum">
              <a:rPr lang="en-US" altLang="zh-CN"/>
              <a:pPr/>
              <a:t>‹#›</a:t>
            </a:fld>
            <a:endParaRPr lang="en-US" altLang="zh-CN"/>
          </a:p>
        </p:txBody>
      </p:sp>
      <p:sp>
        <p:nvSpPr>
          <p:cNvPr id="9" name="日期占位符 8">
            <a:extLst>
              <a:ext uri="{FF2B5EF4-FFF2-40B4-BE49-F238E27FC236}">
                <a16:creationId xmlns:a16="http://schemas.microsoft.com/office/drawing/2014/main" id="{41838BB6-FBE8-48CC-8A8C-95D4D6A45B3E}"/>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20406236"/>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534234-4D82-4C3D-BE44-D42DAEB906AB}"/>
              </a:ext>
            </a:extLst>
          </p:cNvPr>
          <p:cNvSpPr>
            <a:spLocks noGrp="1"/>
          </p:cNvSpPr>
          <p:nvPr>
            <p:ph type="title"/>
          </p:nvPr>
        </p:nvSpPr>
        <p:spPr/>
        <p:txBody>
          <a:bodyPr/>
          <a:lstStyle/>
          <a:p>
            <a:r>
              <a:rPr lang="zh-CN" altLang="en-US"/>
              <a:t>单击此处编辑母版标题样式</a:t>
            </a:r>
            <a:endParaRPr lang="en-US"/>
          </a:p>
        </p:txBody>
      </p:sp>
      <p:sp>
        <p:nvSpPr>
          <p:cNvPr id="3" name="页脚占位符 2">
            <a:extLst>
              <a:ext uri="{FF2B5EF4-FFF2-40B4-BE49-F238E27FC236}">
                <a16:creationId xmlns:a16="http://schemas.microsoft.com/office/drawing/2014/main" id="{87B81AA8-C1A1-4D0A-9947-9F921D0B0310}"/>
              </a:ext>
            </a:extLst>
          </p:cNvPr>
          <p:cNvSpPr>
            <a:spLocks noGrp="1"/>
          </p:cNvSpPr>
          <p:nvPr>
            <p:ph type="ftr" sz="quarter" idx="10"/>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24791F2D-C9EA-439F-9DEB-5F19F0973EA8}"/>
              </a:ext>
            </a:extLst>
          </p:cNvPr>
          <p:cNvSpPr>
            <a:spLocks noGrp="1"/>
          </p:cNvSpPr>
          <p:nvPr>
            <p:ph type="sldNum" sz="quarter" idx="11"/>
          </p:nvPr>
        </p:nvSpPr>
        <p:spPr/>
        <p:txBody>
          <a:bodyPr/>
          <a:lstStyle>
            <a:lvl1pPr>
              <a:defRPr/>
            </a:lvl1pPr>
          </a:lstStyle>
          <a:p>
            <a:fld id="{10ED3B99-2452-49B9-9F70-67D795651766}" type="slidenum">
              <a:rPr lang="en-US" altLang="zh-CN"/>
              <a:pPr/>
              <a:t>‹#›</a:t>
            </a:fld>
            <a:endParaRPr lang="en-US" altLang="zh-CN"/>
          </a:p>
        </p:txBody>
      </p:sp>
      <p:sp>
        <p:nvSpPr>
          <p:cNvPr id="5" name="日期占位符 4">
            <a:extLst>
              <a:ext uri="{FF2B5EF4-FFF2-40B4-BE49-F238E27FC236}">
                <a16:creationId xmlns:a16="http://schemas.microsoft.com/office/drawing/2014/main" id="{19DC4F41-EC7E-4CF8-9BAE-84355E664B45}"/>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805955237"/>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6674ED8-DCF0-42E2-8A30-5DB55995CE33}"/>
              </a:ext>
            </a:extLst>
          </p:cNvPr>
          <p:cNvSpPr>
            <a:spLocks noGrp="1"/>
          </p:cNvSpPr>
          <p:nvPr>
            <p:ph type="ftr" sz="quarter" idx="10"/>
          </p:nvPr>
        </p:nvSpPr>
        <p:spPr/>
        <p:txBody>
          <a:bodyPr/>
          <a:lstStyle>
            <a:lvl1pPr>
              <a:defRPr/>
            </a:lvl1pPr>
          </a:lstStyle>
          <a:p>
            <a:endParaRPr lang="en-US" altLang="zh-CN"/>
          </a:p>
        </p:txBody>
      </p:sp>
      <p:sp>
        <p:nvSpPr>
          <p:cNvPr id="3" name="灯片编号占位符 2">
            <a:extLst>
              <a:ext uri="{FF2B5EF4-FFF2-40B4-BE49-F238E27FC236}">
                <a16:creationId xmlns:a16="http://schemas.microsoft.com/office/drawing/2014/main" id="{74479B49-D949-41C6-9595-8F46EF3E7007}"/>
              </a:ext>
            </a:extLst>
          </p:cNvPr>
          <p:cNvSpPr>
            <a:spLocks noGrp="1"/>
          </p:cNvSpPr>
          <p:nvPr>
            <p:ph type="sldNum" sz="quarter" idx="11"/>
          </p:nvPr>
        </p:nvSpPr>
        <p:spPr/>
        <p:txBody>
          <a:bodyPr/>
          <a:lstStyle>
            <a:lvl1pPr>
              <a:defRPr/>
            </a:lvl1pPr>
          </a:lstStyle>
          <a:p>
            <a:fld id="{DE558A36-55D6-44DC-961B-7567BDFDB59F}" type="slidenum">
              <a:rPr lang="en-US" altLang="zh-CN"/>
              <a:pPr/>
              <a:t>‹#›</a:t>
            </a:fld>
            <a:endParaRPr lang="en-US" altLang="zh-CN"/>
          </a:p>
        </p:txBody>
      </p:sp>
      <p:sp>
        <p:nvSpPr>
          <p:cNvPr id="4" name="日期占位符 3">
            <a:extLst>
              <a:ext uri="{FF2B5EF4-FFF2-40B4-BE49-F238E27FC236}">
                <a16:creationId xmlns:a16="http://schemas.microsoft.com/office/drawing/2014/main" id="{E39D9CD0-09CF-4CCE-8531-5935D9D80CD3}"/>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083044316"/>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536032-060F-4BB0-85E2-DDF0778C47BC}"/>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2FB9BEE4-AC2A-42D4-BCFF-FDBE63A4042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582451EC-67F4-4650-A346-766732FB671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页脚占位符 4">
            <a:extLst>
              <a:ext uri="{FF2B5EF4-FFF2-40B4-BE49-F238E27FC236}">
                <a16:creationId xmlns:a16="http://schemas.microsoft.com/office/drawing/2014/main" id="{710352BA-3E29-4132-977A-8E0154D8F72A}"/>
              </a:ext>
            </a:extLst>
          </p:cNvPr>
          <p:cNvSpPr>
            <a:spLocks noGrp="1"/>
          </p:cNvSpPr>
          <p:nvPr>
            <p:ph type="ftr" sz="quarter" idx="10"/>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773005ED-1CE2-42F5-9B83-EF88E25FEBC2}"/>
              </a:ext>
            </a:extLst>
          </p:cNvPr>
          <p:cNvSpPr>
            <a:spLocks noGrp="1"/>
          </p:cNvSpPr>
          <p:nvPr>
            <p:ph type="sldNum" sz="quarter" idx="11"/>
          </p:nvPr>
        </p:nvSpPr>
        <p:spPr/>
        <p:txBody>
          <a:bodyPr/>
          <a:lstStyle>
            <a:lvl1pPr>
              <a:defRPr/>
            </a:lvl1pPr>
          </a:lstStyle>
          <a:p>
            <a:fld id="{FE82FD3C-70B9-4BA4-9EBA-05F2E4003D30}" type="slidenum">
              <a:rPr lang="en-US" altLang="zh-CN"/>
              <a:pPr/>
              <a:t>‹#›</a:t>
            </a:fld>
            <a:endParaRPr lang="en-US" altLang="zh-CN"/>
          </a:p>
        </p:txBody>
      </p:sp>
      <p:sp>
        <p:nvSpPr>
          <p:cNvPr id="7" name="日期占位符 6">
            <a:extLst>
              <a:ext uri="{FF2B5EF4-FFF2-40B4-BE49-F238E27FC236}">
                <a16:creationId xmlns:a16="http://schemas.microsoft.com/office/drawing/2014/main" id="{3CA8DF3C-8E93-4EE5-8013-D238D1C3C062}"/>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523907629"/>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5F9BA4-875F-404A-9BED-693077FA1F9D}"/>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3E872D1B-AE2B-4BEF-9E49-BD0F63428401}"/>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583A3AC8-6FA7-4C27-A16A-185CE16983F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页脚占位符 4">
            <a:extLst>
              <a:ext uri="{FF2B5EF4-FFF2-40B4-BE49-F238E27FC236}">
                <a16:creationId xmlns:a16="http://schemas.microsoft.com/office/drawing/2014/main" id="{FA23BEA7-19DE-4276-81FA-4FF0951EDDB9}"/>
              </a:ext>
            </a:extLst>
          </p:cNvPr>
          <p:cNvSpPr>
            <a:spLocks noGrp="1"/>
          </p:cNvSpPr>
          <p:nvPr>
            <p:ph type="ftr" sz="quarter" idx="10"/>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C93A8EB1-A173-4460-9E5A-F955B90224EF}"/>
              </a:ext>
            </a:extLst>
          </p:cNvPr>
          <p:cNvSpPr>
            <a:spLocks noGrp="1"/>
          </p:cNvSpPr>
          <p:nvPr>
            <p:ph type="sldNum" sz="quarter" idx="11"/>
          </p:nvPr>
        </p:nvSpPr>
        <p:spPr/>
        <p:txBody>
          <a:bodyPr/>
          <a:lstStyle>
            <a:lvl1pPr>
              <a:defRPr/>
            </a:lvl1pPr>
          </a:lstStyle>
          <a:p>
            <a:fld id="{152CA93D-39FE-41CE-B9F2-AC8C8E1A63B2}" type="slidenum">
              <a:rPr lang="en-US" altLang="zh-CN"/>
              <a:pPr/>
              <a:t>‹#›</a:t>
            </a:fld>
            <a:endParaRPr lang="en-US" altLang="zh-CN"/>
          </a:p>
        </p:txBody>
      </p:sp>
      <p:sp>
        <p:nvSpPr>
          <p:cNvPr id="7" name="日期占位符 6">
            <a:extLst>
              <a:ext uri="{FF2B5EF4-FFF2-40B4-BE49-F238E27FC236}">
                <a16:creationId xmlns:a16="http://schemas.microsoft.com/office/drawing/2014/main" id="{071C2BBF-70F2-4C92-9DB4-1659544036F6}"/>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741430398"/>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415F23C0-B449-4AAF-968A-27478D26EC39}"/>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vl1pPr>
          </a:lstStyle>
          <a:p>
            <a:endParaRPr lang="en-US" altLang="zh-CN"/>
          </a:p>
        </p:txBody>
      </p:sp>
      <p:sp>
        <p:nvSpPr>
          <p:cNvPr id="28675" name="Rectangle 3">
            <a:extLst>
              <a:ext uri="{FF2B5EF4-FFF2-40B4-BE49-F238E27FC236}">
                <a16:creationId xmlns:a16="http://schemas.microsoft.com/office/drawing/2014/main" id="{089A5436-6802-41E7-BE8F-6AE8B15B6B85}"/>
              </a:ext>
            </a:extLst>
          </p:cNvPr>
          <p:cNvSpPr>
            <a:spLocks noGrp="1" noChangeArrowheads="1"/>
          </p:cNvSpPr>
          <p:nvPr>
            <p:ph type="sldNum" sz="quarter" idx="4"/>
          </p:nvPr>
        </p:nvSpPr>
        <p:spPr bwMode="auto">
          <a:xfrm>
            <a:off x="6553200" y="6200775"/>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800" b="1">
                <a:latin typeface="华文新魏" panose="02010800040101010101" pitchFamily="2" charset="-122"/>
                <a:ea typeface="华文新魏" panose="02010800040101010101" pitchFamily="2" charset="-122"/>
              </a:defRPr>
            </a:lvl1pPr>
          </a:lstStyle>
          <a:p>
            <a:fld id="{8524AEA7-8C83-4DD0-9A8E-23EB9D6187CE}" type="slidenum">
              <a:rPr lang="en-US" altLang="zh-CN"/>
              <a:pPr/>
              <a:t>‹#›</a:t>
            </a:fld>
            <a:endParaRPr lang="en-US" altLang="zh-CN"/>
          </a:p>
        </p:txBody>
      </p:sp>
      <p:grpSp>
        <p:nvGrpSpPr>
          <p:cNvPr id="28676" name="Group 4">
            <a:extLst>
              <a:ext uri="{FF2B5EF4-FFF2-40B4-BE49-F238E27FC236}">
                <a16:creationId xmlns:a16="http://schemas.microsoft.com/office/drawing/2014/main" id="{EE3B6E23-3DAE-4657-96FD-997675C81092}"/>
              </a:ext>
            </a:extLst>
          </p:cNvPr>
          <p:cNvGrpSpPr>
            <a:grpSpLocks/>
          </p:cNvGrpSpPr>
          <p:nvPr/>
        </p:nvGrpSpPr>
        <p:grpSpPr bwMode="auto">
          <a:xfrm>
            <a:off x="0" y="0"/>
            <a:ext cx="9144000" cy="546100"/>
            <a:chOff x="0" y="0"/>
            <a:chExt cx="5760" cy="344"/>
          </a:xfrm>
        </p:grpSpPr>
        <p:sp>
          <p:nvSpPr>
            <p:cNvPr id="28677" name="Rectangle 5">
              <a:extLst>
                <a:ext uri="{FF2B5EF4-FFF2-40B4-BE49-F238E27FC236}">
                  <a16:creationId xmlns:a16="http://schemas.microsoft.com/office/drawing/2014/main" id="{6A6864C8-414C-40EE-BE77-A4682464F01A}"/>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anose="02020603050405020304" pitchFamily="18" charset="0"/>
              </a:endParaRPr>
            </a:p>
          </p:txBody>
        </p:sp>
        <p:sp>
          <p:nvSpPr>
            <p:cNvPr id="28678" name="Rectangle 6">
              <a:extLst>
                <a:ext uri="{FF2B5EF4-FFF2-40B4-BE49-F238E27FC236}">
                  <a16:creationId xmlns:a16="http://schemas.microsoft.com/office/drawing/2014/main" id="{744C1E67-871C-48FB-9728-2DA28F22ADBB}"/>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sp>
          <p:nvSpPr>
            <p:cNvPr id="28679" name="Rectangle 7">
              <a:extLst>
                <a:ext uri="{FF2B5EF4-FFF2-40B4-BE49-F238E27FC236}">
                  <a16:creationId xmlns:a16="http://schemas.microsoft.com/office/drawing/2014/main" id="{5D1CC760-CAE2-427B-B640-00D171006B63}"/>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1800">
                <a:solidFill>
                  <a:schemeClr val="hlink"/>
                </a:solidFill>
              </a:endParaRPr>
            </a:p>
          </p:txBody>
        </p:sp>
        <p:sp>
          <p:nvSpPr>
            <p:cNvPr id="28680" name="Rectangle 8">
              <a:extLst>
                <a:ext uri="{FF2B5EF4-FFF2-40B4-BE49-F238E27FC236}">
                  <a16:creationId xmlns:a16="http://schemas.microsoft.com/office/drawing/2014/main" id="{FF894A27-922A-4182-AD7D-E065E22DE729}"/>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1800">
                <a:solidFill>
                  <a:schemeClr val="hlink"/>
                </a:solidFill>
              </a:endParaRPr>
            </a:p>
          </p:txBody>
        </p:sp>
        <p:sp>
          <p:nvSpPr>
            <p:cNvPr id="28681" name="Rectangle 9">
              <a:extLst>
                <a:ext uri="{FF2B5EF4-FFF2-40B4-BE49-F238E27FC236}">
                  <a16:creationId xmlns:a16="http://schemas.microsoft.com/office/drawing/2014/main" id="{B3301222-7BF2-49CE-8079-2402E2703D0F}"/>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1800">
                <a:solidFill>
                  <a:schemeClr val="accent2"/>
                </a:solidFill>
              </a:endParaRPr>
            </a:p>
          </p:txBody>
        </p:sp>
        <p:sp>
          <p:nvSpPr>
            <p:cNvPr id="28682" name="Rectangle 10">
              <a:extLst>
                <a:ext uri="{FF2B5EF4-FFF2-40B4-BE49-F238E27FC236}">
                  <a16:creationId xmlns:a16="http://schemas.microsoft.com/office/drawing/2014/main" id="{D88D8E59-9B70-49BD-BF37-6F07775217ED}"/>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1800">
                <a:solidFill>
                  <a:schemeClr val="hlink"/>
                </a:solidFill>
              </a:endParaRPr>
            </a:p>
          </p:txBody>
        </p:sp>
        <p:sp>
          <p:nvSpPr>
            <p:cNvPr id="28683" name="Rectangle 11">
              <a:extLst>
                <a:ext uri="{FF2B5EF4-FFF2-40B4-BE49-F238E27FC236}">
                  <a16:creationId xmlns:a16="http://schemas.microsoft.com/office/drawing/2014/main" id="{78A223DA-D9D2-4BCB-AA9A-E36A25C9831C}"/>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sp>
          <p:nvSpPr>
            <p:cNvPr id="28684" name="Rectangle 12">
              <a:extLst>
                <a:ext uri="{FF2B5EF4-FFF2-40B4-BE49-F238E27FC236}">
                  <a16:creationId xmlns:a16="http://schemas.microsoft.com/office/drawing/2014/main" id="{8720B027-2D50-48E4-B53B-C97DC92412E9}"/>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1800">
                <a:solidFill>
                  <a:schemeClr val="accent2"/>
                </a:solidFill>
              </a:endParaRPr>
            </a:p>
          </p:txBody>
        </p:sp>
        <p:sp>
          <p:nvSpPr>
            <p:cNvPr id="28685" name="Rectangle 13">
              <a:extLst>
                <a:ext uri="{FF2B5EF4-FFF2-40B4-BE49-F238E27FC236}">
                  <a16:creationId xmlns:a16="http://schemas.microsoft.com/office/drawing/2014/main" id="{BD505D0C-182F-4600-A458-87FD65DC0C2A}"/>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1800">
                <a:solidFill>
                  <a:schemeClr val="accent2"/>
                </a:solidFill>
              </a:endParaRPr>
            </a:p>
          </p:txBody>
        </p:sp>
      </p:grpSp>
      <p:sp>
        <p:nvSpPr>
          <p:cNvPr id="28686" name="Rectangle 14">
            <a:extLst>
              <a:ext uri="{FF2B5EF4-FFF2-40B4-BE49-F238E27FC236}">
                <a16:creationId xmlns:a16="http://schemas.microsoft.com/office/drawing/2014/main" id="{10B5C466-B6E4-4484-8385-C2E51732B11F}"/>
              </a:ext>
            </a:extLst>
          </p:cNvPr>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8687" name="Rectangle 15">
            <a:extLst>
              <a:ext uri="{FF2B5EF4-FFF2-40B4-BE49-F238E27FC236}">
                <a16:creationId xmlns:a16="http://schemas.microsoft.com/office/drawing/2014/main" id="{6607DD68-2553-4F05-A872-0DD7F9C83B34}"/>
              </a:ext>
            </a:extLst>
          </p:cNvPr>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688" name="Rectangle 16">
            <a:extLst>
              <a:ext uri="{FF2B5EF4-FFF2-40B4-BE49-F238E27FC236}">
                <a16:creationId xmlns:a16="http://schemas.microsoft.com/office/drawing/2014/main" id="{6E098807-E2E5-434D-B2C2-8BCDEEB0A572}"/>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28689" name="Line 17">
            <a:extLst>
              <a:ext uri="{FF2B5EF4-FFF2-40B4-BE49-F238E27FC236}">
                <a16:creationId xmlns:a16="http://schemas.microsoft.com/office/drawing/2014/main" id="{84EA279B-6441-40CF-91E4-F81EAF5199FE}"/>
              </a:ext>
            </a:extLst>
          </p:cNvPr>
          <p:cNvSpPr>
            <a:spLocks noChangeShapeType="1"/>
          </p:cNvSpPr>
          <p:nvPr userDrawn="1"/>
        </p:nvSpPr>
        <p:spPr bwMode="auto">
          <a:xfrm>
            <a:off x="0" y="6453188"/>
            <a:ext cx="7775575"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transition>
    <p:wipe dir="r"/>
  </p:transition>
  <p:hf hdr="0" ftr="0" dt="0"/>
  <p:txStyles>
    <p:titleStyle>
      <a:lvl1pPr algn="l" rtl="0" fontAlgn="base">
        <a:spcBef>
          <a:spcPct val="0"/>
        </a:spcBef>
        <a:spcAft>
          <a:spcPct val="0"/>
        </a:spcAft>
        <a:defRPr sz="4400" kern="1200">
          <a:solidFill>
            <a:schemeClr val="tx1"/>
          </a:solidFill>
          <a:latin typeface="+mj-lt"/>
          <a:ea typeface="+mj-ea"/>
          <a:cs typeface="+mj-cs"/>
        </a:defRPr>
      </a:lvl1pPr>
      <a:lvl2pPr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8.bin"/><Relationship Id="rId4" Type="http://schemas.openxmlformats.org/officeDocument/2006/relationships/image" Target="../media/image10.wmf"/></Relationships>
</file>

<file path=ppt/slides/_rels/slide15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2.bin"/><Relationship Id="rId5" Type="http://schemas.openxmlformats.org/officeDocument/2006/relationships/oleObject" Target="../embeddings/oleObject11.bin"/><Relationship Id="rId4" Type="http://schemas.openxmlformats.org/officeDocument/2006/relationships/image" Target="../media/image5.wmf"/></Relationships>
</file>

<file path=ppt/slides/_rels/slide155.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14.bin"/><Relationship Id="rId4" Type="http://schemas.openxmlformats.org/officeDocument/2006/relationships/image" Target="../media/image5.wmf"/></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3" Type="http://schemas.openxmlformats.org/officeDocument/2006/relationships/oleObject" Target="../embeddings/Microsoft_Word_97_-_2003_Document.doc"/><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4.wmf"/></Relationships>
</file>

<file path=ppt/slides/_rels/slide17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2" Type="http://schemas.openxmlformats.org/officeDocument/2006/relationships/hyperlink" Target="ds-06.ppt#-1,1,&#31532;&#20845;&#31456;  &#38598;&#21512;&#19982;&#23383;&#20856; "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40.xml"/><Relationship Id="rId3" Type="http://schemas.openxmlformats.org/officeDocument/2006/relationships/slide" Target="slide10.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74.xml"/><Relationship Id="rId5" Type="http://schemas.openxmlformats.org/officeDocument/2006/relationships/slide" Target="slide3.xml"/><Relationship Id="rId10" Type="http://schemas.openxmlformats.org/officeDocument/2006/relationships/slide" Target="slide33.xml"/><Relationship Id="rId4" Type="http://schemas.openxmlformats.org/officeDocument/2006/relationships/slide" Target="slide15.xml"/><Relationship Id="rId9" Type="http://schemas.openxmlformats.org/officeDocument/2006/relationships/slide" Target="slide6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7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6.bin"/><Relationship Id="rId3" Type="http://schemas.openxmlformats.org/officeDocument/2006/relationships/oleObject" Target="../embeddings/oleObject2.bin"/><Relationship Id="rId7" Type="http://schemas.openxmlformats.org/officeDocument/2006/relationships/oleObject" Target="../embeddings/oleObject3.bin"/><Relationship Id="rId12"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2.jpeg"/><Relationship Id="rId11" Type="http://schemas.openxmlformats.org/officeDocument/2006/relationships/oleObject" Target="../embeddings/oleObject5.bin"/><Relationship Id="rId5" Type="http://schemas.openxmlformats.org/officeDocument/2006/relationships/slide" Target="slide3.xml"/><Relationship Id="rId10" Type="http://schemas.openxmlformats.org/officeDocument/2006/relationships/image" Target="../media/image6.wmf"/><Relationship Id="rId4" Type="http://schemas.openxmlformats.org/officeDocument/2006/relationships/image" Target="../media/image4.wmf"/><Relationship Id="rId9" Type="http://schemas.openxmlformats.org/officeDocument/2006/relationships/oleObject" Target="../embeddings/oleObject4.bin"/><Relationship Id="rId14" Type="http://schemas.openxmlformats.org/officeDocument/2006/relationships/image" Target="../media/image8.w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slide" Target="slide6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8">
            <a:extLst>
              <a:ext uri="{FF2B5EF4-FFF2-40B4-BE49-F238E27FC236}">
                <a16:creationId xmlns:a16="http://schemas.microsoft.com/office/drawing/2014/main" id="{1308635B-9667-4109-B31E-B25B7946B8CA}"/>
              </a:ext>
            </a:extLst>
          </p:cNvPr>
          <p:cNvSpPr>
            <a:spLocks noGrp="1" noChangeArrowheads="1"/>
          </p:cNvSpPr>
          <p:nvPr>
            <p:ph type="sldNum" sz="quarter" idx="4"/>
          </p:nvPr>
        </p:nvSpPr>
        <p:spPr/>
        <p:txBody>
          <a:bodyPr/>
          <a:lstStyle/>
          <a:p>
            <a:fld id="{49FEB8CA-C38C-438E-8BED-4545A10FA621}" type="slidenum">
              <a:rPr lang="en-US" altLang="zh-CN"/>
              <a:pPr/>
              <a:t>1</a:t>
            </a:fld>
            <a:endParaRPr lang="en-US" altLang="zh-CN"/>
          </a:p>
        </p:txBody>
      </p:sp>
      <p:sp>
        <p:nvSpPr>
          <p:cNvPr id="2050" name="Rectangle 2">
            <a:extLst>
              <a:ext uri="{FF2B5EF4-FFF2-40B4-BE49-F238E27FC236}">
                <a16:creationId xmlns:a16="http://schemas.microsoft.com/office/drawing/2014/main" id="{7415AF29-C70F-4949-9DEB-9EB7C36BBB20}"/>
              </a:ext>
            </a:extLst>
          </p:cNvPr>
          <p:cNvSpPr>
            <a:spLocks noGrp="1" noChangeArrowheads="1"/>
          </p:cNvSpPr>
          <p:nvPr>
            <p:ph type="ctrTitle"/>
          </p:nvPr>
        </p:nvSpPr>
        <p:spPr>
          <a:xfrm>
            <a:off x="2971800" y="1828800"/>
            <a:ext cx="5921375" cy="2209800"/>
          </a:xfrm>
        </p:spPr>
        <p:txBody>
          <a:bodyPr/>
          <a:lstStyle/>
          <a:p>
            <a:pPr algn="ctr"/>
            <a:r>
              <a:rPr lang="zh-CN" altLang="en-US" sz="5400">
                <a:latin typeface="华文彩云" panose="02010800040101010101" pitchFamily="2" charset="-122"/>
                <a:ea typeface="华文彩云" panose="02010800040101010101" pitchFamily="2" charset="-122"/>
              </a:rPr>
              <a:t>第五章   树与二叉树</a:t>
            </a:r>
          </a:p>
        </p:txBody>
      </p:sp>
      <p:sp>
        <p:nvSpPr>
          <p:cNvPr id="2051" name="Rectangle 3">
            <a:extLst>
              <a:ext uri="{FF2B5EF4-FFF2-40B4-BE49-F238E27FC236}">
                <a16:creationId xmlns:a16="http://schemas.microsoft.com/office/drawing/2014/main" id="{7C539E27-2FAE-4362-9C26-F2A0BA1C04B4}"/>
              </a:ext>
            </a:extLst>
          </p:cNvPr>
          <p:cNvSpPr>
            <a:spLocks noGrp="1" noChangeArrowheads="1"/>
          </p:cNvSpPr>
          <p:nvPr>
            <p:ph type="subTitle" idx="1"/>
          </p:nvPr>
        </p:nvSpPr>
        <p:spPr>
          <a:xfrm>
            <a:off x="3124200" y="692150"/>
            <a:ext cx="4903788" cy="865188"/>
          </a:xfrm>
        </p:spPr>
        <p:txBody>
          <a:bodyPr/>
          <a:lstStyle/>
          <a:p>
            <a:r>
              <a:rPr lang="zh-CN" altLang="en-US" sz="4400" b="1">
                <a:solidFill>
                  <a:srgbClr val="000099"/>
                </a:solidFill>
                <a:ea typeface="华文新魏" panose="02010800040101010101" pitchFamily="2" charset="-122"/>
              </a:rPr>
              <a:t>数据结构电子教案</a:t>
            </a:r>
          </a:p>
        </p:txBody>
      </p:sp>
      <p:sp>
        <p:nvSpPr>
          <p:cNvPr id="2052" name="Text Box 4">
            <a:extLst>
              <a:ext uri="{FF2B5EF4-FFF2-40B4-BE49-F238E27FC236}">
                <a16:creationId xmlns:a16="http://schemas.microsoft.com/office/drawing/2014/main" id="{87BDC9C7-69DF-4049-82D2-A69436BB36CE}"/>
              </a:ext>
            </a:extLst>
          </p:cNvPr>
          <p:cNvSpPr txBox="1">
            <a:spLocks noChangeArrowheads="1"/>
          </p:cNvSpPr>
          <p:nvPr/>
        </p:nvSpPr>
        <p:spPr bwMode="auto">
          <a:xfrm>
            <a:off x="5924550" y="4652963"/>
            <a:ext cx="1708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000099"/>
                </a:solidFill>
                <a:latin typeface="华文行楷" panose="02010800040101010101" pitchFamily="2" charset="-122"/>
                <a:ea typeface="华文行楷" panose="02010800040101010101" pitchFamily="2" charset="-122"/>
              </a:rPr>
              <a:t>殷人昆</a:t>
            </a: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4228AF12-F37D-404A-BDDD-156E63034DAD}"/>
              </a:ext>
            </a:extLst>
          </p:cNvPr>
          <p:cNvSpPr>
            <a:spLocks noGrp="1"/>
          </p:cNvSpPr>
          <p:nvPr>
            <p:ph type="sldNum" sz="quarter" idx="11"/>
          </p:nvPr>
        </p:nvSpPr>
        <p:spPr/>
        <p:txBody>
          <a:bodyPr/>
          <a:lstStyle/>
          <a:p>
            <a:fld id="{9178C6DC-74FD-44BB-9E74-6AFD064A0577}" type="slidenum">
              <a:rPr lang="en-US" altLang="zh-CN"/>
              <a:pPr/>
              <a:t>10</a:t>
            </a:fld>
            <a:endParaRPr lang="en-US" altLang="zh-CN"/>
          </a:p>
        </p:txBody>
      </p:sp>
      <p:sp>
        <p:nvSpPr>
          <p:cNvPr id="119812" name="Rectangle 4">
            <a:extLst>
              <a:ext uri="{FF2B5EF4-FFF2-40B4-BE49-F238E27FC236}">
                <a16:creationId xmlns:a16="http://schemas.microsoft.com/office/drawing/2014/main" id="{E63BBC83-9B29-4F23-871C-84FB47A21ADC}"/>
              </a:ext>
            </a:extLst>
          </p:cNvPr>
          <p:cNvSpPr>
            <a:spLocks noGrp="1" noChangeArrowheads="1"/>
          </p:cNvSpPr>
          <p:nvPr>
            <p:ph type="title"/>
          </p:nvPr>
        </p:nvSpPr>
        <p:spPr>
          <a:xfrm>
            <a:off x="468313" y="441325"/>
            <a:ext cx="8229600" cy="1008063"/>
          </a:xfrm>
        </p:spPr>
        <p:txBody>
          <a:bodyPr/>
          <a:lstStyle/>
          <a:p>
            <a:pPr algn="ctr"/>
            <a:r>
              <a:rPr kumimoji="1" lang="zh-CN" altLang="en-US" sz="4000" b="1">
                <a:solidFill>
                  <a:schemeClr val="tx2"/>
                </a:solidFill>
                <a:ea typeface="华文新魏" panose="02010800040101010101" pitchFamily="2" charset="-122"/>
              </a:rPr>
              <a:t>树的抽象数据类型</a:t>
            </a:r>
          </a:p>
        </p:txBody>
      </p:sp>
      <p:sp>
        <p:nvSpPr>
          <p:cNvPr id="119813" name="Rectangle 5">
            <a:extLst>
              <a:ext uri="{FF2B5EF4-FFF2-40B4-BE49-F238E27FC236}">
                <a16:creationId xmlns:a16="http://schemas.microsoft.com/office/drawing/2014/main" id="{51342D67-7298-4447-8FDF-7184CD2D0F4B}"/>
              </a:ext>
            </a:extLst>
          </p:cNvPr>
          <p:cNvSpPr>
            <a:spLocks noGrp="1" noChangeArrowheads="1"/>
          </p:cNvSpPr>
          <p:nvPr>
            <p:ph type="body" idx="1"/>
          </p:nvPr>
        </p:nvSpPr>
        <p:spPr>
          <a:xfrm>
            <a:off x="663575" y="1306513"/>
            <a:ext cx="7940675" cy="5075237"/>
          </a:xfrm>
        </p:spPr>
        <p:txBody>
          <a:bodyPr/>
          <a:lstStyle/>
          <a:p>
            <a:pPr>
              <a:lnSpc>
                <a:spcPct val="105000"/>
              </a:lnSpc>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template &lt;class T&gt; </a:t>
            </a:r>
          </a:p>
          <a:p>
            <a:pPr>
              <a:lnSpc>
                <a:spcPct val="105000"/>
              </a:lnSpc>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class Tree {</a:t>
            </a:r>
          </a:p>
          <a:p>
            <a:pPr>
              <a:lnSpc>
                <a:spcPct val="105000"/>
              </a:lnSpc>
              <a:spcBef>
                <a:spcPct val="5000"/>
              </a:spcBef>
              <a:buFont typeface="Wingdings" panose="05000000000000000000" pitchFamily="2" charset="2"/>
              <a:buNone/>
            </a:pPr>
            <a:r>
              <a:rPr kumimoji="1" lang="en-US" altLang="zh-CN" sz="2800" b="1">
                <a:solidFill>
                  <a:schemeClr val="tx2"/>
                </a:solidFill>
                <a:latin typeface="Times New Roman" panose="02020603050405020304" pitchFamily="18" charset="0"/>
                <a:ea typeface="仿宋_GB2312" pitchFamily="49" charset="-122"/>
              </a:rPr>
              <a:t>//</a:t>
            </a:r>
            <a:r>
              <a:rPr kumimoji="1" lang="zh-CN" altLang="en-US" sz="2800" b="1">
                <a:solidFill>
                  <a:schemeClr val="tx2"/>
                </a:solidFill>
                <a:latin typeface="Times New Roman" panose="02020603050405020304" pitchFamily="18" charset="0"/>
                <a:ea typeface="仿宋_GB2312" pitchFamily="49" charset="-122"/>
              </a:rPr>
              <a:t>对象</a:t>
            </a:r>
            <a:r>
              <a:rPr kumimoji="1" lang="en-US" altLang="zh-CN" sz="2800" b="1">
                <a:solidFill>
                  <a:schemeClr val="tx2"/>
                </a:solidFill>
                <a:latin typeface="Times New Roman" panose="02020603050405020304" pitchFamily="18" charset="0"/>
                <a:ea typeface="仿宋_GB2312" pitchFamily="49" charset="-122"/>
              </a:rPr>
              <a:t>: </a:t>
            </a:r>
            <a:r>
              <a:rPr kumimoji="1" lang="zh-CN" altLang="en-US" sz="2800" b="1">
                <a:solidFill>
                  <a:schemeClr val="tx2"/>
                </a:solidFill>
                <a:latin typeface="Times New Roman" panose="02020603050405020304" pitchFamily="18" charset="0"/>
                <a:ea typeface="仿宋_GB2312" pitchFamily="49" charset="-122"/>
              </a:rPr>
              <a:t>树是由</a:t>
            </a:r>
            <a:r>
              <a:rPr kumimoji="1" lang="en-US" altLang="zh-CN" sz="2800" b="1">
                <a:solidFill>
                  <a:schemeClr val="tx2"/>
                </a:solidFill>
                <a:latin typeface="Times New Roman" panose="02020603050405020304" pitchFamily="18" charset="0"/>
                <a:ea typeface="仿宋_GB2312" pitchFamily="49" charset="-122"/>
              </a:rPr>
              <a:t>n (≥0) </a:t>
            </a:r>
            <a:r>
              <a:rPr kumimoji="1" lang="zh-CN" altLang="en-US" sz="2800" b="1">
                <a:solidFill>
                  <a:schemeClr val="tx2"/>
                </a:solidFill>
                <a:latin typeface="Times New Roman" panose="02020603050405020304" pitchFamily="18" charset="0"/>
                <a:ea typeface="仿宋_GB2312" pitchFamily="49" charset="-122"/>
              </a:rPr>
              <a:t>个结点组成的有限集合。在</a:t>
            </a:r>
          </a:p>
          <a:p>
            <a:pPr>
              <a:lnSpc>
                <a:spcPct val="105000"/>
              </a:lnSpc>
              <a:spcBef>
                <a:spcPct val="5000"/>
              </a:spcBef>
              <a:buFont typeface="Wingdings" panose="05000000000000000000" pitchFamily="2" charset="2"/>
              <a:buNone/>
            </a:pPr>
            <a:r>
              <a:rPr kumimoji="1" lang="en-US" altLang="zh-CN" sz="2800" b="1">
                <a:solidFill>
                  <a:schemeClr val="tx2"/>
                </a:solidFill>
                <a:latin typeface="Times New Roman" panose="02020603050405020304" pitchFamily="18" charset="0"/>
                <a:ea typeface="仿宋_GB2312" pitchFamily="49" charset="-122"/>
              </a:rPr>
              <a:t>//</a:t>
            </a:r>
            <a:r>
              <a:rPr kumimoji="1" lang="zh-CN" altLang="en-US" sz="2800" b="1">
                <a:solidFill>
                  <a:schemeClr val="tx2"/>
                </a:solidFill>
                <a:latin typeface="Times New Roman" panose="02020603050405020304" pitchFamily="18" charset="0"/>
                <a:ea typeface="仿宋_GB2312" pitchFamily="49" charset="-122"/>
              </a:rPr>
              <a:t>类界面中的 </a:t>
            </a:r>
            <a:r>
              <a:rPr kumimoji="1" lang="en-US" altLang="zh-CN" sz="2800" b="1">
                <a:solidFill>
                  <a:schemeClr val="tx2"/>
                </a:solidFill>
                <a:latin typeface="Times New Roman" panose="02020603050405020304" pitchFamily="18" charset="0"/>
                <a:ea typeface="仿宋_GB2312" pitchFamily="49" charset="-122"/>
              </a:rPr>
              <a:t>position </a:t>
            </a:r>
            <a:r>
              <a:rPr kumimoji="1" lang="zh-CN" altLang="en-US" sz="2800" b="1">
                <a:solidFill>
                  <a:schemeClr val="tx2"/>
                </a:solidFill>
                <a:latin typeface="Times New Roman" panose="02020603050405020304" pitchFamily="18" charset="0"/>
                <a:ea typeface="仿宋_GB2312" pitchFamily="49" charset="-122"/>
              </a:rPr>
              <a:t>是树中结点的地址。在顺序</a:t>
            </a:r>
          </a:p>
          <a:p>
            <a:pPr>
              <a:lnSpc>
                <a:spcPct val="105000"/>
              </a:lnSpc>
              <a:spcBef>
                <a:spcPct val="5000"/>
              </a:spcBef>
              <a:buFont typeface="Wingdings" panose="05000000000000000000" pitchFamily="2" charset="2"/>
              <a:buNone/>
            </a:pPr>
            <a:r>
              <a:rPr kumimoji="1" lang="en-US" altLang="zh-CN" sz="2800" b="1">
                <a:solidFill>
                  <a:schemeClr val="tx2"/>
                </a:solidFill>
                <a:latin typeface="Times New Roman" panose="02020603050405020304" pitchFamily="18" charset="0"/>
                <a:ea typeface="仿宋_GB2312" pitchFamily="49" charset="-122"/>
              </a:rPr>
              <a:t>//</a:t>
            </a:r>
            <a:r>
              <a:rPr kumimoji="1" lang="zh-CN" altLang="en-US" sz="2800" b="1">
                <a:solidFill>
                  <a:schemeClr val="tx2"/>
                </a:solidFill>
                <a:latin typeface="Times New Roman" panose="02020603050405020304" pitchFamily="18" charset="0"/>
                <a:ea typeface="仿宋_GB2312" pitchFamily="49" charset="-122"/>
              </a:rPr>
              <a:t>存储方式下是下标型</a:t>
            </a:r>
            <a:r>
              <a:rPr kumimoji="1" lang="en-US" altLang="zh-CN" sz="2800" b="1">
                <a:solidFill>
                  <a:schemeClr val="tx2"/>
                </a:solidFill>
                <a:latin typeface="Times New Roman" panose="02020603050405020304" pitchFamily="18" charset="0"/>
                <a:ea typeface="仿宋_GB2312" pitchFamily="49" charset="-122"/>
              </a:rPr>
              <a:t>, </a:t>
            </a:r>
            <a:r>
              <a:rPr kumimoji="1" lang="zh-CN" altLang="en-US" sz="2800" b="1">
                <a:solidFill>
                  <a:schemeClr val="tx2"/>
                </a:solidFill>
                <a:latin typeface="Times New Roman" panose="02020603050405020304" pitchFamily="18" charset="0"/>
                <a:ea typeface="仿宋_GB2312" pitchFamily="49" charset="-122"/>
              </a:rPr>
              <a:t>在链表存储方式下是指针</a:t>
            </a:r>
          </a:p>
          <a:p>
            <a:pPr>
              <a:lnSpc>
                <a:spcPct val="105000"/>
              </a:lnSpc>
              <a:spcBef>
                <a:spcPct val="5000"/>
              </a:spcBef>
              <a:buFont typeface="Wingdings" panose="05000000000000000000" pitchFamily="2" charset="2"/>
              <a:buNone/>
            </a:pPr>
            <a:r>
              <a:rPr kumimoji="1" lang="en-US" altLang="zh-CN" sz="2800" b="1">
                <a:solidFill>
                  <a:schemeClr val="tx2"/>
                </a:solidFill>
                <a:latin typeface="Times New Roman" panose="02020603050405020304" pitchFamily="18" charset="0"/>
                <a:ea typeface="仿宋_GB2312" pitchFamily="49" charset="-122"/>
              </a:rPr>
              <a:t>//</a:t>
            </a:r>
            <a:r>
              <a:rPr kumimoji="1" lang="zh-CN" altLang="en-US" sz="2800" b="1">
                <a:solidFill>
                  <a:schemeClr val="tx2"/>
                </a:solidFill>
                <a:latin typeface="Times New Roman" panose="02020603050405020304" pitchFamily="18" charset="0"/>
                <a:ea typeface="仿宋_GB2312" pitchFamily="49" charset="-122"/>
              </a:rPr>
              <a:t>型。</a:t>
            </a:r>
            <a:r>
              <a:rPr kumimoji="1" lang="en-US" altLang="zh-CN" sz="2800" b="1">
                <a:solidFill>
                  <a:schemeClr val="tx2"/>
                </a:solidFill>
                <a:latin typeface="Times New Roman" panose="02020603050405020304" pitchFamily="18" charset="0"/>
                <a:ea typeface="仿宋_GB2312" pitchFamily="49" charset="-122"/>
              </a:rPr>
              <a:t>T </a:t>
            </a:r>
            <a:r>
              <a:rPr kumimoji="1" lang="zh-CN" altLang="en-US" sz="2800" b="1">
                <a:solidFill>
                  <a:schemeClr val="tx2"/>
                </a:solidFill>
                <a:latin typeface="Times New Roman" panose="02020603050405020304" pitchFamily="18" charset="0"/>
                <a:ea typeface="仿宋_GB2312" pitchFamily="49" charset="-122"/>
              </a:rPr>
              <a:t>是树结点中存放数据的类型</a:t>
            </a:r>
            <a:r>
              <a:rPr kumimoji="1" lang="en-US" altLang="zh-CN" sz="2800" b="1">
                <a:solidFill>
                  <a:schemeClr val="tx2"/>
                </a:solidFill>
                <a:latin typeface="Times New Roman" panose="02020603050405020304" pitchFamily="18" charset="0"/>
                <a:ea typeface="仿宋_GB2312" pitchFamily="49" charset="-122"/>
              </a:rPr>
              <a:t>, </a:t>
            </a:r>
            <a:r>
              <a:rPr kumimoji="1" lang="zh-CN" altLang="en-US" sz="2800" b="1">
                <a:solidFill>
                  <a:schemeClr val="tx2"/>
                </a:solidFill>
                <a:latin typeface="Times New Roman" panose="02020603050405020304" pitchFamily="18" charset="0"/>
                <a:ea typeface="仿宋_GB2312" pitchFamily="49" charset="-122"/>
              </a:rPr>
              <a:t>要求所有结</a:t>
            </a:r>
          </a:p>
          <a:p>
            <a:pPr>
              <a:lnSpc>
                <a:spcPct val="105000"/>
              </a:lnSpc>
              <a:spcBef>
                <a:spcPct val="5000"/>
              </a:spcBef>
              <a:buFont typeface="Wingdings" panose="05000000000000000000" pitchFamily="2" charset="2"/>
              <a:buNone/>
            </a:pPr>
            <a:r>
              <a:rPr kumimoji="1" lang="en-US" altLang="zh-CN" sz="2800" b="1">
                <a:solidFill>
                  <a:schemeClr val="tx2"/>
                </a:solidFill>
                <a:latin typeface="Times New Roman" panose="02020603050405020304" pitchFamily="18" charset="0"/>
                <a:ea typeface="仿宋_GB2312" pitchFamily="49" charset="-122"/>
              </a:rPr>
              <a:t>//</a:t>
            </a:r>
            <a:r>
              <a:rPr kumimoji="1" lang="zh-CN" altLang="en-US" sz="2800" b="1">
                <a:solidFill>
                  <a:schemeClr val="tx2"/>
                </a:solidFill>
                <a:latin typeface="Times New Roman" panose="02020603050405020304" pitchFamily="18" charset="0"/>
                <a:ea typeface="仿宋_GB2312" pitchFamily="49" charset="-122"/>
              </a:rPr>
              <a:t>点的数据类型都是一致的。</a:t>
            </a:r>
          </a:p>
          <a:p>
            <a:pPr>
              <a:lnSpc>
                <a:spcPct val="105000"/>
              </a:lnSpc>
              <a:spcBef>
                <a:spcPct val="5000"/>
              </a:spcBef>
              <a:buFont typeface="Wingdings" panose="05000000000000000000" pitchFamily="2" charset="2"/>
              <a:buNone/>
            </a:pPr>
            <a:r>
              <a:rPr kumimoji="1" lang="en-US" altLang="zh-CN" sz="2800" b="1">
                <a:latin typeface="Times New Roman" panose="02020603050405020304" pitchFamily="18" charset="0"/>
              </a:rPr>
              <a:t>public:</a:t>
            </a:r>
          </a:p>
          <a:p>
            <a:pPr>
              <a:lnSpc>
                <a:spcPct val="105000"/>
              </a:lnSpc>
              <a:spcBef>
                <a:spcPct val="5000"/>
              </a:spcBef>
              <a:buFont typeface="Wingdings" panose="05000000000000000000" pitchFamily="2" charset="2"/>
              <a:buNone/>
            </a:pPr>
            <a:r>
              <a:rPr kumimoji="1" lang="en-US" altLang="zh-CN" sz="2800">
                <a:latin typeface="Times New Roman" panose="02020603050405020304" pitchFamily="18" charset="0"/>
              </a:rPr>
              <a:t>    Tree ()</a:t>
            </a:r>
            <a:r>
              <a:rPr kumimoji="1" lang="en-US" altLang="zh-CN" sz="2800" b="1">
                <a:latin typeface="Times New Roman" panose="02020603050405020304" pitchFamily="18" charset="0"/>
              </a:rPr>
              <a:t>;		</a:t>
            </a:r>
            <a:r>
              <a:rPr kumimoji="1" lang="en-US" altLang="zh-CN" sz="2800">
                <a:latin typeface="Times New Roman" panose="02020603050405020304" pitchFamily="18" charset="0"/>
              </a:rPr>
              <a:t>	   </a:t>
            </a:r>
          </a:p>
          <a:p>
            <a:pPr>
              <a:lnSpc>
                <a:spcPct val="105000"/>
              </a:lnSpc>
              <a:spcBef>
                <a:spcPct val="5000"/>
              </a:spcBef>
              <a:buFont typeface="Wingdings" panose="05000000000000000000" pitchFamily="2" charset="2"/>
              <a:buNone/>
            </a:pP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Tree ()</a:t>
            </a:r>
            <a:r>
              <a:rPr kumimoji="1" lang="en-US" altLang="zh-CN" sz="2800" b="1">
                <a:latin typeface="Times New Roman" panose="02020603050405020304" pitchFamily="18" charset="0"/>
              </a:rPr>
              <a:t>;</a:t>
            </a:r>
            <a:r>
              <a:rPr kumimoji="1" lang="en-US" altLang="zh-CN" sz="2800">
                <a:solidFill>
                  <a:srgbClr val="CC3300"/>
                </a:solidFill>
              </a:rPr>
              <a:t>   </a:t>
            </a:r>
            <a:endParaRPr kumimoji="1" lang="en-US" altLang="zh-CN" sz="2800" b="1">
              <a:solidFill>
                <a:schemeClr val="tx2"/>
              </a:solidFill>
              <a:latin typeface="Times New Roman" panose="02020603050405020304" pitchFamily="18" charset="0"/>
              <a:ea typeface="仿宋_GB2312" pitchFamily="49" charset="-122"/>
            </a:endParaRPr>
          </a:p>
        </p:txBody>
      </p:sp>
    </p:spTree>
  </p:cSld>
  <p:clrMapOvr>
    <a:masterClrMapping/>
  </p:clrMapOvr>
  <p:transition>
    <p:wipe dir="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灯片编号占位符 4">
            <a:extLst>
              <a:ext uri="{FF2B5EF4-FFF2-40B4-BE49-F238E27FC236}">
                <a16:creationId xmlns:a16="http://schemas.microsoft.com/office/drawing/2014/main" id="{C3CBB46D-8C9D-4774-AA51-5ACB8F8A17BA}"/>
              </a:ext>
            </a:extLst>
          </p:cNvPr>
          <p:cNvSpPr>
            <a:spLocks noGrp="1"/>
          </p:cNvSpPr>
          <p:nvPr>
            <p:ph type="sldNum" sz="quarter" idx="11"/>
          </p:nvPr>
        </p:nvSpPr>
        <p:spPr/>
        <p:txBody>
          <a:bodyPr/>
          <a:lstStyle/>
          <a:p>
            <a:fld id="{CEE710AF-57A9-4209-85A6-C355D3AAAA02}" type="slidenum">
              <a:rPr lang="en-US" altLang="zh-CN"/>
              <a:pPr/>
              <a:t>100</a:t>
            </a:fld>
            <a:endParaRPr lang="en-US" altLang="zh-CN"/>
          </a:p>
        </p:txBody>
      </p:sp>
      <p:sp>
        <p:nvSpPr>
          <p:cNvPr id="382978" name="Rectangle 2">
            <a:extLst>
              <a:ext uri="{FF2B5EF4-FFF2-40B4-BE49-F238E27FC236}">
                <a16:creationId xmlns:a16="http://schemas.microsoft.com/office/drawing/2014/main" id="{0D1D026F-364B-4D23-BE49-9A5D2C0482F5}"/>
              </a:ext>
            </a:extLst>
          </p:cNvPr>
          <p:cNvSpPr>
            <a:spLocks noGrp="1" noChangeArrowheads="1"/>
          </p:cNvSpPr>
          <p:nvPr>
            <p:ph type="title"/>
          </p:nvPr>
        </p:nvSpPr>
        <p:spPr>
          <a:xfrm>
            <a:off x="457200" y="457200"/>
            <a:ext cx="8229600" cy="847725"/>
          </a:xfrm>
        </p:spPr>
        <p:txBody>
          <a:bodyPr/>
          <a:lstStyle/>
          <a:p>
            <a:pPr algn="ctr"/>
            <a:r>
              <a:rPr lang="en-US" altLang="zh-CN" sz="4000" b="1">
                <a:solidFill>
                  <a:schemeClr val="tx2"/>
                </a:solidFill>
                <a:latin typeface="华文新魏" panose="02010800040101010101" pitchFamily="2" charset="-122"/>
                <a:ea typeface="华文新魏" panose="02010800040101010101" pitchFamily="2" charset="-122"/>
              </a:rPr>
              <a:t>3</a:t>
            </a:r>
            <a:r>
              <a:rPr lang="zh-CN" altLang="en-US" sz="4000" b="1">
                <a:solidFill>
                  <a:schemeClr val="tx2"/>
                </a:solidFill>
                <a:latin typeface="华文新魏" panose="02010800040101010101" pitchFamily="2" charset="-122"/>
                <a:ea typeface="华文新魏" panose="02010800040101010101" pitchFamily="2" charset="-122"/>
              </a:rPr>
              <a:t>、子女链表表示</a:t>
            </a:r>
          </a:p>
        </p:txBody>
      </p:sp>
      <p:sp>
        <p:nvSpPr>
          <p:cNvPr id="382979" name="Rectangle 3">
            <a:extLst>
              <a:ext uri="{FF2B5EF4-FFF2-40B4-BE49-F238E27FC236}">
                <a16:creationId xmlns:a16="http://schemas.microsoft.com/office/drawing/2014/main" id="{FF379945-3AD6-4AB1-B78C-5C611B42F56C}"/>
              </a:ext>
            </a:extLst>
          </p:cNvPr>
          <p:cNvSpPr>
            <a:spLocks noGrp="1" noChangeArrowheads="1"/>
          </p:cNvSpPr>
          <p:nvPr>
            <p:ph type="body" idx="1"/>
          </p:nvPr>
        </p:nvSpPr>
        <p:spPr>
          <a:xfrm>
            <a:off x="647700" y="5084763"/>
            <a:ext cx="8013700" cy="1189037"/>
          </a:xfrm>
        </p:spPr>
        <p:txBody>
          <a:bodyPr/>
          <a:lstStyle/>
          <a:p>
            <a:pPr>
              <a:lnSpc>
                <a:spcPct val="105000"/>
              </a:lnSpc>
              <a:spcBef>
                <a:spcPct val="0"/>
              </a:spcBef>
              <a:buClr>
                <a:srgbClr val="800080"/>
              </a:buClr>
              <a:buSzPct val="50000"/>
            </a:pPr>
            <a:r>
              <a:rPr lang="zh-CN" altLang="en-US" sz="3000" b="1">
                <a:ea typeface="仿宋_GB2312" pitchFamily="49" charset="-122"/>
              </a:rPr>
              <a:t>无序树情形链表中各结点顺序任意，有序树必须自左向右链接各个子女结点。</a:t>
            </a:r>
          </a:p>
        </p:txBody>
      </p:sp>
      <p:grpSp>
        <p:nvGrpSpPr>
          <p:cNvPr id="382980" name="Group 4">
            <a:extLst>
              <a:ext uri="{FF2B5EF4-FFF2-40B4-BE49-F238E27FC236}">
                <a16:creationId xmlns:a16="http://schemas.microsoft.com/office/drawing/2014/main" id="{0660FEA7-822B-4A53-9807-697A7CEF1421}"/>
              </a:ext>
            </a:extLst>
          </p:cNvPr>
          <p:cNvGrpSpPr>
            <a:grpSpLocks/>
          </p:cNvGrpSpPr>
          <p:nvPr/>
        </p:nvGrpSpPr>
        <p:grpSpPr bwMode="auto">
          <a:xfrm>
            <a:off x="989013" y="1479550"/>
            <a:ext cx="2143125" cy="2057400"/>
            <a:chOff x="538" y="873"/>
            <a:chExt cx="1350" cy="1296"/>
          </a:xfrm>
        </p:grpSpPr>
        <p:sp>
          <p:nvSpPr>
            <p:cNvPr id="382981" name="Line 5">
              <a:extLst>
                <a:ext uri="{FF2B5EF4-FFF2-40B4-BE49-F238E27FC236}">
                  <a16:creationId xmlns:a16="http://schemas.microsoft.com/office/drawing/2014/main" id="{67F33F73-2E57-48DC-B26B-E626D307BF6D}"/>
                </a:ext>
              </a:extLst>
            </p:cNvPr>
            <p:cNvSpPr>
              <a:spLocks noChangeShapeType="1"/>
            </p:cNvSpPr>
            <p:nvPr/>
          </p:nvSpPr>
          <p:spPr bwMode="auto">
            <a:xfrm>
              <a:off x="1738" y="1632"/>
              <a:ext cx="0" cy="336"/>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982" name="Line 6">
              <a:extLst>
                <a:ext uri="{FF2B5EF4-FFF2-40B4-BE49-F238E27FC236}">
                  <a16:creationId xmlns:a16="http://schemas.microsoft.com/office/drawing/2014/main" id="{4671F946-8D40-47E1-BE52-5BE5ACBB9907}"/>
                </a:ext>
              </a:extLst>
            </p:cNvPr>
            <p:cNvSpPr>
              <a:spLocks noChangeShapeType="1"/>
            </p:cNvSpPr>
            <p:nvPr/>
          </p:nvSpPr>
          <p:spPr bwMode="auto">
            <a:xfrm>
              <a:off x="1402" y="1104"/>
              <a:ext cx="336" cy="432"/>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983" name="Line 7">
              <a:extLst>
                <a:ext uri="{FF2B5EF4-FFF2-40B4-BE49-F238E27FC236}">
                  <a16:creationId xmlns:a16="http://schemas.microsoft.com/office/drawing/2014/main" id="{3E3FD292-0D60-4811-8F1F-434A5607373F}"/>
                </a:ext>
              </a:extLst>
            </p:cNvPr>
            <p:cNvSpPr>
              <a:spLocks noChangeShapeType="1"/>
            </p:cNvSpPr>
            <p:nvPr/>
          </p:nvSpPr>
          <p:spPr bwMode="auto">
            <a:xfrm>
              <a:off x="922" y="1632"/>
              <a:ext cx="144"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984" name="Line 8">
              <a:extLst>
                <a:ext uri="{FF2B5EF4-FFF2-40B4-BE49-F238E27FC236}">
                  <a16:creationId xmlns:a16="http://schemas.microsoft.com/office/drawing/2014/main" id="{8B6B47F3-946E-45A2-80AC-5DF5ACF794BB}"/>
                </a:ext>
              </a:extLst>
            </p:cNvPr>
            <p:cNvSpPr>
              <a:spLocks noChangeShapeType="1"/>
            </p:cNvSpPr>
            <p:nvPr/>
          </p:nvSpPr>
          <p:spPr bwMode="auto">
            <a:xfrm flipH="1">
              <a:off x="682" y="1632"/>
              <a:ext cx="144" cy="336"/>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985" name="Line 9">
              <a:extLst>
                <a:ext uri="{FF2B5EF4-FFF2-40B4-BE49-F238E27FC236}">
                  <a16:creationId xmlns:a16="http://schemas.microsoft.com/office/drawing/2014/main" id="{46DAA7DE-074A-4DD0-AE74-0487C96AEBD7}"/>
                </a:ext>
              </a:extLst>
            </p:cNvPr>
            <p:cNvSpPr>
              <a:spLocks noChangeShapeType="1"/>
            </p:cNvSpPr>
            <p:nvPr/>
          </p:nvSpPr>
          <p:spPr bwMode="auto">
            <a:xfrm flipH="1">
              <a:off x="922" y="1152"/>
              <a:ext cx="288"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986" name="Line 10">
              <a:extLst>
                <a:ext uri="{FF2B5EF4-FFF2-40B4-BE49-F238E27FC236}">
                  <a16:creationId xmlns:a16="http://schemas.microsoft.com/office/drawing/2014/main" id="{A10EA3F0-4A2C-47C3-BF27-5CCE63A101F6}"/>
                </a:ext>
              </a:extLst>
            </p:cNvPr>
            <p:cNvSpPr>
              <a:spLocks noChangeShapeType="1"/>
            </p:cNvSpPr>
            <p:nvPr/>
          </p:nvSpPr>
          <p:spPr bwMode="auto">
            <a:xfrm>
              <a:off x="1306" y="1152"/>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987" name="Oval 11">
              <a:extLst>
                <a:ext uri="{FF2B5EF4-FFF2-40B4-BE49-F238E27FC236}">
                  <a16:creationId xmlns:a16="http://schemas.microsoft.com/office/drawing/2014/main" id="{80F3F608-30EC-40A6-B568-7F56C5487583}"/>
                </a:ext>
              </a:extLst>
            </p:cNvPr>
            <p:cNvSpPr>
              <a:spLocks noChangeArrowheads="1"/>
            </p:cNvSpPr>
            <p:nvPr/>
          </p:nvSpPr>
          <p:spPr bwMode="auto">
            <a:xfrm>
              <a:off x="1162" y="91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82988" name="Oval 12">
              <a:extLst>
                <a:ext uri="{FF2B5EF4-FFF2-40B4-BE49-F238E27FC236}">
                  <a16:creationId xmlns:a16="http://schemas.microsoft.com/office/drawing/2014/main" id="{F51C0A0A-381A-45B8-BC9C-C29CCDAF81A9}"/>
                </a:ext>
              </a:extLst>
            </p:cNvPr>
            <p:cNvSpPr>
              <a:spLocks noChangeArrowheads="1"/>
            </p:cNvSpPr>
            <p:nvPr/>
          </p:nvSpPr>
          <p:spPr bwMode="auto">
            <a:xfrm>
              <a:off x="1162" y="139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82989" name="Oval 13">
              <a:extLst>
                <a:ext uri="{FF2B5EF4-FFF2-40B4-BE49-F238E27FC236}">
                  <a16:creationId xmlns:a16="http://schemas.microsoft.com/office/drawing/2014/main" id="{3375A63B-9BF3-40F5-B3D0-E3A9EFD21E63}"/>
                </a:ext>
              </a:extLst>
            </p:cNvPr>
            <p:cNvSpPr>
              <a:spLocks noChangeArrowheads="1"/>
            </p:cNvSpPr>
            <p:nvPr/>
          </p:nvSpPr>
          <p:spPr bwMode="auto">
            <a:xfrm>
              <a:off x="922" y="187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82990" name="Oval 14">
              <a:extLst>
                <a:ext uri="{FF2B5EF4-FFF2-40B4-BE49-F238E27FC236}">
                  <a16:creationId xmlns:a16="http://schemas.microsoft.com/office/drawing/2014/main" id="{318E27C1-F0B4-4C25-8F4D-B34C0FFBDFB0}"/>
                </a:ext>
              </a:extLst>
            </p:cNvPr>
            <p:cNvSpPr>
              <a:spLocks noChangeArrowheads="1"/>
            </p:cNvSpPr>
            <p:nvPr/>
          </p:nvSpPr>
          <p:spPr bwMode="auto">
            <a:xfrm>
              <a:off x="538" y="187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82991" name="Oval 15">
              <a:extLst>
                <a:ext uri="{FF2B5EF4-FFF2-40B4-BE49-F238E27FC236}">
                  <a16:creationId xmlns:a16="http://schemas.microsoft.com/office/drawing/2014/main" id="{005D8C28-62AC-4DEA-9957-C0321BED7FF1}"/>
                </a:ext>
              </a:extLst>
            </p:cNvPr>
            <p:cNvSpPr>
              <a:spLocks noChangeArrowheads="1"/>
            </p:cNvSpPr>
            <p:nvPr/>
          </p:nvSpPr>
          <p:spPr bwMode="auto">
            <a:xfrm>
              <a:off x="730" y="139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82992" name="Oval 16">
              <a:extLst>
                <a:ext uri="{FF2B5EF4-FFF2-40B4-BE49-F238E27FC236}">
                  <a16:creationId xmlns:a16="http://schemas.microsoft.com/office/drawing/2014/main" id="{88AE8ED5-8D02-44B0-BEFD-D584E1A69EFE}"/>
                </a:ext>
              </a:extLst>
            </p:cNvPr>
            <p:cNvSpPr>
              <a:spLocks noChangeArrowheads="1"/>
            </p:cNvSpPr>
            <p:nvPr/>
          </p:nvSpPr>
          <p:spPr bwMode="auto">
            <a:xfrm>
              <a:off x="1594" y="139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82993" name="Oval 17">
              <a:extLst>
                <a:ext uri="{FF2B5EF4-FFF2-40B4-BE49-F238E27FC236}">
                  <a16:creationId xmlns:a16="http://schemas.microsoft.com/office/drawing/2014/main" id="{39A7E86E-B340-47D5-BCDD-3A9EAFD2B224}"/>
                </a:ext>
              </a:extLst>
            </p:cNvPr>
            <p:cNvSpPr>
              <a:spLocks noChangeArrowheads="1"/>
            </p:cNvSpPr>
            <p:nvPr/>
          </p:nvSpPr>
          <p:spPr bwMode="auto">
            <a:xfrm>
              <a:off x="1594" y="187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382994" name="Text Box 18">
              <a:extLst>
                <a:ext uri="{FF2B5EF4-FFF2-40B4-BE49-F238E27FC236}">
                  <a16:creationId xmlns:a16="http://schemas.microsoft.com/office/drawing/2014/main" id="{5E3CF206-BE57-4F86-BEF5-AFB61F2E19B5}"/>
                </a:ext>
              </a:extLst>
            </p:cNvPr>
            <p:cNvSpPr txBox="1">
              <a:spLocks noChangeArrowheads="1"/>
            </p:cNvSpPr>
            <p:nvPr/>
          </p:nvSpPr>
          <p:spPr bwMode="auto">
            <a:xfrm>
              <a:off x="1172" y="873"/>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382995" name="Text Box 19">
              <a:extLst>
                <a:ext uri="{FF2B5EF4-FFF2-40B4-BE49-F238E27FC236}">
                  <a16:creationId xmlns:a16="http://schemas.microsoft.com/office/drawing/2014/main" id="{17AC7212-03BE-426D-AA07-42AAEF1315B1}"/>
                </a:ext>
              </a:extLst>
            </p:cNvPr>
            <p:cNvSpPr txBox="1">
              <a:spLocks noChangeArrowheads="1"/>
            </p:cNvSpPr>
            <p:nvPr/>
          </p:nvSpPr>
          <p:spPr bwMode="auto">
            <a:xfrm>
              <a:off x="746" y="1353"/>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382996" name="Text Box 20">
              <a:extLst>
                <a:ext uri="{FF2B5EF4-FFF2-40B4-BE49-F238E27FC236}">
                  <a16:creationId xmlns:a16="http://schemas.microsoft.com/office/drawing/2014/main" id="{E40EBC04-1758-475B-9A8A-CCBBDBACB873}"/>
                </a:ext>
              </a:extLst>
            </p:cNvPr>
            <p:cNvSpPr txBox="1">
              <a:spLocks noChangeArrowheads="1"/>
            </p:cNvSpPr>
            <p:nvPr/>
          </p:nvSpPr>
          <p:spPr bwMode="auto">
            <a:xfrm>
              <a:off x="1172" y="1353"/>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382997" name="Text Box 21">
              <a:extLst>
                <a:ext uri="{FF2B5EF4-FFF2-40B4-BE49-F238E27FC236}">
                  <a16:creationId xmlns:a16="http://schemas.microsoft.com/office/drawing/2014/main" id="{941A2E81-D2A3-46AC-9CEC-B25B23E19E2A}"/>
                </a:ext>
              </a:extLst>
            </p:cNvPr>
            <p:cNvSpPr txBox="1">
              <a:spLocks noChangeArrowheads="1"/>
            </p:cNvSpPr>
            <p:nvPr/>
          </p:nvSpPr>
          <p:spPr bwMode="auto">
            <a:xfrm>
              <a:off x="1610" y="1357"/>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382998" name="Text Box 22">
              <a:extLst>
                <a:ext uri="{FF2B5EF4-FFF2-40B4-BE49-F238E27FC236}">
                  <a16:creationId xmlns:a16="http://schemas.microsoft.com/office/drawing/2014/main" id="{E86E66A1-5287-420C-8DE5-0B0A1F28B4D9}"/>
                </a:ext>
              </a:extLst>
            </p:cNvPr>
            <p:cNvSpPr txBox="1">
              <a:spLocks noChangeArrowheads="1"/>
            </p:cNvSpPr>
            <p:nvPr/>
          </p:nvSpPr>
          <p:spPr bwMode="auto">
            <a:xfrm>
              <a:off x="554" y="1833"/>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382999" name="Text Box 23">
              <a:extLst>
                <a:ext uri="{FF2B5EF4-FFF2-40B4-BE49-F238E27FC236}">
                  <a16:creationId xmlns:a16="http://schemas.microsoft.com/office/drawing/2014/main" id="{E1F9D152-454E-4832-A848-B3BE9D0B984F}"/>
                </a:ext>
              </a:extLst>
            </p:cNvPr>
            <p:cNvSpPr txBox="1">
              <a:spLocks noChangeArrowheads="1"/>
            </p:cNvSpPr>
            <p:nvPr/>
          </p:nvSpPr>
          <p:spPr bwMode="auto">
            <a:xfrm>
              <a:off x="944" y="1842"/>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F</a:t>
              </a:r>
              <a:endParaRPr kumimoji="1" lang="en-US" altLang="zh-CN" sz="2400">
                <a:latin typeface="Times New Roman" panose="02020603050405020304" pitchFamily="18" charset="0"/>
              </a:endParaRPr>
            </a:p>
          </p:txBody>
        </p:sp>
        <p:sp>
          <p:nvSpPr>
            <p:cNvPr id="383000" name="Text Box 24">
              <a:extLst>
                <a:ext uri="{FF2B5EF4-FFF2-40B4-BE49-F238E27FC236}">
                  <a16:creationId xmlns:a16="http://schemas.microsoft.com/office/drawing/2014/main" id="{6C1239A3-22F0-488B-9AE4-5BF73DD2B8DF}"/>
                </a:ext>
              </a:extLst>
            </p:cNvPr>
            <p:cNvSpPr txBox="1">
              <a:spLocks noChangeArrowheads="1"/>
            </p:cNvSpPr>
            <p:nvPr/>
          </p:nvSpPr>
          <p:spPr bwMode="auto">
            <a:xfrm>
              <a:off x="1592" y="1842"/>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G</a:t>
              </a:r>
              <a:endParaRPr kumimoji="1" lang="en-US" altLang="zh-CN" sz="2400">
                <a:latin typeface="Times New Roman" panose="02020603050405020304" pitchFamily="18" charset="0"/>
              </a:endParaRPr>
            </a:p>
          </p:txBody>
        </p:sp>
      </p:grpSp>
      <p:grpSp>
        <p:nvGrpSpPr>
          <p:cNvPr id="383067" name="Group 91">
            <a:extLst>
              <a:ext uri="{FF2B5EF4-FFF2-40B4-BE49-F238E27FC236}">
                <a16:creationId xmlns:a16="http://schemas.microsoft.com/office/drawing/2014/main" id="{B656A164-E16C-48E9-AF85-CB8D660549A9}"/>
              </a:ext>
            </a:extLst>
          </p:cNvPr>
          <p:cNvGrpSpPr>
            <a:grpSpLocks/>
          </p:cNvGrpSpPr>
          <p:nvPr/>
        </p:nvGrpSpPr>
        <p:grpSpPr bwMode="auto">
          <a:xfrm>
            <a:off x="3779838" y="1412875"/>
            <a:ext cx="4464050" cy="3552825"/>
            <a:chOff x="2449" y="1192"/>
            <a:chExt cx="2812" cy="2238"/>
          </a:xfrm>
        </p:grpSpPr>
        <p:sp>
          <p:nvSpPr>
            <p:cNvPr id="383041" name="Rectangle 65">
              <a:extLst>
                <a:ext uri="{FF2B5EF4-FFF2-40B4-BE49-F238E27FC236}">
                  <a16:creationId xmlns:a16="http://schemas.microsoft.com/office/drawing/2014/main" id="{5D5759F6-51A2-444C-9A7C-46CDA43DFC1A}"/>
                </a:ext>
              </a:extLst>
            </p:cNvPr>
            <p:cNvSpPr>
              <a:spLocks noChangeArrowheads="1"/>
            </p:cNvSpPr>
            <p:nvPr/>
          </p:nvSpPr>
          <p:spPr bwMode="auto">
            <a:xfrm>
              <a:off x="2699" y="1207"/>
              <a:ext cx="521" cy="2223"/>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grpSp>
          <p:nvGrpSpPr>
            <p:cNvPr id="383006" name="Group 30">
              <a:extLst>
                <a:ext uri="{FF2B5EF4-FFF2-40B4-BE49-F238E27FC236}">
                  <a16:creationId xmlns:a16="http://schemas.microsoft.com/office/drawing/2014/main" id="{76B03FDD-D10E-4E1C-BE08-F928B7F506DD}"/>
                </a:ext>
              </a:extLst>
            </p:cNvPr>
            <p:cNvGrpSpPr>
              <a:grpSpLocks/>
            </p:cNvGrpSpPr>
            <p:nvPr/>
          </p:nvGrpSpPr>
          <p:grpSpPr bwMode="auto">
            <a:xfrm>
              <a:off x="3424" y="1194"/>
              <a:ext cx="658" cy="308"/>
              <a:chOff x="3424" y="1194"/>
              <a:chExt cx="658" cy="308"/>
            </a:xfrm>
          </p:grpSpPr>
          <p:grpSp>
            <p:nvGrpSpPr>
              <p:cNvPr id="383003" name="Group 27">
                <a:extLst>
                  <a:ext uri="{FF2B5EF4-FFF2-40B4-BE49-F238E27FC236}">
                    <a16:creationId xmlns:a16="http://schemas.microsoft.com/office/drawing/2014/main" id="{0B810EA8-657E-41A5-8005-9A9706D9AE22}"/>
                  </a:ext>
                </a:extLst>
              </p:cNvPr>
              <p:cNvGrpSpPr>
                <a:grpSpLocks/>
              </p:cNvGrpSpPr>
              <p:nvPr/>
            </p:nvGrpSpPr>
            <p:grpSpPr bwMode="auto">
              <a:xfrm>
                <a:off x="3424" y="1230"/>
                <a:ext cx="477" cy="250"/>
                <a:chOff x="3424" y="1230"/>
                <a:chExt cx="477" cy="250"/>
              </a:xfrm>
            </p:grpSpPr>
            <p:sp>
              <p:nvSpPr>
                <p:cNvPr id="383001" name="Rectangle 25">
                  <a:extLst>
                    <a:ext uri="{FF2B5EF4-FFF2-40B4-BE49-F238E27FC236}">
                      <a16:creationId xmlns:a16="http://schemas.microsoft.com/office/drawing/2014/main" id="{04096D37-BBE4-48F2-94C9-0162FB9DE5BB}"/>
                    </a:ext>
                  </a:extLst>
                </p:cNvPr>
                <p:cNvSpPr>
                  <a:spLocks noChangeArrowheads="1"/>
                </p:cNvSpPr>
                <p:nvPr/>
              </p:nvSpPr>
              <p:spPr bwMode="auto">
                <a:xfrm>
                  <a:off x="3424" y="1230"/>
                  <a:ext cx="477" cy="2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383002" name="Line 26">
                  <a:extLst>
                    <a:ext uri="{FF2B5EF4-FFF2-40B4-BE49-F238E27FC236}">
                      <a16:creationId xmlns:a16="http://schemas.microsoft.com/office/drawing/2014/main" id="{BEE4E5F0-1764-44B9-A67F-6A83B243001D}"/>
                    </a:ext>
                  </a:extLst>
                </p:cNvPr>
                <p:cNvSpPr>
                  <a:spLocks noChangeShapeType="1"/>
                </p:cNvSpPr>
                <p:nvPr/>
              </p:nvSpPr>
              <p:spPr bwMode="auto">
                <a:xfrm>
                  <a:off x="3674" y="1230"/>
                  <a:ext cx="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83004" name="Line 28">
                <a:extLst>
                  <a:ext uri="{FF2B5EF4-FFF2-40B4-BE49-F238E27FC236}">
                    <a16:creationId xmlns:a16="http://schemas.microsoft.com/office/drawing/2014/main" id="{2D17673C-C855-4727-9516-B7F7C0210522}"/>
                  </a:ext>
                </a:extLst>
              </p:cNvPr>
              <p:cNvSpPr>
                <a:spLocks noChangeShapeType="1"/>
              </p:cNvSpPr>
              <p:nvPr/>
            </p:nvSpPr>
            <p:spPr bwMode="auto">
              <a:xfrm>
                <a:off x="3765" y="1344"/>
                <a:ext cx="317"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3005" name="Text Box 29">
                <a:extLst>
                  <a:ext uri="{FF2B5EF4-FFF2-40B4-BE49-F238E27FC236}">
                    <a16:creationId xmlns:a16="http://schemas.microsoft.com/office/drawing/2014/main" id="{E1524AE1-DFD2-4D41-B88C-877D27099A93}"/>
                  </a:ext>
                </a:extLst>
              </p:cNvPr>
              <p:cNvSpPr txBox="1">
                <a:spLocks noChangeArrowheads="1"/>
              </p:cNvSpPr>
              <p:nvPr/>
            </p:nvSpPr>
            <p:spPr bwMode="auto">
              <a:xfrm>
                <a:off x="3442" y="1194"/>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a:t>1</a:t>
                </a:r>
              </a:p>
            </p:txBody>
          </p:sp>
        </p:grpSp>
        <p:grpSp>
          <p:nvGrpSpPr>
            <p:cNvPr id="383007" name="Group 31">
              <a:extLst>
                <a:ext uri="{FF2B5EF4-FFF2-40B4-BE49-F238E27FC236}">
                  <a16:creationId xmlns:a16="http://schemas.microsoft.com/office/drawing/2014/main" id="{63C39C0D-10DA-487B-A036-4A3A4BE805BA}"/>
                </a:ext>
              </a:extLst>
            </p:cNvPr>
            <p:cNvGrpSpPr>
              <a:grpSpLocks/>
            </p:cNvGrpSpPr>
            <p:nvPr/>
          </p:nvGrpSpPr>
          <p:grpSpPr bwMode="auto">
            <a:xfrm>
              <a:off x="4082" y="1194"/>
              <a:ext cx="658" cy="308"/>
              <a:chOff x="3424" y="1194"/>
              <a:chExt cx="658" cy="308"/>
            </a:xfrm>
          </p:grpSpPr>
          <p:grpSp>
            <p:nvGrpSpPr>
              <p:cNvPr id="383008" name="Group 32">
                <a:extLst>
                  <a:ext uri="{FF2B5EF4-FFF2-40B4-BE49-F238E27FC236}">
                    <a16:creationId xmlns:a16="http://schemas.microsoft.com/office/drawing/2014/main" id="{5A9844CF-B381-4417-949C-68A762856F28}"/>
                  </a:ext>
                </a:extLst>
              </p:cNvPr>
              <p:cNvGrpSpPr>
                <a:grpSpLocks/>
              </p:cNvGrpSpPr>
              <p:nvPr/>
            </p:nvGrpSpPr>
            <p:grpSpPr bwMode="auto">
              <a:xfrm>
                <a:off x="3424" y="1230"/>
                <a:ext cx="477" cy="250"/>
                <a:chOff x="3424" y="1230"/>
                <a:chExt cx="477" cy="250"/>
              </a:xfrm>
            </p:grpSpPr>
            <p:sp>
              <p:nvSpPr>
                <p:cNvPr id="383009" name="Rectangle 33">
                  <a:extLst>
                    <a:ext uri="{FF2B5EF4-FFF2-40B4-BE49-F238E27FC236}">
                      <a16:creationId xmlns:a16="http://schemas.microsoft.com/office/drawing/2014/main" id="{E7F27953-7F6B-4331-A962-6309F053B338}"/>
                    </a:ext>
                  </a:extLst>
                </p:cNvPr>
                <p:cNvSpPr>
                  <a:spLocks noChangeArrowheads="1"/>
                </p:cNvSpPr>
                <p:nvPr/>
              </p:nvSpPr>
              <p:spPr bwMode="auto">
                <a:xfrm>
                  <a:off x="3424" y="1230"/>
                  <a:ext cx="477" cy="2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383010" name="Line 34">
                  <a:extLst>
                    <a:ext uri="{FF2B5EF4-FFF2-40B4-BE49-F238E27FC236}">
                      <a16:creationId xmlns:a16="http://schemas.microsoft.com/office/drawing/2014/main" id="{A01A5FCF-B689-43FC-BE23-4E500D38713F}"/>
                    </a:ext>
                  </a:extLst>
                </p:cNvPr>
                <p:cNvSpPr>
                  <a:spLocks noChangeShapeType="1"/>
                </p:cNvSpPr>
                <p:nvPr/>
              </p:nvSpPr>
              <p:spPr bwMode="auto">
                <a:xfrm>
                  <a:off x="3674" y="1230"/>
                  <a:ext cx="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83011" name="Line 35">
                <a:extLst>
                  <a:ext uri="{FF2B5EF4-FFF2-40B4-BE49-F238E27FC236}">
                    <a16:creationId xmlns:a16="http://schemas.microsoft.com/office/drawing/2014/main" id="{43121DDE-EF3B-4A12-811E-8C7DEEC8EC8F}"/>
                  </a:ext>
                </a:extLst>
              </p:cNvPr>
              <p:cNvSpPr>
                <a:spLocks noChangeShapeType="1"/>
              </p:cNvSpPr>
              <p:nvPr/>
            </p:nvSpPr>
            <p:spPr bwMode="auto">
              <a:xfrm>
                <a:off x="3765" y="1344"/>
                <a:ext cx="317"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3012" name="Text Box 36">
                <a:extLst>
                  <a:ext uri="{FF2B5EF4-FFF2-40B4-BE49-F238E27FC236}">
                    <a16:creationId xmlns:a16="http://schemas.microsoft.com/office/drawing/2014/main" id="{8676AE4B-0D25-4F69-B0C8-659A0A74CD74}"/>
                  </a:ext>
                </a:extLst>
              </p:cNvPr>
              <p:cNvSpPr txBox="1">
                <a:spLocks noChangeArrowheads="1"/>
              </p:cNvSpPr>
              <p:nvPr/>
            </p:nvSpPr>
            <p:spPr bwMode="auto">
              <a:xfrm>
                <a:off x="3442" y="1194"/>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a:t>2</a:t>
                </a:r>
              </a:p>
            </p:txBody>
          </p:sp>
        </p:grpSp>
        <p:sp>
          <p:nvSpPr>
            <p:cNvPr id="383017" name="Line 41">
              <a:extLst>
                <a:ext uri="{FF2B5EF4-FFF2-40B4-BE49-F238E27FC236}">
                  <a16:creationId xmlns:a16="http://schemas.microsoft.com/office/drawing/2014/main" id="{677FD034-3A20-4BF2-91E0-476B4933696D}"/>
                </a:ext>
              </a:extLst>
            </p:cNvPr>
            <p:cNvSpPr>
              <a:spLocks noChangeShapeType="1"/>
            </p:cNvSpPr>
            <p:nvPr/>
          </p:nvSpPr>
          <p:spPr bwMode="auto">
            <a:xfrm>
              <a:off x="3107" y="1344"/>
              <a:ext cx="317"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83020" name="Group 44">
              <a:extLst>
                <a:ext uri="{FF2B5EF4-FFF2-40B4-BE49-F238E27FC236}">
                  <a16:creationId xmlns:a16="http://schemas.microsoft.com/office/drawing/2014/main" id="{20704BB7-BB9F-4ED7-A0E7-CCEAC3CC1823}"/>
                </a:ext>
              </a:extLst>
            </p:cNvPr>
            <p:cNvGrpSpPr>
              <a:grpSpLocks/>
            </p:cNvGrpSpPr>
            <p:nvPr/>
          </p:nvGrpSpPr>
          <p:grpSpPr bwMode="auto">
            <a:xfrm>
              <a:off x="4740" y="1192"/>
              <a:ext cx="521" cy="310"/>
              <a:chOff x="4740" y="1192"/>
              <a:chExt cx="521" cy="310"/>
            </a:xfrm>
          </p:grpSpPr>
          <p:grpSp>
            <p:nvGrpSpPr>
              <p:cNvPr id="383014" name="Group 38">
                <a:extLst>
                  <a:ext uri="{FF2B5EF4-FFF2-40B4-BE49-F238E27FC236}">
                    <a16:creationId xmlns:a16="http://schemas.microsoft.com/office/drawing/2014/main" id="{2DF0325A-9B42-4B23-AC05-C17F93119658}"/>
                  </a:ext>
                </a:extLst>
              </p:cNvPr>
              <p:cNvGrpSpPr>
                <a:grpSpLocks/>
              </p:cNvGrpSpPr>
              <p:nvPr/>
            </p:nvGrpSpPr>
            <p:grpSpPr bwMode="auto">
              <a:xfrm>
                <a:off x="4740" y="1230"/>
                <a:ext cx="477" cy="250"/>
                <a:chOff x="3424" y="1230"/>
                <a:chExt cx="477" cy="250"/>
              </a:xfrm>
            </p:grpSpPr>
            <p:sp>
              <p:nvSpPr>
                <p:cNvPr id="383015" name="Rectangle 39">
                  <a:extLst>
                    <a:ext uri="{FF2B5EF4-FFF2-40B4-BE49-F238E27FC236}">
                      <a16:creationId xmlns:a16="http://schemas.microsoft.com/office/drawing/2014/main" id="{7E68E403-BBF2-4D31-BE7E-9BCEB2D2AD4B}"/>
                    </a:ext>
                  </a:extLst>
                </p:cNvPr>
                <p:cNvSpPr>
                  <a:spLocks noChangeArrowheads="1"/>
                </p:cNvSpPr>
                <p:nvPr/>
              </p:nvSpPr>
              <p:spPr bwMode="auto">
                <a:xfrm>
                  <a:off x="3424" y="1230"/>
                  <a:ext cx="477" cy="2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383016" name="Line 40">
                  <a:extLst>
                    <a:ext uri="{FF2B5EF4-FFF2-40B4-BE49-F238E27FC236}">
                      <a16:creationId xmlns:a16="http://schemas.microsoft.com/office/drawing/2014/main" id="{7D1A6566-5B67-484C-8119-93B8EF45D28E}"/>
                    </a:ext>
                  </a:extLst>
                </p:cNvPr>
                <p:cNvSpPr>
                  <a:spLocks noChangeShapeType="1"/>
                </p:cNvSpPr>
                <p:nvPr/>
              </p:nvSpPr>
              <p:spPr bwMode="auto">
                <a:xfrm>
                  <a:off x="3674" y="1230"/>
                  <a:ext cx="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83018" name="Text Box 42">
                <a:extLst>
                  <a:ext uri="{FF2B5EF4-FFF2-40B4-BE49-F238E27FC236}">
                    <a16:creationId xmlns:a16="http://schemas.microsoft.com/office/drawing/2014/main" id="{4879E597-76DF-432C-B76D-5E22249CF93A}"/>
                  </a:ext>
                </a:extLst>
              </p:cNvPr>
              <p:cNvSpPr txBox="1">
                <a:spLocks noChangeArrowheads="1"/>
              </p:cNvSpPr>
              <p:nvPr/>
            </p:nvSpPr>
            <p:spPr bwMode="auto">
              <a:xfrm>
                <a:off x="4758" y="1194"/>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a:t>3</a:t>
                </a:r>
              </a:p>
            </p:txBody>
          </p:sp>
          <p:sp>
            <p:nvSpPr>
              <p:cNvPr id="383019" name="Text Box 43">
                <a:extLst>
                  <a:ext uri="{FF2B5EF4-FFF2-40B4-BE49-F238E27FC236}">
                    <a16:creationId xmlns:a16="http://schemas.microsoft.com/office/drawing/2014/main" id="{20478F46-6D6C-4E45-9AE7-7CF97CE69520}"/>
                  </a:ext>
                </a:extLst>
              </p:cNvPr>
              <p:cNvSpPr txBox="1">
                <a:spLocks noChangeArrowheads="1"/>
              </p:cNvSpPr>
              <p:nvPr/>
            </p:nvSpPr>
            <p:spPr bwMode="auto">
              <a:xfrm>
                <a:off x="4953" y="119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宋体" panose="02010600030101010101" pitchFamily="2" charset="-122"/>
                  </a:rPr>
                  <a:t>∧</a:t>
                </a:r>
              </a:p>
            </p:txBody>
          </p:sp>
        </p:grpSp>
        <p:grpSp>
          <p:nvGrpSpPr>
            <p:cNvPr id="383021" name="Group 45">
              <a:extLst>
                <a:ext uri="{FF2B5EF4-FFF2-40B4-BE49-F238E27FC236}">
                  <a16:creationId xmlns:a16="http://schemas.microsoft.com/office/drawing/2014/main" id="{C65ED15E-BA52-4B96-95AE-0808B97028A1}"/>
                </a:ext>
              </a:extLst>
            </p:cNvPr>
            <p:cNvGrpSpPr>
              <a:grpSpLocks/>
            </p:cNvGrpSpPr>
            <p:nvPr/>
          </p:nvGrpSpPr>
          <p:grpSpPr bwMode="auto">
            <a:xfrm>
              <a:off x="3424" y="1504"/>
              <a:ext cx="658" cy="308"/>
              <a:chOff x="3424" y="1194"/>
              <a:chExt cx="658" cy="308"/>
            </a:xfrm>
          </p:grpSpPr>
          <p:grpSp>
            <p:nvGrpSpPr>
              <p:cNvPr id="383022" name="Group 46">
                <a:extLst>
                  <a:ext uri="{FF2B5EF4-FFF2-40B4-BE49-F238E27FC236}">
                    <a16:creationId xmlns:a16="http://schemas.microsoft.com/office/drawing/2014/main" id="{2ED5A48C-C1FD-4DB6-9AD8-C8D91AE03C01}"/>
                  </a:ext>
                </a:extLst>
              </p:cNvPr>
              <p:cNvGrpSpPr>
                <a:grpSpLocks/>
              </p:cNvGrpSpPr>
              <p:nvPr/>
            </p:nvGrpSpPr>
            <p:grpSpPr bwMode="auto">
              <a:xfrm>
                <a:off x="3424" y="1230"/>
                <a:ext cx="477" cy="250"/>
                <a:chOff x="3424" y="1230"/>
                <a:chExt cx="477" cy="250"/>
              </a:xfrm>
            </p:grpSpPr>
            <p:sp>
              <p:nvSpPr>
                <p:cNvPr id="383023" name="Rectangle 47">
                  <a:extLst>
                    <a:ext uri="{FF2B5EF4-FFF2-40B4-BE49-F238E27FC236}">
                      <a16:creationId xmlns:a16="http://schemas.microsoft.com/office/drawing/2014/main" id="{DC347F9A-2246-44C2-821B-B44B1C5F5E15}"/>
                    </a:ext>
                  </a:extLst>
                </p:cNvPr>
                <p:cNvSpPr>
                  <a:spLocks noChangeArrowheads="1"/>
                </p:cNvSpPr>
                <p:nvPr/>
              </p:nvSpPr>
              <p:spPr bwMode="auto">
                <a:xfrm>
                  <a:off x="3424" y="1230"/>
                  <a:ext cx="477" cy="2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383024" name="Line 48">
                  <a:extLst>
                    <a:ext uri="{FF2B5EF4-FFF2-40B4-BE49-F238E27FC236}">
                      <a16:creationId xmlns:a16="http://schemas.microsoft.com/office/drawing/2014/main" id="{34298B28-603B-4304-9BFD-0942C93A83C5}"/>
                    </a:ext>
                  </a:extLst>
                </p:cNvPr>
                <p:cNvSpPr>
                  <a:spLocks noChangeShapeType="1"/>
                </p:cNvSpPr>
                <p:nvPr/>
              </p:nvSpPr>
              <p:spPr bwMode="auto">
                <a:xfrm>
                  <a:off x="3674" y="1230"/>
                  <a:ext cx="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83025" name="Line 49">
                <a:extLst>
                  <a:ext uri="{FF2B5EF4-FFF2-40B4-BE49-F238E27FC236}">
                    <a16:creationId xmlns:a16="http://schemas.microsoft.com/office/drawing/2014/main" id="{431B5ADC-4D66-4BB7-B293-FFA1FFF44A9E}"/>
                  </a:ext>
                </a:extLst>
              </p:cNvPr>
              <p:cNvSpPr>
                <a:spLocks noChangeShapeType="1"/>
              </p:cNvSpPr>
              <p:nvPr/>
            </p:nvSpPr>
            <p:spPr bwMode="auto">
              <a:xfrm>
                <a:off x="3765" y="1344"/>
                <a:ext cx="317"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3026" name="Text Box 50">
                <a:extLst>
                  <a:ext uri="{FF2B5EF4-FFF2-40B4-BE49-F238E27FC236}">
                    <a16:creationId xmlns:a16="http://schemas.microsoft.com/office/drawing/2014/main" id="{2E18B9EE-6D7E-4F33-ACF6-D6674B677E2B}"/>
                  </a:ext>
                </a:extLst>
              </p:cNvPr>
              <p:cNvSpPr txBox="1">
                <a:spLocks noChangeArrowheads="1"/>
              </p:cNvSpPr>
              <p:nvPr/>
            </p:nvSpPr>
            <p:spPr bwMode="auto">
              <a:xfrm>
                <a:off x="3442" y="1194"/>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a:t>4</a:t>
                </a:r>
              </a:p>
            </p:txBody>
          </p:sp>
        </p:grpSp>
        <p:sp>
          <p:nvSpPr>
            <p:cNvPr id="383027" name="Line 51">
              <a:extLst>
                <a:ext uri="{FF2B5EF4-FFF2-40B4-BE49-F238E27FC236}">
                  <a16:creationId xmlns:a16="http://schemas.microsoft.com/office/drawing/2014/main" id="{76C515D3-2354-44D1-BEE0-A96855A62AC0}"/>
                </a:ext>
              </a:extLst>
            </p:cNvPr>
            <p:cNvSpPr>
              <a:spLocks noChangeShapeType="1"/>
            </p:cNvSpPr>
            <p:nvPr/>
          </p:nvSpPr>
          <p:spPr bwMode="auto">
            <a:xfrm>
              <a:off x="3107" y="1654"/>
              <a:ext cx="317"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83028" name="Group 52">
              <a:extLst>
                <a:ext uri="{FF2B5EF4-FFF2-40B4-BE49-F238E27FC236}">
                  <a16:creationId xmlns:a16="http://schemas.microsoft.com/office/drawing/2014/main" id="{1AC26C21-5726-4C1F-8463-832B10FBD46C}"/>
                </a:ext>
              </a:extLst>
            </p:cNvPr>
            <p:cNvGrpSpPr>
              <a:grpSpLocks/>
            </p:cNvGrpSpPr>
            <p:nvPr/>
          </p:nvGrpSpPr>
          <p:grpSpPr bwMode="auto">
            <a:xfrm>
              <a:off x="4082" y="1502"/>
              <a:ext cx="521" cy="310"/>
              <a:chOff x="4740" y="1192"/>
              <a:chExt cx="521" cy="310"/>
            </a:xfrm>
          </p:grpSpPr>
          <p:grpSp>
            <p:nvGrpSpPr>
              <p:cNvPr id="383029" name="Group 53">
                <a:extLst>
                  <a:ext uri="{FF2B5EF4-FFF2-40B4-BE49-F238E27FC236}">
                    <a16:creationId xmlns:a16="http://schemas.microsoft.com/office/drawing/2014/main" id="{E95C1704-44B7-4254-B08F-F7E62599AFA2}"/>
                  </a:ext>
                </a:extLst>
              </p:cNvPr>
              <p:cNvGrpSpPr>
                <a:grpSpLocks/>
              </p:cNvGrpSpPr>
              <p:nvPr/>
            </p:nvGrpSpPr>
            <p:grpSpPr bwMode="auto">
              <a:xfrm>
                <a:off x="4740" y="1230"/>
                <a:ext cx="477" cy="250"/>
                <a:chOff x="3424" y="1230"/>
                <a:chExt cx="477" cy="250"/>
              </a:xfrm>
            </p:grpSpPr>
            <p:sp>
              <p:nvSpPr>
                <p:cNvPr id="383030" name="Rectangle 54">
                  <a:extLst>
                    <a:ext uri="{FF2B5EF4-FFF2-40B4-BE49-F238E27FC236}">
                      <a16:creationId xmlns:a16="http://schemas.microsoft.com/office/drawing/2014/main" id="{2E048662-2184-4B4A-9443-8ED2BEF1BE0D}"/>
                    </a:ext>
                  </a:extLst>
                </p:cNvPr>
                <p:cNvSpPr>
                  <a:spLocks noChangeArrowheads="1"/>
                </p:cNvSpPr>
                <p:nvPr/>
              </p:nvSpPr>
              <p:spPr bwMode="auto">
                <a:xfrm>
                  <a:off x="3424" y="1230"/>
                  <a:ext cx="477" cy="2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383031" name="Line 55">
                  <a:extLst>
                    <a:ext uri="{FF2B5EF4-FFF2-40B4-BE49-F238E27FC236}">
                      <a16:creationId xmlns:a16="http://schemas.microsoft.com/office/drawing/2014/main" id="{7C57A29B-CAE3-4785-AD91-4E65745FF448}"/>
                    </a:ext>
                  </a:extLst>
                </p:cNvPr>
                <p:cNvSpPr>
                  <a:spLocks noChangeShapeType="1"/>
                </p:cNvSpPr>
                <p:nvPr/>
              </p:nvSpPr>
              <p:spPr bwMode="auto">
                <a:xfrm>
                  <a:off x="3674" y="1230"/>
                  <a:ext cx="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83032" name="Text Box 56">
                <a:extLst>
                  <a:ext uri="{FF2B5EF4-FFF2-40B4-BE49-F238E27FC236}">
                    <a16:creationId xmlns:a16="http://schemas.microsoft.com/office/drawing/2014/main" id="{6BEA674D-0037-4D12-BB85-188C70166EAC}"/>
                  </a:ext>
                </a:extLst>
              </p:cNvPr>
              <p:cNvSpPr txBox="1">
                <a:spLocks noChangeArrowheads="1"/>
              </p:cNvSpPr>
              <p:nvPr/>
            </p:nvSpPr>
            <p:spPr bwMode="auto">
              <a:xfrm>
                <a:off x="4758" y="1194"/>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a:t>5</a:t>
                </a:r>
              </a:p>
            </p:txBody>
          </p:sp>
          <p:sp>
            <p:nvSpPr>
              <p:cNvPr id="383033" name="Text Box 57">
                <a:extLst>
                  <a:ext uri="{FF2B5EF4-FFF2-40B4-BE49-F238E27FC236}">
                    <a16:creationId xmlns:a16="http://schemas.microsoft.com/office/drawing/2014/main" id="{AFA7CDAC-E39B-42CE-8074-AF00E048E18A}"/>
                  </a:ext>
                </a:extLst>
              </p:cNvPr>
              <p:cNvSpPr txBox="1">
                <a:spLocks noChangeArrowheads="1"/>
              </p:cNvSpPr>
              <p:nvPr/>
            </p:nvSpPr>
            <p:spPr bwMode="auto">
              <a:xfrm>
                <a:off x="4953" y="119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宋体" panose="02010600030101010101" pitchFamily="2" charset="-122"/>
                  </a:rPr>
                  <a:t>∧</a:t>
                </a:r>
              </a:p>
            </p:txBody>
          </p:sp>
        </p:grpSp>
        <p:sp>
          <p:nvSpPr>
            <p:cNvPr id="383034" name="Line 58">
              <a:extLst>
                <a:ext uri="{FF2B5EF4-FFF2-40B4-BE49-F238E27FC236}">
                  <a16:creationId xmlns:a16="http://schemas.microsoft.com/office/drawing/2014/main" id="{E3ADBD98-8CCC-4439-8724-27F19D579C06}"/>
                </a:ext>
              </a:extLst>
            </p:cNvPr>
            <p:cNvSpPr>
              <a:spLocks noChangeShapeType="1"/>
            </p:cNvSpPr>
            <p:nvPr/>
          </p:nvSpPr>
          <p:spPr bwMode="auto">
            <a:xfrm>
              <a:off x="3107" y="2289"/>
              <a:ext cx="317"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83035" name="Group 59">
              <a:extLst>
                <a:ext uri="{FF2B5EF4-FFF2-40B4-BE49-F238E27FC236}">
                  <a16:creationId xmlns:a16="http://schemas.microsoft.com/office/drawing/2014/main" id="{F434C3E1-6C67-40BA-8B3F-84A94B1D4988}"/>
                </a:ext>
              </a:extLst>
            </p:cNvPr>
            <p:cNvGrpSpPr>
              <a:grpSpLocks/>
            </p:cNvGrpSpPr>
            <p:nvPr/>
          </p:nvGrpSpPr>
          <p:grpSpPr bwMode="auto">
            <a:xfrm>
              <a:off x="3424" y="2137"/>
              <a:ext cx="521" cy="310"/>
              <a:chOff x="4740" y="1192"/>
              <a:chExt cx="521" cy="310"/>
            </a:xfrm>
          </p:grpSpPr>
          <p:grpSp>
            <p:nvGrpSpPr>
              <p:cNvPr id="383036" name="Group 60">
                <a:extLst>
                  <a:ext uri="{FF2B5EF4-FFF2-40B4-BE49-F238E27FC236}">
                    <a16:creationId xmlns:a16="http://schemas.microsoft.com/office/drawing/2014/main" id="{FFF8095F-49B3-461F-B29F-520680CC5E8B}"/>
                  </a:ext>
                </a:extLst>
              </p:cNvPr>
              <p:cNvGrpSpPr>
                <a:grpSpLocks/>
              </p:cNvGrpSpPr>
              <p:nvPr/>
            </p:nvGrpSpPr>
            <p:grpSpPr bwMode="auto">
              <a:xfrm>
                <a:off x="4740" y="1230"/>
                <a:ext cx="477" cy="250"/>
                <a:chOff x="3424" y="1230"/>
                <a:chExt cx="477" cy="250"/>
              </a:xfrm>
            </p:grpSpPr>
            <p:sp>
              <p:nvSpPr>
                <p:cNvPr id="383037" name="Rectangle 61">
                  <a:extLst>
                    <a:ext uri="{FF2B5EF4-FFF2-40B4-BE49-F238E27FC236}">
                      <a16:creationId xmlns:a16="http://schemas.microsoft.com/office/drawing/2014/main" id="{F9CF1906-856B-4FDA-A69A-4BF78445A622}"/>
                    </a:ext>
                  </a:extLst>
                </p:cNvPr>
                <p:cNvSpPr>
                  <a:spLocks noChangeArrowheads="1"/>
                </p:cNvSpPr>
                <p:nvPr/>
              </p:nvSpPr>
              <p:spPr bwMode="auto">
                <a:xfrm>
                  <a:off x="3424" y="1230"/>
                  <a:ext cx="477" cy="2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383038" name="Line 62">
                  <a:extLst>
                    <a:ext uri="{FF2B5EF4-FFF2-40B4-BE49-F238E27FC236}">
                      <a16:creationId xmlns:a16="http://schemas.microsoft.com/office/drawing/2014/main" id="{2E7EE56E-2268-4553-8B1D-BB2EC77A6AA7}"/>
                    </a:ext>
                  </a:extLst>
                </p:cNvPr>
                <p:cNvSpPr>
                  <a:spLocks noChangeShapeType="1"/>
                </p:cNvSpPr>
                <p:nvPr/>
              </p:nvSpPr>
              <p:spPr bwMode="auto">
                <a:xfrm>
                  <a:off x="3674" y="1230"/>
                  <a:ext cx="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83039" name="Text Box 63">
                <a:extLst>
                  <a:ext uri="{FF2B5EF4-FFF2-40B4-BE49-F238E27FC236}">
                    <a16:creationId xmlns:a16="http://schemas.microsoft.com/office/drawing/2014/main" id="{F613E53B-0C2F-4F83-855A-6EA9164021F4}"/>
                  </a:ext>
                </a:extLst>
              </p:cNvPr>
              <p:cNvSpPr txBox="1">
                <a:spLocks noChangeArrowheads="1"/>
              </p:cNvSpPr>
              <p:nvPr/>
            </p:nvSpPr>
            <p:spPr bwMode="auto">
              <a:xfrm>
                <a:off x="4758" y="1194"/>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a:t>6</a:t>
                </a:r>
              </a:p>
            </p:txBody>
          </p:sp>
          <p:sp>
            <p:nvSpPr>
              <p:cNvPr id="383040" name="Text Box 64">
                <a:extLst>
                  <a:ext uri="{FF2B5EF4-FFF2-40B4-BE49-F238E27FC236}">
                    <a16:creationId xmlns:a16="http://schemas.microsoft.com/office/drawing/2014/main" id="{10ABAE23-FEEE-41DD-B4DC-79FE067DA626}"/>
                  </a:ext>
                </a:extLst>
              </p:cNvPr>
              <p:cNvSpPr txBox="1">
                <a:spLocks noChangeArrowheads="1"/>
              </p:cNvSpPr>
              <p:nvPr/>
            </p:nvSpPr>
            <p:spPr bwMode="auto">
              <a:xfrm>
                <a:off x="4953" y="119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宋体" panose="02010600030101010101" pitchFamily="2" charset="-122"/>
                  </a:rPr>
                  <a:t>∧</a:t>
                </a:r>
              </a:p>
            </p:txBody>
          </p:sp>
        </p:grpSp>
        <p:sp>
          <p:nvSpPr>
            <p:cNvPr id="383042" name="Line 66">
              <a:extLst>
                <a:ext uri="{FF2B5EF4-FFF2-40B4-BE49-F238E27FC236}">
                  <a16:creationId xmlns:a16="http://schemas.microsoft.com/office/drawing/2014/main" id="{871790B6-A075-421A-8324-8476EBFED839}"/>
                </a:ext>
              </a:extLst>
            </p:cNvPr>
            <p:cNvSpPr>
              <a:spLocks noChangeShapeType="1"/>
            </p:cNvSpPr>
            <p:nvPr/>
          </p:nvSpPr>
          <p:spPr bwMode="auto">
            <a:xfrm flipH="1">
              <a:off x="2699" y="1502"/>
              <a:ext cx="52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3043" name="Line 67">
              <a:extLst>
                <a:ext uri="{FF2B5EF4-FFF2-40B4-BE49-F238E27FC236}">
                  <a16:creationId xmlns:a16="http://schemas.microsoft.com/office/drawing/2014/main" id="{FE1B8F30-7E7A-4E65-A87B-F23E00A315D8}"/>
                </a:ext>
              </a:extLst>
            </p:cNvPr>
            <p:cNvSpPr>
              <a:spLocks noChangeShapeType="1"/>
            </p:cNvSpPr>
            <p:nvPr/>
          </p:nvSpPr>
          <p:spPr bwMode="auto">
            <a:xfrm flipH="1">
              <a:off x="2699" y="1820"/>
              <a:ext cx="52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3044" name="Line 68">
              <a:extLst>
                <a:ext uri="{FF2B5EF4-FFF2-40B4-BE49-F238E27FC236}">
                  <a16:creationId xmlns:a16="http://schemas.microsoft.com/office/drawing/2014/main" id="{15204A4A-66A6-4803-A974-2FD5E4287D9F}"/>
                </a:ext>
              </a:extLst>
            </p:cNvPr>
            <p:cNvSpPr>
              <a:spLocks noChangeShapeType="1"/>
            </p:cNvSpPr>
            <p:nvPr/>
          </p:nvSpPr>
          <p:spPr bwMode="auto">
            <a:xfrm flipH="1">
              <a:off x="2699" y="2137"/>
              <a:ext cx="52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3045" name="Line 69">
              <a:extLst>
                <a:ext uri="{FF2B5EF4-FFF2-40B4-BE49-F238E27FC236}">
                  <a16:creationId xmlns:a16="http://schemas.microsoft.com/office/drawing/2014/main" id="{3A6D67AB-5099-4A50-92BB-262DB3742D5B}"/>
                </a:ext>
              </a:extLst>
            </p:cNvPr>
            <p:cNvSpPr>
              <a:spLocks noChangeShapeType="1"/>
            </p:cNvSpPr>
            <p:nvPr/>
          </p:nvSpPr>
          <p:spPr bwMode="auto">
            <a:xfrm flipH="1">
              <a:off x="2699" y="2455"/>
              <a:ext cx="52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3046" name="Line 70">
              <a:extLst>
                <a:ext uri="{FF2B5EF4-FFF2-40B4-BE49-F238E27FC236}">
                  <a16:creationId xmlns:a16="http://schemas.microsoft.com/office/drawing/2014/main" id="{928C2FEE-B6CB-44C7-95C7-35F441F16D6E}"/>
                </a:ext>
              </a:extLst>
            </p:cNvPr>
            <p:cNvSpPr>
              <a:spLocks noChangeShapeType="1"/>
            </p:cNvSpPr>
            <p:nvPr/>
          </p:nvSpPr>
          <p:spPr bwMode="auto">
            <a:xfrm flipH="1">
              <a:off x="2699" y="2772"/>
              <a:ext cx="52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3047" name="Line 71">
              <a:extLst>
                <a:ext uri="{FF2B5EF4-FFF2-40B4-BE49-F238E27FC236}">
                  <a16:creationId xmlns:a16="http://schemas.microsoft.com/office/drawing/2014/main" id="{51731405-B6F9-4D83-9545-F29E11C53AFB}"/>
                </a:ext>
              </a:extLst>
            </p:cNvPr>
            <p:cNvSpPr>
              <a:spLocks noChangeShapeType="1"/>
            </p:cNvSpPr>
            <p:nvPr/>
          </p:nvSpPr>
          <p:spPr bwMode="auto">
            <a:xfrm flipH="1">
              <a:off x="2699" y="3090"/>
              <a:ext cx="52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3048" name="Line 72">
              <a:extLst>
                <a:ext uri="{FF2B5EF4-FFF2-40B4-BE49-F238E27FC236}">
                  <a16:creationId xmlns:a16="http://schemas.microsoft.com/office/drawing/2014/main" id="{553C2E99-3F26-4A3E-B08F-5D1971049F98}"/>
                </a:ext>
              </a:extLst>
            </p:cNvPr>
            <p:cNvSpPr>
              <a:spLocks noChangeShapeType="1"/>
            </p:cNvSpPr>
            <p:nvPr/>
          </p:nvSpPr>
          <p:spPr bwMode="auto">
            <a:xfrm>
              <a:off x="2971" y="1207"/>
              <a:ext cx="0" cy="222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3049" name="Text Box 73">
              <a:extLst>
                <a:ext uri="{FF2B5EF4-FFF2-40B4-BE49-F238E27FC236}">
                  <a16:creationId xmlns:a16="http://schemas.microsoft.com/office/drawing/2014/main" id="{7AB9FEDB-527F-4C74-9E7E-5245189E5C4A}"/>
                </a:ext>
              </a:extLst>
            </p:cNvPr>
            <p:cNvSpPr txBox="1">
              <a:spLocks noChangeArrowheads="1"/>
            </p:cNvSpPr>
            <p:nvPr/>
          </p:nvSpPr>
          <p:spPr bwMode="auto">
            <a:xfrm>
              <a:off x="2948" y="2455"/>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宋体" panose="02010600030101010101" pitchFamily="2" charset="-122"/>
                </a:rPr>
                <a:t>∧</a:t>
              </a:r>
            </a:p>
          </p:txBody>
        </p:sp>
        <p:sp>
          <p:nvSpPr>
            <p:cNvPr id="383050" name="Text Box 74">
              <a:extLst>
                <a:ext uri="{FF2B5EF4-FFF2-40B4-BE49-F238E27FC236}">
                  <a16:creationId xmlns:a16="http://schemas.microsoft.com/office/drawing/2014/main" id="{95DCCFFB-4632-4640-A127-D89D00D341A4}"/>
                </a:ext>
              </a:extLst>
            </p:cNvPr>
            <p:cNvSpPr txBox="1">
              <a:spLocks noChangeArrowheads="1"/>
            </p:cNvSpPr>
            <p:nvPr/>
          </p:nvSpPr>
          <p:spPr bwMode="auto">
            <a:xfrm>
              <a:off x="2948" y="182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宋体" panose="02010600030101010101" pitchFamily="2" charset="-122"/>
                </a:rPr>
                <a:t>∧</a:t>
              </a:r>
            </a:p>
          </p:txBody>
        </p:sp>
        <p:sp>
          <p:nvSpPr>
            <p:cNvPr id="383051" name="Text Box 75">
              <a:extLst>
                <a:ext uri="{FF2B5EF4-FFF2-40B4-BE49-F238E27FC236}">
                  <a16:creationId xmlns:a16="http://schemas.microsoft.com/office/drawing/2014/main" id="{2157DA24-19F8-4FF5-845B-BD839E33D16D}"/>
                </a:ext>
              </a:extLst>
            </p:cNvPr>
            <p:cNvSpPr txBox="1">
              <a:spLocks noChangeArrowheads="1"/>
            </p:cNvSpPr>
            <p:nvPr/>
          </p:nvSpPr>
          <p:spPr bwMode="auto">
            <a:xfrm>
              <a:off x="2948" y="2757"/>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宋体" panose="02010600030101010101" pitchFamily="2" charset="-122"/>
                </a:rPr>
                <a:t>∧</a:t>
              </a:r>
            </a:p>
          </p:txBody>
        </p:sp>
        <p:sp>
          <p:nvSpPr>
            <p:cNvPr id="383052" name="Text Box 76">
              <a:extLst>
                <a:ext uri="{FF2B5EF4-FFF2-40B4-BE49-F238E27FC236}">
                  <a16:creationId xmlns:a16="http://schemas.microsoft.com/office/drawing/2014/main" id="{D8EB1E21-E6DA-4BF6-8594-45684206350E}"/>
                </a:ext>
              </a:extLst>
            </p:cNvPr>
            <p:cNvSpPr txBox="1">
              <a:spLocks noChangeArrowheads="1"/>
            </p:cNvSpPr>
            <p:nvPr/>
          </p:nvSpPr>
          <p:spPr bwMode="auto">
            <a:xfrm>
              <a:off x="2948" y="307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宋体" panose="02010600030101010101" pitchFamily="2" charset="-122"/>
                </a:rPr>
                <a:t>∧</a:t>
              </a:r>
            </a:p>
          </p:txBody>
        </p:sp>
        <p:sp>
          <p:nvSpPr>
            <p:cNvPr id="383053" name="Text Box 77">
              <a:extLst>
                <a:ext uri="{FF2B5EF4-FFF2-40B4-BE49-F238E27FC236}">
                  <a16:creationId xmlns:a16="http://schemas.microsoft.com/office/drawing/2014/main" id="{F615E3C8-F172-4566-8EF4-5CCC3199611F}"/>
                </a:ext>
              </a:extLst>
            </p:cNvPr>
            <p:cNvSpPr txBox="1">
              <a:spLocks noChangeArrowheads="1"/>
            </p:cNvSpPr>
            <p:nvPr/>
          </p:nvSpPr>
          <p:spPr bwMode="auto">
            <a:xfrm>
              <a:off x="2699" y="1194"/>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a:t>A</a:t>
              </a:r>
            </a:p>
          </p:txBody>
        </p:sp>
        <p:sp>
          <p:nvSpPr>
            <p:cNvPr id="383054" name="Text Box 78">
              <a:extLst>
                <a:ext uri="{FF2B5EF4-FFF2-40B4-BE49-F238E27FC236}">
                  <a16:creationId xmlns:a16="http://schemas.microsoft.com/office/drawing/2014/main" id="{6C8BBB97-ECDC-4F80-B802-94EA88FF90C1}"/>
                </a:ext>
              </a:extLst>
            </p:cNvPr>
            <p:cNvSpPr txBox="1">
              <a:spLocks noChangeArrowheads="1"/>
            </p:cNvSpPr>
            <p:nvPr/>
          </p:nvSpPr>
          <p:spPr bwMode="auto">
            <a:xfrm>
              <a:off x="2699" y="1489"/>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a:t>B</a:t>
              </a:r>
            </a:p>
          </p:txBody>
        </p:sp>
        <p:sp>
          <p:nvSpPr>
            <p:cNvPr id="383055" name="Text Box 79">
              <a:extLst>
                <a:ext uri="{FF2B5EF4-FFF2-40B4-BE49-F238E27FC236}">
                  <a16:creationId xmlns:a16="http://schemas.microsoft.com/office/drawing/2014/main" id="{81FC171D-A3E1-4BDC-ACC8-298E0CA5BD6B}"/>
                </a:ext>
              </a:extLst>
            </p:cNvPr>
            <p:cNvSpPr txBox="1">
              <a:spLocks noChangeArrowheads="1"/>
            </p:cNvSpPr>
            <p:nvPr/>
          </p:nvSpPr>
          <p:spPr bwMode="auto">
            <a:xfrm>
              <a:off x="2699" y="1820"/>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a:t>C</a:t>
              </a:r>
            </a:p>
          </p:txBody>
        </p:sp>
        <p:sp>
          <p:nvSpPr>
            <p:cNvPr id="383056" name="Text Box 80">
              <a:extLst>
                <a:ext uri="{FF2B5EF4-FFF2-40B4-BE49-F238E27FC236}">
                  <a16:creationId xmlns:a16="http://schemas.microsoft.com/office/drawing/2014/main" id="{4F35AFC2-0A3B-4986-9C56-50E110A4FC38}"/>
                </a:ext>
              </a:extLst>
            </p:cNvPr>
            <p:cNvSpPr txBox="1">
              <a:spLocks noChangeArrowheads="1"/>
            </p:cNvSpPr>
            <p:nvPr/>
          </p:nvSpPr>
          <p:spPr bwMode="auto">
            <a:xfrm>
              <a:off x="2699" y="2137"/>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a:t>D</a:t>
              </a:r>
            </a:p>
          </p:txBody>
        </p:sp>
        <p:sp>
          <p:nvSpPr>
            <p:cNvPr id="383057" name="Text Box 81">
              <a:extLst>
                <a:ext uri="{FF2B5EF4-FFF2-40B4-BE49-F238E27FC236}">
                  <a16:creationId xmlns:a16="http://schemas.microsoft.com/office/drawing/2014/main" id="{A065EC54-4A67-4B27-AE60-D561319D3F3A}"/>
                </a:ext>
              </a:extLst>
            </p:cNvPr>
            <p:cNvSpPr txBox="1">
              <a:spLocks noChangeArrowheads="1"/>
            </p:cNvSpPr>
            <p:nvPr/>
          </p:nvSpPr>
          <p:spPr bwMode="auto">
            <a:xfrm>
              <a:off x="2699" y="2455"/>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a:t>E</a:t>
              </a:r>
            </a:p>
          </p:txBody>
        </p:sp>
        <p:sp>
          <p:nvSpPr>
            <p:cNvPr id="383058" name="Text Box 82">
              <a:extLst>
                <a:ext uri="{FF2B5EF4-FFF2-40B4-BE49-F238E27FC236}">
                  <a16:creationId xmlns:a16="http://schemas.microsoft.com/office/drawing/2014/main" id="{97F5A459-F709-4ED1-BCF6-63517E88C45B}"/>
                </a:ext>
              </a:extLst>
            </p:cNvPr>
            <p:cNvSpPr txBox="1">
              <a:spLocks noChangeArrowheads="1"/>
            </p:cNvSpPr>
            <p:nvPr/>
          </p:nvSpPr>
          <p:spPr bwMode="auto">
            <a:xfrm>
              <a:off x="2721" y="2782"/>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a:t>F</a:t>
              </a:r>
            </a:p>
          </p:txBody>
        </p:sp>
        <p:sp>
          <p:nvSpPr>
            <p:cNvPr id="383059" name="Text Box 83">
              <a:extLst>
                <a:ext uri="{FF2B5EF4-FFF2-40B4-BE49-F238E27FC236}">
                  <a16:creationId xmlns:a16="http://schemas.microsoft.com/office/drawing/2014/main" id="{70B9842B-A399-4391-9643-FE9CA59426CA}"/>
                </a:ext>
              </a:extLst>
            </p:cNvPr>
            <p:cNvSpPr txBox="1">
              <a:spLocks noChangeArrowheads="1"/>
            </p:cNvSpPr>
            <p:nvPr/>
          </p:nvSpPr>
          <p:spPr bwMode="auto">
            <a:xfrm>
              <a:off x="2699" y="3077"/>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a:t>G</a:t>
              </a:r>
            </a:p>
          </p:txBody>
        </p:sp>
        <p:sp>
          <p:nvSpPr>
            <p:cNvPr id="383060" name="Text Box 84">
              <a:extLst>
                <a:ext uri="{FF2B5EF4-FFF2-40B4-BE49-F238E27FC236}">
                  <a16:creationId xmlns:a16="http://schemas.microsoft.com/office/drawing/2014/main" id="{F2566FC2-F53A-460E-8872-DB774A88291B}"/>
                </a:ext>
              </a:extLst>
            </p:cNvPr>
            <p:cNvSpPr txBox="1">
              <a:spLocks noChangeArrowheads="1"/>
            </p:cNvSpPr>
            <p:nvPr/>
          </p:nvSpPr>
          <p:spPr bwMode="auto">
            <a:xfrm>
              <a:off x="2479" y="1204"/>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a:solidFill>
                    <a:schemeClr val="tx2"/>
                  </a:solidFill>
                  <a:latin typeface="Times New Roman" panose="02020603050405020304" pitchFamily="18" charset="0"/>
                </a:rPr>
                <a:t>0</a:t>
              </a:r>
            </a:p>
          </p:txBody>
        </p:sp>
        <p:sp>
          <p:nvSpPr>
            <p:cNvPr id="383061" name="Text Box 85">
              <a:extLst>
                <a:ext uri="{FF2B5EF4-FFF2-40B4-BE49-F238E27FC236}">
                  <a16:creationId xmlns:a16="http://schemas.microsoft.com/office/drawing/2014/main" id="{F7E252F4-32FD-4920-B2D3-649A836564B6}"/>
                </a:ext>
              </a:extLst>
            </p:cNvPr>
            <p:cNvSpPr txBox="1">
              <a:spLocks noChangeArrowheads="1"/>
            </p:cNvSpPr>
            <p:nvPr/>
          </p:nvSpPr>
          <p:spPr bwMode="auto">
            <a:xfrm>
              <a:off x="2479" y="1489"/>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a:solidFill>
                    <a:schemeClr val="tx2"/>
                  </a:solidFill>
                  <a:latin typeface="Times New Roman" panose="02020603050405020304" pitchFamily="18" charset="0"/>
                </a:rPr>
                <a:t>1</a:t>
              </a:r>
            </a:p>
          </p:txBody>
        </p:sp>
        <p:sp>
          <p:nvSpPr>
            <p:cNvPr id="383062" name="Text Box 86">
              <a:extLst>
                <a:ext uri="{FF2B5EF4-FFF2-40B4-BE49-F238E27FC236}">
                  <a16:creationId xmlns:a16="http://schemas.microsoft.com/office/drawing/2014/main" id="{5245CFC4-BC80-4776-8DA7-F8AEDD453008}"/>
                </a:ext>
              </a:extLst>
            </p:cNvPr>
            <p:cNvSpPr txBox="1">
              <a:spLocks noChangeArrowheads="1"/>
            </p:cNvSpPr>
            <p:nvPr/>
          </p:nvSpPr>
          <p:spPr bwMode="auto">
            <a:xfrm>
              <a:off x="2472" y="1807"/>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a:solidFill>
                    <a:schemeClr val="tx2"/>
                  </a:solidFill>
                  <a:latin typeface="Times New Roman" panose="02020603050405020304" pitchFamily="18" charset="0"/>
                </a:rPr>
                <a:t>2</a:t>
              </a:r>
            </a:p>
          </p:txBody>
        </p:sp>
        <p:sp>
          <p:nvSpPr>
            <p:cNvPr id="383063" name="Text Box 87">
              <a:extLst>
                <a:ext uri="{FF2B5EF4-FFF2-40B4-BE49-F238E27FC236}">
                  <a16:creationId xmlns:a16="http://schemas.microsoft.com/office/drawing/2014/main" id="{63F2F395-B9D6-4C41-A047-8D547AC3BD53}"/>
                </a:ext>
              </a:extLst>
            </p:cNvPr>
            <p:cNvSpPr txBox="1">
              <a:spLocks noChangeArrowheads="1"/>
            </p:cNvSpPr>
            <p:nvPr/>
          </p:nvSpPr>
          <p:spPr bwMode="auto">
            <a:xfrm>
              <a:off x="2479" y="2147"/>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a:solidFill>
                    <a:schemeClr val="tx2"/>
                  </a:solidFill>
                  <a:latin typeface="Times New Roman" panose="02020603050405020304" pitchFamily="18" charset="0"/>
                </a:rPr>
                <a:t>3</a:t>
              </a:r>
            </a:p>
          </p:txBody>
        </p:sp>
        <p:sp>
          <p:nvSpPr>
            <p:cNvPr id="383064" name="Text Box 88">
              <a:extLst>
                <a:ext uri="{FF2B5EF4-FFF2-40B4-BE49-F238E27FC236}">
                  <a16:creationId xmlns:a16="http://schemas.microsoft.com/office/drawing/2014/main" id="{BF77C3D5-615E-4924-A615-88FA8F69445F}"/>
                </a:ext>
              </a:extLst>
            </p:cNvPr>
            <p:cNvSpPr txBox="1">
              <a:spLocks noChangeArrowheads="1"/>
            </p:cNvSpPr>
            <p:nvPr/>
          </p:nvSpPr>
          <p:spPr bwMode="auto">
            <a:xfrm>
              <a:off x="2449" y="2455"/>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a:solidFill>
                    <a:schemeClr val="tx2"/>
                  </a:solidFill>
                  <a:latin typeface="Times New Roman" panose="02020603050405020304" pitchFamily="18" charset="0"/>
                </a:rPr>
                <a:t>4</a:t>
              </a:r>
            </a:p>
          </p:txBody>
        </p:sp>
        <p:sp>
          <p:nvSpPr>
            <p:cNvPr id="383065" name="Text Box 89">
              <a:extLst>
                <a:ext uri="{FF2B5EF4-FFF2-40B4-BE49-F238E27FC236}">
                  <a16:creationId xmlns:a16="http://schemas.microsoft.com/office/drawing/2014/main" id="{C37F0AC6-7318-4EA3-BF1F-0BA5ED52F07A}"/>
                </a:ext>
              </a:extLst>
            </p:cNvPr>
            <p:cNvSpPr txBox="1">
              <a:spLocks noChangeArrowheads="1"/>
            </p:cNvSpPr>
            <p:nvPr/>
          </p:nvSpPr>
          <p:spPr bwMode="auto">
            <a:xfrm>
              <a:off x="2456" y="2772"/>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a:solidFill>
                    <a:schemeClr val="tx2"/>
                  </a:solidFill>
                  <a:latin typeface="Times New Roman" panose="02020603050405020304" pitchFamily="18" charset="0"/>
                </a:rPr>
                <a:t>5</a:t>
              </a:r>
            </a:p>
          </p:txBody>
        </p:sp>
        <p:sp>
          <p:nvSpPr>
            <p:cNvPr id="383066" name="Text Box 90">
              <a:extLst>
                <a:ext uri="{FF2B5EF4-FFF2-40B4-BE49-F238E27FC236}">
                  <a16:creationId xmlns:a16="http://schemas.microsoft.com/office/drawing/2014/main" id="{A711E484-A27B-4E0B-AE30-6EFC893187D7}"/>
                </a:ext>
              </a:extLst>
            </p:cNvPr>
            <p:cNvSpPr txBox="1">
              <a:spLocks noChangeArrowheads="1"/>
            </p:cNvSpPr>
            <p:nvPr/>
          </p:nvSpPr>
          <p:spPr bwMode="auto">
            <a:xfrm>
              <a:off x="2449" y="3077"/>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a:solidFill>
                    <a:schemeClr val="tx2"/>
                  </a:solidFill>
                  <a:latin typeface="Times New Roman" panose="02020603050405020304" pitchFamily="18" charset="0"/>
                </a:rPr>
                <a:t>6</a:t>
              </a:r>
            </a:p>
          </p:txBody>
        </p:sp>
      </p:grpSp>
    </p:spTree>
  </p:cSld>
  <p:clrMapOvr>
    <a:masterClrMapping/>
  </p:clrMapOvr>
  <p:transition>
    <p:wipe dir="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B7769302-4B8A-44FD-90F1-A06F0763DB46}"/>
              </a:ext>
            </a:extLst>
          </p:cNvPr>
          <p:cNvSpPr>
            <a:spLocks noGrp="1"/>
          </p:cNvSpPr>
          <p:nvPr>
            <p:ph type="sldNum" sz="quarter" idx="11"/>
          </p:nvPr>
        </p:nvSpPr>
        <p:spPr/>
        <p:txBody>
          <a:bodyPr/>
          <a:lstStyle/>
          <a:p>
            <a:fld id="{714DE5C7-29C5-4E4B-8FA4-D10F47033D23}" type="slidenum">
              <a:rPr lang="en-US" altLang="zh-CN"/>
              <a:pPr/>
              <a:t>101</a:t>
            </a:fld>
            <a:endParaRPr lang="en-US" altLang="zh-CN"/>
          </a:p>
        </p:txBody>
      </p:sp>
      <p:sp>
        <p:nvSpPr>
          <p:cNvPr id="385026" name="Rectangle 2">
            <a:extLst>
              <a:ext uri="{FF2B5EF4-FFF2-40B4-BE49-F238E27FC236}">
                <a16:creationId xmlns:a16="http://schemas.microsoft.com/office/drawing/2014/main" id="{46D9DB4E-1E72-4E2E-8DD1-16AEFBC525E2}"/>
              </a:ext>
            </a:extLst>
          </p:cNvPr>
          <p:cNvSpPr>
            <a:spLocks noGrp="1" noChangeArrowheads="1"/>
          </p:cNvSpPr>
          <p:nvPr>
            <p:ph type="title"/>
          </p:nvPr>
        </p:nvSpPr>
        <p:spPr>
          <a:xfrm>
            <a:off x="457200" y="457200"/>
            <a:ext cx="8229600" cy="955675"/>
          </a:xfrm>
        </p:spPr>
        <p:txBody>
          <a:bodyPr/>
          <a:lstStyle/>
          <a:p>
            <a:pPr algn="ctr"/>
            <a:r>
              <a:rPr lang="en-US" altLang="zh-CN" sz="4000" b="1">
                <a:solidFill>
                  <a:schemeClr val="tx2"/>
                </a:solidFill>
                <a:latin typeface="华文新魏" panose="02010800040101010101" pitchFamily="2" charset="-122"/>
                <a:ea typeface="华文新魏" panose="02010800040101010101" pitchFamily="2" charset="-122"/>
              </a:rPr>
              <a:t>4</a:t>
            </a:r>
            <a:r>
              <a:rPr lang="zh-CN" altLang="en-US" sz="4000" b="1">
                <a:solidFill>
                  <a:schemeClr val="tx2"/>
                </a:solidFill>
                <a:latin typeface="华文新魏" panose="02010800040101010101" pitchFamily="2" charset="-122"/>
                <a:ea typeface="华文新魏" panose="02010800040101010101" pitchFamily="2" charset="-122"/>
              </a:rPr>
              <a:t>、子女指针表示</a:t>
            </a:r>
          </a:p>
        </p:txBody>
      </p:sp>
      <p:sp>
        <p:nvSpPr>
          <p:cNvPr id="385027" name="Rectangle 3">
            <a:extLst>
              <a:ext uri="{FF2B5EF4-FFF2-40B4-BE49-F238E27FC236}">
                <a16:creationId xmlns:a16="http://schemas.microsoft.com/office/drawing/2014/main" id="{638020CA-5235-4C61-9445-0BD8FCEE31B2}"/>
              </a:ext>
            </a:extLst>
          </p:cNvPr>
          <p:cNvSpPr>
            <a:spLocks noGrp="1" noChangeArrowheads="1"/>
          </p:cNvSpPr>
          <p:nvPr>
            <p:ph type="body" idx="1"/>
          </p:nvPr>
        </p:nvSpPr>
        <p:spPr>
          <a:xfrm>
            <a:off x="698500" y="1376363"/>
            <a:ext cx="7834313" cy="4932362"/>
          </a:xfrm>
        </p:spPr>
        <p:txBody>
          <a:bodyPr/>
          <a:lstStyle/>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一个合理的想法是在结点中存放指向每一个子女结点的指针。但由于各个结点的子女数不同，每个结点设置数目不等的指针，将很难管理。</a:t>
            </a:r>
          </a:p>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为此，设置等长的结点，每个结点包含的指针个数相等，等于树的度（</a:t>
            </a:r>
            <a:r>
              <a:rPr lang="en-US" altLang="zh-CN" sz="3000" b="1">
                <a:latin typeface="Times New Roman" panose="02020603050405020304" pitchFamily="18" charset="0"/>
                <a:ea typeface="仿宋_GB2312" pitchFamily="49" charset="-122"/>
              </a:rPr>
              <a:t>degree</a:t>
            </a:r>
            <a:r>
              <a:rPr lang="zh-CN" altLang="en-US" sz="3000" b="1">
                <a:latin typeface="Times New Roman" panose="02020603050405020304" pitchFamily="18" charset="0"/>
                <a:ea typeface="仿宋_GB2312" pitchFamily="49" charset="-122"/>
              </a:rPr>
              <a:t>）。</a:t>
            </a:r>
          </a:p>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这保证结点有足够的指针指向它的所有子女结点。但可能产生很多空闲指针，造成存储浪费。</a:t>
            </a:r>
          </a:p>
        </p:txBody>
      </p:sp>
    </p:spTree>
  </p:cSld>
  <p:clrMapOvr>
    <a:masterClrMapping/>
  </p:clrMapOvr>
  <p:transition>
    <p:wipe dir="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灯片编号占位符 2">
            <a:extLst>
              <a:ext uri="{FF2B5EF4-FFF2-40B4-BE49-F238E27FC236}">
                <a16:creationId xmlns:a16="http://schemas.microsoft.com/office/drawing/2014/main" id="{A77C6D18-82F0-4969-8868-1DDB4BC81A29}"/>
              </a:ext>
            </a:extLst>
          </p:cNvPr>
          <p:cNvSpPr>
            <a:spLocks noGrp="1"/>
          </p:cNvSpPr>
          <p:nvPr>
            <p:ph type="sldNum" sz="quarter" idx="11"/>
          </p:nvPr>
        </p:nvSpPr>
        <p:spPr/>
        <p:txBody>
          <a:bodyPr/>
          <a:lstStyle/>
          <a:p>
            <a:fld id="{5F0D0F78-5AA7-4517-8BE4-ED681027DBE9}" type="slidenum">
              <a:rPr lang="en-US" altLang="zh-CN"/>
              <a:pPr/>
              <a:t>102</a:t>
            </a:fld>
            <a:endParaRPr lang="en-US" altLang="zh-CN"/>
          </a:p>
        </p:txBody>
      </p:sp>
      <p:sp>
        <p:nvSpPr>
          <p:cNvPr id="249878" name="Text Box 22">
            <a:extLst>
              <a:ext uri="{FF2B5EF4-FFF2-40B4-BE49-F238E27FC236}">
                <a16:creationId xmlns:a16="http://schemas.microsoft.com/office/drawing/2014/main" id="{CCC5BB8B-7A2F-47A8-B87B-1F3C144A8F8C}"/>
              </a:ext>
            </a:extLst>
          </p:cNvPr>
          <p:cNvSpPr txBox="1">
            <a:spLocks noChangeArrowheads="1"/>
          </p:cNvSpPr>
          <p:nvPr/>
        </p:nvSpPr>
        <p:spPr bwMode="auto">
          <a:xfrm>
            <a:off x="1066800" y="4267200"/>
            <a:ext cx="708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solidFill>
                  <a:srgbClr val="000099"/>
                </a:solidFill>
                <a:latin typeface="Times New Roman" panose="02020603050405020304" pitchFamily="18" charset="0"/>
                <a:ea typeface="隶书" panose="02010509060101010101" pitchFamily="49" charset="-122"/>
              </a:rPr>
              <a:t>等数量的链域</a:t>
            </a:r>
            <a:endParaRPr kumimoji="1" lang="zh-CN" altLang="en-US" sz="2100">
              <a:latin typeface="Times New Roman" panose="02020603050405020304" pitchFamily="18" charset="0"/>
            </a:endParaRPr>
          </a:p>
        </p:txBody>
      </p:sp>
      <p:grpSp>
        <p:nvGrpSpPr>
          <p:cNvPr id="249939" name="Group 83">
            <a:extLst>
              <a:ext uri="{FF2B5EF4-FFF2-40B4-BE49-F238E27FC236}">
                <a16:creationId xmlns:a16="http://schemas.microsoft.com/office/drawing/2014/main" id="{847BD43A-02A5-4858-9663-00173885E3D6}"/>
              </a:ext>
            </a:extLst>
          </p:cNvPr>
          <p:cNvGrpSpPr>
            <a:grpSpLocks/>
          </p:cNvGrpSpPr>
          <p:nvPr/>
        </p:nvGrpSpPr>
        <p:grpSpPr bwMode="auto">
          <a:xfrm>
            <a:off x="863600" y="549275"/>
            <a:ext cx="7778750" cy="4922838"/>
            <a:chOff x="538" y="355"/>
            <a:chExt cx="4900" cy="3101"/>
          </a:xfrm>
        </p:grpSpPr>
        <p:sp>
          <p:nvSpPr>
            <p:cNvPr id="249858" name="Line 2">
              <a:extLst>
                <a:ext uri="{FF2B5EF4-FFF2-40B4-BE49-F238E27FC236}">
                  <a16:creationId xmlns:a16="http://schemas.microsoft.com/office/drawing/2014/main" id="{C6280CD6-BF30-4361-9EEF-42B73DC49496}"/>
                </a:ext>
              </a:extLst>
            </p:cNvPr>
            <p:cNvSpPr>
              <a:spLocks noChangeShapeType="1"/>
            </p:cNvSpPr>
            <p:nvPr/>
          </p:nvSpPr>
          <p:spPr bwMode="auto">
            <a:xfrm>
              <a:off x="1738" y="1536"/>
              <a:ext cx="0" cy="336"/>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859" name="Line 3">
              <a:extLst>
                <a:ext uri="{FF2B5EF4-FFF2-40B4-BE49-F238E27FC236}">
                  <a16:creationId xmlns:a16="http://schemas.microsoft.com/office/drawing/2014/main" id="{6FB03007-5AE2-4157-B55B-3021E8DDE6D7}"/>
                </a:ext>
              </a:extLst>
            </p:cNvPr>
            <p:cNvSpPr>
              <a:spLocks noChangeShapeType="1"/>
            </p:cNvSpPr>
            <p:nvPr/>
          </p:nvSpPr>
          <p:spPr bwMode="auto">
            <a:xfrm>
              <a:off x="1402" y="1008"/>
              <a:ext cx="336" cy="432"/>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860" name="Line 4">
              <a:extLst>
                <a:ext uri="{FF2B5EF4-FFF2-40B4-BE49-F238E27FC236}">
                  <a16:creationId xmlns:a16="http://schemas.microsoft.com/office/drawing/2014/main" id="{077620CC-1432-487B-A79F-A2AA109F3B93}"/>
                </a:ext>
              </a:extLst>
            </p:cNvPr>
            <p:cNvSpPr>
              <a:spLocks noChangeShapeType="1"/>
            </p:cNvSpPr>
            <p:nvPr/>
          </p:nvSpPr>
          <p:spPr bwMode="auto">
            <a:xfrm>
              <a:off x="922" y="1536"/>
              <a:ext cx="144"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861" name="Line 5">
              <a:extLst>
                <a:ext uri="{FF2B5EF4-FFF2-40B4-BE49-F238E27FC236}">
                  <a16:creationId xmlns:a16="http://schemas.microsoft.com/office/drawing/2014/main" id="{9A96DB8B-DEEB-44BC-A062-D314080DD636}"/>
                </a:ext>
              </a:extLst>
            </p:cNvPr>
            <p:cNvSpPr>
              <a:spLocks noChangeShapeType="1"/>
            </p:cNvSpPr>
            <p:nvPr/>
          </p:nvSpPr>
          <p:spPr bwMode="auto">
            <a:xfrm flipH="1">
              <a:off x="682" y="1536"/>
              <a:ext cx="144" cy="336"/>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862" name="Line 6">
              <a:extLst>
                <a:ext uri="{FF2B5EF4-FFF2-40B4-BE49-F238E27FC236}">
                  <a16:creationId xmlns:a16="http://schemas.microsoft.com/office/drawing/2014/main" id="{CC344E1A-A1D0-4F1B-97ED-32F3132243BA}"/>
                </a:ext>
              </a:extLst>
            </p:cNvPr>
            <p:cNvSpPr>
              <a:spLocks noChangeShapeType="1"/>
            </p:cNvSpPr>
            <p:nvPr/>
          </p:nvSpPr>
          <p:spPr bwMode="auto">
            <a:xfrm flipH="1">
              <a:off x="922" y="1056"/>
              <a:ext cx="288"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863" name="Line 7">
              <a:extLst>
                <a:ext uri="{FF2B5EF4-FFF2-40B4-BE49-F238E27FC236}">
                  <a16:creationId xmlns:a16="http://schemas.microsoft.com/office/drawing/2014/main" id="{23AA9E1A-56BA-42AF-8C9A-DA6902B65282}"/>
                </a:ext>
              </a:extLst>
            </p:cNvPr>
            <p:cNvSpPr>
              <a:spLocks noChangeShapeType="1"/>
            </p:cNvSpPr>
            <p:nvPr/>
          </p:nvSpPr>
          <p:spPr bwMode="auto">
            <a:xfrm>
              <a:off x="1306" y="1056"/>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864" name="Oval 8">
              <a:extLst>
                <a:ext uri="{FF2B5EF4-FFF2-40B4-BE49-F238E27FC236}">
                  <a16:creationId xmlns:a16="http://schemas.microsoft.com/office/drawing/2014/main" id="{874FE5BB-5AC3-4A1C-B053-AA8DBBED7625}"/>
                </a:ext>
              </a:extLst>
            </p:cNvPr>
            <p:cNvSpPr>
              <a:spLocks noChangeArrowheads="1"/>
            </p:cNvSpPr>
            <p:nvPr/>
          </p:nvSpPr>
          <p:spPr bwMode="auto">
            <a:xfrm>
              <a:off x="1162" y="816"/>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249865" name="Oval 9">
              <a:extLst>
                <a:ext uri="{FF2B5EF4-FFF2-40B4-BE49-F238E27FC236}">
                  <a16:creationId xmlns:a16="http://schemas.microsoft.com/office/drawing/2014/main" id="{7F23B8CD-4E20-4883-B50C-3B5DDA9C6705}"/>
                </a:ext>
              </a:extLst>
            </p:cNvPr>
            <p:cNvSpPr>
              <a:spLocks noChangeArrowheads="1"/>
            </p:cNvSpPr>
            <p:nvPr/>
          </p:nvSpPr>
          <p:spPr bwMode="auto">
            <a:xfrm>
              <a:off x="1162" y="1296"/>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249866" name="Oval 10">
              <a:extLst>
                <a:ext uri="{FF2B5EF4-FFF2-40B4-BE49-F238E27FC236}">
                  <a16:creationId xmlns:a16="http://schemas.microsoft.com/office/drawing/2014/main" id="{C883FC92-F273-4346-9FE6-BC79E2E96776}"/>
                </a:ext>
              </a:extLst>
            </p:cNvPr>
            <p:cNvSpPr>
              <a:spLocks noChangeArrowheads="1"/>
            </p:cNvSpPr>
            <p:nvPr/>
          </p:nvSpPr>
          <p:spPr bwMode="auto">
            <a:xfrm>
              <a:off x="922" y="1776"/>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249867" name="Oval 11">
              <a:extLst>
                <a:ext uri="{FF2B5EF4-FFF2-40B4-BE49-F238E27FC236}">
                  <a16:creationId xmlns:a16="http://schemas.microsoft.com/office/drawing/2014/main" id="{3ABC6BC4-30B2-4826-9A55-53CEA209BD43}"/>
                </a:ext>
              </a:extLst>
            </p:cNvPr>
            <p:cNvSpPr>
              <a:spLocks noChangeArrowheads="1"/>
            </p:cNvSpPr>
            <p:nvPr/>
          </p:nvSpPr>
          <p:spPr bwMode="auto">
            <a:xfrm>
              <a:off x="538" y="1776"/>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249868" name="Oval 12">
              <a:extLst>
                <a:ext uri="{FF2B5EF4-FFF2-40B4-BE49-F238E27FC236}">
                  <a16:creationId xmlns:a16="http://schemas.microsoft.com/office/drawing/2014/main" id="{43778BC3-00DF-42A5-A6A1-5705E0350A12}"/>
                </a:ext>
              </a:extLst>
            </p:cNvPr>
            <p:cNvSpPr>
              <a:spLocks noChangeArrowheads="1"/>
            </p:cNvSpPr>
            <p:nvPr/>
          </p:nvSpPr>
          <p:spPr bwMode="auto">
            <a:xfrm>
              <a:off x="730" y="1296"/>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249869" name="Oval 13">
              <a:extLst>
                <a:ext uri="{FF2B5EF4-FFF2-40B4-BE49-F238E27FC236}">
                  <a16:creationId xmlns:a16="http://schemas.microsoft.com/office/drawing/2014/main" id="{E9C346DC-1D82-4A9C-AA9E-F0C07B6280C9}"/>
                </a:ext>
              </a:extLst>
            </p:cNvPr>
            <p:cNvSpPr>
              <a:spLocks noChangeArrowheads="1"/>
            </p:cNvSpPr>
            <p:nvPr/>
          </p:nvSpPr>
          <p:spPr bwMode="auto">
            <a:xfrm>
              <a:off x="1594" y="1296"/>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249870" name="Oval 14">
              <a:extLst>
                <a:ext uri="{FF2B5EF4-FFF2-40B4-BE49-F238E27FC236}">
                  <a16:creationId xmlns:a16="http://schemas.microsoft.com/office/drawing/2014/main" id="{52C95824-6985-4F81-975A-7792B01E72D2}"/>
                </a:ext>
              </a:extLst>
            </p:cNvPr>
            <p:cNvSpPr>
              <a:spLocks noChangeArrowheads="1"/>
            </p:cNvSpPr>
            <p:nvPr/>
          </p:nvSpPr>
          <p:spPr bwMode="auto">
            <a:xfrm>
              <a:off x="1594" y="1776"/>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249871" name="Text Box 15">
              <a:extLst>
                <a:ext uri="{FF2B5EF4-FFF2-40B4-BE49-F238E27FC236}">
                  <a16:creationId xmlns:a16="http://schemas.microsoft.com/office/drawing/2014/main" id="{094E1A37-7019-42CF-A9FB-6830365D4038}"/>
                </a:ext>
              </a:extLst>
            </p:cNvPr>
            <p:cNvSpPr txBox="1">
              <a:spLocks noChangeArrowheads="1"/>
            </p:cNvSpPr>
            <p:nvPr/>
          </p:nvSpPr>
          <p:spPr bwMode="auto">
            <a:xfrm>
              <a:off x="1172" y="777"/>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249872" name="Text Box 16">
              <a:extLst>
                <a:ext uri="{FF2B5EF4-FFF2-40B4-BE49-F238E27FC236}">
                  <a16:creationId xmlns:a16="http://schemas.microsoft.com/office/drawing/2014/main" id="{2253F9B0-D6DB-41F2-8974-2B0CF7A15E5E}"/>
                </a:ext>
              </a:extLst>
            </p:cNvPr>
            <p:cNvSpPr txBox="1">
              <a:spLocks noChangeArrowheads="1"/>
            </p:cNvSpPr>
            <p:nvPr/>
          </p:nvSpPr>
          <p:spPr bwMode="auto">
            <a:xfrm>
              <a:off x="746" y="1257"/>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249873" name="Text Box 17">
              <a:extLst>
                <a:ext uri="{FF2B5EF4-FFF2-40B4-BE49-F238E27FC236}">
                  <a16:creationId xmlns:a16="http://schemas.microsoft.com/office/drawing/2014/main" id="{F4D72411-C8F9-474A-8B5F-2EE24666A0BC}"/>
                </a:ext>
              </a:extLst>
            </p:cNvPr>
            <p:cNvSpPr txBox="1">
              <a:spLocks noChangeArrowheads="1"/>
            </p:cNvSpPr>
            <p:nvPr/>
          </p:nvSpPr>
          <p:spPr bwMode="auto">
            <a:xfrm>
              <a:off x="1172" y="1257"/>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249874" name="Text Box 18">
              <a:extLst>
                <a:ext uri="{FF2B5EF4-FFF2-40B4-BE49-F238E27FC236}">
                  <a16:creationId xmlns:a16="http://schemas.microsoft.com/office/drawing/2014/main" id="{16519185-47B7-4072-9476-32F379E529E8}"/>
                </a:ext>
              </a:extLst>
            </p:cNvPr>
            <p:cNvSpPr txBox="1">
              <a:spLocks noChangeArrowheads="1"/>
            </p:cNvSpPr>
            <p:nvPr/>
          </p:nvSpPr>
          <p:spPr bwMode="auto">
            <a:xfrm>
              <a:off x="1610" y="1257"/>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249875" name="Text Box 19">
              <a:extLst>
                <a:ext uri="{FF2B5EF4-FFF2-40B4-BE49-F238E27FC236}">
                  <a16:creationId xmlns:a16="http://schemas.microsoft.com/office/drawing/2014/main" id="{06DEB1FA-FEE2-40A1-AC99-D3D2D18C8EC9}"/>
                </a:ext>
              </a:extLst>
            </p:cNvPr>
            <p:cNvSpPr txBox="1">
              <a:spLocks noChangeArrowheads="1"/>
            </p:cNvSpPr>
            <p:nvPr/>
          </p:nvSpPr>
          <p:spPr bwMode="auto">
            <a:xfrm>
              <a:off x="554" y="1752"/>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249876" name="Text Box 20">
              <a:extLst>
                <a:ext uri="{FF2B5EF4-FFF2-40B4-BE49-F238E27FC236}">
                  <a16:creationId xmlns:a16="http://schemas.microsoft.com/office/drawing/2014/main" id="{6FA4D665-D440-4609-AC35-97EE582D2D47}"/>
                </a:ext>
              </a:extLst>
            </p:cNvPr>
            <p:cNvSpPr txBox="1">
              <a:spLocks noChangeArrowheads="1"/>
            </p:cNvSpPr>
            <p:nvPr/>
          </p:nvSpPr>
          <p:spPr bwMode="auto">
            <a:xfrm>
              <a:off x="944" y="1752"/>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F</a:t>
              </a:r>
              <a:endParaRPr kumimoji="1" lang="en-US" altLang="zh-CN" sz="2400">
                <a:latin typeface="Times New Roman" panose="02020603050405020304" pitchFamily="18" charset="0"/>
              </a:endParaRPr>
            </a:p>
          </p:txBody>
        </p:sp>
        <p:sp>
          <p:nvSpPr>
            <p:cNvPr id="249877" name="Text Box 21">
              <a:extLst>
                <a:ext uri="{FF2B5EF4-FFF2-40B4-BE49-F238E27FC236}">
                  <a16:creationId xmlns:a16="http://schemas.microsoft.com/office/drawing/2014/main" id="{5D1BDDB8-CBD3-4B20-87DD-79A79BFCF1AE}"/>
                </a:ext>
              </a:extLst>
            </p:cNvPr>
            <p:cNvSpPr txBox="1">
              <a:spLocks noChangeArrowheads="1"/>
            </p:cNvSpPr>
            <p:nvPr/>
          </p:nvSpPr>
          <p:spPr bwMode="auto">
            <a:xfrm>
              <a:off x="1598" y="1737"/>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G</a:t>
              </a:r>
              <a:endParaRPr kumimoji="1" lang="en-US" altLang="zh-CN" sz="2400">
                <a:latin typeface="Times New Roman" panose="02020603050405020304" pitchFamily="18" charset="0"/>
              </a:endParaRPr>
            </a:p>
          </p:txBody>
        </p:sp>
        <p:sp>
          <p:nvSpPr>
            <p:cNvPr id="249879" name="Rectangle 23">
              <a:extLst>
                <a:ext uri="{FF2B5EF4-FFF2-40B4-BE49-F238E27FC236}">
                  <a16:creationId xmlns:a16="http://schemas.microsoft.com/office/drawing/2014/main" id="{D3713437-82AC-475C-A2CD-746DBCC7EEDC}"/>
                </a:ext>
              </a:extLst>
            </p:cNvPr>
            <p:cNvSpPr>
              <a:spLocks noChangeArrowheads="1"/>
            </p:cNvSpPr>
            <p:nvPr/>
          </p:nvSpPr>
          <p:spPr bwMode="auto">
            <a:xfrm>
              <a:off x="696" y="3120"/>
              <a:ext cx="4440" cy="336"/>
            </a:xfrm>
            <a:prstGeom prst="rect">
              <a:avLst/>
            </a:prstGeom>
            <a:solidFill>
              <a:srgbClr val="FFFFCC"/>
            </a:solidFill>
            <a:ln w="19050">
              <a:solidFill>
                <a:srgbClr val="FF0000"/>
              </a:solidFill>
              <a:miter lim="800000"/>
              <a:headEnd/>
              <a:tailEnd/>
            </a:ln>
            <a:effectLst>
              <a:outerShdw dist="107763" dir="2700000" algn="ctr" rotWithShape="0">
                <a:schemeClr val="bg2"/>
              </a:outerShdw>
            </a:effectLst>
          </p:spPr>
          <p:txBody>
            <a:bodyPr wrap="none" anchor="ctr"/>
            <a:lstStyle/>
            <a:p>
              <a:r>
                <a:rPr kumimoji="1" lang="en-US" altLang="zh-CN" sz="2800" b="1" i="1">
                  <a:latin typeface="Times New Roman" panose="02020603050405020304" pitchFamily="18" charset="0"/>
                  <a:ea typeface="黑体" panose="02010609060101010101" pitchFamily="49" charset="-122"/>
                </a:rPr>
                <a:t> </a:t>
              </a:r>
              <a:r>
                <a:rPr kumimoji="1" lang="en-US" altLang="zh-CN" sz="2800" b="1">
                  <a:latin typeface="Times New Roman" panose="02020603050405020304" pitchFamily="18" charset="0"/>
                  <a:ea typeface="黑体" panose="02010609060101010101" pitchFamily="49" charset="-122"/>
                </a:rPr>
                <a:t>data </a:t>
              </a:r>
            </a:p>
          </p:txBody>
        </p:sp>
        <p:sp>
          <p:nvSpPr>
            <p:cNvPr id="249880" name="Text Box 24">
              <a:extLst>
                <a:ext uri="{FF2B5EF4-FFF2-40B4-BE49-F238E27FC236}">
                  <a16:creationId xmlns:a16="http://schemas.microsoft.com/office/drawing/2014/main" id="{C5C14DDE-BB22-4637-9887-A86183EE6506}"/>
                </a:ext>
              </a:extLst>
            </p:cNvPr>
            <p:cNvSpPr txBox="1">
              <a:spLocks noChangeArrowheads="1"/>
            </p:cNvSpPr>
            <p:nvPr/>
          </p:nvSpPr>
          <p:spPr bwMode="auto">
            <a:xfrm>
              <a:off x="1382" y="3129"/>
              <a:ext cx="6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latin typeface="Times New Roman" panose="02020603050405020304" pitchFamily="18" charset="0"/>
                  <a:ea typeface="黑体" panose="02010609060101010101" pitchFamily="49" charset="-122"/>
                </a:rPr>
                <a:t>child</a:t>
              </a:r>
              <a:r>
                <a:rPr kumimoji="1" lang="en-US" altLang="zh-CN" sz="2800" b="1" baseline="-25000">
                  <a:latin typeface="Times New Roman" panose="02020603050405020304" pitchFamily="18" charset="0"/>
                  <a:ea typeface="黑体" panose="02010609060101010101" pitchFamily="49" charset="-122"/>
                </a:rPr>
                <a:t>1</a:t>
              </a:r>
              <a:endParaRPr kumimoji="1" lang="en-US" altLang="zh-CN" sz="2400">
                <a:ea typeface="黑体" panose="02010609060101010101" pitchFamily="49" charset="-122"/>
              </a:endParaRPr>
            </a:p>
          </p:txBody>
        </p:sp>
        <p:sp>
          <p:nvSpPr>
            <p:cNvPr id="249881" name="Line 25">
              <a:extLst>
                <a:ext uri="{FF2B5EF4-FFF2-40B4-BE49-F238E27FC236}">
                  <a16:creationId xmlns:a16="http://schemas.microsoft.com/office/drawing/2014/main" id="{37BF946F-2C00-4CBD-A2D9-845BBE77F2D7}"/>
                </a:ext>
              </a:extLst>
            </p:cNvPr>
            <p:cNvSpPr>
              <a:spLocks noChangeShapeType="1"/>
            </p:cNvSpPr>
            <p:nvPr/>
          </p:nvSpPr>
          <p:spPr bwMode="auto">
            <a:xfrm>
              <a:off x="1344" y="3120"/>
              <a:ext cx="0" cy="3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882" name="Line 26">
              <a:extLst>
                <a:ext uri="{FF2B5EF4-FFF2-40B4-BE49-F238E27FC236}">
                  <a16:creationId xmlns:a16="http://schemas.microsoft.com/office/drawing/2014/main" id="{14D74C2F-E18E-4C23-8873-AEB20F01F456}"/>
                </a:ext>
              </a:extLst>
            </p:cNvPr>
            <p:cNvSpPr>
              <a:spLocks noChangeShapeType="1"/>
            </p:cNvSpPr>
            <p:nvPr/>
          </p:nvSpPr>
          <p:spPr bwMode="auto">
            <a:xfrm>
              <a:off x="2064" y="3120"/>
              <a:ext cx="0" cy="3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883" name="Line 27">
              <a:extLst>
                <a:ext uri="{FF2B5EF4-FFF2-40B4-BE49-F238E27FC236}">
                  <a16:creationId xmlns:a16="http://schemas.microsoft.com/office/drawing/2014/main" id="{5F6A76D1-C8A5-4783-8044-BDF479F8C0AA}"/>
                </a:ext>
              </a:extLst>
            </p:cNvPr>
            <p:cNvSpPr>
              <a:spLocks noChangeShapeType="1"/>
            </p:cNvSpPr>
            <p:nvPr/>
          </p:nvSpPr>
          <p:spPr bwMode="auto">
            <a:xfrm>
              <a:off x="4368" y="3120"/>
              <a:ext cx="0" cy="3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884" name="Text Box 28">
              <a:extLst>
                <a:ext uri="{FF2B5EF4-FFF2-40B4-BE49-F238E27FC236}">
                  <a16:creationId xmlns:a16="http://schemas.microsoft.com/office/drawing/2014/main" id="{215D9C15-769B-4E28-BE84-72CC2870A971}"/>
                </a:ext>
              </a:extLst>
            </p:cNvPr>
            <p:cNvSpPr txBox="1">
              <a:spLocks noChangeArrowheads="1"/>
            </p:cNvSpPr>
            <p:nvPr/>
          </p:nvSpPr>
          <p:spPr bwMode="auto">
            <a:xfrm>
              <a:off x="2112" y="3129"/>
              <a:ext cx="6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ea typeface="黑体" panose="02010609060101010101" pitchFamily="49" charset="-122"/>
                </a:rPr>
                <a:t>child</a:t>
              </a:r>
              <a:r>
                <a:rPr kumimoji="1" lang="en-US" altLang="zh-CN" sz="2800" b="1" baseline="-25000">
                  <a:latin typeface="Times New Roman" panose="02020603050405020304" pitchFamily="18" charset="0"/>
                  <a:ea typeface="黑体" panose="02010609060101010101" pitchFamily="49" charset="-122"/>
                </a:rPr>
                <a:t>2</a:t>
              </a:r>
              <a:endParaRPr kumimoji="1" lang="en-US" altLang="zh-CN" sz="2400">
                <a:ea typeface="黑体" panose="02010609060101010101" pitchFamily="49" charset="-122"/>
              </a:endParaRPr>
            </a:p>
          </p:txBody>
        </p:sp>
        <p:sp>
          <p:nvSpPr>
            <p:cNvPr id="249885" name="Text Box 29">
              <a:extLst>
                <a:ext uri="{FF2B5EF4-FFF2-40B4-BE49-F238E27FC236}">
                  <a16:creationId xmlns:a16="http://schemas.microsoft.com/office/drawing/2014/main" id="{FB7BE617-8D4E-4A8E-BEB1-595FB27FC527}"/>
                </a:ext>
              </a:extLst>
            </p:cNvPr>
            <p:cNvSpPr txBox="1">
              <a:spLocks noChangeArrowheads="1"/>
            </p:cNvSpPr>
            <p:nvPr/>
          </p:nvSpPr>
          <p:spPr bwMode="auto">
            <a:xfrm>
              <a:off x="2832" y="3129"/>
              <a:ext cx="6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ea typeface="黑体" panose="02010609060101010101" pitchFamily="49" charset="-122"/>
                </a:rPr>
                <a:t>child</a:t>
              </a:r>
              <a:r>
                <a:rPr kumimoji="1" lang="en-US" altLang="zh-CN" sz="2800" b="1" baseline="-25000">
                  <a:latin typeface="Times New Roman" panose="02020603050405020304" pitchFamily="18" charset="0"/>
                  <a:ea typeface="黑体" panose="02010609060101010101" pitchFamily="49" charset="-122"/>
                </a:rPr>
                <a:t>3</a:t>
              </a:r>
              <a:endParaRPr kumimoji="1" lang="en-US" altLang="zh-CN" sz="2400">
                <a:ea typeface="黑体" panose="02010609060101010101" pitchFamily="49" charset="-122"/>
              </a:endParaRPr>
            </a:p>
          </p:txBody>
        </p:sp>
        <p:sp>
          <p:nvSpPr>
            <p:cNvPr id="249886" name="Line 30">
              <a:extLst>
                <a:ext uri="{FF2B5EF4-FFF2-40B4-BE49-F238E27FC236}">
                  <a16:creationId xmlns:a16="http://schemas.microsoft.com/office/drawing/2014/main" id="{3F917FDC-2DBB-4321-9DFF-93F7EDD3E2AE}"/>
                </a:ext>
              </a:extLst>
            </p:cNvPr>
            <p:cNvSpPr>
              <a:spLocks noChangeShapeType="1"/>
            </p:cNvSpPr>
            <p:nvPr/>
          </p:nvSpPr>
          <p:spPr bwMode="auto">
            <a:xfrm>
              <a:off x="3744" y="3312"/>
              <a:ext cx="480" cy="0"/>
            </a:xfrm>
            <a:prstGeom prst="line">
              <a:avLst/>
            </a:prstGeom>
            <a:noFill/>
            <a:ln w="762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887" name="Text Box 31">
              <a:extLst>
                <a:ext uri="{FF2B5EF4-FFF2-40B4-BE49-F238E27FC236}">
                  <a16:creationId xmlns:a16="http://schemas.microsoft.com/office/drawing/2014/main" id="{8BE67377-B7CE-4C2F-A49F-7BE063A328F1}"/>
                </a:ext>
              </a:extLst>
            </p:cNvPr>
            <p:cNvSpPr txBox="1">
              <a:spLocks noChangeArrowheads="1"/>
            </p:cNvSpPr>
            <p:nvPr/>
          </p:nvSpPr>
          <p:spPr bwMode="auto">
            <a:xfrm>
              <a:off x="4416" y="3129"/>
              <a:ext cx="6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ea typeface="黑体" panose="02010609060101010101" pitchFamily="49" charset="-122"/>
                </a:rPr>
                <a:t>child</a:t>
              </a:r>
              <a:r>
                <a:rPr kumimoji="1" lang="en-US" altLang="zh-CN" sz="2800" b="1" i="1" baseline="-25000">
                  <a:latin typeface="Times New Roman" panose="02020603050405020304" pitchFamily="18" charset="0"/>
                  <a:ea typeface="黑体" panose="02010609060101010101" pitchFamily="49" charset="-122"/>
                </a:rPr>
                <a:t>d</a:t>
              </a:r>
              <a:endParaRPr kumimoji="1" lang="en-US" altLang="zh-CN" sz="2400">
                <a:ea typeface="黑体" panose="02010609060101010101" pitchFamily="49" charset="-122"/>
              </a:endParaRPr>
            </a:p>
          </p:txBody>
        </p:sp>
        <p:sp>
          <p:nvSpPr>
            <p:cNvPr id="249888" name="Line 32">
              <a:extLst>
                <a:ext uri="{FF2B5EF4-FFF2-40B4-BE49-F238E27FC236}">
                  <a16:creationId xmlns:a16="http://schemas.microsoft.com/office/drawing/2014/main" id="{F907FB07-7FF5-4022-B593-A6BFAA40E377}"/>
                </a:ext>
              </a:extLst>
            </p:cNvPr>
            <p:cNvSpPr>
              <a:spLocks noChangeShapeType="1"/>
            </p:cNvSpPr>
            <p:nvPr/>
          </p:nvSpPr>
          <p:spPr bwMode="auto">
            <a:xfrm>
              <a:off x="2784" y="3120"/>
              <a:ext cx="0" cy="3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889" name="Line 33">
              <a:extLst>
                <a:ext uri="{FF2B5EF4-FFF2-40B4-BE49-F238E27FC236}">
                  <a16:creationId xmlns:a16="http://schemas.microsoft.com/office/drawing/2014/main" id="{D8FE7BCB-1767-4E68-B223-7B062FB68219}"/>
                </a:ext>
              </a:extLst>
            </p:cNvPr>
            <p:cNvSpPr>
              <a:spLocks noChangeShapeType="1"/>
            </p:cNvSpPr>
            <p:nvPr/>
          </p:nvSpPr>
          <p:spPr bwMode="auto">
            <a:xfrm>
              <a:off x="3552" y="3120"/>
              <a:ext cx="0" cy="3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890" name="Rectangle 34">
              <a:extLst>
                <a:ext uri="{FF2B5EF4-FFF2-40B4-BE49-F238E27FC236}">
                  <a16:creationId xmlns:a16="http://schemas.microsoft.com/office/drawing/2014/main" id="{F17EBA6E-2675-4791-8DE6-5F6DE3C4ED50}"/>
                </a:ext>
              </a:extLst>
            </p:cNvPr>
            <p:cNvSpPr>
              <a:spLocks noChangeArrowheads="1"/>
            </p:cNvSpPr>
            <p:nvPr/>
          </p:nvSpPr>
          <p:spPr bwMode="auto">
            <a:xfrm>
              <a:off x="3264" y="595"/>
              <a:ext cx="1008" cy="288"/>
            </a:xfrm>
            <a:prstGeom prst="rect">
              <a:avLst/>
            </a:prstGeom>
            <a:solidFill>
              <a:srgbClr val="FFFFFF"/>
            </a:solidFill>
            <a:ln w="19050">
              <a:solidFill>
                <a:srgbClr val="009900"/>
              </a:solidFill>
              <a:miter lim="800000"/>
              <a:headEnd/>
              <a:tailEnd/>
            </a:ln>
            <a:effectLst>
              <a:outerShdw dist="107763" dir="2700000" algn="ctr" rotWithShape="0">
                <a:schemeClr val="bg2"/>
              </a:outerShdw>
            </a:effectLst>
          </p:spPr>
          <p:txBody>
            <a:bodyPr wrap="none" anchor="ctr"/>
            <a:lstStyle/>
            <a:p>
              <a:endParaRPr lang="en-US"/>
            </a:p>
          </p:txBody>
        </p:sp>
        <p:sp>
          <p:nvSpPr>
            <p:cNvPr id="249891" name="Line 35">
              <a:extLst>
                <a:ext uri="{FF2B5EF4-FFF2-40B4-BE49-F238E27FC236}">
                  <a16:creationId xmlns:a16="http://schemas.microsoft.com/office/drawing/2014/main" id="{CF782DFD-1AB5-41E6-A601-6CACF7F0C25F}"/>
                </a:ext>
              </a:extLst>
            </p:cNvPr>
            <p:cNvSpPr>
              <a:spLocks noChangeShapeType="1"/>
            </p:cNvSpPr>
            <p:nvPr/>
          </p:nvSpPr>
          <p:spPr bwMode="auto">
            <a:xfrm>
              <a:off x="3792" y="595"/>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892" name="Line 36">
              <a:extLst>
                <a:ext uri="{FF2B5EF4-FFF2-40B4-BE49-F238E27FC236}">
                  <a16:creationId xmlns:a16="http://schemas.microsoft.com/office/drawing/2014/main" id="{60AA78F3-6EC0-4A42-80B3-90B51C778FA5}"/>
                </a:ext>
              </a:extLst>
            </p:cNvPr>
            <p:cNvSpPr>
              <a:spLocks noChangeShapeType="1"/>
            </p:cNvSpPr>
            <p:nvPr/>
          </p:nvSpPr>
          <p:spPr bwMode="auto">
            <a:xfrm>
              <a:off x="3552" y="595"/>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893" name="Line 37">
              <a:extLst>
                <a:ext uri="{FF2B5EF4-FFF2-40B4-BE49-F238E27FC236}">
                  <a16:creationId xmlns:a16="http://schemas.microsoft.com/office/drawing/2014/main" id="{8932B882-583B-42F8-8037-09F25CFCBC5F}"/>
                </a:ext>
              </a:extLst>
            </p:cNvPr>
            <p:cNvSpPr>
              <a:spLocks noChangeShapeType="1"/>
            </p:cNvSpPr>
            <p:nvPr/>
          </p:nvSpPr>
          <p:spPr bwMode="auto">
            <a:xfrm>
              <a:off x="4032" y="595"/>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894" name="Rectangle 38">
              <a:extLst>
                <a:ext uri="{FF2B5EF4-FFF2-40B4-BE49-F238E27FC236}">
                  <a16:creationId xmlns:a16="http://schemas.microsoft.com/office/drawing/2014/main" id="{6F50DB20-102F-4C3A-8F8C-8BAF12F32FA9}"/>
                </a:ext>
              </a:extLst>
            </p:cNvPr>
            <p:cNvSpPr>
              <a:spLocks noChangeArrowheads="1"/>
            </p:cNvSpPr>
            <p:nvPr/>
          </p:nvSpPr>
          <p:spPr bwMode="auto">
            <a:xfrm>
              <a:off x="4416" y="1363"/>
              <a:ext cx="1008" cy="288"/>
            </a:xfrm>
            <a:prstGeom prst="rect">
              <a:avLst/>
            </a:prstGeom>
            <a:solidFill>
              <a:srgbClr val="FFFFFF"/>
            </a:solidFill>
            <a:ln w="19050">
              <a:solidFill>
                <a:srgbClr val="009900"/>
              </a:solidFill>
              <a:miter lim="800000"/>
              <a:headEnd/>
              <a:tailEnd/>
            </a:ln>
            <a:effectLst>
              <a:outerShdw dist="107763" dir="2700000" algn="ctr" rotWithShape="0">
                <a:schemeClr val="bg2"/>
              </a:outerShdw>
            </a:effectLst>
          </p:spPr>
          <p:txBody>
            <a:bodyPr wrap="none" anchor="ctr"/>
            <a:lstStyle/>
            <a:p>
              <a:endParaRPr lang="en-US"/>
            </a:p>
          </p:txBody>
        </p:sp>
        <p:sp>
          <p:nvSpPr>
            <p:cNvPr id="249895" name="Line 39">
              <a:extLst>
                <a:ext uri="{FF2B5EF4-FFF2-40B4-BE49-F238E27FC236}">
                  <a16:creationId xmlns:a16="http://schemas.microsoft.com/office/drawing/2014/main" id="{DFA861A2-DBE5-4960-A94B-861DC0B9A40E}"/>
                </a:ext>
              </a:extLst>
            </p:cNvPr>
            <p:cNvSpPr>
              <a:spLocks noChangeShapeType="1"/>
            </p:cNvSpPr>
            <p:nvPr/>
          </p:nvSpPr>
          <p:spPr bwMode="auto">
            <a:xfrm>
              <a:off x="4704" y="136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896" name="Line 40">
              <a:extLst>
                <a:ext uri="{FF2B5EF4-FFF2-40B4-BE49-F238E27FC236}">
                  <a16:creationId xmlns:a16="http://schemas.microsoft.com/office/drawing/2014/main" id="{254FE5F8-A115-420A-860E-BF15895FE2D4}"/>
                </a:ext>
              </a:extLst>
            </p:cNvPr>
            <p:cNvSpPr>
              <a:spLocks noChangeShapeType="1"/>
            </p:cNvSpPr>
            <p:nvPr/>
          </p:nvSpPr>
          <p:spPr bwMode="auto">
            <a:xfrm>
              <a:off x="5184" y="136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897" name="Rectangle 41">
              <a:extLst>
                <a:ext uri="{FF2B5EF4-FFF2-40B4-BE49-F238E27FC236}">
                  <a16:creationId xmlns:a16="http://schemas.microsoft.com/office/drawing/2014/main" id="{5859BBA4-E8B0-4C2C-A197-2733C37FA8C3}"/>
                </a:ext>
              </a:extLst>
            </p:cNvPr>
            <p:cNvSpPr>
              <a:spLocks noChangeArrowheads="1"/>
            </p:cNvSpPr>
            <p:nvPr/>
          </p:nvSpPr>
          <p:spPr bwMode="auto">
            <a:xfrm>
              <a:off x="4416" y="2083"/>
              <a:ext cx="1008" cy="288"/>
            </a:xfrm>
            <a:prstGeom prst="rect">
              <a:avLst/>
            </a:prstGeom>
            <a:solidFill>
              <a:srgbClr val="FFFFFF"/>
            </a:solidFill>
            <a:ln w="19050">
              <a:solidFill>
                <a:srgbClr val="009900"/>
              </a:solidFill>
              <a:miter lim="800000"/>
              <a:headEnd/>
              <a:tailEnd/>
            </a:ln>
            <a:effectLst>
              <a:outerShdw dist="107763" dir="2700000" algn="ctr" rotWithShape="0">
                <a:schemeClr val="bg2"/>
              </a:outerShdw>
            </a:effectLst>
          </p:spPr>
          <p:txBody>
            <a:bodyPr wrap="none" anchor="ctr"/>
            <a:lstStyle/>
            <a:p>
              <a:endParaRPr lang="en-US"/>
            </a:p>
          </p:txBody>
        </p:sp>
        <p:sp>
          <p:nvSpPr>
            <p:cNvPr id="249898" name="Line 42">
              <a:extLst>
                <a:ext uri="{FF2B5EF4-FFF2-40B4-BE49-F238E27FC236}">
                  <a16:creationId xmlns:a16="http://schemas.microsoft.com/office/drawing/2014/main" id="{48B7B73D-55A7-4FDB-9DDF-3A397B29C83E}"/>
                </a:ext>
              </a:extLst>
            </p:cNvPr>
            <p:cNvSpPr>
              <a:spLocks noChangeShapeType="1"/>
            </p:cNvSpPr>
            <p:nvPr/>
          </p:nvSpPr>
          <p:spPr bwMode="auto">
            <a:xfrm>
              <a:off x="4704" y="208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899" name="Line 43">
              <a:extLst>
                <a:ext uri="{FF2B5EF4-FFF2-40B4-BE49-F238E27FC236}">
                  <a16:creationId xmlns:a16="http://schemas.microsoft.com/office/drawing/2014/main" id="{82A7E3E8-FE9D-4179-9D83-D3CD3BF27E30}"/>
                </a:ext>
              </a:extLst>
            </p:cNvPr>
            <p:cNvSpPr>
              <a:spLocks noChangeShapeType="1"/>
            </p:cNvSpPr>
            <p:nvPr/>
          </p:nvSpPr>
          <p:spPr bwMode="auto">
            <a:xfrm>
              <a:off x="5184" y="208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900" name="Line 44">
              <a:extLst>
                <a:ext uri="{FF2B5EF4-FFF2-40B4-BE49-F238E27FC236}">
                  <a16:creationId xmlns:a16="http://schemas.microsoft.com/office/drawing/2014/main" id="{8A64985D-9B8B-42C2-B4D6-BD2C7CE95593}"/>
                </a:ext>
              </a:extLst>
            </p:cNvPr>
            <p:cNvSpPr>
              <a:spLocks noChangeShapeType="1"/>
            </p:cNvSpPr>
            <p:nvPr/>
          </p:nvSpPr>
          <p:spPr bwMode="auto">
            <a:xfrm>
              <a:off x="4944" y="136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901" name="Line 45">
              <a:extLst>
                <a:ext uri="{FF2B5EF4-FFF2-40B4-BE49-F238E27FC236}">
                  <a16:creationId xmlns:a16="http://schemas.microsoft.com/office/drawing/2014/main" id="{AD040033-21C2-472E-9A9F-E05B2385B940}"/>
                </a:ext>
              </a:extLst>
            </p:cNvPr>
            <p:cNvSpPr>
              <a:spLocks noChangeShapeType="1"/>
            </p:cNvSpPr>
            <p:nvPr/>
          </p:nvSpPr>
          <p:spPr bwMode="auto">
            <a:xfrm>
              <a:off x="4944" y="208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902" name="Rectangle 46">
              <a:extLst>
                <a:ext uri="{FF2B5EF4-FFF2-40B4-BE49-F238E27FC236}">
                  <a16:creationId xmlns:a16="http://schemas.microsoft.com/office/drawing/2014/main" id="{DDE80310-EB41-43AF-A6AE-4F8E95F9D34F}"/>
                </a:ext>
              </a:extLst>
            </p:cNvPr>
            <p:cNvSpPr>
              <a:spLocks noChangeArrowheads="1"/>
            </p:cNvSpPr>
            <p:nvPr/>
          </p:nvSpPr>
          <p:spPr bwMode="auto">
            <a:xfrm>
              <a:off x="3264" y="1363"/>
              <a:ext cx="1008" cy="288"/>
            </a:xfrm>
            <a:prstGeom prst="rect">
              <a:avLst/>
            </a:prstGeom>
            <a:solidFill>
              <a:srgbClr val="FFFFFF"/>
            </a:solidFill>
            <a:ln w="19050">
              <a:solidFill>
                <a:srgbClr val="009900"/>
              </a:solidFill>
              <a:miter lim="800000"/>
              <a:headEnd/>
              <a:tailEnd/>
            </a:ln>
            <a:effectLst>
              <a:outerShdw dist="107763" dir="2700000" algn="ctr" rotWithShape="0">
                <a:schemeClr val="bg2"/>
              </a:outerShdw>
            </a:effectLst>
          </p:spPr>
          <p:txBody>
            <a:bodyPr wrap="none" anchor="ctr"/>
            <a:lstStyle/>
            <a:p>
              <a:endParaRPr lang="en-US"/>
            </a:p>
          </p:txBody>
        </p:sp>
        <p:sp>
          <p:nvSpPr>
            <p:cNvPr id="249903" name="Line 47">
              <a:extLst>
                <a:ext uri="{FF2B5EF4-FFF2-40B4-BE49-F238E27FC236}">
                  <a16:creationId xmlns:a16="http://schemas.microsoft.com/office/drawing/2014/main" id="{4D2E7803-3B6C-4A83-8CC2-6AE2D0610640}"/>
                </a:ext>
              </a:extLst>
            </p:cNvPr>
            <p:cNvSpPr>
              <a:spLocks noChangeShapeType="1"/>
            </p:cNvSpPr>
            <p:nvPr/>
          </p:nvSpPr>
          <p:spPr bwMode="auto">
            <a:xfrm>
              <a:off x="3792" y="136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904" name="Line 48">
              <a:extLst>
                <a:ext uri="{FF2B5EF4-FFF2-40B4-BE49-F238E27FC236}">
                  <a16:creationId xmlns:a16="http://schemas.microsoft.com/office/drawing/2014/main" id="{1EDA2BF0-A38B-4412-8EB8-85E9AD455AE3}"/>
                </a:ext>
              </a:extLst>
            </p:cNvPr>
            <p:cNvSpPr>
              <a:spLocks noChangeShapeType="1"/>
            </p:cNvSpPr>
            <p:nvPr/>
          </p:nvSpPr>
          <p:spPr bwMode="auto">
            <a:xfrm>
              <a:off x="3552" y="136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905" name="Line 49">
              <a:extLst>
                <a:ext uri="{FF2B5EF4-FFF2-40B4-BE49-F238E27FC236}">
                  <a16:creationId xmlns:a16="http://schemas.microsoft.com/office/drawing/2014/main" id="{2B62ED61-0060-4D6B-A87A-3DA157CC6869}"/>
                </a:ext>
              </a:extLst>
            </p:cNvPr>
            <p:cNvSpPr>
              <a:spLocks noChangeShapeType="1"/>
            </p:cNvSpPr>
            <p:nvPr/>
          </p:nvSpPr>
          <p:spPr bwMode="auto">
            <a:xfrm>
              <a:off x="4032" y="136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906" name="Rectangle 50">
              <a:extLst>
                <a:ext uri="{FF2B5EF4-FFF2-40B4-BE49-F238E27FC236}">
                  <a16:creationId xmlns:a16="http://schemas.microsoft.com/office/drawing/2014/main" id="{A673E417-3A76-45F6-ABD5-852C6CF25ED5}"/>
                </a:ext>
              </a:extLst>
            </p:cNvPr>
            <p:cNvSpPr>
              <a:spLocks noChangeArrowheads="1"/>
            </p:cNvSpPr>
            <p:nvPr/>
          </p:nvSpPr>
          <p:spPr bwMode="auto">
            <a:xfrm>
              <a:off x="2112" y="1363"/>
              <a:ext cx="1008" cy="288"/>
            </a:xfrm>
            <a:prstGeom prst="rect">
              <a:avLst/>
            </a:prstGeom>
            <a:solidFill>
              <a:srgbClr val="FFFFFF"/>
            </a:solidFill>
            <a:ln w="19050">
              <a:solidFill>
                <a:srgbClr val="009900"/>
              </a:solidFill>
              <a:miter lim="800000"/>
              <a:headEnd/>
              <a:tailEnd/>
            </a:ln>
            <a:effectLst>
              <a:outerShdw dist="107763" dir="2700000" algn="ctr" rotWithShape="0">
                <a:schemeClr val="bg2"/>
              </a:outerShdw>
            </a:effectLst>
          </p:spPr>
          <p:txBody>
            <a:bodyPr wrap="none" anchor="ctr"/>
            <a:lstStyle/>
            <a:p>
              <a:endParaRPr lang="en-US"/>
            </a:p>
          </p:txBody>
        </p:sp>
        <p:sp>
          <p:nvSpPr>
            <p:cNvPr id="249907" name="Line 51">
              <a:extLst>
                <a:ext uri="{FF2B5EF4-FFF2-40B4-BE49-F238E27FC236}">
                  <a16:creationId xmlns:a16="http://schemas.microsoft.com/office/drawing/2014/main" id="{0D3C7F96-5F56-4BD5-A391-CCC6828BDF0A}"/>
                </a:ext>
              </a:extLst>
            </p:cNvPr>
            <p:cNvSpPr>
              <a:spLocks noChangeShapeType="1"/>
            </p:cNvSpPr>
            <p:nvPr/>
          </p:nvSpPr>
          <p:spPr bwMode="auto">
            <a:xfrm>
              <a:off x="2640" y="136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908" name="Line 52">
              <a:extLst>
                <a:ext uri="{FF2B5EF4-FFF2-40B4-BE49-F238E27FC236}">
                  <a16:creationId xmlns:a16="http://schemas.microsoft.com/office/drawing/2014/main" id="{AB9F34F4-A783-4612-8E7E-23E6888D644F}"/>
                </a:ext>
              </a:extLst>
            </p:cNvPr>
            <p:cNvSpPr>
              <a:spLocks noChangeShapeType="1"/>
            </p:cNvSpPr>
            <p:nvPr/>
          </p:nvSpPr>
          <p:spPr bwMode="auto">
            <a:xfrm>
              <a:off x="2400" y="136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909" name="Line 53">
              <a:extLst>
                <a:ext uri="{FF2B5EF4-FFF2-40B4-BE49-F238E27FC236}">
                  <a16:creationId xmlns:a16="http://schemas.microsoft.com/office/drawing/2014/main" id="{84D3491C-DDD5-43F0-B50E-E2AD7984C049}"/>
                </a:ext>
              </a:extLst>
            </p:cNvPr>
            <p:cNvSpPr>
              <a:spLocks noChangeShapeType="1"/>
            </p:cNvSpPr>
            <p:nvPr/>
          </p:nvSpPr>
          <p:spPr bwMode="auto">
            <a:xfrm>
              <a:off x="2880" y="136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910" name="Rectangle 54">
              <a:extLst>
                <a:ext uri="{FF2B5EF4-FFF2-40B4-BE49-F238E27FC236}">
                  <a16:creationId xmlns:a16="http://schemas.microsoft.com/office/drawing/2014/main" id="{3ABF3743-CD0C-41A6-A540-87145EEDADDA}"/>
                </a:ext>
              </a:extLst>
            </p:cNvPr>
            <p:cNvSpPr>
              <a:spLocks noChangeArrowheads="1"/>
            </p:cNvSpPr>
            <p:nvPr/>
          </p:nvSpPr>
          <p:spPr bwMode="auto">
            <a:xfrm>
              <a:off x="3168" y="2083"/>
              <a:ext cx="1008" cy="288"/>
            </a:xfrm>
            <a:prstGeom prst="rect">
              <a:avLst/>
            </a:prstGeom>
            <a:solidFill>
              <a:srgbClr val="FFFFFF"/>
            </a:solidFill>
            <a:ln w="19050">
              <a:solidFill>
                <a:srgbClr val="009900"/>
              </a:solidFill>
              <a:miter lim="800000"/>
              <a:headEnd/>
              <a:tailEnd/>
            </a:ln>
            <a:effectLst>
              <a:outerShdw dist="107763" dir="2700000" algn="ctr" rotWithShape="0">
                <a:schemeClr val="bg2"/>
              </a:outerShdw>
            </a:effectLst>
          </p:spPr>
          <p:txBody>
            <a:bodyPr wrap="none" anchor="ctr"/>
            <a:lstStyle/>
            <a:p>
              <a:endParaRPr lang="en-US"/>
            </a:p>
          </p:txBody>
        </p:sp>
        <p:sp>
          <p:nvSpPr>
            <p:cNvPr id="249911" name="Line 55">
              <a:extLst>
                <a:ext uri="{FF2B5EF4-FFF2-40B4-BE49-F238E27FC236}">
                  <a16:creationId xmlns:a16="http://schemas.microsoft.com/office/drawing/2014/main" id="{FEA87D48-DF57-460C-BB19-CF84C582D785}"/>
                </a:ext>
              </a:extLst>
            </p:cNvPr>
            <p:cNvSpPr>
              <a:spLocks noChangeShapeType="1"/>
            </p:cNvSpPr>
            <p:nvPr/>
          </p:nvSpPr>
          <p:spPr bwMode="auto">
            <a:xfrm>
              <a:off x="3696" y="208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912" name="Line 56">
              <a:extLst>
                <a:ext uri="{FF2B5EF4-FFF2-40B4-BE49-F238E27FC236}">
                  <a16:creationId xmlns:a16="http://schemas.microsoft.com/office/drawing/2014/main" id="{3FE374F1-7321-4724-86CB-006EC9E77A3A}"/>
                </a:ext>
              </a:extLst>
            </p:cNvPr>
            <p:cNvSpPr>
              <a:spLocks noChangeShapeType="1"/>
            </p:cNvSpPr>
            <p:nvPr/>
          </p:nvSpPr>
          <p:spPr bwMode="auto">
            <a:xfrm>
              <a:off x="3456" y="208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913" name="Line 57">
              <a:extLst>
                <a:ext uri="{FF2B5EF4-FFF2-40B4-BE49-F238E27FC236}">
                  <a16:creationId xmlns:a16="http://schemas.microsoft.com/office/drawing/2014/main" id="{7CC66237-58EA-49FA-B7EE-9584CF318245}"/>
                </a:ext>
              </a:extLst>
            </p:cNvPr>
            <p:cNvSpPr>
              <a:spLocks noChangeShapeType="1"/>
            </p:cNvSpPr>
            <p:nvPr/>
          </p:nvSpPr>
          <p:spPr bwMode="auto">
            <a:xfrm>
              <a:off x="3936" y="208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914" name="Rectangle 58">
              <a:extLst>
                <a:ext uri="{FF2B5EF4-FFF2-40B4-BE49-F238E27FC236}">
                  <a16:creationId xmlns:a16="http://schemas.microsoft.com/office/drawing/2014/main" id="{91FD9B69-F139-4D6D-9702-E2FCB96D812D}"/>
                </a:ext>
              </a:extLst>
            </p:cNvPr>
            <p:cNvSpPr>
              <a:spLocks noChangeArrowheads="1"/>
            </p:cNvSpPr>
            <p:nvPr/>
          </p:nvSpPr>
          <p:spPr bwMode="auto">
            <a:xfrm>
              <a:off x="2016" y="2083"/>
              <a:ext cx="1008" cy="288"/>
            </a:xfrm>
            <a:prstGeom prst="rect">
              <a:avLst/>
            </a:prstGeom>
            <a:solidFill>
              <a:srgbClr val="FFFFFF"/>
            </a:solidFill>
            <a:ln w="19050">
              <a:solidFill>
                <a:srgbClr val="009900"/>
              </a:solidFill>
              <a:miter lim="800000"/>
              <a:headEnd/>
              <a:tailEnd/>
            </a:ln>
            <a:effectLst>
              <a:outerShdw dist="107763" dir="2700000" algn="ctr" rotWithShape="0">
                <a:schemeClr val="bg2"/>
              </a:outerShdw>
            </a:effectLst>
          </p:spPr>
          <p:txBody>
            <a:bodyPr wrap="none" anchor="ctr"/>
            <a:lstStyle/>
            <a:p>
              <a:endParaRPr lang="en-US"/>
            </a:p>
          </p:txBody>
        </p:sp>
        <p:sp>
          <p:nvSpPr>
            <p:cNvPr id="249915" name="Line 59">
              <a:extLst>
                <a:ext uri="{FF2B5EF4-FFF2-40B4-BE49-F238E27FC236}">
                  <a16:creationId xmlns:a16="http://schemas.microsoft.com/office/drawing/2014/main" id="{5560ACD7-98FE-4CD1-B940-099DC28D34B4}"/>
                </a:ext>
              </a:extLst>
            </p:cNvPr>
            <p:cNvSpPr>
              <a:spLocks noChangeShapeType="1"/>
            </p:cNvSpPr>
            <p:nvPr/>
          </p:nvSpPr>
          <p:spPr bwMode="auto">
            <a:xfrm>
              <a:off x="2544" y="208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916" name="Line 60">
              <a:extLst>
                <a:ext uri="{FF2B5EF4-FFF2-40B4-BE49-F238E27FC236}">
                  <a16:creationId xmlns:a16="http://schemas.microsoft.com/office/drawing/2014/main" id="{9DA1F9D9-BEF2-48BD-B6DF-910D02669993}"/>
                </a:ext>
              </a:extLst>
            </p:cNvPr>
            <p:cNvSpPr>
              <a:spLocks noChangeShapeType="1"/>
            </p:cNvSpPr>
            <p:nvPr/>
          </p:nvSpPr>
          <p:spPr bwMode="auto">
            <a:xfrm>
              <a:off x="2304" y="208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917" name="Line 61">
              <a:extLst>
                <a:ext uri="{FF2B5EF4-FFF2-40B4-BE49-F238E27FC236}">
                  <a16:creationId xmlns:a16="http://schemas.microsoft.com/office/drawing/2014/main" id="{55FD44AE-2F92-4345-814A-0C79460FEA80}"/>
                </a:ext>
              </a:extLst>
            </p:cNvPr>
            <p:cNvSpPr>
              <a:spLocks noChangeShapeType="1"/>
            </p:cNvSpPr>
            <p:nvPr/>
          </p:nvSpPr>
          <p:spPr bwMode="auto">
            <a:xfrm>
              <a:off x="2784" y="208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918" name="Text Box 62">
              <a:extLst>
                <a:ext uri="{FF2B5EF4-FFF2-40B4-BE49-F238E27FC236}">
                  <a16:creationId xmlns:a16="http://schemas.microsoft.com/office/drawing/2014/main" id="{D8269677-6EF1-4A4C-AC4A-31262ECFEABB}"/>
                </a:ext>
              </a:extLst>
            </p:cNvPr>
            <p:cNvSpPr txBox="1">
              <a:spLocks noChangeArrowheads="1"/>
            </p:cNvSpPr>
            <p:nvPr/>
          </p:nvSpPr>
          <p:spPr bwMode="auto">
            <a:xfrm>
              <a:off x="3274" y="556"/>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249919" name="Text Box 63">
              <a:extLst>
                <a:ext uri="{FF2B5EF4-FFF2-40B4-BE49-F238E27FC236}">
                  <a16:creationId xmlns:a16="http://schemas.microsoft.com/office/drawing/2014/main" id="{2B3C2BD8-9E4B-4C2B-B772-6A683294AA88}"/>
                </a:ext>
              </a:extLst>
            </p:cNvPr>
            <p:cNvSpPr txBox="1">
              <a:spLocks noChangeArrowheads="1"/>
            </p:cNvSpPr>
            <p:nvPr/>
          </p:nvSpPr>
          <p:spPr bwMode="auto">
            <a:xfrm>
              <a:off x="2112" y="1324"/>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249920" name="Text Box 64">
              <a:extLst>
                <a:ext uri="{FF2B5EF4-FFF2-40B4-BE49-F238E27FC236}">
                  <a16:creationId xmlns:a16="http://schemas.microsoft.com/office/drawing/2014/main" id="{95077B12-4FC3-41BF-AE76-F1D3CE22FF63}"/>
                </a:ext>
              </a:extLst>
            </p:cNvPr>
            <p:cNvSpPr txBox="1">
              <a:spLocks noChangeArrowheads="1"/>
            </p:cNvSpPr>
            <p:nvPr/>
          </p:nvSpPr>
          <p:spPr bwMode="auto">
            <a:xfrm>
              <a:off x="3274" y="1324"/>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249921" name="Text Box 65">
              <a:extLst>
                <a:ext uri="{FF2B5EF4-FFF2-40B4-BE49-F238E27FC236}">
                  <a16:creationId xmlns:a16="http://schemas.microsoft.com/office/drawing/2014/main" id="{3872CA3E-A5B2-4DEB-92C6-228224B2D7DA}"/>
                </a:ext>
              </a:extLst>
            </p:cNvPr>
            <p:cNvSpPr txBox="1">
              <a:spLocks noChangeArrowheads="1"/>
            </p:cNvSpPr>
            <p:nvPr/>
          </p:nvSpPr>
          <p:spPr bwMode="auto">
            <a:xfrm>
              <a:off x="4426" y="1324"/>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249922" name="Text Box 66">
              <a:extLst>
                <a:ext uri="{FF2B5EF4-FFF2-40B4-BE49-F238E27FC236}">
                  <a16:creationId xmlns:a16="http://schemas.microsoft.com/office/drawing/2014/main" id="{DE3E6E59-0406-4076-B57B-E1F5476AF3BC}"/>
                </a:ext>
              </a:extLst>
            </p:cNvPr>
            <p:cNvSpPr txBox="1">
              <a:spLocks noChangeArrowheads="1"/>
            </p:cNvSpPr>
            <p:nvPr/>
          </p:nvSpPr>
          <p:spPr bwMode="auto">
            <a:xfrm>
              <a:off x="2026" y="2044"/>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249923" name="Text Box 67">
              <a:extLst>
                <a:ext uri="{FF2B5EF4-FFF2-40B4-BE49-F238E27FC236}">
                  <a16:creationId xmlns:a16="http://schemas.microsoft.com/office/drawing/2014/main" id="{D83D4126-09AA-41D1-886E-7736BB3D9B96}"/>
                </a:ext>
              </a:extLst>
            </p:cNvPr>
            <p:cNvSpPr txBox="1">
              <a:spLocks noChangeArrowheads="1"/>
            </p:cNvSpPr>
            <p:nvPr/>
          </p:nvSpPr>
          <p:spPr bwMode="auto">
            <a:xfrm>
              <a:off x="3168" y="2044"/>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F</a:t>
              </a:r>
              <a:endParaRPr kumimoji="1" lang="en-US" altLang="zh-CN" sz="2400">
                <a:latin typeface="Times New Roman" panose="02020603050405020304" pitchFamily="18" charset="0"/>
              </a:endParaRPr>
            </a:p>
          </p:txBody>
        </p:sp>
        <p:sp>
          <p:nvSpPr>
            <p:cNvPr id="249924" name="Text Box 68">
              <a:extLst>
                <a:ext uri="{FF2B5EF4-FFF2-40B4-BE49-F238E27FC236}">
                  <a16:creationId xmlns:a16="http://schemas.microsoft.com/office/drawing/2014/main" id="{2D7DB9C4-52D3-4D6D-87E0-3FC78D91278D}"/>
                </a:ext>
              </a:extLst>
            </p:cNvPr>
            <p:cNvSpPr txBox="1">
              <a:spLocks noChangeArrowheads="1"/>
            </p:cNvSpPr>
            <p:nvPr/>
          </p:nvSpPr>
          <p:spPr bwMode="auto">
            <a:xfrm>
              <a:off x="4414" y="2044"/>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G</a:t>
              </a:r>
              <a:endParaRPr kumimoji="1" lang="en-US" altLang="zh-CN" sz="2400">
                <a:latin typeface="Times New Roman" panose="02020603050405020304" pitchFamily="18" charset="0"/>
              </a:endParaRPr>
            </a:p>
          </p:txBody>
        </p:sp>
        <p:sp>
          <p:nvSpPr>
            <p:cNvPr id="249925" name="Line 69">
              <a:extLst>
                <a:ext uri="{FF2B5EF4-FFF2-40B4-BE49-F238E27FC236}">
                  <a16:creationId xmlns:a16="http://schemas.microsoft.com/office/drawing/2014/main" id="{BFD3ADD3-DB0C-4796-A175-0378812186DA}"/>
                </a:ext>
              </a:extLst>
            </p:cNvPr>
            <p:cNvSpPr>
              <a:spLocks noChangeShapeType="1"/>
            </p:cNvSpPr>
            <p:nvPr/>
          </p:nvSpPr>
          <p:spPr bwMode="auto">
            <a:xfrm flipH="1">
              <a:off x="2208" y="1507"/>
              <a:ext cx="336" cy="576"/>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926" name="Line 70">
              <a:extLst>
                <a:ext uri="{FF2B5EF4-FFF2-40B4-BE49-F238E27FC236}">
                  <a16:creationId xmlns:a16="http://schemas.microsoft.com/office/drawing/2014/main" id="{0CF20658-753E-4D10-95E5-5F5D15A453CE}"/>
                </a:ext>
              </a:extLst>
            </p:cNvPr>
            <p:cNvSpPr>
              <a:spLocks noChangeShapeType="1"/>
            </p:cNvSpPr>
            <p:nvPr/>
          </p:nvSpPr>
          <p:spPr bwMode="auto">
            <a:xfrm>
              <a:off x="2784" y="1507"/>
              <a:ext cx="528" cy="576"/>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927" name="Line 71">
              <a:extLst>
                <a:ext uri="{FF2B5EF4-FFF2-40B4-BE49-F238E27FC236}">
                  <a16:creationId xmlns:a16="http://schemas.microsoft.com/office/drawing/2014/main" id="{B10002C1-9100-4A20-871C-3333F0FC0C6B}"/>
                </a:ext>
              </a:extLst>
            </p:cNvPr>
            <p:cNvSpPr>
              <a:spLocks noChangeShapeType="1"/>
            </p:cNvSpPr>
            <p:nvPr/>
          </p:nvSpPr>
          <p:spPr bwMode="auto">
            <a:xfrm flipH="1">
              <a:off x="4608" y="1507"/>
              <a:ext cx="240" cy="576"/>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928" name="Line 72">
              <a:extLst>
                <a:ext uri="{FF2B5EF4-FFF2-40B4-BE49-F238E27FC236}">
                  <a16:creationId xmlns:a16="http://schemas.microsoft.com/office/drawing/2014/main" id="{369838DB-4B30-40F2-92E7-AB56888CA600}"/>
                </a:ext>
              </a:extLst>
            </p:cNvPr>
            <p:cNvSpPr>
              <a:spLocks noChangeShapeType="1"/>
            </p:cNvSpPr>
            <p:nvPr/>
          </p:nvSpPr>
          <p:spPr bwMode="auto">
            <a:xfrm flipH="1">
              <a:off x="2352" y="739"/>
              <a:ext cx="1344" cy="624"/>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929" name="Line 73">
              <a:extLst>
                <a:ext uri="{FF2B5EF4-FFF2-40B4-BE49-F238E27FC236}">
                  <a16:creationId xmlns:a16="http://schemas.microsoft.com/office/drawing/2014/main" id="{0C8A0CCA-5EEB-4347-8F45-76EA2F1C214F}"/>
                </a:ext>
              </a:extLst>
            </p:cNvPr>
            <p:cNvSpPr>
              <a:spLocks noChangeShapeType="1"/>
            </p:cNvSpPr>
            <p:nvPr/>
          </p:nvSpPr>
          <p:spPr bwMode="auto">
            <a:xfrm flipH="1">
              <a:off x="3408" y="739"/>
              <a:ext cx="528" cy="624"/>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930" name="Line 74">
              <a:extLst>
                <a:ext uri="{FF2B5EF4-FFF2-40B4-BE49-F238E27FC236}">
                  <a16:creationId xmlns:a16="http://schemas.microsoft.com/office/drawing/2014/main" id="{1E640D8E-BA7F-472D-B809-A2EFB86236C5}"/>
                </a:ext>
              </a:extLst>
            </p:cNvPr>
            <p:cNvSpPr>
              <a:spLocks noChangeShapeType="1"/>
            </p:cNvSpPr>
            <p:nvPr/>
          </p:nvSpPr>
          <p:spPr bwMode="auto">
            <a:xfrm>
              <a:off x="4128" y="739"/>
              <a:ext cx="432" cy="624"/>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931" name="Line 75">
              <a:extLst>
                <a:ext uri="{FF2B5EF4-FFF2-40B4-BE49-F238E27FC236}">
                  <a16:creationId xmlns:a16="http://schemas.microsoft.com/office/drawing/2014/main" id="{0DB189A2-161C-4C43-961C-5F8AB2A1CC8D}"/>
                </a:ext>
              </a:extLst>
            </p:cNvPr>
            <p:cNvSpPr>
              <a:spLocks noChangeShapeType="1"/>
            </p:cNvSpPr>
            <p:nvPr/>
          </p:nvSpPr>
          <p:spPr bwMode="auto">
            <a:xfrm flipH="1">
              <a:off x="3504" y="355"/>
              <a:ext cx="192" cy="240"/>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932" name="Text Box 76">
              <a:extLst>
                <a:ext uri="{FF2B5EF4-FFF2-40B4-BE49-F238E27FC236}">
                  <a16:creationId xmlns:a16="http://schemas.microsoft.com/office/drawing/2014/main" id="{9EC8E10F-98D3-430B-8703-E7188ADB3166}"/>
                </a:ext>
              </a:extLst>
            </p:cNvPr>
            <p:cNvSpPr txBox="1">
              <a:spLocks noChangeArrowheads="1"/>
            </p:cNvSpPr>
            <p:nvPr/>
          </p:nvSpPr>
          <p:spPr bwMode="auto">
            <a:xfrm>
              <a:off x="3516" y="1248"/>
              <a:ext cx="782"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a:solidFill>
                    <a:schemeClr val="tx2"/>
                  </a:solidFill>
                  <a:latin typeface="Times New Roman" panose="02020603050405020304" pitchFamily="18" charset="0"/>
                  <a:sym typeface="Symbol" panose="05050102010706020507" pitchFamily="18" charset="2"/>
                </a:rPr>
                <a:t>  </a:t>
              </a:r>
              <a:endParaRPr kumimoji="1" lang="en-US" altLang="zh-CN" sz="3200" b="1">
                <a:solidFill>
                  <a:schemeClr val="tx2"/>
                </a:solidFill>
                <a:latin typeface="Times New Roman" panose="02020603050405020304" pitchFamily="18" charset="0"/>
                <a:sym typeface="Symbol" panose="05050102010706020507" pitchFamily="18" charset="2"/>
              </a:endParaRPr>
            </a:p>
          </p:txBody>
        </p:sp>
        <p:sp>
          <p:nvSpPr>
            <p:cNvPr id="249933" name="Text Box 77">
              <a:extLst>
                <a:ext uri="{FF2B5EF4-FFF2-40B4-BE49-F238E27FC236}">
                  <a16:creationId xmlns:a16="http://schemas.microsoft.com/office/drawing/2014/main" id="{936142F4-BCCD-4C2F-8A5F-161F326BA8A6}"/>
                </a:ext>
              </a:extLst>
            </p:cNvPr>
            <p:cNvSpPr txBox="1">
              <a:spLocks noChangeArrowheads="1"/>
            </p:cNvSpPr>
            <p:nvPr/>
          </p:nvSpPr>
          <p:spPr bwMode="auto">
            <a:xfrm>
              <a:off x="3408" y="1967"/>
              <a:ext cx="782"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a:solidFill>
                    <a:schemeClr val="tx2"/>
                  </a:solidFill>
                  <a:latin typeface="Times New Roman" panose="02020603050405020304" pitchFamily="18" charset="0"/>
                  <a:sym typeface="Symbol" panose="05050102010706020507" pitchFamily="18" charset="2"/>
                </a:rPr>
                <a:t>  </a:t>
              </a:r>
              <a:endParaRPr kumimoji="1" lang="en-US" altLang="zh-CN" sz="3200" b="1">
                <a:solidFill>
                  <a:schemeClr val="tx2"/>
                </a:solidFill>
                <a:latin typeface="Times New Roman" panose="02020603050405020304" pitchFamily="18" charset="0"/>
                <a:sym typeface="Symbol" panose="05050102010706020507" pitchFamily="18" charset="2"/>
              </a:endParaRPr>
            </a:p>
          </p:txBody>
        </p:sp>
        <p:sp>
          <p:nvSpPr>
            <p:cNvPr id="249934" name="Text Box 78">
              <a:extLst>
                <a:ext uri="{FF2B5EF4-FFF2-40B4-BE49-F238E27FC236}">
                  <a16:creationId xmlns:a16="http://schemas.microsoft.com/office/drawing/2014/main" id="{B9F49C0B-66CE-44DF-8730-C4D7D8468974}"/>
                </a:ext>
              </a:extLst>
            </p:cNvPr>
            <p:cNvSpPr txBox="1">
              <a:spLocks noChangeArrowheads="1"/>
            </p:cNvSpPr>
            <p:nvPr/>
          </p:nvSpPr>
          <p:spPr bwMode="auto">
            <a:xfrm>
              <a:off x="2256" y="1967"/>
              <a:ext cx="782"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a:solidFill>
                    <a:schemeClr val="tx2"/>
                  </a:solidFill>
                  <a:latin typeface="Times New Roman" panose="02020603050405020304" pitchFamily="18" charset="0"/>
                  <a:sym typeface="Symbol" panose="05050102010706020507" pitchFamily="18" charset="2"/>
                </a:rPr>
                <a:t>  </a:t>
              </a:r>
              <a:endParaRPr kumimoji="1" lang="en-US" altLang="zh-CN" sz="3200" b="1">
                <a:solidFill>
                  <a:schemeClr val="tx2"/>
                </a:solidFill>
                <a:latin typeface="Times New Roman" panose="02020603050405020304" pitchFamily="18" charset="0"/>
                <a:sym typeface="Symbol" panose="05050102010706020507" pitchFamily="18" charset="2"/>
              </a:endParaRPr>
            </a:p>
          </p:txBody>
        </p:sp>
        <p:sp>
          <p:nvSpPr>
            <p:cNvPr id="249935" name="Text Box 79">
              <a:extLst>
                <a:ext uri="{FF2B5EF4-FFF2-40B4-BE49-F238E27FC236}">
                  <a16:creationId xmlns:a16="http://schemas.microsoft.com/office/drawing/2014/main" id="{FC4738E2-FFB5-490A-A47E-7D3A299E8516}"/>
                </a:ext>
              </a:extLst>
            </p:cNvPr>
            <p:cNvSpPr txBox="1">
              <a:spLocks noChangeArrowheads="1"/>
            </p:cNvSpPr>
            <p:nvPr/>
          </p:nvSpPr>
          <p:spPr bwMode="auto">
            <a:xfrm>
              <a:off x="4656" y="1967"/>
              <a:ext cx="782"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a:solidFill>
                    <a:schemeClr val="tx2"/>
                  </a:solidFill>
                  <a:latin typeface="Times New Roman" panose="02020603050405020304" pitchFamily="18" charset="0"/>
                  <a:sym typeface="Symbol" panose="05050102010706020507" pitchFamily="18" charset="2"/>
                </a:rPr>
                <a:t>  </a:t>
              </a:r>
              <a:endParaRPr kumimoji="1" lang="en-US" altLang="zh-CN" sz="3200" b="1">
                <a:solidFill>
                  <a:schemeClr val="tx2"/>
                </a:solidFill>
                <a:latin typeface="Times New Roman" panose="02020603050405020304" pitchFamily="18" charset="0"/>
                <a:sym typeface="Symbol" panose="05050102010706020507" pitchFamily="18" charset="2"/>
              </a:endParaRPr>
            </a:p>
          </p:txBody>
        </p:sp>
        <p:sp>
          <p:nvSpPr>
            <p:cNvPr id="249936" name="Text Box 80">
              <a:extLst>
                <a:ext uri="{FF2B5EF4-FFF2-40B4-BE49-F238E27FC236}">
                  <a16:creationId xmlns:a16="http://schemas.microsoft.com/office/drawing/2014/main" id="{E63A90DA-85B5-443B-9B88-B3BA2368B190}"/>
                </a:ext>
              </a:extLst>
            </p:cNvPr>
            <p:cNvSpPr txBox="1">
              <a:spLocks noChangeArrowheads="1"/>
            </p:cNvSpPr>
            <p:nvPr/>
          </p:nvSpPr>
          <p:spPr bwMode="auto">
            <a:xfrm>
              <a:off x="4896" y="1267"/>
              <a:ext cx="536"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a:solidFill>
                    <a:schemeClr val="tx2"/>
                  </a:solidFill>
                  <a:latin typeface="Times New Roman" panose="02020603050405020304" pitchFamily="18" charset="0"/>
                  <a:sym typeface="Symbol" panose="05050102010706020507" pitchFamily="18" charset="2"/>
                </a:rPr>
                <a:t> </a:t>
              </a:r>
              <a:endParaRPr kumimoji="1" lang="en-US" altLang="zh-CN" sz="3200" b="1">
                <a:solidFill>
                  <a:schemeClr val="tx2"/>
                </a:solidFill>
                <a:latin typeface="Times New Roman" panose="02020603050405020304" pitchFamily="18" charset="0"/>
                <a:sym typeface="Symbol" panose="05050102010706020507" pitchFamily="18" charset="2"/>
              </a:endParaRPr>
            </a:p>
          </p:txBody>
        </p:sp>
        <p:sp>
          <p:nvSpPr>
            <p:cNvPr id="249937" name="Text Box 81">
              <a:extLst>
                <a:ext uri="{FF2B5EF4-FFF2-40B4-BE49-F238E27FC236}">
                  <a16:creationId xmlns:a16="http://schemas.microsoft.com/office/drawing/2014/main" id="{7B76FAA4-D8BA-4EFC-8CD2-B17B20A42D0E}"/>
                </a:ext>
              </a:extLst>
            </p:cNvPr>
            <p:cNvSpPr txBox="1">
              <a:spLocks noChangeArrowheads="1"/>
            </p:cNvSpPr>
            <p:nvPr/>
          </p:nvSpPr>
          <p:spPr bwMode="auto">
            <a:xfrm>
              <a:off x="2832" y="1267"/>
              <a:ext cx="290"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a:solidFill>
                    <a:schemeClr val="tx2"/>
                  </a:solidFill>
                  <a:latin typeface="Times New Roman" panose="02020603050405020304" pitchFamily="18" charset="0"/>
                  <a:sym typeface="Symbol" panose="05050102010706020507" pitchFamily="18" charset="2"/>
                </a:rPr>
                <a:t></a:t>
              </a:r>
              <a:endParaRPr kumimoji="1" lang="en-US" altLang="zh-CN" sz="3200" b="1">
                <a:solidFill>
                  <a:schemeClr val="tx2"/>
                </a:solidFill>
                <a:latin typeface="Times New Roman" panose="02020603050405020304" pitchFamily="18" charset="0"/>
                <a:sym typeface="Symbol" panose="05050102010706020507" pitchFamily="18" charset="2"/>
              </a:endParaRPr>
            </a:p>
          </p:txBody>
        </p:sp>
      </p:grpSp>
      <p:sp>
        <p:nvSpPr>
          <p:cNvPr id="249938" name="Text Box 82" descr="白色大理石">
            <a:extLst>
              <a:ext uri="{FF2B5EF4-FFF2-40B4-BE49-F238E27FC236}">
                <a16:creationId xmlns:a16="http://schemas.microsoft.com/office/drawing/2014/main" id="{A1ED1FC8-5002-4506-B6C0-FD45223BFA70}"/>
              </a:ext>
            </a:extLst>
          </p:cNvPr>
          <p:cNvSpPr txBox="1">
            <a:spLocks noChangeArrowheads="1"/>
          </p:cNvSpPr>
          <p:nvPr/>
        </p:nvSpPr>
        <p:spPr bwMode="auto">
          <a:xfrm>
            <a:off x="381000" y="3489325"/>
            <a:ext cx="2651125" cy="579438"/>
          </a:xfrm>
          <a:prstGeom prst="rect">
            <a:avLst/>
          </a:prstGeom>
          <a:blipFill dpi="0" rotWithShape="0">
            <a:blip r:embed="rId2"/>
            <a:srcRect/>
            <a:tile tx="0" ty="0" sx="100000" sy="100000" flip="none" algn="tl"/>
          </a:blip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spAutoFit/>
          </a:bodyPr>
          <a:lstStyle/>
          <a:p>
            <a:pPr algn="ctr"/>
            <a:r>
              <a:rPr kumimoji="1" lang="zh-CN" altLang="en-US" sz="3200">
                <a:latin typeface="Times New Roman" panose="02020603050405020304" pitchFamily="18" charset="0"/>
                <a:ea typeface="隶书" panose="02010509060101010101" pitchFamily="49" charset="-122"/>
              </a:rPr>
              <a:t>空链域</a:t>
            </a:r>
            <a:r>
              <a:rPr kumimoji="1" lang="en-US" altLang="zh-CN" sz="3200">
                <a:latin typeface="Times New Roman" panose="02020603050405020304" pitchFamily="18" charset="0"/>
                <a:ea typeface="隶书" panose="02010509060101010101" pitchFamily="49" charset="-122"/>
              </a:rPr>
              <a:t>2</a:t>
            </a:r>
            <a:r>
              <a:rPr kumimoji="1" lang="en-US" altLang="zh-CN" sz="3200" i="1">
                <a:latin typeface="Times New Roman" panose="02020603050405020304" pitchFamily="18" charset="0"/>
                <a:ea typeface="隶书" panose="02010509060101010101" pitchFamily="49" charset="-122"/>
              </a:rPr>
              <a:t>n</a:t>
            </a:r>
            <a:r>
              <a:rPr kumimoji="1" lang="en-US" altLang="zh-CN" sz="3200" b="1">
                <a:latin typeface="Times New Roman" panose="02020603050405020304" pitchFamily="18" charset="0"/>
                <a:ea typeface="隶书" panose="02010509060101010101" pitchFamily="49" charset="-122"/>
              </a:rPr>
              <a:t>+</a:t>
            </a:r>
            <a:r>
              <a:rPr kumimoji="1" lang="en-US" altLang="zh-CN" sz="3200">
                <a:latin typeface="Times New Roman" panose="02020603050405020304" pitchFamily="18" charset="0"/>
                <a:ea typeface="隶书" panose="02010509060101010101" pitchFamily="49" charset="-122"/>
              </a:rPr>
              <a:t>1</a:t>
            </a:r>
            <a:r>
              <a:rPr kumimoji="1" lang="zh-CN" altLang="zh-CN" sz="3200">
                <a:latin typeface="Times New Roman" panose="02020603050405020304" pitchFamily="18" charset="0"/>
                <a:ea typeface="隶书" panose="02010509060101010101" pitchFamily="49" charset="-122"/>
              </a:rPr>
              <a:t>个</a:t>
            </a:r>
            <a:endParaRPr kumimoji="1" lang="zh-CN" altLang="en-US" sz="2400">
              <a:latin typeface="Times New Roman" panose="02020603050405020304" pitchFamily="18" charset="0"/>
            </a:endParaRPr>
          </a:p>
        </p:txBody>
      </p:sp>
    </p:spTree>
  </p:cSld>
  <p:clrMapOvr>
    <a:masterClrMapping/>
  </p:clrMapOvr>
  <p:transition>
    <p:wipe dir="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4">
            <a:extLst>
              <a:ext uri="{FF2B5EF4-FFF2-40B4-BE49-F238E27FC236}">
                <a16:creationId xmlns:a16="http://schemas.microsoft.com/office/drawing/2014/main" id="{F2AA5695-FFC3-4525-AC10-3E8CA95ADABB}"/>
              </a:ext>
            </a:extLst>
          </p:cNvPr>
          <p:cNvSpPr>
            <a:spLocks noGrp="1"/>
          </p:cNvSpPr>
          <p:nvPr>
            <p:ph type="sldNum" sz="quarter" idx="11"/>
          </p:nvPr>
        </p:nvSpPr>
        <p:spPr/>
        <p:txBody>
          <a:bodyPr/>
          <a:lstStyle/>
          <a:p>
            <a:fld id="{A93D4880-6726-4181-B18A-6B16D5954323}" type="slidenum">
              <a:rPr lang="en-US" altLang="zh-CN"/>
              <a:pPr/>
              <a:t>103</a:t>
            </a:fld>
            <a:endParaRPr lang="en-US" altLang="zh-CN"/>
          </a:p>
        </p:txBody>
      </p:sp>
      <p:sp>
        <p:nvSpPr>
          <p:cNvPr id="386050" name="Rectangle 2">
            <a:extLst>
              <a:ext uri="{FF2B5EF4-FFF2-40B4-BE49-F238E27FC236}">
                <a16:creationId xmlns:a16="http://schemas.microsoft.com/office/drawing/2014/main" id="{B245294B-5B24-4399-966E-29E3949152B3}"/>
              </a:ext>
            </a:extLst>
          </p:cNvPr>
          <p:cNvSpPr>
            <a:spLocks noGrp="1" noChangeArrowheads="1"/>
          </p:cNvSpPr>
          <p:nvPr>
            <p:ph type="title"/>
          </p:nvPr>
        </p:nvSpPr>
        <p:spPr>
          <a:xfrm>
            <a:off x="457200" y="457200"/>
            <a:ext cx="8229600" cy="919163"/>
          </a:xfrm>
        </p:spPr>
        <p:txBody>
          <a:bodyPr/>
          <a:lstStyle/>
          <a:p>
            <a:pPr algn="ctr"/>
            <a:r>
              <a:rPr lang="en-US" altLang="zh-CN" sz="4000" b="1">
                <a:solidFill>
                  <a:schemeClr val="tx2"/>
                </a:solidFill>
                <a:latin typeface="华文新魏" panose="02010800040101010101" pitchFamily="2" charset="-122"/>
                <a:ea typeface="华文新魏" panose="02010800040101010101" pitchFamily="2" charset="-122"/>
              </a:rPr>
              <a:t>5</a:t>
            </a:r>
            <a:r>
              <a:rPr lang="zh-CN" altLang="en-US" sz="4000" b="1">
                <a:solidFill>
                  <a:schemeClr val="tx2"/>
                </a:solidFill>
                <a:latin typeface="华文新魏" panose="02010800040101010101" pitchFamily="2" charset="-122"/>
                <a:ea typeface="华文新魏" panose="02010800040101010101" pitchFamily="2" charset="-122"/>
              </a:rPr>
              <a:t>、子女</a:t>
            </a:r>
            <a:r>
              <a:rPr lang="en-US" altLang="zh-CN" sz="4000" b="1">
                <a:solidFill>
                  <a:schemeClr val="tx2"/>
                </a:solidFill>
                <a:latin typeface="华文新魏" panose="02010800040101010101" pitchFamily="2" charset="-122"/>
                <a:ea typeface="华文新魏" panose="02010800040101010101" pitchFamily="2" charset="-122"/>
              </a:rPr>
              <a:t>-</a:t>
            </a:r>
            <a:r>
              <a:rPr lang="zh-CN" altLang="en-US" sz="4000" b="1">
                <a:solidFill>
                  <a:schemeClr val="tx2"/>
                </a:solidFill>
                <a:latin typeface="华文新魏" panose="02010800040101010101" pitchFamily="2" charset="-122"/>
                <a:ea typeface="华文新魏" panose="02010800040101010101" pitchFamily="2" charset="-122"/>
              </a:rPr>
              <a:t>兄弟表示</a:t>
            </a:r>
          </a:p>
        </p:txBody>
      </p:sp>
      <p:sp>
        <p:nvSpPr>
          <p:cNvPr id="386051" name="Rectangle 3">
            <a:extLst>
              <a:ext uri="{FF2B5EF4-FFF2-40B4-BE49-F238E27FC236}">
                <a16:creationId xmlns:a16="http://schemas.microsoft.com/office/drawing/2014/main" id="{9FD77D5E-73CF-4BF7-A1FC-FCD60B35ABE1}"/>
              </a:ext>
            </a:extLst>
          </p:cNvPr>
          <p:cNvSpPr>
            <a:spLocks noGrp="1" noChangeArrowheads="1"/>
          </p:cNvSpPr>
          <p:nvPr>
            <p:ph type="body" idx="1"/>
          </p:nvPr>
        </p:nvSpPr>
        <p:spPr>
          <a:xfrm>
            <a:off x="590550" y="1376363"/>
            <a:ext cx="8194675" cy="5002212"/>
          </a:xfrm>
        </p:spPr>
        <p:txBody>
          <a:bodyPr/>
          <a:lstStyle/>
          <a:p>
            <a:pPr>
              <a:buClr>
                <a:srgbClr val="800080"/>
              </a:buClr>
              <a:buSzPct val="50000"/>
            </a:pPr>
            <a:r>
              <a:rPr lang="zh-CN" altLang="en-US" sz="3000" b="1">
                <a:latin typeface="Times New Roman" panose="02020603050405020304" pitchFamily="18" charset="0"/>
                <a:ea typeface="仿宋_GB2312" pitchFamily="49" charset="-122"/>
              </a:rPr>
              <a:t>也称为树的二叉树表示。结点构造为：</a:t>
            </a:r>
          </a:p>
          <a:p>
            <a:pPr>
              <a:buClr>
                <a:srgbClr val="800080"/>
              </a:buClr>
              <a:buSzPct val="50000"/>
            </a:pPr>
            <a:endParaRPr lang="zh-CN" altLang="en-US" sz="2800" b="1">
              <a:latin typeface="Times New Roman" panose="02020603050405020304" pitchFamily="18" charset="0"/>
              <a:ea typeface="仿宋_GB2312" pitchFamily="49" charset="-122"/>
            </a:endParaRPr>
          </a:p>
          <a:p>
            <a:pPr>
              <a:buClr>
                <a:srgbClr val="800080"/>
              </a:buClr>
              <a:buSzPct val="50000"/>
            </a:pPr>
            <a:endParaRPr lang="zh-CN" altLang="en-US" sz="2800" b="1">
              <a:latin typeface="Times New Roman" panose="02020603050405020304" pitchFamily="18" charset="0"/>
              <a:ea typeface="仿宋_GB2312" pitchFamily="49" charset="-122"/>
            </a:endParaRPr>
          </a:p>
          <a:p>
            <a:pPr>
              <a:buClr>
                <a:srgbClr val="800080"/>
              </a:buClr>
              <a:buSzPct val="50000"/>
            </a:pPr>
            <a:r>
              <a:rPr lang="en-US" altLang="zh-CN" sz="3000" b="1">
                <a:latin typeface="Times New Roman" panose="02020603050405020304" pitchFamily="18" charset="0"/>
                <a:ea typeface="仿宋_GB2312" pitchFamily="49" charset="-122"/>
              </a:rPr>
              <a:t>firstChild </a:t>
            </a:r>
            <a:r>
              <a:rPr lang="zh-CN" altLang="en-US" sz="3000" b="1">
                <a:latin typeface="Times New Roman" panose="02020603050405020304" pitchFamily="18" charset="0"/>
                <a:ea typeface="仿宋_GB2312" pitchFamily="49" charset="-122"/>
              </a:rPr>
              <a:t>指向该结点的第一个子女结点。无序树时，可任意指定一个结点为第一个子女。</a:t>
            </a:r>
          </a:p>
          <a:p>
            <a:pPr>
              <a:buClr>
                <a:srgbClr val="800080"/>
              </a:buClr>
              <a:buSzPct val="50000"/>
            </a:pPr>
            <a:r>
              <a:rPr lang="en-US" altLang="zh-CN" sz="3000" b="1">
                <a:latin typeface="Times New Roman" panose="02020603050405020304" pitchFamily="18" charset="0"/>
                <a:ea typeface="仿宋_GB2312" pitchFamily="49" charset="-122"/>
              </a:rPr>
              <a:t>nextSibling </a:t>
            </a:r>
            <a:r>
              <a:rPr lang="zh-CN" altLang="en-US" sz="3000" b="1">
                <a:latin typeface="Times New Roman" panose="02020603050405020304" pitchFamily="18" charset="0"/>
                <a:ea typeface="仿宋_GB2312" pitchFamily="49" charset="-122"/>
              </a:rPr>
              <a:t>指向该结点的下一个兄弟。任一结点在存储时总是有顺序的。</a:t>
            </a:r>
          </a:p>
          <a:p>
            <a:pPr>
              <a:buClr>
                <a:srgbClr val="800080"/>
              </a:buClr>
              <a:buSzPct val="50000"/>
            </a:pPr>
            <a:r>
              <a:rPr lang="zh-CN" altLang="en-US" sz="3000" b="1">
                <a:latin typeface="Times New Roman" panose="02020603050405020304" pitchFamily="18" charset="0"/>
                <a:ea typeface="仿宋_GB2312" pitchFamily="49" charset="-122"/>
              </a:rPr>
              <a:t>若想找某结点的所有子女，可先找</a:t>
            </a:r>
            <a:r>
              <a:rPr lang="en-US" altLang="zh-CN" sz="3000" b="1">
                <a:latin typeface="Times New Roman" panose="02020603050405020304" pitchFamily="18" charset="0"/>
                <a:ea typeface="仿宋_GB2312" pitchFamily="49" charset="-122"/>
              </a:rPr>
              <a:t>firstChild,</a:t>
            </a:r>
            <a:r>
              <a:rPr lang="zh-CN" altLang="en-US" sz="3000" b="1">
                <a:latin typeface="Times New Roman" panose="02020603050405020304" pitchFamily="18" charset="0"/>
                <a:ea typeface="仿宋_GB2312" pitchFamily="49" charset="-122"/>
              </a:rPr>
              <a:t>再反复用 </a:t>
            </a:r>
            <a:r>
              <a:rPr lang="en-US" altLang="zh-CN" sz="3000" b="1">
                <a:latin typeface="Times New Roman" panose="02020603050405020304" pitchFamily="18" charset="0"/>
                <a:ea typeface="仿宋_GB2312" pitchFamily="49" charset="-122"/>
              </a:rPr>
              <a:t>nextSibling </a:t>
            </a:r>
            <a:r>
              <a:rPr lang="zh-CN" altLang="en-US" sz="3000" b="1">
                <a:latin typeface="Times New Roman" panose="02020603050405020304" pitchFamily="18" charset="0"/>
                <a:ea typeface="仿宋_GB2312" pitchFamily="49" charset="-122"/>
              </a:rPr>
              <a:t>沿链扫描。</a:t>
            </a:r>
          </a:p>
        </p:txBody>
      </p:sp>
      <p:grpSp>
        <p:nvGrpSpPr>
          <p:cNvPr id="386052" name="Group 4">
            <a:extLst>
              <a:ext uri="{FF2B5EF4-FFF2-40B4-BE49-F238E27FC236}">
                <a16:creationId xmlns:a16="http://schemas.microsoft.com/office/drawing/2014/main" id="{0A9E5E3B-BFF0-427B-B146-A090DB333045}"/>
              </a:ext>
            </a:extLst>
          </p:cNvPr>
          <p:cNvGrpSpPr>
            <a:grpSpLocks/>
          </p:cNvGrpSpPr>
          <p:nvPr/>
        </p:nvGrpSpPr>
        <p:grpSpPr bwMode="auto">
          <a:xfrm>
            <a:off x="1905000" y="2124075"/>
            <a:ext cx="5181600" cy="549275"/>
            <a:chOff x="1200" y="758"/>
            <a:chExt cx="3264" cy="346"/>
          </a:xfrm>
        </p:grpSpPr>
        <p:sp>
          <p:nvSpPr>
            <p:cNvPr id="386053" name="Rectangle 5">
              <a:extLst>
                <a:ext uri="{FF2B5EF4-FFF2-40B4-BE49-F238E27FC236}">
                  <a16:creationId xmlns:a16="http://schemas.microsoft.com/office/drawing/2014/main" id="{7E698AB9-FCFA-47C9-854B-8D24BD9BFF42}"/>
                </a:ext>
              </a:extLst>
            </p:cNvPr>
            <p:cNvSpPr>
              <a:spLocks noChangeArrowheads="1"/>
            </p:cNvSpPr>
            <p:nvPr/>
          </p:nvSpPr>
          <p:spPr bwMode="auto">
            <a:xfrm>
              <a:off x="1200" y="758"/>
              <a:ext cx="3264" cy="336"/>
            </a:xfrm>
            <a:prstGeom prst="rect">
              <a:avLst/>
            </a:prstGeom>
            <a:solidFill>
              <a:srgbClr val="FFFFCC"/>
            </a:solidFill>
            <a:ln w="19050">
              <a:solidFill>
                <a:srgbClr val="FF0000"/>
              </a:solidFill>
              <a:miter lim="800000"/>
              <a:headEnd/>
              <a:tailEnd/>
            </a:ln>
            <a:effectLst>
              <a:outerShdw dist="107763" dir="2700000" algn="ctr" rotWithShape="0">
                <a:schemeClr val="bg2"/>
              </a:outerShdw>
            </a:effectLst>
          </p:spPr>
          <p:txBody>
            <a:bodyPr wrap="none" anchor="ctr"/>
            <a:lstStyle/>
            <a:p>
              <a:r>
                <a:rPr kumimoji="1" lang="en-US" altLang="en-US" sz="2400" b="1" i="1">
                  <a:latin typeface="Times New Roman" panose="02020603050405020304" pitchFamily="18" charset="0"/>
                  <a:ea typeface="黑体" panose="02010609060101010101" pitchFamily="49" charset="-122"/>
                </a:rPr>
                <a:t>  </a:t>
              </a:r>
              <a:r>
                <a:rPr kumimoji="1" lang="en-US" altLang="zh-CN" sz="2800" b="1">
                  <a:latin typeface="Times New Roman" panose="02020603050405020304" pitchFamily="18" charset="0"/>
                  <a:ea typeface="黑体" panose="02010609060101010101" pitchFamily="49" charset="-122"/>
                </a:rPr>
                <a:t>data</a:t>
              </a:r>
              <a:endParaRPr kumimoji="1" lang="en-US" altLang="zh-CN" sz="2400">
                <a:ea typeface="黑体" panose="02010609060101010101" pitchFamily="49" charset="-122"/>
              </a:endParaRPr>
            </a:p>
          </p:txBody>
        </p:sp>
        <p:sp>
          <p:nvSpPr>
            <p:cNvPr id="386054" name="Line 6">
              <a:extLst>
                <a:ext uri="{FF2B5EF4-FFF2-40B4-BE49-F238E27FC236}">
                  <a16:creationId xmlns:a16="http://schemas.microsoft.com/office/drawing/2014/main" id="{F385D91E-B379-4C4B-B3C2-FEDA4E9C3E41}"/>
                </a:ext>
              </a:extLst>
            </p:cNvPr>
            <p:cNvSpPr>
              <a:spLocks noChangeShapeType="1"/>
            </p:cNvSpPr>
            <p:nvPr/>
          </p:nvSpPr>
          <p:spPr bwMode="auto">
            <a:xfrm>
              <a:off x="1920" y="768"/>
              <a:ext cx="0" cy="3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386055" name="Line 7">
              <a:extLst>
                <a:ext uri="{FF2B5EF4-FFF2-40B4-BE49-F238E27FC236}">
                  <a16:creationId xmlns:a16="http://schemas.microsoft.com/office/drawing/2014/main" id="{D0AB5D8C-E501-40A1-86F2-82F2F8B74645}"/>
                </a:ext>
              </a:extLst>
            </p:cNvPr>
            <p:cNvSpPr>
              <a:spLocks noChangeShapeType="1"/>
            </p:cNvSpPr>
            <p:nvPr/>
          </p:nvSpPr>
          <p:spPr bwMode="auto">
            <a:xfrm>
              <a:off x="3120" y="768"/>
              <a:ext cx="0" cy="3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386056" name="Text Box 8">
              <a:extLst>
                <a:ext uri="{FF2B5EF4-FFF2-40B4-BE49-F238E27FC236}">
                  <a16:creationId xmlns:a16="http://schemas.microsoft.com/office/drawing/2014/main" id="{3AF4877F-03E1-4258-ABDC-E3F66565524E}"/>
                </a:ext>
              </a:extLst>
            </p:cNvPr>
            <p:cNvSpPr txBox="1">
              <a:spLocks noChangeArrowheads="1"/>
            </p:cNvSpPr>
            <p:nvPr/>
          </p:nvSpPr>
          <p:spPr bwMode="auto">
            <a:xfrm>
              <a:off x="2022" y="768"/>
              <a:ext cx="10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ea typeface="黑体" panose="02010609060101010101" pitchFamily="49" charset="-122"/>
                </a:rPr>
                <a:t>firstChild</a:t>
              </a:r>
              <a:endParaRPr kumimoji="1" lang="en-US" altLang="zh-CN" sz="2400">
                <a:ea typeface="黑体" panose="02010609060101010101" pitchFamily="49" charset="-122"/>
              </a:endParaRPr>
            </a:p>
          </p:txBody>
        </p:sp>
        <p:sp>
          <p:nvSpPr>
            <p:cNvPr id="386057" name="Text Box 9">
              <a:extLst>
                <a:ext uri="{FF2B5EF4-FFF2-40B4-BE49-F238E27FC236}">
                  <a16:creationId xmlns:a16="http://schemas.microsoft.com/office/drawing/2014/main" id="{984E097F-8A7D-41FC-8048-6DE0838FC2B7}"/>
                </a:ext>
              </a:extLst>
            </p:cNvPr>
            <p:cNvSpPr txBox="1">
              <a:spLocks noChangeArrowheads="1"/>
            </p:cNvSpPr>
            <p:nvPr/>
          </p:nvSpPr>
          <p:spPr bwMode="auto">
            <a:xfrm>
              <a:off x="3206" y="768"/>
              <a:ext cx="12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ea typeface="黑体" panose="02010609060101010101" pitchFamily="49" charset="-122"/>
                </a:rPr>
                <a:t>nextSibling</a:t>
              </a:r>
              <a:endParaRPr kumimoji="1" lang="en-US" altLang="zh-CN" sz="2400">
                <a:ea typeface="黑体" panose="02010609060101010101" pitchFamily="49" charset="-122"/>
              </a:endParaRPr>
            </a:p>
          </p:txBody>
        </p:sp>
      </p:grpSp>
    </p:spTree>
  </p:cSld>
  <p:clrMapOvr>
    <a:masterClrMapping/>
  </p:clrMapOvr>
  <p:transition>
    <p:wipe dir="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灯片编号占位符 2">
            <a:extLst>
              <a:ext uri="{FF2B5EF4-FFF2-40B4-BE49-F238E27FC236}">
                <a16:creationId xmlns:a16="http://schemas.microsoft.com/office/drawing/2014/main" id="{216B37FA-87F4-4824-9B80-18165BD3B8B1}"/>
              </a:ext>
            </a:extLst>
          </p:cNvPr>
          <p:cNvSpPr>
            <a:spLocks noGrp="1"/>
          </p:cNvSpPr>
          <p:nvPr>
            <p:ph type="sldNum" sz="quarter" idx="11"/>
          </p:nvPr>
        </p:nvSpPr>
        <p:spPr/>
        <p:txBody>
          <a:bodyPr/>
          <a:lstStyle/>
          <a:p>
            <a:fld id="{0474224E-AE31-4D9B-B1E0-B13EC31DAF28}" type="slidenum">
              <a:rPr lang="en-US" altLang="zh-CN"/>
              <a:pPr/>
              <a:t>104</a:t>
            </a:fld>
            <a:endParaRPr lang="en-US" altLang="zh-CN"/>
          </a:p>
        </p:txBody>
      </p:sp>
      <p:sp>
        <p:nvSpPr>
          <p:cNvPr id="250883" name="Text Box 3">
            <a:extLst>
              <a:ext uri="{FF2B5EF4-FFF2-40B4-BE49-F238E27FC236}">
                <a16:creationId xmlns:a16="http://schemas.microsoft.com/office/drawing/2014/main" id="{BAF7B4D6-B8A7-4A0A-82CA-9C763C13247A}"/>
              </a:ext>
            </a:extLst>
          </p:cNvPr>
          <p:cNvSpPr txBox="1">
            <a:spLocks noChangeArrowheads="1"/>
          </p:cNvSpPr>
          <p:nvPr/>
        </p:nvSpPr>
        <p:spPr bwMode="auto">
          <a:xfrm>
            <a:off x="611188" y="2097088"/>
            <a:ext cx="31242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000" b="1">
                <a:latin typeface="仿宋_GB2312" pitchFamily="49" charset="-122"/>
                <a:ea typeface="仿宋_GB2312" pitchFamily="49" charset="-122"/>
              </a:rPr>
              <a:t>树的子女 </a:t>
            </a:r>
            <a:r>
              <a:rPr kumimoji="1" lang="en-US" altLang="zh-CN" sz="3000" b="1">
                <a:latin typeface="仿宋_GB2312" pitchFamily="49" charset="-122"/>
                <a:ea typeface="仿宋_GB2312" pitchFamily="49" charset="-122"/>
              </a:rPr>
              <a:t>-</a:t>
            </a:r>
          </a:p>
          <a:p>
            <a:r>
              <a:rPr kumimoji="1" lang="en-US" altLang="zh-CN" sz="3000" b="1">
                <a:latin typeface="仿宋_GB2312" pitchFamily="49" charset="-122"/>
                <a:ea typeface="仿宋_GB2312" pitchFamily="49" charset="-122"/>
              </a:rPr>
              <a:t>    </a:t>
            </a:r>
            <a:r>
              <a:rPr kumimoji="1" lang="zh-CN" altLang="en-US" sz="3000" b="1">
                <a:latin typeface="仿宋_GB2312" pitchFamily="49" charset="-122"/>
                <a:ea typeface="仿宋_GB2312" pitchFamily="49" charset="-122"/>
              </a:rPr>
              <a:t>兄弟表示</a:t>
            </a:r>
            <a:endParaRPr kumimoji="1" lang="zh-CN" altLang="en-US" sz="3000">
              <a:latin typeface="仿宋_GB2312" pitchFamily="49" charset="-122"/>
              <a:ea typeface="仿宋_GB2312" pitchFamily="49" charset="-122"/>
            </a:endParaRPr>
          </a:p>
        </p:txBody>
      </p:sp>
      <p:grpSp>
        <p:nvGrpSpPr>
          <p:cNvPr id="250945" name="Group 65">
            <a:extLst>
              <a:ext uri="{FF2B5EF4-FFF2-40B4-BE49-F238E27FC236}">
                <a16:creationId xmlns:a16="http://schemas.microsoft.com/office/drawing/2014/main" id="{BA35A32A-9757-400F-8D17-41C8D0E631C9}"/>
              </a:ext>
            </a:extLst>
          </p:cNvPr>
          <p:cNvGrpSpPr>
            <a:grpSpLocks/>
          </p:cNvGrpSpPr>
          <p:nvPr/>
        </p:nvGrpSpPr>
        <p:grpSpPr bwMode="auto">
          <a:xfrm>
            <a:off x="1905000" y="1160463"/>
            <a:ext cx="5181600" cy="549275"/>
            <a:chOff x="1200" y="758"/>
            <a:chExt cx="3264" cy="346"/>
          </a:xfrm>
        </p:grpSpPr>
        <p:sp>
          <p:nvSpPr>
            <p:cNvPr id="250884" name="Rectangle 4">
              <a:extLst>
                <a:ext uri="{FF2B5EF4-FFF2-40B4-BE49-F238E27FC236}">
                  <a16:creationId xmlns:a16="http://schemas.microsoft.com/office/drawing/2014/main" id="{6688C708-B5CC-407E-B6B6-4F9D0989DCCE}"/>
                </a:ext>
              </a:extLst>
            </p:cNvPr>
            <p:cNvSpPr>
              <a:spLocks noChangeArrowheads="1"/>
            </p:cNvSpPr>
            <p:nvPr/>
          </p:nvSpPr>
          <p:spPr bwMode="auto">
            <a:xfrm>
              <a:off x="1200" y="758"/>
              <a:ext cx="3264" cy="336"/>
            </a:xfrm>
            <a:prstGeom prst="rect">
              <a:avLst/>
            </a:prstGeom>
            <a:solidFill>
              <a:srgbClr val="FFFFCC"/>
            </a:solidFill>
            <a:ln w="19050">
              <a:solidFill>
                <a:srgbClr val="FF0000"/>
              </a:solidFill>
              <a:miter lim="800000"/>
              <a:headEnd/>
              <a:tailEnd/>
            </a:ln>
            <a:effectLst>
              <a:outerShdw dist="107763" dir="2700000" algn="ctr" rotWithShape="0">
                <a:schemeClr val="bg2"/>
              </a:outerShdw>
            </a:effectLst>
          </p:spPr>
          <p:txBody>
            <a:bodyPr wrap="none" anchor="ctr"/>
            <a:lstStyle/>
            <a:p>
              <a:r>
                <a:rPr kumimoji="1" lang="en-US" altLang="en-US" sz="2400" b="1" i="1">
                  <a:latin typeface="Times New Roman" panose="02020603050405020304" pitchFamily="18" charset="0"/>
                  <a:ea typeface="黑体" panose="02010609060101010101" pitchFamily="49" charset="-122"/>
                </a:rPr>
                <a:t>  </a:t>
              </a:r>
              <a:r>
                <a:rPr kumimoji="1" lang="en-US" altLang="zh-CN" sz="2800" b="1">
                  <a:latin typeface="Times New Roman" panose="02020603050405020304" pitchFamily="18" charset="0"/>
                  <a:ea typeface="黑体" panose="02010609060101010101" pitchFamily="49" charset="-122"/>
                </a:rPr>
                <a:t>data</a:t>
              </a:r>
              <a:endParaRPr kumimoji="1" lang="en-US" altLang="zh-CN" sz="2400">
                <a:ea typeface="黑体" panose="02010609060101010101" pitchFamily="49" charset="-122"/>
              </a:endParaRPr>
            </a:p>
          </p:txBody>
        </p:sp>
        <p:sp>
          <p:nvSpPr>
            <p:cNvPr id="250885" name="Line 5">
              <a:extLst>
                <a:ext uri="{FF2B5EF4-FFF2-40B4-BE49-F238E27FC236}">
                  <a16:creationId xmlns:a16="http://schemas.microsoft.com/office/drawing/2014/main" id="{DB9D8CD1-AD33-413E-B292-58BA4690D8F0}"/>
                </a:ext>
              </a:extLst>
            </p:cNvPr>
            <p:cNvSpPr>
              <a:spLocks noChangeShapeType="1"/>
            </p:cNvSpPr>
            <p:nvPr/>
          </p:nvSpPr>
          <p:spPr bwMode="auto">
            <a:xfrm>
              <a:off x="1920" y="768"/>
              <a:ext cx="0" cy="3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250887" name="Line 7">
              <a:extLst>
                <a:ext uri="{FF2B5EF4-FFF2-40B4-BE49-F238E27FC236}">
                  <a16:creationId xmlns:a16="http://schemas.microsoft.com/office/drawing/2014/main" id="{E5108490-874E-49E2-B089-062E7EDEFE85}"/>
                </a:ext>
              </a:extLst>
            </p:cNvPr>
            <p:cNvSpPr>
              <a:spLocks noChangeShapeType="1"/>
            </p:cNvSpPr>
            <p:nvPr/>
          </p:nvSpPr>
          <p:spPr bwMode="auto">
            <a:xfrm>
              <a:off x="3120" y="768"/>
              <a:ext cx="0" cy="3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250886" name="Text Box 6">
              <a:extLst>
                <a:ext uri="{FF2B5EF4-FFF2-40B4-BE49-F238E27FC236}">
                  <a16:creationId xmlns:a16="http://schemas.microsoft.com/office/drawing/2014/main" id="{54961778-2219-4140-8384-BD7B32D9076E}"/>
                </a:ext>
              </a:extLst>
            </p:cNvPr>
            <p:cNvSpPr txBox="1">
              <a:spLocks noChangeArrowheads="1"/>
            </p:cNvSpPr>
            <p:nvPr/>
          </p:nvSpPr>
          <p:spPr bwMode="auto">
            <a:xfrm>
              <a:off x="2022" y="768"/>
              <a:ext cx="10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ea typeface="黑体" panose="02010609060101010101" pitchFamily="49" charset="-122"/>
                </a:rPr>
                <a:t>firstChild</a:t>
              </a:r>
              <a:endParaRPr kumimoji="1" lang="en-US" altLang="zh-CN" sz="2400">
                <a:ea typeface="黑体" panose="02010609060101010101" pitchFamily="49" charset="-122"/>
              </a:endParaRPr>
            </a:p>
          </p:txBody>
        </p:sp>
        <p:sp>
          <p:nvSpPr>
            <p:cNvPr id="250888" name="Text Box 8">
              <a:extLst>
                <a:ext uri="{FF2B5EF4-FFF2-40B4-BE49-F238E27FC236}">
                  <a16:creationId xmlns:a16="http://schemas.microsoft.com/office/drawing/2014/main" id="{61BB87D4-8DC9-4A4D-A120-EA79535B4D06}"/>
                </a:ext>
              </a:extLst>
            </p:cNvPr>
            <p:cNvSpPr txBox="1">
              <a:spLocks noChangeArrowheads="1"/>
            </p:cNvSpPr>
            <p:nvPr/>
          </p:nvSpPr>
          <p:spPr bwMode="auto">
            <a:xfrm>
              <a:off x="3206" y="768"/>
              <a:ext cx="12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ea typeface="黑体" panose="02010609060101010101" pitchFamily="49" charset="-122"/>
                </a:rPr>
                <a:t>nextSibling</a:t>
              </a:r>
              <a:endParaRPr kumimoji="1" lang="en-US" altLang="zh-CN" sz="2400">
                <a:ea typeface="黑体" panose="02010609060101010101" pitchFamily="49" charset="-122"/>
              </a:endParaRPr>
            </a:p>
          </p:txBody>
        </p:sp>
      </p:grpSp>
      <p:grpSp>
        <p:nvGrpSpPr>
          <p:cNvPr id="250946" name="Group 66">
            <a:extLst>
              <a:ext uri="{FF2B5EF4-FFF2-40B4-BE49-F238E27FC236}">
                <a16:creationId xmlns:a16="http://schemas.microsoft.com/office/drawing/2014/main" id="{5C904AB4-E5FB-4134-A4D2-E8364C8890B5}"/>
              </a:ext>
            </a:extLst>
          </p:cNvPr>
          <p:cNvGrpSpPr>
            <a:grpSpLocks/>
          </p:cNvGrpSpPr>
          <p:nvPr/>
        </p:nvGrpSpPr>
        <p:grpSpPr bwMode="auto">
          <a:xfrm>
            <a:off x="627063" y="2097088"/>
            <a:ext cx="7832725" cy="3733800"/>
            <a:chOff x="346" y="1440"/>
            <a:chExt cx="4934" cy="2352"/>
          </a:xfrm>
        </p:grpSpPr>
        <p:sp>
          <p:nvSpPr>
            <p:cNvPr id="250889" name="Line 9">
              <a:extLst>
                <a:ext uri="{FF2B5EF4-FFF2-40B4-BE49-F238E27FC236}">
                  <a16:creationId xmlns:a16="http://schemas.microsoft.com/office/drawing/2014/main" id="{116800B1-1050-465B-9AD9-ADCD13C76676}"/>
                </a:ext>
              </a:extLst>
            </p:cNvPr>
            <p:cNvSpPr>
              <a:spLocks noChangeShapeType="1"/>
            </p:cNvSpPr>
            <p:nvPr/>
          </p:nvSpPr>
          <p:spPr bwMode="auto">
            <a:xfrm>
              <a:off x="1546" y="3072"/>
              <a:ext cx="0" cy="336"/>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890" name="Line 10">
              <a:extLst>
                <a:ext uri="{FF2B5EF4-FFF2-40B4-BE49-F238E27FC236}">
                  <a16:creationId xmlns:a16="http://schemas.microsoft.com/office/drawing/2014/main" id="{63C3F0ED-E48A-4416-9DE8-F22594F91DB3}"/>
                </a:ext>
              </a:extLst>
            </p:cNvPr>
            <p:cNvSpPr>
              <a:spLocks noChangeShapeType="1"/>
            </p:cNvSpPr>
            <p:nvPr/>
          </p:nvSpPr>
          <p:spPr bwMode="auto">
            <a:xfrm>
              <a:off x="1210" y="2544"/>
              <a:ext cx="336" cy="432"/>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891" name="Line 11">
              <a:extLst>
                <a:ext uri="{FF2B5EF4-FFF2-40B4-BE49-F238E27FC236}">
                  <a16:creationId xmlns:a16="http://schemas.microsoft.com/office/drawing/2014/main" id="{CC72341F-0D84-4925-8A86-EABFFDC276D6}"/>
                </a:ext>
              </a:extLst>
            </p:cNvPr>
            <p:cNvSpPr>
              <a:spLocks noChangeShapeType="1"/>
            </p:cNvSpPr>
            <p:nvPr/>
          </p:nvSpPr>
          <p:spPr bwMode="auto">
            <a:xfrm>
              <a:off x="730" y="3072"/>
              <a:ext cx="144"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892" name="Line 12">
              <a:extLst>
                <a:ext uri="{FF2B5EF4-FFF2-40B4-BE49-F238E27FC236}">
                  <a16:creationId xmlns:a16="http://schemas.microsoft.com/office/drawing/2014/main" id="{DB39A816-494E-4611-BC29-93320D6A0429}"/>
                </a:ext>
              </a:extLst>
            </p:cNvPr>
            <p:cNvSpPr>
              <a:spLocks noChangeShapeType="1"/>
            </p:cNvSpPr>
            <p:nvPr/>
          </p:nvSpPr>
          <p:spPr bwMode="auto">
            <a:xfrm flipH="1">
              <a:off x="511" y="3072"/>
              <a:ext cx="123"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893" name="Line 13">
              <a:extLst>
                <a:ext uri="{FF2B5EF4-FFF2-40B4-BE49-F238E27FC236}">
                  <a16:creationId xmlns:a16="http://schemas.microsoft.com/office/drawing/2014/main" id="{051B3E7D-5686-4BF0-9C62-343759B26E45}"/>
                </a:ext>
              </a:extLst>
            </p:cNvPr>
            <p:cNvSpPr>
              <a:spLocks noChangeShapeType="1"/>
            </p:cNvSpPr>
            <p:nvPr/>
          </p:nvSpPr>
          <p:spPr bwMode="auto">
            <a:xfrm flipH="1">
              <a:off x="730" y="2592"/>
              <a:ext cx="288"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894" name="Line 14">
              <a:extLst>
                <a:ext uri="{FF2B5EF4-FFF2-40B4-BE49-F238E27FC236}">
                  <a16:creationId xmlns:a16="http://schemas.microsoft.com/office/drawing/2014/main" id="{34396940-D06A-48A5-8363-374F4217B5A4}"/>
                </a:ext>
              </a:extLst>
            </p:cNvPr>
            <p:cNvSpPr>
              <a:spLocks noChangeShapeType="1"/>
            </p:cNvSpPr>
            <p:nvPr/>
          </p:nvSpPr>
          <p:spPr bwMode="auto">
            <a:xfrm>
              <a:off x="1114" y="2592"/>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895" name="Oval 15">
              <a:extLst>
                <a:ext uri="{FF2B5EF4-FFF2-40B4-BE49-F238E27FC236}">
                  <a16:creationId xmlns:a16="http://schemas.microsoft.com/office/drawing/2014/main" id="{02ABA296-65B4-4CE4-8C79-532AA0F3A57E}"/>
                </a:ext>
              </a:extLst>
            </p:cNvPr>
            <p:cNvSpPr>
              <a:spLocks noChangeArrowheads="1"/>
            </p:cNvSpPr>
            <p:nvPr/>
          </p:nvSpPr>
          <p:spPr bwMode="auto">
            <a:xfrm>
              <a:off x="970" y="235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250896" name="Oval 16">
              <a:extLst>
                <a:ext uri="{FF2B5EF4-FFF2-40B4-BE49-F238E27FC236}">
                  <a16:creationId xmlns:a16="http://schemas.microsoft.com/office/drawing/2014/main" id="{73CA67A5-CDB0-4924-96C6-C78C519A7E7A}"/>
                </a:ext>
              </a:extLst>
            </p:cNvPr>
            <p:cNvSpPr>
              <a:spLocks noChangeArrowheads="1"/>
            </p:cNvSpPr>
            <p:nvPr/>
          </p:nvSpPr>
          <p:spPr bwMode="auto">
            <a:xfrm>
              <a:off x="970" y="283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250897" name="Oval 17">
              <a:extLst>
                <a:ext uri="{FF2B5EF4-FFF2-40B4-BE49-F238E27FC236}">
                  <a16:creationId xmlns:a16="http://schemas.microsoft.com/office/drawing/2014/main" id="{E76BE77D-1F0B-4228-B9B9-532094A179B0}"/>
                </a:ext>
              </a:extLst>
            </p:cNvPr>
            <p:cNvSpPr>
              <a:spLocks noChangeArrowheads="1"/>
            </p:cNvSpPr>
            <p:nvPr/>
          </p:nvSpPr>
          <p:spPr bwMode="auto">
            <a:xfrm>
              <a:off x="730" y="331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250898" name="Oval 18">
              <a:extLst>
                <a:ext uri="{FF2B5EF4-FFF2-40B4-BE49-F238E27FC236}">
                  <a16:creationId xmlns:a16="http://schemas.microsoft.com/office/drawing/2014/main" id="{68EA2100-A56E-43B7-9E86-2F5EAD995315}"/>
                </a:ext>
              </a:extLst>
            </p:cNvPr>
            <p:cNvSpPr>
              <a:spLocks noChangeArrowheads="1"/>
            </p:cNvSpPr>
            <p:nvPr/>
          </p:nvSpPr>
          <p:spPr bwMode="auto">
            <a:xfrm>
              <a:off x="346" y="331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250899" name="Oval 19">
              <a:extLst>
                <a:ext uri="{FF2B5EF4-FFF2-40B4-BE49-F238E27FC236}">
                  <a16:creationId xmlns:a16="http://schemas.microsoft.com/office/drawing/2014/main" id="{63A228AC-FD47-4233-BF98-91B02374ED09}"/>
                </a:ext>
              </a:extLst>
            </p:cNvPr>
            <p:cNvSpPr>
              <a:spLocks noChangeArrowheads="1"/>
            </p:cNvSpPr>
            <p:nvPr/>
          </p:nvSpPr>
          <p:spPr bwMode="auto">
            <a:xfrm>
              <a:off x="538" y="283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250900" name="Oval 20">
              <a:extLst>
                <a:ext uri="{FF2B5EF4-FFF2-40B4-BE49-F238E27FC236}">
                  <a16:creationId xmlns:a16="http://schemas.microsoft.com/office/drawing/2014/main" id="{19572D3E-640B-491A-8531-4F004235BD5A}"/>
                </a:ext>
              </a:extLst>
            </p:cNvPr>
            <p:cNvSpPr>
              <a:spLocks noChangeArrowheads="1"/>
            </p:cNvSpPr>
            <p:nvPr/>
          </p:nvSpPr>
          <p:spPr bwMode="auto">
            <a:xfrm>
              <a:off x="1402" y="283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250901" name="Oval 21">
              <a:extLst>
                <a:ext uri="{FF2B5EF4-FFF2-40B4-BE49-F238E27FC236}">
                  <a16:creationId xmlns:a16="http://schemas.microsoft.com/office/drawing/2014/main" id="{759D39E9-641A-4367-9287-479ACF4C5E7E}"/>
                </a:ext>
              </a:extLst>
            </p:cNvPr>
            <p:cNvSpPr>
              <a:spLocks noChangeArrowheads="1"/>
            </p:cNvSpPr>
            <p:nvPr/>
          </p:nvSpPr>
          <p:spPr bwMode="auto">
            <a:xfrm>
              <a:off x="1402" y="331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250902" name="Text Box 22">
              <a:extLst>
                <a:ext uri="{FF2B5EF4-FFF2-40B4-BE49-F238E27FC236}">
                  <a16:creationId xmlns:a16="http://schemas.microsoft.com/office/drawing/2014/main" id="{FA09E75B-0AC0-4583-B6B4-AC0E57C28450}"/>
                </a:ext>
              </a:extLst>
            </p:cNvPr>
            <p:cNvSpPr txBox="1">
              <a:spLocks noChangeArrowheads="1"/>
            </p:cNvSpPr>
            <p:nvPr/>
          </p:nvSpPr>
          <p:spPr bwMode="auto">
            <a:xfrm>
              <a:off x="980" y="2313"/>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250903" name="Text Box 23">
              <a:extLst>
                <a:ext uri="{FF2B5EF4-FFF2-40B4-BE49-F238E27FC236}">
                  <a16:creationId xmlns:a16="http://schemas.microsoft.com/office/drawing/2014/main" id="{C5E95BE1-F4DA-42DC-821F-C4B8AEAB42D2}"/>
                </a:ext>
              </a:extLst>
            </p:cNvPr>
            <p:cNvSpPr txBox="1">
              <a:spLocks noChangeArrowheads="1"/>
            </p:cNvSpPr>
            <p:nvPr/>
          </p:nvSpPr>
          <p:spPr bwMode="auto">
            <a:xfrm>
              <a:off x="554" y="2793"/>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250904" name="Text Box 24">
              <a:extLst>
                <a:ext uri="{FF2B5EF4-FFF2-40B4-BE49-F238E27FC236}">
                  <a16:creationId xmlns:a16="http://schemas.microsoft.com/office/drawing/2014/main" id="{44AB5F02-0A2C-4DDF-8869-F3250ED61F74}"/>
                </a:ext>
              </a:extLst>
            </p:cNvPr>
            <p:cNvSpPr txBox="1">
              <a:spLocks noChangeArrowheads="1"/>
            </p:cNvSpPr>
            <p:nvPr/>
          </p:nvSpPr>
          <p:spPr bwMode="auto">
            <a:xfrm>
              <a:off x="980" y="2793"/>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250905" name="Text Box 25">
              <a:extLst>
                <a:ext uri="{FF2B5EF4-FFF2-40B4-BE49-F238E27FC236}">
                  <a16:creationId xmlns:a16="http://schemas.microsoft.com/office/drawing/2014/main" id="{01AB939D-4E33-489D-9A18-36324D9CD664}"/>
                </a:ext>
              </a:extLst>
            </p:cNvPr>
            <p:cNvSpPr txBox="1">
              <a:spLocks noChangeArrowheads="1"/>
            </p:cNvSpPr>
            <p:nvPr/>
          </p:nvSpPr>
          <p:spPr bwMode="auto">
            <a:xfrm>
              <a:off x="1423" y="2793"/>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250906" name="Text Box 26">
              <a:extLst>
                <a:ext uri="{FF2B5EF4-FFF2-40B4-BE49-F238E27FC236}">
                  <a16:creationId xmlns:a16="http://schemas.microsoft.com/office/drawing/2014/main" id="{2E0D6DF5-09C6-4562-A318-E954C26B442B}"/>
                </a:ext>
              </a:extLst>
            </p:cNvPr>
            <p:cNvSpPr txBox="1">
              <a:spLocks noChangeArrowheads="1"/>
            </p:cNvSpPr>
            <p:nvPr/>
          </p:nvSpPr>
          <p:spPr bwMode="auto">
            <a:xfrm>
              <a:off x="363" y="3285"/>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250907" name="Text Box 27">
              <a:extLst>
                <a:ext uri="{FF2B5EF4-FFF2-40B4-BE49-F238E27FC236}">
                  <a16:creationId xmlns:a16="http://schemas.microsoft.com/office/drawing/2014/main" id="{3DF9B5F4-1469-42CE-A613-2A72FFD404C7}"/>
                </a:ext>
              </a:extLst>
            </p:cNvPr>
            <p:cNvSpPr txBox="1">
              <a:spLocks noChangeArrowheads="1"/>
            </p:cNvSpPr>
            <p:nvPr/>
          </p:nvSpPr>
          <p:spPr bwMode="auto">
            <a:xfrm>
              <a:off x="753" y="3285"/>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F</a:t>
              </a:r>
              <a:endParaRPr kumimoji="1" lang="en-US" altLang="zh-CN" sz="2400">
                <a:latin typeface="Times New Roman" panose="02020603050405020304" pitchFamily="18" charset="0"/>
              </a:endParaRPr>
            </a:p>
          </p:txBody>
        </p:sp>
        <p:sp>
          <p:nvSpPr>
            <p:cNvPr id="250908" name="Text Box 28">
              <a:extLst>
                <a:ext uri="{FF2B5EF4-FFF2-40B4-BE49-F238E27FC236}">
                  <a16:creationId xmlns:a16="http://schemas.microsoft.com/office/drawing/2014/main" id="{7983E4B0-2BD0-43BE-9A65-CDCAB57717FF}"/>
                </a:ext>
              </a:extLst>
            </p:cNvPr>
            <p:cNvSpPr txBox="1">
              <a:spLocks noChangeArrowheads="1"/>
            </p:cNvSpPr>
            <p:nvPr/>
          </p:nvSpPr>
          <p:spPr bwMode="auto">
            <a:xfrm>
              <a:off x="1406" y="3285"/>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G</a:t>
              </a:r>
              <a:endParaRPr kumimoji="1" lang="en-US" altLang="zh-CN" sz="2400">
                <a:latin typeface="Times New Roman" panose="02020603050405020304" pitchFamily="18" charset="0"/>
              </a:endParaRPr>
            </a:p>
          </p:txBody>
        </p:sp>
        <p:sp>
          <p:nvSpPr>
            <p:cNvPr id="250909" name="Rectangle 29">
              <a:extLst>
                <a:ext uri="{FF2B5EF4-FFF2-40B4-BE49-F238E27FC236}">
                  <a16:creationId xmlns:a16="http://schemas.microsoft.com/office/drawing/2014/main" id="{CAA430BD-04A6-438B-8580-B34D1C619A53}"/>
                </a:ext>
              </a:extLst>
            </p:cNvPr>
            <p:cNvSpPr>
              <a:spLocks noChangeArrowheads="1"/>
            </p:cNvSpPr>
            <p:nvPr/>
          </p:nvSpPr>
          <p:spPr bwMode="auto">
            <a:xfrm>
              <a:off x="3312" y="1488"/>
              <a:ext cx="720" cy="288"/>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p>
              <a:endParaRPr lang="en-US"/>
            </a:p>
          </p:txBody>
        </p:sp>
        <p:sp>
          <p:nvSpPr>
            <p:cNvPr id="250910" name="Line 30">
              <a:extLst>
                <a:ext uri="{FF2B5EF4-FFF2-40B4-BE49-F238E27FC236}">
                  <a16:creationId xmlns:a16="http://schemas.microsoft.com/office/drawing/2014/main" id="{55FA12C4-3630-4090-B4F8-FE478683C739}"/>
                </a:ext>
              </a:extLst>
            </p:cNvPr>
            <p:cNvSpPr>
              <a:spLocks noChangeShapeType="1"/>
            </p:cNvSpPr>
            <p:nvPr/>
          </p:nvSpPr>
          <p:spPr bwMode="auto">
            <a:xfrm>
              <a:off x="3552" y="1488"/>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911" name="Line 31">
              <a:extLst>
                <a:ext uri="{FF2B5EF4-FFF2-40B4-BE49-F238E27FC236}">
                  <a16:creationId xmlns:a16="http://schemas.microsoft.com/office/drawing/2014/main" id="{7F485195-21CA-4CE5-B8D9-E780D70A7E27}"/>
                </a:ext>
              </a:extLst>
            </p:cNvPr>
            <p:cNvSpPr>
              <a:spLocks noChangeShapeType="1"/>
            </p:cNvSpPr>
            <p:nvPr/>
          </p:nvSpPr>
          <p:spPr bwMode="auto">
            <a:xfrm>
              <a:off x="3792" y="1488"/>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912" name="Rectangle 32">
              <a:extLst>
                <a:ext uri="{FF2B5EF4-FFF2-40B4-BE49-F238E27FC236}">
                  <a16:creationId xmlns:a16="http://schemas.microsoft.com/office/drawing/2014/main" id="{339C22B0-1BE2-47B4-993A-BB458A392925}"/>
                </a:ext>
              </a:extLst>
            </p:cNvPr>
            <p:cNvSpPr>
              <a:spLocks noChangeArrowheads="1"/>
            </p:cNvSpPr>
            <p:nvPr/>
          </p:nvSpPr>
          <p:spPr bwMode="auto">
            <a:xfrm>
              <a:off x="2688" y="1968"/>
              <a:ext cx="720" cy="288"/>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p>
              <a:endParaRPr lang="en-US"/>
            </a:p>
          </p:txBody>
        </p:sp>
        <p:sp>
          <p:nvSpPr>
            <p:cNvPr id="250913" name="Line 33">
              <a:extLst>
                <a:ext uri="{FF2B5EF4-FFF2-40B4-BE49-F238E27FC236}">
                  <a16:creationId xmlns:a16="http://schemas.microsoft.com/office/drawing/2014/main" id="{EBE27320-B29B-4573-BDA5-A3899D6D1DB9}"/>
                </a:ext>
              </a:extLst>
            </p:cNvPr>
            <p:cNvSpPr>
              <a:spLocks noChangeShapeType="1"/>
            </p:cNvSpPr>
            <p:nvPr/>
          </p:nvSpPr>
          <p:spPr bwMode="auto">
            <a:xfrm>
              <a:off x="2928" y="1968"/>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914" name="Line 34">
              <a:extLst>
                <a:ext uri="{FF2B5EF4-FFF2-40B4-BE49-F238E27FC236}">
                  <a16:creationId xmlns:a16="http://schemas.microsoft.com/office/drawing/2014/main" id="{9C31E0ED-0799-48E1-9E86-9873D9174233}"/>
                </a:ext>
              </a:extLst>
            </p:cNvPr>
            <p:cNvSpPr>
              <a:spLocks noChangeShapeType="1"/>
            </p:cNvSpPr>
            <p:nvPr/>
          </p:nvSpPr>
          <p:spPr bwMode="auto">
            <a:xfrm>
              <a:off x="3168" y="1968"/>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915" name="Rectangle 35">
              <a:extLst>
                <a:ext uri="{FF2B5EF4-FFF2-40B4-BE49-F238E27FC236}">
                  <a16:creationId xmlns:a16="http://schemas.microsoft.com/office/drawing/2014/main" id="{ACA14C80-141F-4BD8-9E0A-F1C6ED2B161F}"/>
                </a:ext>
              </a:extLst>
            </p:cNvPr>
            <p:cNvSpPr>
              <a:spLocks noChangeArrowheads="1"/>
            </p:cNvSpPr>
            <p:nvPr/>
          </p:nvSpPr>
          <p:spPr bwMode="auto">
            <a:xfrm>
              <a:off x="2064" y="2496"/>
              <a:ext cx="720" cy="288"/>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p>
              <a:endParaRPr lang="en-US"/>
            </a:p>
          </p:txBody>
        </p:sp>
        <p:sp>
          <p:nvSpPr>
            <p:cNvPr id="250916" name="Line 36">
              <a:extLst>
                <a:ext uri="{FF2B5EF4-FFF2-40B4-BE49-F238E27FC236}">
                  <a16:creationId xmlns:a16="http://schemas.microsoft.com/office/drawing/2014/main" id="{30EAE8ED-56C2-455B-A848-FE998A855A10}"/>
                </a:ext>
              </a:extLst>
            </p:cNvPr>
            <p:cNvSpPr>
              <a:spLocks noChangeShapeType="1"/>
            </p:cNvSpPr>
            <p:nvPr/>
          </p:nvSpPr>
          <p:spPr bwMode="auto">
            <a:xfrm>
              <a:off x="2304" y="2496"/>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917" name="Line 37">
              <a:extLst>
                <a:ext uri="{FF2B5EF4-FFF2-40B4-BE49-F238E27FC236}">
                  <a16:creationId xmlns:a16="http://schemas.microsoft.com/office/drawing/2014/main" id="{70185E6D-86F4-4505-88F6-6D283B4BF631}"/>
                </a:ext>
              </a:extLst>
            </p:cNvPr>
            <p:cNvSpPr>
              <a:spLocks noChangeShapeType="1"/>
            </p:cNvSpPr>
            <p:nvPr/>
          </p:nvSpPr>
          <p:spPr bwMode="auto">
            <a:xfrm>
              <a:off x="2544" y="2496"/>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918" name="Line 38">
              <a:extLst>
                <a:ext uri="{FF2B5EF4-FFF2-40B4-BE49-F238E27FC236}">
                  <a16:creationId xmlns:a16="http://schemas.microsoft.com/office/drawing/2014/main" id="{2B7AA9E6-7115-4F80-AB19-AEAB289224B7}"/>
                </a:ext>
              </a:extLst>
            </p:cNvPr>
            <p:cNvSpPr>
              <a:spLocks noChangeShapeType="1"/>
            </p:cNvSpPr>
            <p:nvPr/>
          </p:nvSpPr>
          <p:spPr bwMode="auto">
            <a:xfrm flipH="1">
              <a:off x="3024" y="1632"/>
              <a:ext cx="432" cy="336"/>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919" name="Line 39">
              <a:extLst>
                <a:ext uri="{FF2B5EF4-FFF2-40B4-BE49-F238E27FC236}">
                  <a16:creationId xmlns:a16="http://schemas.microsoft.com/office/drawing/2014/main" id="{532BAA0D-9A89-4403-AFF2-4720FE2FFE38}"/>
                </a:ext>
              </a:extLst>
            </p:cNvPr>
            <p:cNvSpPr>
              <a:spLocks noChangeShapeType="1"/>
            </p:cNvSpPr>
            <p:nvPr/>
          </p:nvSpPr>
          <p:spPr bwMode="auto">
            <a:xfrm flipH="1">
              <a:off x="2400" y="2112"/>
              <a:ext cx="432" cy="384"/>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920" name="Rectangle 40">
              <a:extLst>
                <a:ext uri="{FF2B5EF4-FFF2-40B4-BE49-F238E27FC236}">
                  <a16:creationId xmlns:a16="http://schemas.microsoft.com/office/drawing/2014/main" id="{F9566C60-5253-456F-A3C3-60E608EF6D79}"/>
                </a:ext>
              </a:extLst>
            </p:cNvPr>
            <p:cNvSpPr>
              <a:spLocks noChangeArrowheads="1"/>
            </p:cNvSpPr>
            <p:nvPr/>
          </p:nvSpPr>
          <p:spPr bwMode="auto">
            <a:xfrm>
              <a:off x="3552" y="2496"/>
              <a:ext cx="720" cy="288"/>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p>
              <a:endParaRPr lang="en-US"/>
            </a:p>
          </p:txBody>
        </p:sp>
        <p:sp>
          <p:nvSpPr>
            <p:cNvPr id="250921" name="Line 41">
              <a:extLst>
                <a:ext uri="{FF2B5EF4-FFF2-40B4-BE49-F238E27FC236}">
                  <a16:creationId xmlns:a16="http://schemas.microsoft.com/office/drawing/2014/main" id="{8C0D9A6C-F332-46A6-ABA9-CA4A2DE072C5}"/>
                </a:ext>
              </a:extLst>
            </p:cNvPr>
            <p:cNvSpPr>
              <a:spLocks noChangeShapeType="1"/>
            </p:cNvSpPr>
            <p:nvPr/>
          </p:nvSpPr>
          <p:spPr bwMode="auto">
            <a:xfrm>
              <a:off x="3792" y="2496"/>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922" name="Line 42">
              <a:extLst>
                <a:ext uri="{FF2B5EF4-FFF2-40B4-BE49-F238E27FC236}">
                  <a16:creationId xmlns:a16="http://schemas.microsoft.com/office/drawing/2014/main" id="{D4DD4053-8B4E-4063-8C4F-85A1721E112F}"/>
                </a:ext>
              </a:extLst>
            </p:cNvPr>
            <p:cNvSpPr>
              <a:spLocks noChangeShapeType="1"/>
            </p:cNvSpPr>
            <p:nvPr/>
          </p:nvSpPr>
          <p:spPr bwMode="auto">
            <a:xfrm>
              <a:off x="4032" y="2496"/>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923" name="Rectangle 43">
              <a:extLst>
                <a:ext uri="{FF2B5EF4-FFF2-40B4-BE49-F238E27FC236}">
                  <a16:creationId xmlns:a16="http://schemas.microsoft.com/office/drawing/2014/main" id="{8E533627-C2C9-455F-8E2B-1E16CEA510D3}"/>
                </a:ext>
              </a:extLst>
            </p:cNvPr>
            <p:cNvSpPr>
              <a:spLocks noChangeArrowheads="1"/>
            </p:cNvSpPr>
            <p:nvPr/>
          </p:nvSpPr>
          <p:spPr bwMode="auto">
            <a:xfrm>
              <a:off x="4560" y="2976"/>
              <a:ext cx="720" cy="288"/>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p>
              <a:endParaRPr lang="en-US"/>
            </a:p>
          </p:txBody>
        </p:sp>
        <p:sp>
          <p:nvSpPr>
            <p:cNvPr id="250924" name="Line 44">
              <a:extLst>
                <a:ext uri="{FF2B5EF4-FFF2-40B4-BE49-F238E27FC236}">
                  <a16:creationId xmlns:a16="http://schemas.microsoft.com/office/drawing/2014/main" id="{85E1CF3F-425F-4A3D-B726-1BB9AA6DECCE}"/>
                </a:ext>
              </a:extLst>
            </p:cNvPr>
            <p:cNvSpPr>
              <a:spLocks noChangeShapeType="1"/>
            </p:cNvSpPr>
            <p:nvPr/>
          </p:nvSpPr>
          <p:spPr bwMode="auto">
            <a:xfrm>
              <a:off x="4800" y="2976"/>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925" name="Line 45">
              <a:extLst>
                <a:ext uri="{FF2B5EF4-FFF2-40B4-BE49-F238E27FC236}">
                  <a16:creationId xmlns:a16="http://schemas.microsoft.com/office/drawing/2014/main" id="{1BCB7F59-5D17-4F5F-8C5A-7BEA32AC625E}"/>
                </a:ext>
              </a:extLst>
            </p:cNvPr>
            <p:cNvSpPr>
              <a:spLocks noChangeShapeType="1"/>
            </p:cNvSpPr>
            <p:nvPr/>
          </p:nvSpPr>
          <p:spPr bwMode="auto">
            <a:xfrm>
              <a:off x="5040" y="2976"/>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926" name="Rectangle 46">
              <a:extLst>
                <a:ext uri="{FF2B5EF4-FFF2-40B4-BE49-F238E27FC236}">
                  <a16:creationId xmlns:a16="http://schemas.microsoft.com/office/drawing/2014/main" id="{836CCB9E-883B-44C0-A266-D265ABF92722}"/>
                </a:ext>
              </a:extLst>
            </p:cNvPr>
            <p:cNvSpPr>
              <a:spLocks noChangeArrowheads="1"/>
            </p:cNvSpPr>
            <p:nvPr/>
          </p:nvSpPr>
          <p:spPr bwMode="auto">
            <a:xfrm>
              <a:off x="3792" y="3456"/>
              <a:ext cx="720" cy="288"/>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p>
              <a:endParaRPr lang="en-US"/>
            </a:p>
          </p:txBody>
        </p:sp>
        <p:sp>
          <p:nvSpPr>
            <p:cNvPr id="250927" name="Line 47">
              <a:extLst>
                <a:ext uri="{FF2B5EF4-FFF2-40B4-BE49-F238E27FC236}">
                  <a16:creationId xmlns:a16="http://schemas.microsoft.com/office/drawing/2014/main" id="{4F51377C-7604-4041-873C-EC9FA58FC95B}"/>
                </a:ext>
              </a:extLst>
            </p:cNvPr>
            <p:cNvSpPr>
              <a:spLocks noChangeShapeType="1"/>
            </p:cNvSpPr>
            <p:nvPr/>
          </p:nvSpPr>
          <p:spPr bwMode="auto">
            <a:xfrm>
              <a:off x="4032" y="3456"/>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928" name="Line 48">
              <a:extLst>
                <a:ext uri="{FF2B5EF4-FFF2-40B4-BE49-F238E27FC236}">
                  <a16:creationId xmlns:a16="http://schemas.microsoft.com/office/drawing/2014/main" id="{4180B90E-746E-4EC8-94F4-97A89AF3EFD0}"/>
                </a:ext>
              </a:extLst>
            </p:cNvPr>
            <p:cNvSpPr>
              <a:spLocks noChangeShapeType="1"/>
            </p:cNvSpPr>
            <p:nvPr/>
          </p:nvSpPr>
          <p:spPr bwMode="auto">
            <a:xfrm>
              <a:off x="4272" y="3456"/>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929" name="Rectangle 49">
              <a:extLst>
                <a:ext uri="{FF2B5EF4-FFF2-40B4-BE49-F238E27FC236}">
                  <a16:creationId xmlns:a16="http://schemas.microsoft.com/office/drawing/2014/main" id="{39F46D82-5F45-4028-81DD-9F1E9AD3A1D6}"/>
                </a:ext>
              </a:extLst>
            </p:cNvPr>
            <p:cNvSpPr>
              <a:spLocks noChangeArrowheads="1"/>
            </p:cNvSpPr>
            <p:nvPr/>
          </p:nvSpPr>
          <p:spPr bwMode="auto">
            <a:xfrm>
              <a:off x="2688" y="3024"/>
              <a:ext cx="720" cy="288"/>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p>
              <a:endParaRPr lang="en-US"/>
            </a:p>
          </p:txBody>
        </p:sp>
        <p:sp>
          <p:nvSpPr>
            <p:cNvPr id="250930" name="Line 50">
              <a:extLst>
                <a:ext uri="{FF2B5EF4-FFF2-40B4-BE49-F238E27FC236}">
                  <a16:creationId xmlns:a16="http://schemas.microsoft.com/office/drawing/2014/main" id="{3B302A23-0DD9-4127-9086-E0C89B0608FD}"/>
                </a:ext>
              </a:extLst>
            </p:cNvPr>
            <p:cNvSpPr>
              <a:spLocks noChangeShapeType="1"/>
            </p:cNvSpPr>
            <p:nvPr/>
          </p:nvSpPr>
          <p:spPr bwMode="auto">
            <a:xfrm>
              <a:off x="2928" y="3024"/>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931" name="Line 51">
              <a:extLst>
                <a:ext uri="{FF2B5EF4-FFF2-40B4-BE49-F238E27FC236}">
                  <a16:creationId xmlns:a16="http://schemas.microsoft.com/office/drawing/2014/main" id="{9AF5F63B-DFD6-4E46-A5D7-25E9F531D42B}"/>
                </a:ext>
              </a:extLst>
            </p:cNvPr>
            <p:cNvSpPr>
              <a:spLocks noChangeShapeType="1"/>
            </p:cNvSpPr>
            <p:nvPr/>
          </p:nvSpPr>
          <p:spPr bwMode="auto">
            <a:xfrm>
              <a:off x="3168" y="3024"/>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932" name="Line 52">
              <a:extLst>
                <a:ext uri="{FF2B5EF4-FFF2-40B4-BE49-F238E27FC236}">
                  <a16:creationId xmlns:a16="http://schemas.microsoft.com/office/drawing/2014/main" id="{1075ADAF-B1CA-4298-A4C1-C88B72BE71D3}"/>
                </a:ext>
              </a:extLst>
            </p:cNvPr>
            <p:cNvSpPr>
              <a:spLocks noChangeShapeType="1"/>
            </p:cNvSpPr>
            <p:nvPr/>
          </p:nvSpPr>
          <p:spPr bwMode="auto">
            <a:xfrm flipH="1">
              <a:off x="4224" y="3120"/>
              <a:ext cx="480" cy="336"/>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933" name="Line 53">
              <a:extLst>
                <a:ext uri="{FF2B5EF4-FFF2-40B4-BE49-F238E27FC236}">
                  <a16:creationId xmlns:a16="http://schemas.microsoft.com/office/drawing/2014/main" id="{14EBBE29-1831-4414-81EC-944E23200687}"/>
                </a:ext>
              </a:extLst>
            </p:cNvPr>
            <p:cNvSpPr>
              <a:spLocks noChangeShapeType="1"/>
            </p:cNvSpPr>
            <p:nvPr/>
          </p:nvSpPr>
          <p:spPr bwMode="auto">
            <a:xfrm>
              <a:off x="2688" y="2640"/>
              <a:ext cx="336" cy="384"/>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934" name="Line 54">
              <a:extLst>
                <a:ext uri="{FF2B5EF4-FFF2-40B4-BE49-F238E27FC236}">
                  <a16:creationId xmlns:a16="http://schemas.microsoft.com/office/drawing/2014/main" id="{00D2B965-648C-496C-9E27-9208C4BEE370}"/>
                </a:ext>
              </a:extLst>
            </p:cNvPr>
            <p:cNvSpPr>
              <a:spLocks noChangeShapeType="1"/>
            </p:cNvSpPr>
            <p:nvPr/>
          </p:nvSpPr>
          <p:spPr bwMode="auto">
            <a:xfrm>
              <a:off x="3312" y="2112"/>
              <a:ext cx="576" cy="384"/>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935" name="Line 55">
              <a:extLst>
                <a:ext uri="{FF2B5EF4-FFF2-40B4-BE49-F238E27FC236}">
                  <a16:creationId xmlns:a16="http://schemas.microsoft.com/office/drawing/2014/main" id="{E2A2B3AA-FDB2-463F-87B8-CB7CF1EB99B8}"/>
                </a:ext>
              </a:extLst>
            </p:cNvPr>
            <p:cNvSpPr>
              <a:spLocks noChangeShapeType="1"/>
            </p:cNvSpPr>
            <p:nvPr/>
          </p:nvSpPr>
          <p:spPr bwMode="auto">
            <a:xfrm>
              <a:off x="4176" y="2640"/>
              <a:ext cx="624" cy="336"/>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936" name="Text Box 56">
              <a:extLst>
                <a:ext uri="{FF2B5EF4-FFF2-40B4-BE49-F238E27FC236}">
                  <a16:creationId xmlns:a16="http://schemas.microsoft.com/office/drawing/2014/main" id="{CC212F6E-A3B2-4613-84B9-5F73278BC896}"/>
                </a:ext>
              </a:extLst>
            </p:cNvPr>
            <p:cNvSpPr txBox="1">
              <a:spLocks noChangeArrowheads="1"/>
            </p:cNvSpPr>
            <p:nvPr/>
          </p:nvSpPr>
          <p:spPr bwMode="auto">
            <a:xfrm>
              <a:off x="3539" y="1440"/>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250937" name="Text Box 57">
              <a:extLst>
                <a:ext uri="{FF2B5EF4-FFF2-40B4-BE49-F238E27FC236}">
                  <a16:creationId xmlns:a16="http://schemas.microsoft.com/office/drawing/2014/main" id="{54BCC84D-6CFC-4A3D-A9E7-D3D08A97A44F}"/>
                </a:ext>
              </a:extLst>
            </p:cNvPr>
            <p:cNvSpPr txBox="1">
              <a:spLocks noChangeArrowheads="1"/>
            </p:cNvSpPr>
            <p:nvPr/>
          </p:nvSpPr>
          <p:spPr bwMode="auto">
            <a:xfrm>
              <a:off x="2880" y="1920"/>
              <a:ext cx="28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250938" name="Text Box 58">
              <a:extLst>
                <a:ext uri="{FF2B5EF4-FFF2-40B4-BE49-F238E27FC236}">
                  <a16:creationId xmlns:a16="http://schemas.microsoft.com/office/drawing/2014/main" id="{9CC40CB8-3894-491B-8D52-32B1161AF9CC}"/>
                </a:ext>
              </a:extLst>
            </p:cNvPr>
            <p:cNvSpPr txBox="1">
              <a:spLocks noChangeArrowheads="1"/>
            </p:cNvSpPr>
            <p:nvPr/>
          </p:nvSpPr>
          <p:spPr bwMode="auto">
            <a:xfrm>
              <a:off x="3779" y="2467"/>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250939" name="Text Box 59">
              <a:extLst>
                <a:ext uri="{FF2B5EF4-FFF2-40B4-BE49-F238E27FC236}">
                  <a16:creationId xmlns:a16="http://schemas.microsoft.com/office/drawing/2014/main" id="{C27BEC96-00B2-4CA9-8153-F31BCC1F8F59}"/>
                </a:ext>
              </a:extLst>
            </p:cNvPr>
            <p:cNvSpPr txBox="1">
              <a:spLocks noChangeArrowheads="1"/>
            </p:cNvSpPr>
            <p:nvPr/>
          </p:nvSpPr>
          <p:spPr bwMode="auto">
            <a:xfrm>
              <a:off x="4752" y="2947"/>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250940" name="Text Box 60">
              <a:extLst>
                <a:ext uri="{FF2B5EF4-FFF2-40B4-BE49-F238E27FC236}">
                  <a16:creationId xmlns:a16="http://schemas.microsoft.com/office/drawing/2014/main" id="{8FFC6E23-E697-4250-B6E2-3DD771C3D380}"/>
                </a:ext>
              </a:extLst>
            </p:cNvPr>
            <p:cNvSpPr txBox="1">
              <a:spLocks noChangeArrowheads="1"/>
            </p:cNvSpPr>
            <p:nvPr/>
          </p:nvSpPr>
          <p:spPr bwMode="auto">
            <a:xfrm>
              <a:off x="3984" y="3427"/>
              <a:ext cx="315"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rPr>
                <a:t>G</a:t>
              </a:r>
              <a:endParaRPr kumimoji="1" lang="en-US" altLang="zh-CN" sz="2400">
                <a:latin typeface="Times New Roman" panose="02020603050405020304" pitchFamily="18" charset="0"/>
              </a:endParaRPr>
            </a:p>
          </p:txBody>
        </p:sp>
        <p:sp>
          <p:nvSpPr>
            <p:cNvPr id="250941" name="Text Box 61">
              <a:extLst>
                <a:ext uri="{FF2B5EF4-FFF2-40B4-BE49-F238E27FC236}">
                  <a16:creationId xmlns:a16="http://schemas.microsoft.com/office/drawing/2014/main" id="{527BA4A1-D886-4EC9-9186-FAC5F1FE6572}"/>
                </a:ext>
              </a:extLst>
            </p:cNvPr>
            <p:cNvSpPr txBox="1">
              <a:spLocks noChangeArrowheads="1"/>
            </p:cNvSpPr>
            <p:nvPr/>
          </p:nvSpPr>
          <p:spPr bwMode="auto">
            <a:xfrm>
              <a:off x="2896" y="2976"/>
              <a:ext cx="272"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rPr>
                <a:t>F</a:t>
              </a:r>
              <a:endParaRPr kumimoji="1" lang="en-US" altLang="zh-CN" sz="2400">
                <a:latin typeface="Times New Roman" panose="02020603050405020304" pitchFamily="18" charset="0"/>
              </a:endParaRPr>
            </a:p>
          </p:txBody>
        </p:sp>
        <p:sp>
          <p:nvSpPr>
            <p:cNvPr id="250942" name="Text Box 62">
              <a:extLst>
                <a:ext uri="{FF2B5EF4-FFF2-40B4-BE49-F238E27FC236}">
                  <a16:creationId xmlns:a16="http://schemas.microsoft.com/office/drawing/2014/main" id="{5F5C5557-AE4F-46B8-9512-A65E2725AAA1}"/>
                </a:ext>
              </a:extLst>
            </p:cNvPr>
            <p:cNvSpPr txBox="1">
              <a:spLocks noChangeArrowheads="1"/>
            </p:cNvSpPr>
            <p:nvPr/>
          </p:nvSpPr>
          <p:spPr bwMode="auto">
            <a:xfrm>
              <a:off x="2256" y="2467"/>
              <a:ext cx="28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rPr>
                <a:t>E</a:t>
              </a:r>
              <a:endParaRPr kumimoji="1" lang="en-US" altLang="zh-CN" sz="2400">
                <a:latin typeface="Times New Roman" panose="02020603050405020304" pitchFamily="18" charset="0"/>
              </a:endParaRPr>
            </a:p>
          </p:txBody>
        </p:sp>
      </p:grpSp>
    </p:spTree>
  </p:cSld>
  <p:clrMapOvr>
    <a:masterClrMapping/>
  </p:clrMapOvr>
  <p:transition>
    <p:wipe dir="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8E9ADC4E-73C2-44EA-BEC2-447B3514588C}"/>
              </a:ext>
            </a:extLst>
          </p:cNvPr>
          <p:cNvSpPr>
            <a:spLocks noGrp="1"/>
          </p:cNvSpPr>
          <p:nvPr>
            <p:ph type="sldNum" sz="quarter" idx="11"/>
          </p:nvPr>
        </p:nvSpPr>
        <p:spPr/>
        <p:txBody>
          <a:bodyPr/>
          <a:lstStyle/>
          <a:p>
            <a:fld id="{D4F506AC-AD9D-4454-8CEA-DBE1C35C2402}" type="slidenum">
              <a:rPr lang="en-US" altLang="zh-CN"/>
              <a:pPr/>
              <a:t>105</a:t>
            </a:fld>
            <a:endParaRPr lang="en-US" altLang="zh-CN"/>
          </a:p>
        </p:txBody>
      </p:sp>
      <p:sp>
        <p:nvSpPr>
          <p:cNvPr id="251907" name="Rectangle 3">
            <a:extLst>
              <a:ext uri="{FF2B5EF4-FFF2-40B4-BE49-F238E27FC236}">
                <a16:creationId xmlns:a16="http://schemas.microsoft.com/office/drawing/2014/main" id="{78952722-9B54-4DCF-BCCE-35BA4E57E9E9}"/>
              </a:ext>
            </a:extLst>
          </p:cNvPr>
          <p:cNvSpPr>
            <a:spLocks noGrp="1" noChangeArrowheads="1"/>
          </p:cNvSpPr>
          <p:nvPr>
            <p:ph type="title"/>
          </p:nvPr>
        </p:nvSpPr>
        <p:spPr>
          <a:xfrm>
            <a:off x="503238" y="441325"/>
            <a:ext cx="8229600" cy="1371600"/>
          </a:xfrm>
        </p:spPr>
        <p:txBody>
          <a:bodyPr/>
          <a:lstStyle/>
          <a:p>
            <a:pPr algn="ctr"/>
            <a:r>
              <a:rPr kumimoji="1" lang="zh-CN" altLang="en-US" sz="4000" b="1">
                <a:solidFill>
                  <a:schemeClr val="tx2"/>
                </a:solidFill>
                <a:latin typeface="华文新魏" panose="02010800040101010101" pitchFamily="2" charset="-122"/>
                <a:ea typeface="华文新魏" panose="02010800040101010101" pitchFamily="2" charset="-122"/>
              </a:rPr>
              <a:t>用子女</a:t>
            </a:r>
            <a:r>
              <a:rPr kumimoji="1" lang="en-US" altLang="zh-CN" sz="4000" b="1">
                <a:solidFill>
                  <a:schemeClr val="tx2"/>
                </a:solidFill>
                <a:latin typeface="华文新魏" panose="02010800040101010101" pitchFamily="2" charset="-122"/>
                <a:ea typeface="华文新魏" panose="02010800040101010101" pitchFamily="2" charset="-122"/>
              </a:rPr>
              <a:t>-</a:t>
            </a:r>
            <a:r>
              <a:rPr kumimoji="1" lang="zh-CN" altLang="en-US" sz="4000" b="1">
                <a:solidFill>
                  <a:schemeClr val="tx2"/>
                </a:solidFill>
                <a:latin typeface="华文新魏" panose="02010800040101010101" pitchFamily="2" charset="-122"/>
                <a:ea typeface="华文新魏" panose="02010800040101010101" pitchFamily="2" charset="-122"/>
              </a:rPr>
              <a:t>兄弟表示实现的</a:t>
            </a:r>
            <a:br>
              <a:rPr kumimoji="1" lang="zh-CN" altLang="en-US" sz="4000" b="1">
                <a:solidFill>
                  <a:schemeClr val="tx2"/>
                </a:solidFill>
                <a:latin typeface="华文新魏" panose="02010800040101010101" pitchFamily="2" charset="-122"/>
                <a:ea typeface="华文新魏" panose="02010800040101010101" pitchFamily="2" charset="-122"/>
              </a:rPr>
            </a:br>
            <a:r>
              <a:rPr kumimoji="1" lang="zh-CN" altLang="en-US" sz="4000" b="1">
                <a:solidFill>
                  <a:schemeClr val="tx2"/>
                </a:solidFill>
                <a:latin typeface="华文新魏" panose="02010800040101010101" pitchFamily="2" charset="-122"/>
                <a:ea typeface="华文新魏" panose="02010800040101010101" pitchFamily="2" charset="-122"/>
              </a:rPr>
              <a:t>树的类定义</a:t>
            </a:r>
          </a:p>
        </p:txBody>
      </p:sp>
      <p:sp>
        <p:nvSpPr>
          <p:cNvPr id="251908" name="Rectangle 4">
            <a:extLst>
              <a:ext uri="{FF2B5EF4-FFF2-40B4-BE49-F238E27FC236}">
                <a16:creationId xmlns:a16="http://schemas.microsoft.com/office/drawing/2014/main" id="{2005A943-D92A-49CD-8EC1-B129D7DBC958}"/>
              </a:ext>
            </a:extLst>
          </p:cNvPr>
          <p:cNvSpPr>
            <a:spLocks noGrp="1" noChangeArrowheads="1"/>
          </p:cNvSpPr>
          <p:nvPr>
            <p:ph type="body" idx="1"/>
          </p:nvPr>
        </p:nvSpPr>
        <p:spPr>
          <a:xfrm>
            <a:off x="647700" y="1847850"/>
            <a:ext cx="8229600" cy="4533900"/>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struct</a:t>
            </a:r>
            <a:r>
              <a:rPr lang="en-US" altLang="zh-CN" sz="2800">
                <a:latin typeface="Times New Roman" panose="02020603050405020304" pitchFamily="18" charset="0"/>
                <a:ea typeface="隶书" panose="02010509060101010101" pitchFamily="49" charset="-122"/>
              </a:rPr>
              <a:t> TreeNode</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树的结点类</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 data</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结点数据</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firstChild</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nextSibling</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子女及兄弟指针</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TreeNode (T value = 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fc = NULL</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ns = NULL)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data (value)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firstChild (fc)</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nextSibling (ns)</a:t>
            </a:r>
            <a:r>
              <a:rPr lang="en-US" altLang="zh-CN" sz="2800" b="1">
                <a:latin typeface="Times New Roman" panose="02020603050405020304" pitchFamily="18" charset="0"/>
                <a:ea typeface="隶书" panose="02010509060101010101" pitchFamily="49" charset="-122"/>
              </a:rPr>
              <a:t> {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4C56391F-3C4C-46D1-85EF-B91B152DE0B3}"/>
              </a:ext>
            </a:extLst>
          </p:cNvPr>
          <p:cNvSpPr>
            <a:spLocks noGrp="1"/>
          </p:cNvSpPr>
          <p:nvPr>
            <p:ph type="sldNum" sz="quarter" idx="11"/>
          </p:nvPr>
        </p:nvSpPr>
        <p:spPr/>
        <p:txBody>
          <a:bodyPr/>
          <a:lstStyle/>
          <a:p>
            <a:fld id="{45F3B7EE-3041-406A-94D8-61ED430249FA}" type="slidenum">
              <a:rPr lang="en-US" altLang="zh-CN"/>
              <a:pPr/>
              <a:t>106</a:t>
            </a:fld>
            <a:endParaRPr lang="en-US" altLang="zh-CN"/>
          </a:p>
        </p:txBody>
      </p:sp>
      <p:sp>
        <p:nvSpPr>
          <p:cNvPr id="252932" name="Rectangle 4">
            <a:extLst>
              <a:ext uri="{FF2B5EF4-FFF2-40B4-BE49-F238E27FC236}">
                <a16:creationId xmlns:a16="http://schemas.microsoft.com/office/drawing/2014/main" id="{273A2747-AA53-4ACC-92B6-949092F5B454}"/>
              </a:ext>
            </a:extLst>
          </p:cNvPr>
          <p:cNvSpPr>
            <a:spLocks noGrp="1" noChangeArrowheads="1"/>
          </p:cNvSpPr>
          <p:nvPr>
            <p:ph type="body" idx="1"/>
          </p:nvPr>
        </p:nvSpPr>
        <p:spPr>
          <a:xfrm>
            <a:off x="627063" y="803275"/>
            <a:ext cx="8229600" cy="5541963"/>
          </a:xfrm>
        </p:spPr>
        <p:txBody>
          <a:bodyPr/>
          <a:lstStyle/>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class </a:t>
            </a:r>
            <a:r>
              <a:rPr lang="en-US" altLang="zh-CN" sz="2800">
                <a:latin typeface="Times New Roman" panose="02020603050405020304" pitchFamily="18" charset="0"/>
                <a:ea typeface="隶书" panose="02010509060101010101" pitchFamily="49" charset="-122"/>
              </a:rPr>
              <a:t>Tree</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树类</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private:</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root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current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根指针及当前指针</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Find (TreeNode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p</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 value)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在以</a:t>
            </a:r>
            <a:r>
              <a:rPr lang="en-US" altLang="zh-CN" sz="2800" b="1">
                <a:solidFill>
                  <a:schemeClr val="tx2"/>
                </a:solidFill>
                <a:latin typeface="Times New Roman" panose="02020603050405020304" pitchFamily="18" charset="0"/>
                <a:ea typeface="隶书" panose="02010509060101010101" pitchFamily="49" charset="-122"/>
              </a:rPr>
              <a:t>p</a:t>
            </a:r>
            <a:r>
              <a:rPr lang="zh-CN" altLang="en-US" sz="2800">
                <a:solidFill>
                  <a:schemeClr val="tx2"/>
                </a:solidFill>
                <a:latin typeface="Times New Roman" panose="02020603050405020304" pitchFamily="18" charset="0"/>
                <a:ea typeface="隶书" panose="02010509060101010101" pitchFamily="49" charset="-122"/>
              </a:rPr>
              <a:t>为根的树中搜索</a:t>
            </a:r>
            <a:r>
              <a:rPr lang="en-US" altLang="zh-CN" sz="2800" b="1">
                <a:solidFill>
                  <a:schemeClr val="tx2"/>
                </a:solidFill>
                <a:latin typeface="Times New Roman" panose="02020603050405020304" pitchFamily="18" charset="0"/>
                <a:ea typeface="隶书" panose="02010509060101010101" pitchFamily="49" charset="-122"/>
              </a:rPr>
              <a:t>value</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void </a:t>
            </a:r>
            <a:r>
              <a:rPr lang="en-US" altLang="zh-CN" sz="2800">
                <a:latin typeface="Times New Roman" panose="02020603050405020304" pitchFamily="18" charset="0"/>
                <a:ea typeface="隶书" panose="02010509060101010101" pitchFamily="49" charset="-122"/>
              </a:rPr>
              <a:t>RemovesubTree (TreeNode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p)</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删除以</a:t>
            </a:r>
            <a:r>
              <a:rPr lang="en-US" altLang="zh-CN" sz="2800" b="1">
                <a:solidFill>
                  <a:schemeClr val="tx2"/>
                </a:solidFill>
                <a:latin typeface="Times New Roman" panose="02020603050405020304" pitchFamily="18" charset="0"/>
                <a:ea typeface="隶书" panose="02010509060101010101" pitchFamily="49" charset="-122"/>
              </a:rPr>
              <a:t>p</a:t>
            </a:r>
            <a:r>
              <a:rPr lang="zh-CN" altLang="en-US" sz="2800">
                <a:solidFill>
                  <a:schemeClr val="tx2"/>
                </a:solidFill>
                <a:latin typeface="Times New Roman" panose="02020603050405020304" pitchFamily="18" charset="0"/>
                <a:ea typeface="隶书" panose="02010509060101010101" pitchFamily="49" charset="-122"/>
              </a:rPr>
              <a:t>为根的子树</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FindParent (TreeNode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p)</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public:</a:t>
            </a:r>
          </a:p>
        </p:txBody>
      </p:sp>
    </p:spTree>
  </p:cSld>
  <p:clrMapOvr>
    <a:masterClrMapping/>
  </p:clrMapOvr>
  <p:transition>
    <p:wipe dir="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4270254E-821E-4E80-B586-9F9A3F129831}"/>
              </a:ext>
            </a:extLst>
          </p:cNvPr>
          <p:cNvSpPr>
            <a:spLocks noGrp="1"/>
          </p:cNvSpPr>
          <p:nvPr>
            <p:ph type="sldNum" sz="quarter" idx="11"/>
          </p:nvPr>
        </p:nvSpPr>
        <p:spPr/>
        <p:txBody>
          <a:bodyPr/>
          <a:lstStyle/>
          <a:p>
            <a:fld id="{D9E6EC88-B39E-4F56-8757-C3015943905F}" type="slidenum">
              <a:rPr lang="en-US" altLang="zh-CN"/>
              <a:pPr/>
              <a:t>107</a:t>
            </a:fld>
            <a:endParaRPr lang="en-US" altLang="zh-CN"/>
          </a:p>
        </p:txBody>
      </p:sp>
      <p:sp>
        <p:nvSpPr>
          <p:cNvPr id="389122" name="Rectangle 2">
            <a:extLst>
              <a:ext uri="{FF2B5EF4-FFF2-40B4-BE49-F238E27FC236}">
                <a16:creationId xmlns:a16="http://schemas.microsoft.com/office/drawing/2014/main" id="{C79EA651-605B-4129-AE15-C040E49C362D}"/>
              </a:ext>
            </a:extLst>
          </p:cNvPr>
          <p:cNvSpPr>
            <a:spLocks noGrp="1" noChangeArrowheads="1"/>
          </p:cNvSpPr>
          <p:nvPr>
            <p:ph type="body" idx="1"/>
          </p:nvPr>
        </p:nvSpPr>
        <p:spPr>
          <a:xfrm>
            <a:off x="611188" y="692150"/>
            <a:ext cx="8229600" cy="5541963"/>
          </a:xfrm>
        </p:spPr>
        <p:txBody>
          <a:bodyPr/>
          <a:lstStyle/>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Tree ()</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root = current = NULL</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Root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置根结点为当前结点</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IsEmpty ()</a:t>
            </a:r>
            <a:r>
              <a:rPr lang="en-US" altLang="zh-CN" sz="2800" b="1">
                <a:latin typeface="Times New Roman" panose="02020603050405020304" pitchFamily="18" charset="0"/>
                <a:ea typeface="隶书" panose="02010509060101010101" pitchFamily="49" charset="-122"/>
              </a:rPr>
              <a:t> { return </a:t>
            </a:r>
            <a:r>
              <a:rPr lang="en-US" altLang="zh-CN" sz="2800">
                <a:latin typeface="Times New Roman" panose="02020603050405020304" pitchFamily="18" charset="0"/>
                <a:ea typeface="隶书" panose="02010509060101010101" pitchFamily="49" charset="-122"/>
              </a:rPr>
              <a:t>root == NULL</a:t>
            </a:r>
            <a:r>
              <a:rPr lang="en-US" altLang="zh-CN" sz="2800" b="1">
                <a:latin typeface="Times New Roman" panose="02020603050405020304" pitchFamily="18" charset="0"/>
                <a:ea typeface="隶书" panose="02010509060101010101" pitchFamily="49" charset="-122"/>
              </a:rPr>
              <a:t>; }</a:t>
            </a:r>
            <a:endParaRPr lang="en-US" altLang="zh-CN" sz="2800">
              <a:solidFill>
                <a:schemeClr val="tx2"/>
              </a:solidFill>
              <a:latin typeface="Times New Roman" panose="02020603050405020304" pitchFamily="18" charset="0"/>
              <a:ea typeface="隶书" panose="02010509060101010101" pitchFamily="49" charset="-122"/>
            </a:endParaRP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bool </a:t>
            </a:r>
            <a:r>
              <a:rPr lang="en-US" altLang="zh-CN" sz="2800">
                <a:latin typeface="Times New Roman" panose="02020603050405020304" pitchFamily="18" charset="0"/>
                <a:ea typeface="隶书" panose="02010509060101010101" pitchFamily="49" charset="-122"/>
              </a:rPr>
              <a:t>FirstChild ()</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将当前结点的第一个子女置为当前结点</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NextSibling ()</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将当前结点的下一个兄弟置为当前结点</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Parent ()</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将当前结点的双亲置为当前结点</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Find (T value)</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搜索含</a:t>
            </a:r>
            <a:r>
              <a:rPr lang="en-US" altLang="zh-CN" sz="2800">
                <a:solidFill>
                  <a:schemeClr val="tx2"/>
                </a:solidFill>
                <a:latin typeface="Times New Roman" panose="02020603050405020304" pitchFamily="18" charset="0"/>
                <a:ea typeface="隶书" panose="02010509060101010101" pitchFamily="49" charset="-122"/>
              </a:rPr>
              <a:t>value</a:t>
            </a:r>
            <a:r>
              <a:rPr lang="zh-CN" altLang="en-US" sz="2800">
                <a:solidFill>
                  <a:schemeClr val="tx2"/>
                </a:solidFill>
                <a:latin typeface="Times New Roman" panose="02020603050405020304" pitchFamily="18" charset="0"/>
                <a:ea typeface="隶书" panose="02010509060101010101" pitchFamily="49" charset="-122"/>
              </a:rPr>
              <a:t>的结点</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使之成为当前结点</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树的其他公共操作</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22D5B6A9-F9BA-47D7-83E3-05CFA809C177}"/>
              </a:ext>
            </a:extLst>
          </p:cNvPr>
          <p:cNvSpPr>
            <a:spLocks noGrp="1"/>
          </p:cNvSpPr>
          <p:nvPr>
            <p:ph type="sldNum" sz="quarter" idx="11"/>
          </p:nvPr>
        </p:nvSpPr>
        <p:spPr/>
        <p:txBody>
          <a:bodyPr/>
          <a:lstStyle/>
          <a:p>
            <a:fld id="{4B9F8683-1134-4C2C-904A-8CD012C216B2}" type="slidenum">
              <a:rPr lang="en-US" altLang="zh-CN"/>
              <a:pPr/>
              <a:t>108</a:t>
            </a:fld>
            <a:endParaRPr lang="en-US" altLang="zh-CN"/>
          </a:p>
        </p:txBody>
      </p:sp>
      <p:sp>
        <p:nvSpPr>
          <p:cNvPr id="254979" name="Rectangle 3">
            <a:extLst>
              <a:ext uri="{FF2B5EF4-FFF2-40B4-BE49-F238E27FC236}">
                <a16:creationId xmlns:a16="http://schemas.microsoft.com/office/drawing/2014/main" id="{FC3A63B2-0C91-4D23-8C54-CB5C381F4254}"/>
              </a:ext>
            </a:extLst>
          </p:cNvPr>
          <p:cNvSpPr>
            <a:spLocks noGrp="1" noChangeArrowheads="1"/>
          </p:cNvSpPr>
          <p:nvPr>
            <p:ph type="title"/>
          </p:nvPr>
        </p:nvSpPr>
        <p:spPr>
          <a:xfrm>
            <a:off x="457200" y="457200"/>
            <a:ext cx="8229600" cy="992188"/>
          </a:xfrm>
        </p:spPr>
        <p:txBody>
          <a:bodyPr/>
          <a:lstStyle/>
          <a:p>
            <a:pPr algn="ctr"/>
            <a:r>
              <a:rPr lang="zh-CN" altLang="en-US" sz="4000" b="1">
                <a:solidFill>
                  <a:schemeClr val="tx2"/>
                </a:solidFill>
                <a:latin typeface="华文新魏" panose="02010800040101010101" pitchFamily="2" charset="-122"/>
                <a:ea typeface="华文新魏" panose="02010800040101010101" pitchFamily="2" charset="-122"/>
              </a:rPr>
              <a:t>子女</a:t>
            </a:r>
            <a:r>
              <a:rPr lang="en-US" altLang="zh-CN" sz="4000" b="1">
                <a:solidFill>
                  <a:schemeClr val="tx2"/>
                </a:solidFill>
                <a:latin typeface="华文新魏" panose="02010800040101010101" pitchFamily="2" charset="-122"/>
                <a:ea typeface="华文新魏" panose="02010800040101010101" pitchFamily="2" charset="-122"/>
              </a:rPr>
              <a:t>-</a:t>
            </a:r>
            <a:r>
              <a:rPr lang="zh-CN" altLang="en-US" sz="4000" b="1">
                <a:solidFill>
                  <a:schemeClr val="tx2"/>
                </a:solidFill>
                <a:latin typeface="华文新魏" panose="02010800040101010101" pitchFamily="2" charset="-122"/>
                <a:ea typeface="华文新魏" panose="02010800040101010101" pitchFamily="2" charset="-122"/>
              </a:rPr>
              <a:t>兄弟链表常用操作的实现</a:t>
            </a:r>
          </a:p>
        </p:txBody>
      </p:sp>
      <p:sp>
        <p:nvSpPr>
          <p:cNvPr id="254980" name="Rectangle 4">
            <a:extLst>
              <a:ext uri="{FF2B5EF4-FFF2-40B4-BE49-F238E27FC236}">
                <a16:creationId xmlns:a16="http://schemas.microsoft.com/office/drawing/2014/main" id="{7A5C616E-4CB2-42A0-8C10-411C6F270E82}"/>
              </a:ext>
            </a:extLst>
          </p:cNvPr>
          <p:cNvSpPr>
            <a:spLocks noGrp="1" noChangeArrowheads="1"/>
          </p:cNvSpPr>
          <p:nvPr>
            <p:ph type="body" idx="1"/>
          </p:nvPr>
        </p:nvSpPr>
        <p:spPr>
          <a:xfrm>
            <a:off x="663575" y="1450975"/>
            <a:ext cx="8229600" cy="5038725"/>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Tree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Root ()</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让树的根结点成为树的当前结点</a:t>
            </a:r>
            <a:endParaRPr lang="zh-CN" altLang="en-US" sz="2800" b="1">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(root </a:t>
            </a:r>
            <a:r>
              <a:rPr lang="en-US" altLang="zh-CN" sz="2800" i="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NULL)</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current = NULL</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false</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else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current = root</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true</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C5C70B16-3894-4CAD-82E8-7CBA8278C169}"/>
              </a:ext>
            </a:extLst>
          </p:cNvPr>
          <p:cNvSpPr>
            <a:spLocks noGrp="1"/>
          </p:cNvSpPr>
          <p:nvPr>
            <p:ph type="sldNum" sz="quarter" idx="11"/>
          </p:nvPr>
        </p:nvSpPr>
        <p:spPr/>
        <p:txBody>
          <a:bodyPr/>
          <a:lstStyle/>
          <a:p>
            <a:fld id="{175D12B1-D78F-4F57-8176-CDAB77DBF2FC}" type="slidenum">
              <a:rPr lang="en-US" altLang="zh-CN"/>
              <a:pPr/>
              <a:t>109</a:t>
            </a:fld>
            <a:endParaRPr lang="en-US" altLang="zh-CN"/>
          </a:p>
        </p:txBody>
      </p:sp>
      <p:sp>
        <p:nvSpPr>
          <p:cNvPr id="256004" name="Rectangle 4">
            <a:extLst>
              <a:ext uri="{FF2B5EF4-FFF2-40B4-BE49-F238E27FC236}">
                <a16:creationId xmlns:a16="http://schemas.microsoft.com/office/drawing/2014/main" id="{DD590119-1F41-46BF-A4CC-4EBE4E2C17EE}"/>
              </a:ext>
            </a:extLst>
          </p:cNvPr>
          <p:cNvSpPr>
            <a:spLocks noGrp="1" noChangeArrowheads="1"/>
          </p:cNvSpPr>
          <p:nvPr>
            <p:ph type="body" idx="1"/>
          </p:nvPr>
        </p:nvSpPr>
        <p:spPr>
          <a:xfrm>
            <a:off x="627063" y="800100"/>
            <a:ext cx="8229600" cy="5724525"/>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Tree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Parent ()</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置当前结点的双亲结点为当前结点</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p = current</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(current </a:t>
            </a:r>
            <a:r>
              <a:rPr lang="en-US" altLang="zh-CN" sz="2800" i="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NULL</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current </a:t>
            </a:r>
            <a:r>
              <a:rPr lang="en-US" altLang="zh-CN" sz="2800" i="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root) </a:t>
            </a:r>
          </a:p>
          <a:p>
            <a:pPr>
              <a:lnSpc>
                <a:spcPct val="105000"/>
              </a:lnSpc>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current = NULL</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false</a:t>
            </a:r>
            <a:r>
              <a:rPr lang="en-US" altLang="zh-CN" sz="2800" b="1">
                <a:latin typeface="Times New Roman" panose="02020603050405020304" pitchFamily="18" charset="0"/>
                <a:ea typeface="隶书" panose="02010509060101010101" pitchFamily="49" charset="-122"/>
              </a:rPr>
              <a:t>; }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空树或根无双亲</a:t>
            </a:r>
            <a:endParaRPr lang="zh-CN" altLang="en-US" sz="2800" b="1">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return </a:t>
            </a:r>
            <a:r>
              <a:rPr lang="en-US" altLang="zh-CN" sz="2800">
                <a:latin typeface="Times New Roman" panose="02020603050405020304" pitchFamily="18" charset="0"/>
                <a:ea typeface="隶书" panose="02010509060101010101" pitchFamily="49" charset="-122"/>
              </a:rPr>
              <a:t>FindParent (root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从根开始找</a:t>
            </a:r>
            <a:r>
              <a:rPr lang="zh-CN" altLang="en-US" sz="2800" b="1">
                <a:solidFill>
                  <a:schemeClr val="tx2"/>
                </a:solidFill>
                <a:latin typeface="Times New Roman" panose="02020603050405020304" pitchFamily="18" charset="0"/>
                <a:ea typeface="隶书" panose="02010509060101010101" pitchFamily="49" charset="-122"/>
              </a:rPr>
              <a:t>*</a:t>
            </a:r>
            <a:r>
              <a:rPr lang="en-US" altLang="zh-CN" sz="2800" b="1">
                <a:solidFill>
                  <a:schemeClr val="tx2"/>
                </a:solidFill>
                <a:latin typeface="Times New Roman" panose="02020603050405020304" pitchFamily="18" charset="0"/>
                <a:ea typeface="隶书" panose="02010509060101010101" pitchFamily="49" charset="-122"/>
              </a:rPr>
              <a:t>p</a:t>
            </a:r>
            <a:r>
              <a:rPr lang="zh-CN" altLang="en-US" sz="2800">
                <a:solidFill>
                  <a:schemeClr val="tx2"/>
                </a:solidFill>
                <a:latin typeface="Times New Roman" panose="02020603050405020304" pitchFamily="18" charset="0"/>
                <a:ea typeface="隶书" panose="02010509060101010101" pitchFamily="49" charset="-122"/>
              </a:rPr>
              <a:t>的双亲结点</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66DA00D7-F57A-468E-B2EC-5253FF359268}"/>
              </a:ext>
            </a:extLst>
          </p:cNvPr>
          <p:cNvSpPr>
            <a:spLocks noGrp="1"/>
          </p:cNvSpPr>
          <p:nvPr>
            <p:ph type="sldNum" sz="quarter" idx="11"/>
          </p:nvPr>
        </p:nvSpPr>
        <p:spPr/>
        <p:txBody>
          <a:bodyPr/>
          <a:lstStyle/>
          <a:p>
            <a:fld id="{AA291128-2BE0-48F7-BEB7-757F52541146}" type="slidenum">
              <a:rPr lang="en-US" altLang="zh-CN"/>
              <a:pPr/>
              <a:t>11</a:t>
            </a:fld>
            <a:endParaRPr lang="en-US" altLang="zh-CN"/>
          </a:p>
        </p:txBody>
      </p:sp>
      <p:sp>
        <p:nvSpPr>
          <p:cNvPr id="120835" name="Rectangle 3">
            <a:extLst>
              <a:ext uri="{FF2B5EF4-FFF2-40B4-BE49-F238E27FC236}">
                <a16:creationId xmlns:a16="http://schemas.microsoft.com/office/drawing/2014/main" id="{D28ED292-A21F-40D0-B82D-86B17A57D688}"/>
              </a:ext>
            </a:extLst>
          </p:cNvPr>
          <p:cNvSpPr>
            <a:spLocks noChangeArrowheads="1"/>
          </p:cNvSpPr>
          <p:nvPr/>
        </p:nvSpPr>
        <p:spPr bwMode="auto">
          <a:xfrm>
            <a:off x="838200" y="558800"/>
            <a:ext cx="77724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BuildRoot (</a:t>
            </a:r>
            <a:r>
              <a:rPr lang="en-US" altLang="zh-CN" sz="2800" b="1">
                <a:latin typeface="Times New Roman" panose="02020603050405020304" pitchFamily="18" charset="0"/>
                <a:ea typeface="隶书" panose="02010509060101010101" pitchFamily="49" charset="-122"/>
              </a:rPr>
              <a:t>const</a:t>
            </a:r>
            <a:r>
              <a:rPr lang="en-US" altLang="zh-CN" sz="2800">
                <a:latin typeface="Times New Roman" panose="02020603050405020304" pitchFamily="18" charset="0"/>
                <a:ea typeface="隶书" panose="02010509060101010101" pitchFamily="49" charset="-122"/>
              </a:rPr>
              <a:t> T</a:t>
            </a:r>
            <a:r>
              <a:rPr lang="en-US" altLang="zh-CN" sz="2800" b="1">
                <a:latin typeface="Times New Roman" panose="02020603050405020304" pitchFamily="18" charset="0"/>
                <a:ea typeface="隶书" panose="02010509060101010101" pitchFamily="49" charset="-122"/>
              </a:rPr>
              <a:t>&amp;</a:t>
            </a:r>
            <a:r>
              <a:rPr lang="en-US" altLang="zh-CN" sz="2800">
                <a:latin typeface="Times New Roman" panose="02020603050405020304" pitchFamily="18" charset="0"/>
                <a:ea typeface="隶书" panose="02010509060101010101" pitchFamily="49" charset="-122"/>
              </a:rPr>
              <a:t> value)</a:t>
            </a:r>
            <a:r>
              <a:rPr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建立树的根结点</a:t>
            </a:r>
          </a:p>
          <a:p>
            <a:pPr>
              <a:spcBef>
                <a:spcPct val="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position FirstChild(position p)</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返回</a:t>
            </a:r>
            <a:r>
              <a:rPr lang="zh-CN" altLang="en-US" sz="2800" b="1">
                <a:solidFill>
                  <a:schemeClr val="tx2"/>
                </a:solidFill>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p </a:t>
            </a:r>
            <a:r>
              <a:rPr lang="zh-CN" altLang="en-US" sz="2800">
                <a:solidFill>
                  <a:schemeClr val="tx2"/>
                </a:solidFill>
                <a:latin typeface="Times New Roman" panose="02020603050405020304" pitchFamily="18" charset="0"/>
                <a:ea typeface="隶书" panose="02010509060101010101" pitchFamily="49" charset="-122"/>
              </a:rPr>
              <a:t>第一个子女地址</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无子女返回 </a:t>
            </a:r>
            <a:r>
              <a:rPr lang="en-US" altLang="zh-CN" sz="2800" b="1">
                <a:solidFill>
                  <a:schemeClr val="tx2"/>
                </a:solidFill>
                <a:latin typeface="Times New Roman" panose="02020603050405020304" pitchFamily="18" charset="0"/>
                <a:ea typeface="隶书" panose="02010509060101010101" pitchFamily="49" charset="-122"/>
              </a:rPr>
              <a:t>0</a:t>
            </a:r>
          </a:p>
          <a:p>
            <a:pPr>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position NextSibling(position p)</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返回 </a:t>
            </a:r>
            <a:r>
              <a:rPr lang="en-US" altLang="zh-CN" sz="2800" b="1">
                <a:solidFill>
                  <a:schemeClr val="tx2"/>
                </a:solidFill>
                <a:latin typeface="Times New Roman" panose="02020603050405020304" pitchFamily="18" charset="0"/>
                <a:ea typeface="隶书" panose="02010509060101010101" pitchFamily="49" charset="-122"/>
              </a:rPr>
              <a:t>p </a:t>
            </a:r>
            <a:r>
              <a:rPr lang="zh-CN" altLang="en-US" sz="2800">
                <a:solidFill>
                  <a:schemeClr val="tx2"/>
                </a:solidFill>
                <a:latin typeface="Times New Roman" panose="02020603050405020304" pitchFamily="18" charset="0"/>
                <a:ea typeface="隶书" panose="02010509060101010101" pitchFamily="49" charset="-122"/>
              </a:rPr>
              <a:t>下一兄弟地址</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若无下一兄弟返回 </a:t>
            </a:r>
            <a:r>
              <a:rPr lang="en-US" altLang="zh-CN" sz="2800" b="1">
                <a:solidFill>
                  <a:schemeClr val="tx2"/>
                </a:solidFill>
                <a:latin typeface="Times New Roman" panose="02020603050405020304" pitchFamily="18" charset="0"/>
                <a:ea typeface="隶书" panose="02010509060101010101" pitchFamily="49" charset="-122"/>
              </a:rPr>
              <a:t>0</a:t>
            </a:r>
          </a:p>
          <a:p>
            <a:pPr>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position Parent(position p)</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返回</a:t>
            </a:r>
            <a:r>
              <a:rPr lang="zh-CN" altLang="en-US" sz="2800" b="1">
                <a:solidFill>
                  <a:schemeClr val="tx2"/>
                </a:solidFill>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p </a:t>
            </a:r>
            <a:r>
              <a:rPr lang="zh-CN" altLang="en-US" sz="2800">
                <a:solidFill>
                  <a:schemeClr val="tx2"/>
                </a:solidFill>
                <a:latin typeface="Times New Roman" panose="02020603050405020304" pitchFamily="18" charset="0"/>
                <a:ea typeface="隶书" panose="02010509060101010101" pitchFamily="49" charset="-122"/>
              </a:rPr>
              <a:t>双亲结点地址</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若</a:t>
            </a:r>
            <a:r>
              <a:rPr lang="zh-CN" altLang="en-US" sz="2800" b="1">
                <a:solidFill>
                  <a:schemeClr val="tx2"/>
                </a:solidFill>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p </a:t>
            </a:r>
            <a:r>
              <a:rPr lang="zh-CN" altLang="en-US" sz="2800">
                <a:solidFill>
                  <a:schemeClr val="tx2"/>
                </a:solidFill>
                <a:latin typeface="Times New Roman" panose="02020603050405020304" pitchFamily="18" charset="0"/>
                <a:ea typeface="隶书" panose="02010509060101010101" pitchFamily="49" charset="-122"/>
              </a:rPr>
              <a:t>为根返回 </a:t>
            </a:r>
            <a:r>
              <a:rPr lang="en-US" altLang="zh-CN" sz="2800" b="1">
                <a:solidFill>
                  <a:schemeClr val="tx2"/>
                </a:solidFill>
                <a:latin typeface="Times New Roman" panose="02020603050405020304" pitchFamily="18" charset="0"/>
                <a:ea typeface="隶书" panose="02010509060101010101" pitchFamily="49" charset="-122"/>
              </a:rPr>
              <a:t>0</a:t>
            </a:r>
          </a:p>
          <a:p>
            <a:pPr>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T getData(position p)</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返回结点</a:t>
            </a:r>
            <a:r>
              <a:rPr lang="zh-CN" altLang="en-US" sz="2800" b="1">
                <a:solidFill>
                  <a:schemeClr val="tx2"/>
                </a:solidFill>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p </a:t>
            </a:r>
            <a:r>
              <a:rPr lang="zh-CN" altLang="en-US" sz="2800">
                <a:solidFill>
                  <a:schemeClr val="tx2"/>
                </a:solidFill>
                <a:latin typeface="Times New Roman" panose="02020603050405020304" pitchFamily="18" charset="0"/>
                <a:ea typeface="隶书" panose="02010509060101010101" pitchFamily="49" charset="-122"/>
              </a:rPr>
              <a:t>中存放的值</a:t>
            </a:r>
          </a:p>
          <a:p>
            <a:pPr>
              <a:spcBef>
                <a:spcPct val="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a:t>
            </a:r>
            <a:r>
              <a:rPr lang="en-US" altLang="zh-CN" sz="2800">
                <a:latin typeface="Times New Roman" panose="02020603050405020304" pitchFamily="18" charset="0"/>
                <a:ea typeface="隶书" panose="02010509060101010101" pitchFamily="49" charset="-122"/>
              </a:rPr>
              <a:t> InsertChild(position p</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&amp;</a:t>
            </a:r>
            <a:r>
              <a:rPr lang="en-US" altLang="zh-CN" sz="2800">
                <a:latin typeface="Times New Roman" panose="02020603050405020304" pitchFamily="18" charset="0"/>
                <a:ea typeface="隶书" panose="02010509060101010101" pitchFamily="49" charset="-122"/>
              </a:rPr>
              <a:t> value)</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在结点</a:t>
            </a:r>
            <a:r>
              <a:rPr lang="zh-CN" altLang="en-US" sz="2800" b="1">
                <a:solidFill>
                  <a:schemeClr val="tx2"/>
                </a:solidFill>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p </a:t>
            </a:r>
            <a:r>
              <a:rPr lang="zh-CN" altLang="en-US" sz="2800">
                <a:solidFill>
                  <a:schemeClr val="tx2"/>
                </a:solidFill>
                <a:latin typeface="Times New Roman" panose="02020603050405020304" pitchFamily="18" charset="0"/>
                <a:ea typeface="隶书" panose="02010509060101010101" pitchFamily="49" charset="-122"/>
              </a:rPr>
              <a:t>下插入值为</a:t>
            </a:r>
            <a:r>
              <a:rPr lang="zh-CN" altLang="en-US" sz="2800" b="1">
                <a:solidFill>
                  <a:schemeClr val="tx2"/>
                </a:solidFill>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value </a:t>
            </a:r>
            <a:r>
              <a:rPr lang="zh-CN" altLang="en-US" sz="2800">
                <a:solidFill>
                  <a:schemeClr val="tx2"/>
                </a:solidFill>
                <a:latin typeface="Times New Roman" panose="02020603050405020304" pitchFamily="18" charset="0"/>
                <a:ea typeface="隶书" panose="02010509060101010101" pitchFamily="49" charset="-122"/>
              </a:rPr>
              <a:t>的新子女</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若插</a:t>
            </a:r>
          </a:p>
          <a:p>
            <a:pPr>
              <a:spcBef>
                <a:spcPct val="0"/>
              </a:spcBef>
              <a:buFont typeface="Wingdings" panose="05000000000000000000" pitchFamily="2" charset="2"/>
              <a:buNone/>
            </a:pPr>
            <a:r>
              <a:rPr lang="zh-CN" altLang="en-US" sz="2800" b="1">
                <a:solidFill>
                  <a:schemeClr val="tx2"/>
                </a:solidFill>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入失败</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函数返回</a:t>
            </a:r>
            <a:r>
              <a:rPr lang="en-US" altLang="zh-CN" sz="2800" b="1">
                <a:solidFill>
                  <a:schemeClr val="tx2"/>
                </a:solidFill>
                <a:latin typeface="Times New Roman" panose="02020603050405020304" pitchFamily="18" charset="0"/>
                <a:ea typeface="隶书" panose="02010509060101010101" pitchFamily="49" charset="-122"/>
              </a:rPr>
              <a:t>false, </a:t>
            </a:r>
            <a:r>
              <a:rPr lang="zh-CN" altLang="en-US" sz="2800">
                <a:solidFill>
                  <a:schemeClr val="tx2"/>
                </a:solidFill>
                <a:latin typeface="Times New Roman" panose="02020603050405020304" pitchFamily="18" charset="0"/>
                <a:ea typeface="隶书" panose="02010509060101010101" pitchFamily="49" charset="-122"/>
              </a:rPr>
              <a:t>否则返回</a:t>
            </a:r>
            <a:r>
              <a:rPr lang="en-US" altLang="zh-CN" sz="2800" b="1">
                <a:solidFill>
                  <a:schemeClr val="tx2"/>
                </a:solidFill>
                <a:latin typeface="Times New Roman" panose="02020603050405020304" pitchFamily="18" charset="0"/>
                <a:ea typeface="隶书" panose="02010509060101010101" pitchFamily="49" charset="-122"/>
              </a:rPr>
              <a:t>true</a:t>
            </a:r>
          </a:p>
        </p:txBody>
      </p:sp>
    </p:spTree>
  </p:cSld>
  <p:clrMapOvr>
    <a:masterClrMapping/>
  </p:clrMapOvr>
  <p:transition>
    <p:wipe dir="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D8DAEC37-AD04-444E-8593-DC2255967707}"/>
              </a:ext>
            </a:extLst>
          </p:cNvPr>
          <p:cNvSpPr>
            <a:spLocks noGrp="1"/>
          </p:cNvSpPr>
          <p:nvPr>
            <p:ph type="sldNum" sz="quarter" idx="11"/>
          </p:nvPr>
        </p:nvSpPr>
        <p:spPr/>
        <p:txBody>
          <a:bodyPr/>
          <a:lstStyle/>
          <a:p>
            <a:fld id="{E4C658C4-3370-4F42-80D6-E4809478ED82}" type="slidenum">
              <a:rPr lang="en-US" altLang="zh-CN"/>
              <a:pPr/>
              <a:t>110</a:t>
            </a:fld>
            <a:endParaRPr lang="en-US" altLang="zh-CN"/>
          </a:p>
        </p:txBody>
      </p:sp>
      <p:sp>
        <p:nvSpPr>
          <p:cNvPr id="257028" name="Rectangle 4">
            <a:extLst>
              <a:ext uri="{FF2B5EF4-FFF2-40B4-BE49-F238E27FC236}">
                <a16:creationId xmlns:a16="http://schemas.microsoft.com/office/drawing/2014/main" id="{0E497A86-CD42-4694-AFB8-9EB575591C04}"/>
              </a:ext>
            </a:extLst>
          </p:cNvPr>
          <p:cNvSpPr>
            <a:spLocks noGrp="1" noChangeArrowheads="1"/>
          </p:cNvSpPr>
          <p:nvPr>
            <p:ph type="body" idx="1"/>
          </p:nvPr>
        </p:nvSpPr>
        <p:spPr>
          <a:xfrm>
            <a:off x="663575" y="765175"/>
            <a:ext cx="8229600" cy="5613400"/>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Tree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lnSpc>
                <a:spcPct val="105000"/>
              </a:lnSpc>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FindParent (TreeNode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p)</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在根为*</a:t>
            </a:r>
            <a:r>
              <a:rPr lang="en-US" altLang="zh-CN" sz="2800" b="1">
                <a:solidFill>
                  <a:schemeClr val="tx2"/>
                </a:solidFill>
                <a:latin typeface="Times New Roman" panose="02020603050405020304" pitchFamily="18" charset="0"/>
                <a:ea typeface="隶书" panose="02010509060101010101" pitchFamily="49" charset="-122"/>
              </a:rPr>
              <a:t>t</a:t>
            </a:r>
            <a:r>
              <a:rPr lang="zh-CN" altLang="en-US" sz="2800">
                <a:solidFill>
                  <a:schemeClr val="tx2"/>
                </a:solidFill>
                <a:latin typeface="Times New Roman" panose="02020603050405020304" pitchFamily="18" charset="0"/>
                <a:ea typeface="隶书" panose="02010509060101010101" pitchFamily="49" charset="-122"/>
              </a:rPr>
              <a:t>的树中找*</a:t>
            </a:r>
            <a:r>
              <a:rPr lang="en-US" altLang="zh-CN" sz="2800" b="1">
                <a:solidFill>
                  <a:schemeClr val="tx2"/>
                </a:solidFill>
                <a:latin typeface="Times New Roman" panose="02020603050405020304" pitchFamily="18" charset="0"/>
                <a:ea typeface="隶书" panose="02010509060101010101" pitchFamily="49" charset="-122"/>
              </a:rPr>
              <a:t>p</a:t>
            </a:r>
            <a:r>
              <a:rPr lang="zh-CN" altLang="en-US" sz="2800">
                <a:solidFill>
                  <a:schemeClr val="tx2"/>
                </a:solidFill>
                <a:latin typeface="Times New Roman" panose="02020603050405020304" pitchFamily="18" charset="0"/>
                <a:ea typeface="隶书" panose="02010509060101010101" pitchFamily="49" charset="-122"/>
              </a:rPr>
              <a:t>的双亲</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并置为当前结点</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q = t</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firstChild</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en-US" altLang="zh-CN" sz="2800">
                <a:solidFill>
                  <a:schemeClr val="tx2"/>
                </a:solidFill>
                <a:latin typeface="Times New Roman" panose="02020603050405020304" pitchFamily="18" charset="0"/>
                <a:ea typeface="隶书" panose="02010509060101010101" pitchFamily="49" charset="-122"/>
              </a:rPr>
              <a:t>*q</a:t>
            </a:r>
            <a:r>
              <a:rPr lang="zh-CN" altLang="en-US" sz="2800">
                <a:solidFill>
                  <a:schemeClr val="tx2"/>
                </a:solidFill>
                <a:latin typeface="Times New Roman" panose="02020603050405020304" pitchFamily="18" charset="0"/>
                <a:ea typeface="隶书" panose="02010509060101010101" pitchFamily="49" charset="-122"/>
              </a:rPr>
              <a:t>是*</a:t>
            </a:r>
            <a:r>
              <a:rPr lang="en-US" altLang="zh-CN" sz="2800">
                <a:solidFill>
                  <a:schemeClr val="tx2"/>
                </a:solidFill>
                <a:latin typeface="Times New Roman" panose="02020603050405020304" pitchFamily="18" charset="0"/>
                <a:ea typeface="隶书" panose="02010509060101010101" pitchFamily="49" charset="-122"/>
              </a:rPr>
              <a:t>t</a:t>
            </a:r>
            <a:r>
              <a:rPr lang="zh-CN" altLang="en-US" sz="2800">
                <a:solidFill>
                  <a:schemeClr val="tx2"/>
                </a:solidFill>
                <a:latin typeface="Times New Roman" panose="02020603050405020304" pitchFamily="18" charset="0"/>
                <a:ea typeface="隶书" panose="02010509060101010101" pitchFamily="49" charset="-122"/>
              </a:rPr>
              <a:t>长子</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succ</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while </a:t>
            </a:r>
            <a:r>
              <a:rPr lang="en-US" altLang="zh-CN" sz="2800">
                <a:latin typeface="Times New Roman" panose="02020603050405020304" pitchFamily="18" charset="0"/>
                <a:ea typeface="隶书" panose="02010509060101010101" pitchFamily="49" charset="-122"/>
              </a:rPr>
              <a:t>(q != NULL</a:t>
            </a:r>
            <a:r>
              <a:rPr lang="en-US" altLang="zh-CN" sz="2800" b="1">
                <a:latin typeface="Times New Roman" panose="02020603050405020304" pitchFamily="18" charset="0"/>
                <a:ea typeface="隶书" panose="02010509060101010101" pitchFamily="49" charset="-122"/>
              </a:rPr>
              <a:t> &amp;&amp; </a:t>
            </a:r>
            <a:r>
              <a:rPr lang="en-US" altLang="zh-CN" sz="2800">
                <a:latin typeface="Times New Roman" panose="02020603050405020304" pitchFamily="18" charset="0"/>
                <a:ea typeface="隶书" panose="02010509060101010101" pitchFamily="49" charset="-122"/>
              </a:rPr>
              <a:t>q != p)</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扫描兄弟链</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((succ = FindParent (q, p)) == true)</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succ</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递归搜索以*</a:t>
            </a:r>
            <a:r>
              <a:rPr lang="en-US" altLang="zh-CN" sz="2800">
                <a:solidFill>
                  <a:schemeClr val="tx2"/>
                </a:solidFill>
                <a:latin typeface="Times New Roman" panose="02020603050405020304" pitchFamily="18" charset="0"/>
                <a:ea typeface="隶书" panose="02010509060101010101" pitchFamily="49" charset="-122"/>
              </a:rPr>
              <a:t>q</a:t>
            </a:r>
            <a:r>
              <a:rPr lang="zh-CN" altLang="en-US" sz="2800">
                <a:solidFill>
                  <a:schemeClr val="tx2"/>
                </a:solidFill>
                <a:latin typeface="Times New Roman" panose="02020603050405020304" pitchFamily="18" charset="0"/>
                <a:ea typeface="隶书" panose="02010509060101010101" pitchFamily="49" charset="-122"/>
              </a:rPr>
              <a:t>为根的子树</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q = q</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nextSibling</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p:txBody>
      </p:sp>
    </p:spTree>
  </p:cSld>
  <p:clrMapOvr>
    <a:masterClrMapping/>
  </p:clrMapOvr>
  <p:transition>
    <p:wipe dir="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A2232DAE-9CE1-46C8-8A55-EFD1FAF26A4E}"/>
              </a:ext>
            </a:extLst>
          </p:cNvPr>
          <p:cNvSpPr>
            <a:spLocks noGrp="1"/>
          </p:cNvSpPr>
          <p:nvPr>
            <p:ph type="sldNum" sz="quarter" idx="11"/>
          </p:nvPr>
        </p:nvSpPr>
        <p:spPr/>
        <p:txBody>
          <a:bodyPr/>
          <a:lstStyle/>
          <a:p>
            <a:fld id="{1D1C72FB-D0DA-4924-94D9-99598A0D24CE}" type="slidenum">
              <a:rPr lang="en-US" altLang="zh-CN"/>
              <a:pPr/>
              <a:t>111</a:t>
            </a:fld>
            <a:endParaRPr lang="en-US" altLang="zh-CN"/>
          </a:p>
        </p:txBody>
      </p:sp>
      <p:sp>
        <p:nvSpPr>
          <p:cNvPr id="393218" name="Rectangle 2">
            <a:extLst>
              <a:ext uri="{FF2B5EF4-FFF2-40B4-BE49-F238E27FC236}">
                <a16:creationId xmlns:a16="http://schemas.microsoft.com/office/drawing/2014/main" id="{7CD4C1A0-713E-454E-9ECC-7F54CA4EDC07}"/>
              </a:ext>
            </a:extLst>
          </p:cNvPr>
          <p:cNvSpPr>
            <a:spLocks noGrp="1" noChangeArrowheads="1"/>
          </p:cNvSpPr>
          <p:nvPr>
            <p:ph type="body" idx="1"/>
          </p:nvPr>
        </p:nvSpPr>
        <p:spPr>
          <a:xfrm>
            <a:off x="663575" y="765175"/>
            <a:ext cx="8229600" cy="5613400"/>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(q != NULL</a:t>
            </a:r>
            <a:r>
              <a:rPr lang="en-US" altLang="zh-CN" sz="2800" b="1">
                <a:latin typeface="Times New Roman" panose="02020603050405020304" pitchFamily="18" charset="0"/>
                <a:ea typeface="隶书" panose="02010509060101010101" pitchFamily="49" charset="-122"/>
              </a:rPr>
              <a:t> &amp;&amp; </a:t>
            </a:r>
            <a:r>
              <a:rPr lang="en-US" altLang="zh-CN" sz="2800">
                <a:latin typeface="Times New Roman" panose="02020603050405020304" pitchFamily="18" charset="0"/>
                <a:ea typeface="隶书" panose="02010509060101010101" pitchFamily="49" charset="-122"/>
              </a:rPr>
              <a:t>q </a:t>
            </a:r>
            <a:r>
              <a:rPr lang="en-US" altLang="zh-CN" sz="2800" i="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p)</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current = t</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true</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else { </a:t>
            </a:r>
            <a:r>
              <a:rPr lang="en-US" altLang="zh-CN" sz="2800">
                <a:latin typeface="Times New Roman" panose="02020603050405020304" pitchFamily="18" charset="0"/>
                <a:ea typeface="隶书" panose="02010509060101010101" pitchFamily="49" charset="-122"/>
              </a:rPr>
              <a:t>current = NULL</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false</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未找到</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endParaRPr lang="en-US" altLang="zh-CN" sz="2800" b="1">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Tree</a:t>
            </a:r>
            <a:r>
              <a:rPr lang="en-US" altLang="zh-CN" sz="2800" b="1">
                <a:latin typeface="Times New Roman" panose="02020603050405020304" pitchFamily="18" charset="0"/>
                <a:ea typeface="隶书" panose="02010509060101010101" pitchFamily="49" charset="-122"/>
              </a:rPr>
              <a:t>&lt;T&gt;::</a:t>
            </a:r>
            <a:r>
              <a:rPr lang="en-US" altLang="zh-CN" sz="2800">
                <a:latin typeface="Times New Roman" panose="02020603050405020304" pitchFamily="18" charset="0"/>
                <a:ea typeface="隶书" panose="02010509060101010101" pitchFamily="49" charset="-122"/>
              </a:rPr>
              <a:t>FirstChild ()</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在树中找当前结点的长子</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并置为当前结点</a:t>
            </a:r>
            <a:endParaRPr lang="zh-CN" altLang="en-US" sz="2800" b="1">
              <a:solidFill>
                <a:schemeClr val="tx2"/>
              </a:solidFill>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(current </a:t>
            </a:r>
            <a:r>
              <a:rPr lang="en-US" altLang="zh-CN" sz="2800" b="1">
                <a:latin typeface="Times New Roman" panose="02020603050405020304" pitchFamily="18" charset="0"/>
                <a:ea typeface="隶书" panose="02010509060101010101" pitchFamily="49" charset="-122"/>
              </a:rPr>
              <a:t>&amp;&amp; </a:t>
            </a:r>
            <a:r>
              <a:rPr lang="en-US" altLang="zh-CN" sz="2800">
                <a:latin typeface="Times New Roman" panose="02020603050405020304" pitchFamily="18" charset="0"/>
                <a:ea typeface="隶书" panose="02010509060101010101" pitchFamily="49" charset="-122"/>
              </a:rPr>
              <a:t>current</a:t>
            </a:r>
            <a:r>
              <a:rPr lang="en-US" altLang="zh-CN" sz="2800">
                <a:latin typeface="楷体_GB2312" panose="02010609030101010101" pitchFamily="49" charset="-122"/>
                <a:ea typeface="楷体_GB2312" panose="02010609030101010101" pitchFamily="49" charset="-122"/>
              </a:rPr>
              <a:t>-</a:t>
            </a:r>
            <a:r>
              <a:rPr lang="en-US" altLang="zh-CN" sz="2800">
                <a:latin typeface="Times New Roman" panose="02020603050405020304" pitchFamily="18" charset="0"/>
                <a:ea typeface="隶书" panose="02010509060101010101" pitchFamily="49" charset="-122"/>
              </a:rPr>
              <a:t>&gt;firstChild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current = current</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firstChild</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true</a:t>
            </a:r>
            <a:r>
              <a:rPr lang="en-US" altLang="zh-CN" sz="2800" b="1">
                <a:latin typeface="Times New Roman" panose="02020603050405020304" pitchFamily="18" charset="0"/>
                <a:ea typeface="隶书" panose="02010509060101010101" pitchFamily="49" charset="-122"/>
              </a:rPr>
              <a:t>; }</a:t>
            </a:r>
          </a:p>
        </p:txBody>
      </p:sp>
    </p:spTree>
  </p:cSld>
  <p:clrMapOvr>
    <a:masterClrMapping/>
  </p:clrMapOvr>
  <p:transition>
    <p:wipe dir="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80CC87BC-BB81-4CB6-9FAC-F5A90F5788BF}"/>
              </a:ext>
            </a:extLst>
          </p:cNvPr>
          <p:cNvSpPr>
            <a:spLocks noGrp="1"/>
          </p:cNvSpPr>
          <p:nvPr>
            <p:ph type="sldNum" sz="quarter" idx="11"/>
          </p:nvPr>
        </p:nvSpPr>
        <p:spPr/>
        <p:txBody>
          <a:bodyPr/>
          <a:lstStyle/>
          <a:p>
            <a:fld id="{F9F432C4-3207-470C-A216-EA11346A5F22}" type="slidenum">
              <a:rPr lang="en-US" altLang="zh-CN"/>
              <a:pPr/>
              <a:t>112</a:t>
            </a:fld>
            <a:endParaRPr lang="en-US" altLang="zh-CN"/>
          </a:p>
        </p:txBody>
      </p:sp>
      <p:sp>
        <p:nvSpPr>
          <p:cNvPr id="394242" name="Rectangle 2">
            <a:extLst>
              <a:ext uri="{FF2B5EF4-FFF2-40B4-BE49-F238E27FC236}">
                <a16:creationId xmlns:a16="http://schemas.microsoft.com/office/drawing/2014/main" id="{E1AE4E5B-888D-4697-AC12-DC2C93D547E8}"/>
              </a:ext>
            </a:extLst>
          </p:cNvPr>
          <p:cNvSpPr>
            <a:spLocks noGrp="1" noChangeArrowheads="1"/>
          </p:cNvSpPr>
          <p:nvPr>
            <p:ph type="body" idx="1"/>
          </p:nvPr>
        </p:nvSpPr>
        <p:spPr>
          <a:xfrm>
            <a:off x="663575" y="765175"/>
            <a:ext cx="8229600" cy="5613400"/>
          </a:xfrm>
        </p:spPr>
        <p:txBody>
          <a:bodyPr/>
          <a:lstStyle/>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current = NULL</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false</a:t>
            </a:r>
            <a:r>
              <a:rPr lang="en-US" altLang="zh-CN" sz="2800" b="1">
                <a:latin typeface="Times New Roman" panose="02020603050405020304" pitchFamily="18" charset="0"/>
                <a:ea typeface="隶书" panose="02010509060101010101" pitchFamily="49" charset="-122"/>
              </a:rPr>
              <a:t>;</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lnSpc>
                <a:spcPct val="105000"/>
              </a:lnSpc>
              <a:spcBef>
                <a:spcPct val="0"/>
              </a:spcBef>
              <a:buFont typeface="Wingdings" panose="05000000000000000000" pitchFamily="2" charset="2"/>
              <a:buNone/>
            </a:pPr>
            <a:endParaRPr lang="en-US" altLang="zh-CN" sz="2800" b="1">
              <a:latin typeface="Times New Roman" panose="02020603050405020304" pitchFamily="18" charset="0"/>
              <a:ea typeface="隶书" panose="02010509060101010101" pitchFamily="49" charset="-122"/>
            </a:endParaRP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a:t>
            </a:r>
            <a:r>
              <a:rPr lang="en-US" altLang="zh-CN" sz="2800">
                <a:latin typeface="Times New Roman" panose="02020603050405020304" pitchFamily="18" charset="0"/>
                <a:ea typeface="隶书" panose="02010509060101010101" pitchFamily="49" charset="-122"/>
              </a:rPr>
              <a:t> T</a:t>
            </a:r>
            <a:r>
              <a:rPr lang="en-US" altLang="zh-CN" sz="2800" b="1">
                <a:latin typeface="Times New Roman" panose="02020603050405020304" pitchFamily="18" charset="0"/>
                <a:ea typeface="隶书" panose="02010509060101010101" pitchFamily="49" charset="-122"/>
              </a:rPr>
              <a:t>&gt; </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Tree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NextSibling ()</a:t>
            </a:r>
            <a:r>
              <a:rPr lang="en-US" altLang="zh-CN" sz="2800" b="1">
                <a:latin typeface="Times New Roman" panose="02020603050405020304" pitchFamily="18" charset="0"/>
                <a:ea typeface="隶书" panose="02010509060101010101" pitchFamily="49" charset="-122"/>
              </a:rPr>
              <a:t> {</a:t>
            </a:r>
          </a:p>
          <a:p>
            <a:pPr>
              <a:lnSpc>
                <a:spcPct val="105000"/>
              </a:lnSpc>
              <a:spcBef>
                <a:spcPct val="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在树中找当前结点的兄弟</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并置为当前结点</a:t>
            </a:r>
          </a:p>
          <a:p>
            <a:pPr>
              <a:lnSpc>
                <a:spcPct val="105000"/>
              </a:lnSpc>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(current</a:t>
            </a:r>
            <a:r>
              <a:rPr lang="en-US" altLang="zh-CN" sz="2800" b="1">
                <a:latin typeface="Times New Roman" panose="02020603050405020304" pitchFamily="18" charset="0"/>
                <a:ea typeface="隶书" panose="02010509060101010101" pitchFamily="49" charset="-122"/>
              </a:rPr>
              <a:t> &amp;&amp; </a:t>
            </a:r>
            <a:r>
              <a:rPr lang="en-US" altLang="zh-CN" sz="2800">
                <a:latin typeface="Times New Roman" panose="02020603050405020304" pitchFamily="18" charset="0"/>
                <a:ea typeface="隶书" panose="02010509060101010101" pitchFamily="49" charset="-122"/>
              </a:rPr>
              <a:t>current</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nextSibling) </a:t>
            </a:r>
            <a:r>
              <a:rPr lang="en-US" altLang="zh-CN" sz="2800" b="1">
                <a:latin typeface="Times New Roman" panose="02020603050405020304" pitchFamily="18" charset="0"/>
                <a:ea typeface="隶书" panose="02010509060101010101" pitchFamily="49" charset="-122"/>
              </a:rPr>
              <a:t>{</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current = current</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nextSibling</a:t>
            </a:r>
            <a:r>
              <a:rPr lang="en-US" altLang="zh-CN" sz="2800" b="1">
                <a:latin typeface="Times New Roman" panose="02020603050405020304" pitchFamily="18" charset="0"/>
                <a:ea typeface="隶书" panose="02010509060101010101" pitchFamily="49" charset="-122"/>
              </a:rPr>
              <a:t>;</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true</a:t>
            </a:r>
            <a:r>
              <a:rPr lang="en-US" altLang="zh-CN" sz="2800" b="1">
                <a:latin typeface="Times New Roman" panose="02020603050405020304" pitchFamily="18" charset="0"/>
                <a:ea typeface="隶书" panose="02010509060101010101" pitchFamily="49" charset="-122"/>
              </a:rPr>
              <a:t>;</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current = NULL</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false</a:t>
            </a:r>
            <a:r>
              <a:rPr lang="en-US" altLang="zh-CN" sz="2800" b="1">
                <a:latin typeface="Times New Roman" panose="02020603050405020304" pitchFamily="18" charset="0"/>
                <a:ea typeface="隶书" panose="02010509060101010101" pitchFamily="49" charset="-122"/>
              </a:rPr>
              <a:t>;</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灯片编号占位符 4">
            <a:extLst>
              <a:ext uri="{FF2B5EF4-FFF2-40B4-BE49-F238E27FC236}">
                <a16:creationId xmlns:a16="http://schemas.microsoft.com/office/drawing/2014/main" id="{F50E5688-CB36-4AD3-A87A-BBAE4CD8AEFF}"/>
              </a:ext>
            </a:extLst>
          </p:cNvPr>
          <p:cNvSpPr>
            <a:spLocks noGrp="1"/>
          </p:cNvSpPr>
          <p:nvPr>
            <p:ph type="sldNum" sz="quarter" idx="11"/>
          </p:nvPr>
        </p:nvSpPr>
        <p:spPr/>
        <p:txBody>
          <a:bodyPr/>
          <a:lstStyle/>
          <a:p>
            <a:fld id="{27A106E9-BCD6-4735-901A-913234337182}" type="slidenum">
              <a:rPr lang="en-US" altLang="zh-CN"/>
              <a:pPr/>
              <a:t>113</a:t>
            </a:fld>
            <a:endParaRPr lang="en-US" altLang="zh-CN"/>
          </a:p>
        </p:txBody>
      </p:sp>
      <p:sp>
        <p:nvSpPr>
          <p:cNvPr id="265226" name="Text Box 10">
            <a:extLst>
              <a:ext uri="{FF2B5EF4-FFF2-40B4-BE49-F238E27FC236}">
                <a16:creationId xmlns:a16="http://schemas.microsoft.com/office/drawing/2014/main" id="{5B64927A-3165-43E4-B06E-D253ADC7F939}"/>
              </a:ext>
            </a:extLst>
          </p:cNvPr>
          <p:cNvSpPr txBox="1">
            <a:spLocks noChangeArrowheads="1"/>
          </p:cNvSpPr>
          <p:nvPr/>
        </p:nvSpPr>
        <p:spPr bwMode="auto">
          <a:xfrm>
            <a:off x="4967288" y="2057400"/>
            <a:ext cx="3124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solidFill>
                  <a:srgbClr val="006666"/>
                </a:solidFill>
                <a:latin typeface="Times New Roman" panose="02020603050405020304" pitchFamily="18" charset="0"/>
                <a:ea typeface="隶书" panose="02010509060101010101" pitchFamily="49" charset="-122"/>
              </a:rPr>
              <a:t>树的二叉树表示</a:t>
            </a:r>
            <a:endParaRPr kumimoji="1" lang="zh-CN" altLang="en-US" sz="2000">
              <a:solidFill>
                <a:srgbClr val="006666"/>
              </a:solidFill>
              <a:latin typeface="Times New Roman" panose="02020603050405020304" pitchFamily="18" charset="0"/>
              <a:ea typeface="隶书" panose="02010509060101010101" pitchFamily="49" charset="-122"/>
            </a:endParaRPr>
          </a:p>
        </p:txBody>
      </p:sp>
      <p:sp>
        <p:nvSpPr>
          <p:cNvPr id="265227" name="Rectangle 11">
            <a:extLst>
              <a:ext uri="{FF2B5EF4-FFF2-40B4-BE49-F238E27FC236}">
                <a16:creationId xmlns:a16="http://schemas.microsoft.com/office/drawing/2014/main" id="{65AB03D5-8C70-431C-AD98-B944C496F073}"/>
              </a:ext>
            </a:extLst>
          </p:cNvPr>
          <p:cNvSpPr>
            <a:spLocks noGrp="1" noChangeArrowheads="1"/>
          </p:cNvSpPr>
          <p:nvPr>
            <p:ph type="title"/>
          </p:nvPr>
        </p:nvSpPr>
        <p:spPr>
          <a:xfrm>
            <a:off x="457200" y="457200"/>
            <a:ext cx="8229600" cy="847725"/>
          </a:xfrm>
        </p:spPr>
        <p:txBody>
          <a:bodyPr/>
          <a:lstStyle/>
          <a:p>
            <a:pPr algn="ctr"/>
            <a:r>
              <a:rPr lang="zh-CN" altLang="en-US" sz="4000" b="1">
                <a:solidFill>
                  <a:schemeClr val="tx2"/>
                </a:solidFill>
                <a:ea typeface="华文新魏" panose="02010800040101010101" pitchFamily="2" charset="-122"/>
              </a:rPr>
              <a:t>树的遍历</a:t>
            </a:r>
            <a:endParaRPr lang="zh-CN" altLang="en-US" sz="6000" b="1">
              <a:solidFill>
                <a:schemeClr val="tx2"/>
              </a:solidFill>
              <a:ea typeface="华文新魏" panose="02010800040101010101" pitchFamily="2" charset="-122"/>
            </a:endParaRPr>
          </a:p>
        </p:txBody>
      </p:sp>
      <p:sp>
        <p:nvSpPr>
          <p:cNvPr id="265228" name="Rectangle 12">
            <a:extLst>
              <a:ext uri="{FF2B5EF4-FFF2-40B4-BE49-F238E27FC236}">
                <a16:creationId xmlns:a16="http://schemas.microsoft.com/office/drawing/2014/main" id="{485C3095-329B-4859-9AE5-A73DBF63108E}"/>
              </a:ext>
            </a:extLst>
          </p:cNvPr>
          <p:cNvSpPr>
            <a:spLocks noGrp="1" noChangeArrowheads="1"/>
          </p:cNvSpPr>
          <p:nvPr>
            <p:ph type="body" idx="1"/>
          </p:nvPr>
        </p:nvSpPr>
        <p:spPr>
          <a:xfrm>
            <a:off x="735013" y="1376363"/>
            <a:ext cx="8229600" cy="2376487"/>
          </a:xfrm>
        </p:spPr>
        <p:txBody>
          <a:bodyPr/>
          <a:lstStyle/>
          <a:p>
            <a:pPr>
              <a:spcBef>
                <a:spcPct val="10000"/>
              </a:spcBef>
              <a:buClr>
                <a:srgbClr val="800080"/>
              </a:buClr>
              <a:buSzPct val="50000"/>
            </a:pPr>
            <a:r>
              <a:rPr lang="zh-CN" altLang="en-US" b="1">
                <a:ea typeface="仿宋_GB2312" pitchFamily="49" charset="-122"/>
              </a:rPr>
              <a:t>深度优先遍历</a:t>
            </a:r>
          </a:p>
          <a:p>
            <a:pPr lvl="1">
              <a:spcBef>
                <a:spcPct val="10000"/>
              </a:spcBef>
              <a:buClr>
                <a:srgbClr val="006666"/>
              </a:buClr>
              <a:buSzPct val="50000"/>
              <a:buFont typeface="Wingdings" panose="05000000000000000000" pitchFamily="2" charset="2"/>
              <a:buChar char="u"/>
            </a:pPr>
            <a:r>
              <a:rPr lang="zh-CN" altLang="en-US" sz="3200" b="1">
                <a:ea typeface="仿宋_GB2312" pitchFamily="49" charset="-122"/>
              </a:rPr>
              <a:t>先根次序遍历</a:t>
            </a:r>
          </a:p>
          <a:p>
            <a:pPr lvl="1">
              <a:spcBef>
                <a:spcPct val="10000"/>
              </a:spcBef>
              <a:buClr>
                <a:srgbClr val="006666"/>
              </a:buClr>
              <a:buSzPct val="50000"/>
              <a:buFont typeface="Wingdings" panose="05000000000000000000" pitchFamily="2" charset="2"/>
              <a:buChar char="u"/>
            </a:pPr>
            <a:r>
              <a:rPr lang="zh-CN" altLang="en-US" sz="3200" b="1">
                <a:ea typeface="仿宋_GB2312" pitchFamily="49" charset="-122"/>
              </a:rPr>
              <a:t>后根次序遍历</a:t>
            </a:r>
          </a:p>
          <a:p>
            <a:pPr>
              <a:spcBef>
                <a:spcPct val="10000"/>
              </a:spcBef>
              <a:buClr>
                <a:srgbClr val="800080"/>
              </a:buClr>
              <a:buSzPct val="50000"/>
            </a:pPr>
            <a:r>
              <a:rPr lang="zh-CN" altLang="en-US" b="1">
                <a:ea typeface="仿宋_GB2312" pitchFamily="49" charset="-122"/>
              </a:rPr>
              <a:t>广度优先遍历</a:t>
            </a:r>
          </a:p>
        </p:txBody>
      </p:sp>
      <p:grpSp>
        <p:nvGrpSpPr>
          <p:cNvPr id="265265" name="Group 49">
            <a:extLst>
              <a:ext uri="{FF2B5EF4-FFF2-40B4-BE49-F238E27FC236}">
                <a16:creationId xmlns:a16="http://schemas.microsoft.com/office/drawing/2014/main" id="{6496D19A-A546-49F2-B59E-988AAB9C6A58}"/>
              </a:ext>
            </a:extLst>
          </p:cNvPr>
          <p:cNvGrpSpPr>
            <a:grpSpLocks/>
          </p:cNvGrpSpPr>
          <p:nvPr/>
        </p:nvGrpSpPr>
        <p:grpSpPr bwMode="auto">
          <a:xfrm>
            <a:off x="1828800" y="2781300"/>
            <a:ext cx="5867400" cy="3124200"/>
            <a:chOff x="1152" y="1824"/>
            <a:chExt cx="3696" cy="1968"/>
          </a:xfrm>
        </p:grpSpPr>
        <p:sp>
          <p:nvSpPr>
            <p:cNvPr id="265218" name="Line 2">
              <a:extLst>
                <a:ext uri="{FF2B5EF4-FFF2-40B4-BE49-F238E27FC236}">
                  <a16:creationId xmlns:a16="http://schemas.microsoft.com/office/drawing/2014/main" id="{D397CEFF-C663-4120-98E9-75E25C6DDC80}"/>
                </a:ext>
              </a:extLst>
            </p:cNvPr>
            <p:cNvSpPr>
              <a:spLocks noChangeShapeType="1"/>
            </p:cNvSpPr>
            <p:nvPr/>
          </p:nvSpPr>
          <p:spPr bwMode="auto">
            <a:xfrm>
              <a:off x="3456" y="2832"/>
              <a:ext cx="288"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5219" name="Line 3">
              <a:extLst>
                <a:ext uri="{FF2B5EF4-FFF2-40B4-BE49-F238E27FC236}">
                  <a16:creationId xmlns:a16="http://schemas.microsoft.com/office/drawing/2014/main" id="{1AFCB473-7CAC-4229-846D-8BBD021009AA}"/>
                </a:ext>
              </a:extLst>
            </p:cNvPr>
            <p:cNvSpPr>
              <a:spLocks noChangeShapeType="1"/>
            </p:cNvSpPr>
            <p:nvPr/>
          </p:nvSpPr>
          <p:spPr bwMode="auto">
            <a:xfrm flipH="1">
              <a:off x="4368" y="3312"/>
              <a:ext cx="288"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5220" name="Line 4">
              <a:extLst>
                <a:ext uri="{FF2B5EF4-FFF2-40B4-BE49-F238E27FC236}">
                  <a16:creationId xmlns:a16="http://schemas.microsoft.com/office/drawing/2014/main" id="{09EEE5AD-25D7-474A-93DF-9601E9EC26C2}"/>
                </a:ext>
              </a:extLst>
            </p:cNvPr>
            <p:cNvSpPr>
              <a:spLocks noChangeShapeType="1"/>
            </p:cNvSpPr>
            <p:nvPr/>
          </p:nvSpPr>
          <p:spPr bwMode="auto">
            <a:xfrm>
              <a:off x="2352" y="3264"/>
              <a:ext cx="0"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5221" name="Line 5">
              <a:extLst>
                <a:ext uri="{FF2B5EF4-FFF2-40B4-BE49-F238E27FC236}">
                  <a16:creationId xmlns:a16="http://schemas.microsoft.com/office/drawing/2014/main" id="{8EE2083B-6CAE-42E5-A64C-23D90E708796}"/>
                </a:ext>
              </a:extLst>
            </p:cNvPr>
            <p:cNvSpPr>
              <a:spLocks noChangeShapeType="1"/>
            </p:cNvSpPr>
            <p:nvPr/>
          </p:nvSpPr>
          <p:spPr bwMode="auto">
            <a:xfrm>
              <a:off x="1536" y="3264"/>
              <a:ext cx="144" cy="336"/>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5222" name="Line 6">
              <a:extLst>
                <a:ext uri="{FF2B5EF4-FFF2-40B4-BE49-F238E27FC236}">
                  <a16:creationId xmlns:a16="http://schemas.microsoft.com/office/drawing/2014/main" id="{32663FAE-D508-4542-91CF-16BCE604D0DD}"/>
                </a:ext>
              </a:extLst>
            </p:cNvPr>
            <p:cNvSpPr>
              <a:spLocks noChangeShapeType="1"/>
            </p:cNvSpPr>
            <p:nvPr/>
          </p:nvSpPr>
          <p:spPr bwMode="auto">
            <a:xfrm flipH="1">
              <a:off x="1344" y="3312"/>
              <a:ext cx="96" cy="24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5223" name="Line 7">
              <a:extLst>
                <a:ext uri="{FF2B5EF4-FFF2-40B4-BE49-F238E27FC236}">
                  <a16:creationId xmlns:a16="http://schemas.microsoft.com/office/drawing/2014/main" id="{7B4F424A-CE9A-4B86-847A-0EA031E9AB3A}"/>
                </a:ext>
              </a:extLst>
            </p:cNvPr>
            <p:cNvSpPr>
              <a:spLocks noChangeShapeType="1"/>
            </p:cNvSpPr>
            <p:nvPr/>
          </p:nvSpPr>
          <p:spPr bwMode="auto">
            <a:xfrm>
              <a:off x="2016" y="2784"/>
              <a:ext cx="336"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5224" name="Line 8">
              <a:extLst>
                <a:ext uri="{FF2B5EF4-FFF2-40B4-BE49-F238E27FC236}">
                  <a16:creationId xmlns:a16="http://schemas.microsoft.com/office/drawing/2014/main" id="{3B0D4089-FB51-4FD8-8D61-E21701863479}"/>
                </a:ext>
              </a:extLst>
            </p:cNvPr>
            <p:cNvSpPr>
              <a:spLocks noChangeShapeType="1"/>
            </p:cNvSpPr>
            <p:nvPr/>
          </p:nvSpPr>
          <p:spPr bwMode="auto">
            <a:xfrm>
              <a:off x="1920" y="2832"/>
              <a:ext cx="0" cy="24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5225" name="Line 9">
              <a:extLst>
                <a:ext uri="{FF2B5EF4-FFF2-40B4-BE49-F238E27FC236}">
                  <a16:creationId xmlns:a16="http://schemas.microsoft.com/office/drawing/2014/main" id="{3651B977-2CFE-4324-8F32-546B32B20692}"/>
                </a:ext>
              </a:extLst>
            </p:cNvPr>
            <p:cNvSpPr>
              <a:spLocks noChangeShapeType="1"/>
            </p:cNvSpPr>
            <p:nvPr/>
          </p:nvSpPr>
          <p:spPr bwMode="auto">
            <a:xfrm flipH="1">
              <a:off x="1536" y="2784"/>
              <a:ext cx="288"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5229" name="Line 13">
              <a:extLst>
                <a:ext uri="{FF2B5EF4-FFF2-40B4-BE49-F238E27FC236}">
                  <a16:creationId xmlns:a16="http://schemas.microsoft.com/office/drawing/2014/main" id="{8A31F881-3D93-474F-8ADF-4D0BDFD158DA}"/>
                </a:ext>
              </a:extLst>
            </p:cNvPr>
            <p:cNvSpPr>
              <a:spLocks noChangeShapeType="1"/>
            </p:cNvSpPr>
            <p:nvPr/>
          </p:nvSpPr>
          <p:spPr bwMode="auto">
            <a:xfrm flipH="1">
              <a:off x="3456" y="2064"/>
              <a:ext cx="672" cy="67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5230" name="Line 14">
              <a:extLst>
                <a:ext uri="{FF2B5EF4-FFF2-40B4-BE49-F238E27FC236}">
                  <a16:creationId xmlns:a16="http://schemas.microsoft.com/office/drawing/2014/main" id="{0FD2F804-7E38-4D79-9EB4-8F9055D28004}"/>
                </a:ext>
              </a:extLst>
            </p:cNvPr>
            <p:cNvSpPr>
              <a:spLocks noChangeShapeType="1"/>
            </p:cNvSpPr>
            <p:nvPr/>
          </p:nvSpPr>
          <p:spPr bwMode="auto">
            <a:xfrm>
              <a:off x="3888" y="2487"/>
              <a:ext cx="768" cy="729"/>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5231" name="Oval 15">
              <a:extLst>
                <a:ext uri="{FF2B5EF4-FFF2-40B4-BE49-F238E27FC236}">
                  <a16:creationId xmlns:a16="http://schemas.microsoft.com/office/drawing/2014/main" id="{25D74605-A17A-4162-9FD4-B88F891957AE}"/>
                </a:ext>
              </a:extLst>
            </p:cNvPr>
            <p:cNvSpPr>
              <a:spLocks noChangeArrowheads="1"/>
            </p:cNvSpPr>
            <p:nvPr/>
          </p:nvSpPr>
          <p:spPr bwMode="auto">
            <a:xfrm>
              <a:off x="4032" y="1872"/>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65232" name="Oval 16">
              <a:extLst>
                <a:ext uri="{FF2B5EF4-FFF2-40B4-BE49-F238E27FC236}">
                  <a16:creationId xmlns:a16="http://schemas.microsoft.com/office/drawing/2014/main" id="{40109854-705B-4AA8-8D74-FA6ACCB477DE}"/>
                </a:ext>
              </a:extLst>
            </p:cNvPr>
            <p:cNvSpPr>
              <a:spLocks noChangeArrowheads="1"/>
            </p:cNvSpPr>
            <p:nvPr/>
          </p:nvSpPr>
          <p:spPr bwMode="auto">
            <a:xfrm>
              <a:off x="3648" y="2256"/>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65233" name="Oval 17">
              <a:extLst>
                <a:ext uri="{FF2B5EF4-FFF2-40B4-BE49-F238E27FC236}">
                  <a16:creationId xmlns:a16="http://schemas.microsoft.com/office/drawing/2014/main" id="{35E699DF-D8D3-45AB-A9E6-53DB50017606}"/>
                </a:ext>
              </a:extLst>
            </p:cNvPr>
            <p:cNvSpPr>
              <a:spLocks noChangeArrowheads="1"/>
            </p:cNvSpPr>
            <p:nvPr/>
          </p:nvSpPr>
          <p:spPr bwMode="auto">
            <a:xfrm>
              <a:off x="4560" y="3111"/>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65234" name="Oval 18">
              <a:extLst>
                <a:ext uri="{FF2B5EF4-FFF2-40B4-BE49-F238E27FC236}">
                  <a16:creationId xmlns:a16="http://schemas.microsoft.com/office/drawing/2014/main" id="{9C6E0B1B-4C7A-4B3F-88F7-0ECEEAD12274}"/>
                </a:ext>
              </a:extLst>
            </p:cNvPr>
            <p:cNvSpPr>
              <a:spLocks noChangeArrowheads="1"/>
            </p:cNvSpPr>
            <p:nvPr/>
          </p:nvSpPr>
          <p:spPr bwMode="auto">
            <a:xfrm>
              <a:off x="4128" y="2688"/>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65235" name="Oval 19">
              <a:extLst>
                <a:ext uri="{FF2B5EF4-FFF2-40B4-BE49-F238E27FC236}">
                  <a16:creationId xmlns:a16="http://schemas.microsoft.com/office/drawing/2014/main" id="{F40CEEE8-517E-4858-A329-43867786EE45}"/>
                </a:ext>
              </a:extLst>
            </p:cNvPr>
            <p:cNvSpPr>
              <a:spLocks noChangeArrowheads="1"/>
            </p:cNvSpPr>
            <p:nvPr/>
          </p:nvSpPr>
          <p:spPr bwMode="auto">
            <a:xfrm>
              <a:off x="3264" y="2640"/>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65236" name="Text Box 20">
              <a:extLst>
                <a:ext uri="{FF2B5EF4-FFF2-40B4-BE49-F238E27FC236}">
                  <a16:creationId xmlns:a16="http://schemas.microsoft.com/office/drawing/2014/main" id="{B72FCE75-890F-41EA-9696-B511A631FE1A}"/>
                </a:ext>
              </a:extLst>
            </p:cNvPr>
            <p:cNvSpPr txBox="1">
              <a:spLocks noChangeArrowheads="1"/>
            </p:cNvSpPr>
            <p:nvPr/>
          </p:nvSpPr>
          <p:spPr bwMode="auto">
            <a:xfrm>
              <a:off x="4042" y="1824"/>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265237" name="Text Box 21">
              <a:extLst>
                <a:ext uri="{FF2B5EF4-FFF2-40B4-BE49-F238E27FC236}">
                  <a16:creationId xmlns:a16="http://schemas.microsoft.com/office/drawing/2014/main" id="{DD16C098-9B43-407A-A4C1-A6706229FD89}"/>
                </a:ext>
              </a:extLst>
            </p:cNvPr>
            <p:cNvSpPr txBox="1">
              <a:spLocks noChangeArrowheads="1"/>
            </p:cNvSpPr>
            <p:nvPr/>
          </p:nvSpPr>
          <p:spPr bwMode="auto">
            <a:xfrm>
              <a:off x="3671" y="2217"/>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265238" name="Text Box 22">
              <a:extLst>
                <a:ext uri="{FF2B5EF4-FFF2-40B4-BE49-F238E27FC236}">
                  <a16:creationId xmlns:a16="http://schemas.microsoft.com/office/drawing/2014/main" id="{CE8F9C10-6610-4AB6-BB04-E0A626ED597F}"/>
                </a:ext>
              </a:extLst>
            </p:cNvPr>
            <p:cNvSpPr txBox="1">
              <a:spLocks noChangeArrowheads="1"/>
            </p:cNvSpPr>
            <p:nvPr/>
          </p:nvSpPr>
          <p:spPr bwMode="auto">
            <a:xfrm>
              <a:off x="4128" y="2649"/>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265239" name="Text Box 23">
              <a:extLst>
                <a:ext uri="{FF2B5EF4-FFF2-40B4-BE49-F238E27FC236}">
                  <a16:creationId xmlns:a16="http://schemas.microsoft.com/office/drawing/2014/main" id="{62D0E3CF-2EEC-482E-850C-45D7C763DEFB}"/>
                </a:ext>
              </a:extLst>
            </p:cNvPr>
            <p:cNvSpPr txBox="1">
              <a:spLocks noChangeArrowheads="1"/>
            </p:cNvSpPr>
            <p:nvPr/>
          </p:nvSpPr>
          <p:spPr bwMode="auto">
            <a:xfrm>
              <a:off x="3280" y="2601"/>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265240" name="Text Box 24">
              <a:extLst>
                <a:ext uri="{FF2B5EF4-FFF2-40B4-BE49-F238E27FC236}">
                  <a16:creationId xmlns:a16="http://schemas.microsoft.com/office/drawing/2014/main" id="{120AD6B3-2D04-4038-A9DE-435F5450E19A}"/>
                </a:ext>
              </a:extLst>
            </p:cNvPr>
            <p:cNvSpPr txBox="1">
              <a:spLocks noChangeArrowheads="1"/>
            </p:cNvSpPr>
            <p:nvPr/>
          </p:nvSpPr>
          <p:spPr bwMode="auto">
            <a:xfrm>
              <a:off x="4570" y="3072"/>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265241" name="Line 25">
              <a:extLst>
                <a:ext uri="{FF2B5EF4-FFF2-40B4-BE49-F238E27FC236}">
                  <a16:creationId xmlns:a16="http://schemas.microsoft.com/office/drawing/2014/main" id="{CDD69C13-8519-45BC-88AF-1D2E631426CD}"/>
                </a:ext>
              </a:extLst>
            </p:cNvPr>
            <p:cNvSpPr>
              <a:spLocks noChangeShapeType="1"/>
            </p:cNvSpPr>
            <p:nvPr/>
          </p:nvSpPr>
          <p:spPr bwMode="auto">
            <a:xfrm>
              <a:off x="2352" y="3264"/>
              <a:ext cx="0" cy="33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5242" name="Line 26">
              <a:extLst>
                <a:ext uri="{FF2B5EF4-FFF2-40B4-BE49-F238E27FC236}">
                  <a16:creationId xmlns:a16="http://schemas.microsoft.com/office/drawing/2014/main" id="{7FBD71F4-A073-40FC-B93E-382F26933CD0}"/>
                </a:ext>
              </a:extLst>
            </p:cNvPr>
            <p:cNvSpPr>
              <a:spLocks noChangeShapeType="1"/>
            </p:cNvSpPr>
            <p:nvPr/>
          </p:nvSpPr>
          <p:spPr bwMode="auto">
            <a:xfrm>
              <a:off x="2016" y="2736"/>
              <a:ext cx="336" cy="43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5243" name="Line 27">
              <a:extLst>
                <a:ext uri="{FF2B5EF4-FFF2-40B4-BE49-F238E27FC236}">
                  <a16:creationId xmlns:a16="http://schemas.microsoft.com/office/drawing/2014/main" id="{63CBC582-4394-4738-B0D2-6A8ACBFDB2E7}"/>
                </a:ext>
              </a:extLst>
            </p:cNvPr>
            <p:cNvSpPr>
              <a:spLocks noChangeShapeType="1"/>
            </p:cNvSpPr>
            <p:nvPr/>
          </p:nvSpPr>
          <p:spPr bwMode="auto">
            <a:xfrm>
              <a:off x="1536" y="3264"/>
              <a:ext cx="144"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5244" name="Line 28">
              <a:extLst>
                <a:ext uri="{FF2B5EF4-FFF2-40B4-BE49-F238E27FC236}">
                  <a16:creationId xmlns:a16="http://schemas.microsoft.com/office/drawing/2014/main" id="{C9F039C0-61FA-4B2D-9576-6B90E533FCA9}"/>
                </a:ext>
              </a:extLst>
            </p:cNvPr>
            <p:cNvSpPr>
              <a:spLocks noChangeShapeType="1"/>
            </p:cNvSpPr>
            <p:nvPr/>
          </p:nvSpPr>
          <p:spPr bwMode="auto">
            <a:xfrm flipH="1">
              <a:off x="1317" y="3264"/>
              <a:ext cx="123"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5245" name="Line 29">
              <a:extLst>
                <a:ext uri="{FF2B5EF4-FFF2-40B4-BE49-F238E27FC236}">
                  <a16:creationId xmlns:a16="http://schemas.microsoft.com/office/drawing/2014/main" id="{43B41B4A-8695-4CD3-9388-D4E1AAAC9FC2}"/>
                </a:ext>
              </a:extLst>
            </p:cNvPr>
            <p:cNvSpPr>
              <a:spLocks noChangeShapeType="1"/>
            </p:cNvSpPr>
            <p:nvPr/>
          </p:nvSpPr>
          <p:spPr bwMode="auto">
            <a:xfrm flipH="1">
              <a:off x="1536" y="2784"/>
              <a:ext cx="288"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5246" name="Line 30">
              <a:extLst>
                <a:ext uri="{FF2B5EF4-FFF2-40B4-BE49-F238E27FC236}">
                  <a16:creationId xmlns:a16="http://schemas.microsoft.com/office/drawing/2014/main" id="{46F3FF79-5476-4505-9047-677EBBC39DA6}"/>
                </a:ext>
              </a:extLst>
            </p:cNvPr>
            <p:cNvSpPr>
              <a:spLocks noChangeShapeType="1"/>
            </p:cNvSpPr>
            <p:nvPr/>
          </p:nvSpPr>
          <p:spPr bwMode="auto">
            <a:xfrm>
              <a:off x="1920" y="2784"/>
              <a:ext cx="0"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5247" name="Oval 31">
              <a:extLst>
                <a:ext uri="{FF2B5EF4-FFF2-40B4-BE49-F238E27FC236}">
                  <a16:creationId xmlns:a16="http://schemas.microsoft.com/office/drawing/2014/main" id="{C6142B3E-7426-4263-8CBA-DA13698ADC05}"/>
                </a:ext>
              </a:extLst>
            </p:cNvPr>
            <p:cNvSpPr>
              <a:spLocks noChangeArrowheads="1"/>
            </p:cNvSpPr>
            <p:nvPr/>
          </p:nvSpPr>
          <p:spPr bwMode="auto">
            <a:xfrm>
              <a:off x="1776" y="254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endParaRPr lang="en-US"/>
            </a:p>
          </p:txBody>
        </p:sp>
        <p:sp>
          <p:nvSpPr>
            <p:cNvPr id="265248" name="Oval 32">
              <a:extLst>
                <a:ext uri="{FF2B5EF4-FFF2-40B4-BE49-F238E27FC236}">
                  <a16:creationId xmlns:a16="http://schemas.microsoft.com/office/drawing/2014/main" id="{76238CB3-8BCF-4ABF-8909-AFA1AC5220CD}"/>
                </a:ext>
              </a:extLst>
            </p:cNvPr>
            <p:cNvSpPr>
              <a:spLocks noChangeArrowheads="1"/>
            </p:cNvSpPr>
            <p:nvPr/>
          </p:nvSpPr>
          <p:spPr bwMode="auto">
            <a:xfrm>
              <a:off x="1776" y="302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endParaRPr lang="en-US"/>
            </a:p>
          </p:txBody>
        </p:sp>
        <p:sp>
          <p:nvSpPr>
            <p:cNvPr id="265249" name="Oval 33">
              <a:extLst>
                <a:ext uri="{FF2B5EF4-FFF2-40B4-BE49-F238E27FC236}">
                  <a16:creationId xmlns:a16="http://schemas.microsoft.com/office/drawing/2014/main" id="{D3B73F73-89AD-48E3-9961-5E3FEBF26E3C}"/>
                </a:ext>
              </a:extLst>
            </p:cNvPr>
            <p:cNvSpPr>
              <a:spLocks noChangeArrowheads="1"/>
            </p:cNvSpPr>
            <p:nvPr/>
          </p:nvSpPr>
          <p:spPr bwMode="auto">
            <a:xfrm>
              <a:off x="1536" y="350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endParaRPr lang="en-US"/>
            </a:p>
          </p:txBody>
        </p:sp>
        <p:sp>
          <p:nvSpPr>
            <p:cNvPr id="265250" name="Oval 34">
              <a:extLst>
                <a:ext uri="{FF2B5EF4-FFF2-40B4-BE49-F238E27FC236}">
                  <a16:creationId xmlns:a16="http://schemas.microsoft.com/office/drawing/2014/main" id="{BD6610FA-F85B-4DF0-BB19-347022F78DB3}"/>
                </a:ext>
              </a:extLst>
            </p:cNvPr>
            <p:cNvSpPr>
              <a:spLocks noChangeArrowheads="1"/>
            </p:cNvSpPr>
            <p:nvPr/>
          </p:nvSpPr>
          <p:spPr bwMode="auto">
            <a:xfrm>
              <a:off x="1152" y="350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endParaRPr lang="en-US"/>
            </a:p>
          </p:txBody>
        </p:sp>
        <p:sp>
          <p:nvSpPr>
            <p:cNvPr id="265251" name="Oval 35">
              <a:extLst>
                <a:ext uri="{FF2B5EF4-FFF2-40B4-BE49-F238E27FC236}">
                  <a16:creationId xmlns:a16="http://schemas.microsoft.com/office/drawing/2014/main" id="{22716CAB-8449-4341-90C2-DA577918CF5A}"/>
                </a:ext>
              </a:extLst>
            </p:cNvPr>
            <p:cNvSpPr>
              <a:spLocks noChangeArrowheads="1"/>
            </p:cNvSpPr>
            <p:nvPr/>
          </p:nvSpPr>
          <p:spPr bwMode="auto">
            <a:xfrm>
              <a:off x="1344" y="302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endParaRPr lang="en-US"/>
            </a:p>
          </p:txBody>
        </p:sp>
        <p:sp>
          <p:nvSpPr>
            <p:cNvPr id="265252" name="Oval 36">
              <a:extLst>
                <a:ext uri="{FF2B5EF4-FFF2-40B4-BE49-F238E27FC236}">
                  <a16:creationId xmlns:a16="http://schemas.microsoft.com/office/drawing/2014/main" id="{A0E30D58-172F-454A-845A-F6CECDD5848D}"/>
                </a:ext>
              </a:extLst>
            </p:cNvPr>
            <p:cNvSpPr>
              <a:spLocks noChangeArrowheads="1"/>
            </p:cNvSpPr>
            <p:nvPr/>
          </p:nvSpPr>
          <p:spPr bwMode="auto">
            <a:xfrm>
              <a:off x="2208" y="302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endParaRPr lang="en-US"/>
            </a:p>
          </p:txBody>
        </p:sp>
        <p:sp>
          <p:nvSpPr>
            <p:cNvPr id="265253" name="Oval 37">
              <a:extLst>
                <a:ext uri="{FF2B5EF4-FFF2-40B4-BE49-F238E27FC236}">
                  <a16:creationId xmlns:a16="http://schemas.microsoft.com/office/drawing/2014/main" id="{92CABC65-1BEB-43B4-B380-5B1D8A761E7A}"/>
                </a:ext>
              </a:extLst>
            </p:cNvPr>
            <p:cNvSpPr>
              <a:spLocks noChangeArrowheads="1"/>
            </p:cNvSpPr>
            <p:nvPr/>
          </p:nvSpPr>
          <p:spPr bwMode="auto">
            <a:xfrm>
              <a:off x="2208" y="350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endParaRPr lang="en-US"/>
            </a:p>
          </p:txBody>
        </p:sp>
        <p:sp>
          <p:nvSpPr>
            <p:cNvPr id="265254" name="Text Box 38">
              <a:extLst>
                <a:ext uri="{FF2B5EF4-FFF2-40B4-BE49-F238E27FC236}">
                  <a16:creationId xmlns:a16="http://schemas.microsoft.com/office/drawing/2014/main" id="{F3DD5D95-3C24-4038-84A7-A882ABA8855C}"/>
                </a:ext>
              </a:extLst>
            </p:cNvPr>
            <p:cNvSpPr txBox="1">
              <a:spLocks noChangeArrowheads="1"/>
            </p:cNvSpPr>
            <p:nvPr/>
          </p:nvSpPr>
          <p:spPr bwMode="auto">
            <a:xfrm>
              <a:off x="1786" y="2505"/>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265255" name="Text Box 39">
              <a:extLst>
                <a:ext uri="{FF2B5EF4-FFF2-40B4-BE49-F238E27FC236}">
                  <a16:creationId xmlns:a16="http://schemas.microsoft.com/office/drawing/2014/main" id="{29EB8456-796F-44EA-B0D6-F751FD7D84A2}"/>
                </a:ext>
              </a:extLst>
            </p:cNvPr>
            <p:cNvSpPr txBox="1">
              <a:spLocks noChangeArrowheads="1"/>
            </p:cNvSpPr>
            <p:nvPr/>
          </p:nvSpPr>
          <p:spPr bwMode="auto">
            <a:xfrm>
              <a:off x="1360" y="2985"/>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265256" name="Text Box 40">
              <a:extLst>
                <a:ext uri="{FF2B5EF4-FFF2-40B4-BE49-F238E27FC236}">
                  <a16:creationId xmlns:a16="http://schemas.microsoft.com/office/drawing/2014/main" id="{88015888-5747-4016-8DC0-491AC54763CA}"/>
                </a:ext>
              </a:extLst>
            </p:cNvPr>
            <p:cNvSpPr txBox="1">
              <a:spLocks noChangeArrowheads="1"/>
            </p:cNvSpPr>
            <p:nvPr/>
          </p:nvSpPr>
          <p:spPr bwMode="auto">
            <a:xfrm>
              <a:off x="1786" y="2985"/>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265257" name="Text Box 41">
              <a:extLst>
                <a:ext uri="{FF2B5EF4-FFF2-40B4-BE49-F238E27FC236}">
                  <a16:creationId xmlns:a16="http://schemas.microsoft.com/office/drawing/2014/main" id="{BCF9E5C9-2367-4EBF-8668-568E91F8E894}"/>
                </a:ext>
              </a:extLst>
            </p:cNvPr>
            <p:cNvSpPr txBox="1">
              <a:spLocks noChangeArrowheads="1"/>
            </p:cNvSpPr>
            <p:nvPr/>
          </p:nvSpPr>
          <p:spPr bwMode="auto">
            <a:xfrm>
              <a:off x="2256" y="2985"/>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265258" name="Text Box 42">
              <a:extLst>
                <a:ext uri="{FF2B5EF4-FFF2-40B4-BE49-F238E27FC236}">
                  <a16:creationId xmlns:a16="http://schemas.microsoft.com/office/drawing/2014/main" id="{FAA53D69-BCF0-423E-B329-F9B3C1FC9D23}"/>
                </a:ext>
              </a:extLst>
            </p:cNvPr>
            <p:cNvSpPr txBox="1">
              <a:spLocks noChangeArrowheads="1"/>
            </p:cNvSpPr>
            <p:nvPr/>
          </p:nvSpPr>
          <p:spPr bwMode="auto">
            <a:xfrm>
              <a:off x="1168" y="3465"/>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265259" name="Text Box 43">
              <a:extLst>
                <a:ext uri="{FF2B5EF4-FFF2-40B4-BE49-F238E27FC236}">
                  <a16:creationId xmlns:a16="http://schemas.microsoft.com/office/drawing/2014/main" id="{7172EFD4-450D-49A2-A606-2191FCDAF42C}"/>
                </a:ext>
              </a:extLst>
            </p:cNvPr>
            <p:cNvSpPr txBox="1">
              <a:spLocks noChangeArrowheads="1"/>
            </p:cNvSpPr>
            <p:nvPr/>
          </p:nvSpPr>
          <p:spPr bwMode="auto">
            <a:xfrm>
              <a:off x="1558" y="3465"/>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F</a:t>
              </a:r>
              <a:endParaRPr kumimoji="1" lang="en-US" altLang="zh-CN" sz="2400">
                <a:latin typeface="Times New Roman" panose="02020603050405020304" pitchFamily="18" charset="0"/>
              </a:endParaRPr>
            </a:p>
          </p:txBody>
        </p:sp>
        <p:sp>
          <p:nvSpPr>
            <p:cNvPr id="265260" name="Text Box 44">
              <a:extLst>
                <a:ext uri="{FF2B5EF4-FFF2-40B4-BE49-F238E27FC236}">
                  <a16:creationId xmlns:a16="http://schemas.microsoft.com/office/drawing/2014/main" id="{037B7F37-89E7-4B4B-831A-6EA31260861C}"/>
                </a:ext>
              </a:extLst>
            </p:cNvPr>
            <p:cNvSpPr txBox="1">
              <a:spLocks noChangeArrowheads="1"/>
            </p:cNvSpPr>
            <p:nvPr/>
          </p:nvSpPr>
          <p:spPr bwMode="auto">
            <a:xfrm>
              <a:off x="2212" y="3465"/>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G</a:t>
              </a:r>
              <a:endParaRPr kumimoji="1" lang="en-US" altLang="zh-CN" sz="2400">
                <a:latin typeface="Times New Roman" panose="02020603050405020304" pitchFamily="18" charset="0"/>
              </a:endParaRPr>
            </a:p>
          </p:txBody>
        </p:sp>
        <p:sp>
          <p:nvSpPr>
            <p:cNvPr id="265261" name="Oval 45">
              <a:extLst>
                <a:ext uri="{FF2B5EF4-FFF2-40B4-BE49-F238E27FC236}">
                  <a16:creationId xmlns:a16="http://schemas.microsoft.com/office/drawing/2014/main" id="{5D716857-8B0A-4149-B854-70392A0F5ECD}"/>
                </a:ext>
              </a:extLst>
            </p:cNvPr>
            <p:cNvSpPr>
              <a:spLocks noChangeArrowheads="1"/>
            </p:cNvSpPr>
            <p:nvPr/>
          </p:nvSpPr>
          <p:spPr bwMode="auto">
            <a:xfrm>
              <a:off x="4176" y="350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65262" name="Text Box 46">
              <a:extLst>
                <a:ext uri="{FF2B5EF4-FFF2-40B4-BE49-F238E27FC236}">
                  <a16:creationId xmlns:a16="http://schemas.microsoft.com/office/drawing/2014/main" id="{F0E62BB4-AC6B-48C8-BCC3-EC542A04E402}"/>
                </a:ext>
              </a:extLst>
            </p:cNvPr>
            <p:cNvSpPr txBox="1">
              <a:spLocks noChangeArrowheads="1"/>
            </p:cNvSpPr>
            <p:nvPr/>
          </p:nvSpPr>
          <p:spPr bwMode="auto">
            <a:xfrm>
              <a:off x="4180" y="3465"/>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G</a:t>
              </a:r>
              <a:endParaRPr kumimoji="1" lang="en-US" altLang="zh-CN" sz="2400">
                <a:latin typeface="Times New Roman" panose="02020603050405020304" pitchFamily="18" charset="0"/>
              </a:endParaRPr>
            </a:p>
          </p:txBody>
        </p:sp>
        <p:sp>
          <p:nvSpPr>
            <p:cNvPr id="265263" name="Oval 47">
              <a:extLst>
                <a:ext uri="{FF2B5EF4-FFF2-40B4-BE49-F238E27FC236}">
                  <a16:creationId xmlns:a16="http://schemas.microsoft.com/office/drawing/2014/main" id="{126317CC-267C-4595-ADD7-03ADB50774A1}"/>
                </a:ext>
              </a:extLst>
            </p:cNvPr>
            <p:cNvSpPr>
              <a:spLocks noChangeArrowheads="1"/>
            </p:cNvSpPr>
            <p:nvPr/>
          </p:nvSpPr>
          <p:spPr bwMode="auto">
            <a:xfrm>
              <a:off x="3696" y="3072"/>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65264" name="Text Box 48">
              <a:extLst>
                <a:ext uri="{FF2B5EF4-FFF2-40B4-BE49-F238E27FC236}">
                  <a16:creationId xmlns:a16="http://schemas.microsoft.com/office/drawing/2014/main" id="{1236D5BE-1CCF-4DA0-AE92-6B7967815F5A}"/>
                </a:ext>
              </a:extLst>
            </p:cNvPr>
            <p:cNvSpPr txBox="1">
              <a:spLocks noChangeArrowheads="1"/>
            </p:cNvSpPr>
            <p:nvPr/>
          </p:nvSpPr>
          <p:spPr bwMode="auto">
            <a:xfrm>
              <a:off x="3718" y="3072"/>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F</a:t>
              </a:r>
              <a:endParaRPr kumimoji="1" lang="en-US" altLang="zh-CN" sz="2400">
                <a:latin typeface="Times New Roman" panose="02020603050405020304" pitchFamily="18" charset="0"/>
              </a:endParaRPr>
            </a:p>
          </p:txBody>
        </p:sp>
      </p:grpSp>
    </p:spTree>
  </p:cSld>
  <p:clrMapOvr>
    <a:masterClrMapping/>
  </p:clrMapOvr>
  <p:transition>
    <p:wipe dir="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灯片编号占位符 4">
            <a:extLst>
              <a:ext uri="{FF2B5EF4-FFF2-40B4-BE49-F238E27FC236}">
                <a16:creationId xmlns:a16="http://schemas.microsoft.com/office/drawing/2014/main" id="{64308767-A22A-4CAC-AE29-EF71BC4F95E9}"/>
              </a:ext>
            </a:extLst>
          </p:cNvPr>
          <p:cNvSpPr>
            <a:spLocks noGrp="1"/>
          </p:cNvSpPr>
          <p:nvPr>
            <p:ph type="sldNum" sz="quarter" idx="11"/>
          </p:nvPr>
        </p:nvSpPr>
        <p:spPr/>
        <p:txBody>
          <a:bodyPr/>
          <a:lstStyle/>
          <a:p>
            <a:fld id="{55A876C9-80F3-4719-8F0F-040D194F83B2}" type="slidenum">
              <a:rPr lang="en-US" altLang="zh-CN"/>
              <a:pPr/>
              <a:t>114</a:t>
            </a:fld>
            <a:endParaRPr lang="en-US" altLang="zh-CN"/>
          </a:p>
        </p:txBody>
      </p:sp>
      <p:grpSp>
        <p:nvGrpSpPr>
          <p:cNvPr id="266266" name="Group 26">
            <a:extLst>
              <a:ext uri="{FF2B5EF4-FFF2-40B4-BE49-F238E27FC236}">
                <a16:creationId xmlns:a16="http://schemas.microsoft.com/office/drawing/2014/main" id="{8B855F9E-6374-4BCC-9B0F-1D9F884E6C6B}"/>
              </a:ext>
            </a:extLst>
          </p:cNvPr>
          <p:cNvGrpSpPr>
            <a:grpSpLocks/>
          </p:cNvGrpSpPr>
          <p:nvPr/>
        </p:nvGrpSpPr>
        <p:grpSpPr bwMode="auto">
          <a:xfrm>
            <a:off x="2843213" y="1384300"/>
            <a:ext cx="5605462" cy="3124200"/>
            <a:chOff x="1797" y="720"/>
            <a:chExt cx="3531" cy="1968"/>
          </a:xfrm>
        </p:grpSpPr>
        <p:sp>
          <p:nvSpPr>
            <p:cNvPr id="266242" name="Line 2">
              <a:extLst>
                <a:ext uri="{FF2B5EF4-FFF2-40B4-BE49-F238E27FC236}">
                  <a16:creationId xmlns:a16="http://schemas.microsoft.com/office/drawing/2014/main" id="{958BC86E-8A14-436F-86C2-F2FEDF9EF2E0}"/>
                </a:ext>
              </a:extLst>
            </p:cNvPr>
            <p:cNvSpPr>
              <a:spLocks noChangeShapeType="1"/>
            </p:cNvSpPr>
            <p:nvPr/>
          </p:nvSpPr>
          <p:spPr bwMode="auto">
            <a:xfrm>
              <a:off x="3936" y="1728"/>
              <a:ext cx="288"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43" name="Line 3">
              <a:extLst>
                <a:ext uri="{FF2B5EF4-FFF2-40B4-BE49-F238E27FC236}">
                  <a16:creationId xmlns:a16="http://schemas.microsoft.com/office/drawing/2014/main" id="{C1B9E652-B835-4B1A-84AA-7F85A8799ABB}"/>
                </a:ext>
              </a:extLst>
            </p:cNvPr>
            <p:cNvSpPr>
              <a:spLocks noChangeShapeType="1"/>
            </p:cNvSpPr>
            <p:nvPr/>
          </p:nvSpPr>
          <p:spPr bwMode="auto">
            <a:xfrm flipH="1">
              <a:off x="4848" y="2208"/>
              <a:ext cx="288"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46" name="Line 6">
              <a:extLst>
                <a:ext uri="{FF2B5EF4-FFF2-40B4-BE49-F238E27FC236}">
                  <a16:creationId xmlns:a16="http://schemas.microsoft.com/office/drawing/2014/main" id="{76304FCC-6246-4C35-AE3F-85EFB98402FB}"/>
                </a:ext>
              </a:extLst>
            </p:cNvPr>
            <p:cNvSpPr>
              <a:spLocks noChangeShapeType="1"/>
            </p:cNvSpPr>
            <p:nvPr/>
          </p:nvSpPr>
          <p:spPr bwMode="auto">
            <a:xfrm flipH="1">
              <a:off x="3936" y="960"/>
              <a:ext cx="672" cy="67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47" name="Line 7">
              <a:extLst>
                <a:ext uri="{FF2B5EF4-FFF2-40B4-BE49-F238E27FC236}">
                  <a16:creationId xmlns:a16="http://schemas.microsoft.com/office/drawing/2014/main" id="{B1467C63-AB2A-4CEB-9D3E-A81D4E5307B9}"/>
                </a:ext>
              </a:extLst>
            </p:cNvPr>
            <p:cNvSpPr>
              <a:spLocks noChangeShapeType="1"/>
            </p:cNvSpPr>
            <p:nvPr/>
          </p:nvSpPr>
          <p:spPr bwMode="auto">
            <a:xfrm>
              <a:off x="4368" y="1383"/>
              <a:ext cx="768" cy="729"/>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48" name="Oval 8">
              <a:extLst>
                <a:ext uri="{FF2B5EF4-FFF2-40B4-BE49-F238E27FC236}">
                  <a16:creationId xmlns:a16="http://schemas.microsoft.com/office/drawing/2014/main" id="{4B671A7A-B675-4A23-B165-555138ECC32A}"/>
                </a:ext>
              </a:extLst>
            </p:cNvPr>
            <p:cNvSpPr>
              <a:spLocks noChangeArrowheads="1"/>
            </p:cNvSpPr>
            <p:nvPr/>
          </p:nvSpPr>
          <p:spPr bwMode="auto">
            <a:xfrm>
              <a:off x="4512" y="768"/>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66249" name="Oval 9">
              <a:extLst>
                <a:ext uri="{FF2B5EF4-FFF2-40B4-BE49-F238E27FC236}">
                  <a16:creationId xmlns:a16="http://schemas.microsoft.com/office/drawing/2014/main" id="{79E43DA4-D44B-44D3-A796-930DE31E60E8}"/>
                </a:ext>
              </a:extLst>
            </p:cNvPr>
            <p:cNvSpPr>
              <a:spLocks noChangeArrowheads="1"/>
            </p:cNvSpPr>
            <p:nvPr/>
          </p:nvSpPr>
          <p:spPr bwMode="auto">
            <a:xfrm>
              <a:off x="4128" y="1152"/>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66250" name="Oval 10">
              <a:extLst>
                <a:ext uri="{FF2B5EF4-FFF2-40B4-BE49-F238E27FC236}">
                  <a16:creationId xmlns:a16="http://schemas.microsoft.com/office/drawing/2014/main" id="{72C1CCEB-09A0-46E3-AC78-56888AC07925}"/>
                </a:ext>
              </a:extLst>
            </p:cNvPr>
            <p:cNvSpPr>
              <a:spLocks noChangeArrowheads="1"/>
            </p:cNvSpPr>
            <p:nvPr/>
          </p:nvSpPr>
          <p:spPr bwMode="auto">
            <a:xfrm>
              <a:off x="5040" y="2007"/>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66251" name="Oval 11">
              <a:extLst>
                <a:ext uri="{FF2B5EF4-FFF2-40B4-BE49-F238E27FC236}">
                  <a16:creationId xmlns:a16="http://schemas.microsoft.com/office/drawing/2014/main" id="{3EBD411D-651C-4F3E-B257-DD5FB4A60B74}"/>
                </a:ext>
              </a:extLst>
            </p:cNvPr>
            <p:cNvSpPr>
              <a:spLocks noChangeArrowheads="1"/>
            </p:cNvSpPr>
            <p:nvPr/>
          </p:nvSpPr>
          <p:spPr bwMode="auto">
            <a:xfrm>
              <a:off x="4608" y="158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66252" name="Oval 12">
              <a:extLst>
                <a:ext uri="{FF2B5EF4-FFF2-40B4-BE49-F238E27FC236}">
                  <a16:creationId xmlns:a16="http://schemas.microsoft.com/office/drawing/2014/main" id="{17B9F94B-EC3E-4333-9EAB-16C6453E47B5}"/>
                </a:ext>
              </a:extLst>
            </p:cNvPr>
            <p:cNvSpPr>
              <a:spLocks noChangeArrowheads="1"/>
            </p:cNvSpPr>
            <p:nvPr/>
          </p:nvSpPr>
          <p:spPr bwMode="auto">
            <a:xfrm>
              <a:off x="3744" y="1536"/>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66253" name="Text Box 13">
              <a:extLst>
                <a:ext uri="{FF2B5EF4-FFF2-40B4-BE49-F238E27FC236}">
                  <a16:creationId xmlns:a16="http://schemas.microsoft.com/office/drawing/2014/main" id="{6F6291BA-3F4D-43D2-A66F-32D4A932BCFC}"/>
                </a:ext>
              </a:extLst>
            </p:cNvPr>
            <p:cNvSpPr txBox="1">
              <a:spLocks noChangeArrowheads="1"/>
            </p:cNvSpPr>
            <p:nvPr/>
          </p:nvSpPr>
          <p:spPr bwMode="auto">
            <a:xfrm>
              <a:off x="4522" y="720"/>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266254" name="Text Box 14">
              <a:extLst>
                <a:ext uri="{FF2B5EF4-FFF2-40B4-BE49-F238E27FC236}">
                  <a16:creationId xmlns:a16="http://schemas.microsoft.com/office/drawing/2014/main" id="{67AC498C-4B46-48E6-88EF-BFE9F9F81A6E}"/>
                </a:ext>
              </a:extLst>
            </p:cNvPr>
            <p:cNvSpPr txBox="1">
              <a:spLocks noChangeArrowheads="1"/>
            </p:cNvSpPr>
            <p:nvPr/>
          </p:nvSpPr>
          <p:spPr bwMode="auto">
            <a:xfrm>
              <a:off x="4151" y="1113"/>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266255" name="Text Box 15">
              <a:extLst>
                <a:ext uri="{FF2B5EF4-FFF2-40B4-BE49-F238E27FC236}">
                  <a16:creationId xmlns:a16="http://schemas.microsoft.com/office/drawing/2014/main" id="{0F8B587E-213A-438B-B895-41D25FA1CF36}"/>
                </a:ext>
              </a:extLst>
            </p:cNvPr>
            <p:cNvSpPr txBox="1">
              <a:spLocks noChangeArrowheads="1"/>
            </p:cNvSpPr>
            <p:nvPr/>
          </p:nvSpPr>
          <p:spPr bwMode="auto">
            <a:xfrm>
              <a:off x="4608" y="1545"/>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266256" name="Text Box 16">
              <a:extLst>
                <a:ext uri="{FF2B5EF4-FFF2-40B4-BE49-F238E27FC236}">
                  <a16:creationId xmlns:a16="http://schemas.microsoft.com/office/drawing/2014/main" id="{C9E8B9B6-179C-4EA2-A906-32F91C7093B8}"/>
                </a:ext>
              </a:extLst>
            </p:cNvPr>
            <p:cNvSpPr txBox="1">
              <a:spLocks noChangeArrowheads="1"/>
            </p:cNvSpPr>
            <p:nvPr/>
          </p:nvSpPr>
          <p:spPr bwMode="auto">
            <a:xfrm>
              <a:off x="3760" y="1497"/>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266257" name="Text Box 17">
              <a:extLst>
                <a:ext uri="{FF2B5EF4-FFF2-40B4-BE49-F238E27FC236}">
                  <a16:creationId xmlns:a16="http://schemas.microsoft.com/office/drawing/2014/main" id="{1AA05F8C-8057-48B0-A49D-CAE2495A0AE5}"/>
                </a:ext>
              </a:extLst>
            </p:cNvPr>
            <p:cNvSpPr txBox="1">
              <a:spLocks noChangeArrowheads="1"/>
            </p:cNvSpPr>
            <p:nvPr/>
          </p:nvSpPr>
          <p:spPr bwMode="auto">
            <a:xfrm>
              <a:off x="5050" y="1968"/>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266258" name="Line 18">
              <a:extLst>
                <a:ext uri="{FF2B5EF4-FFF2-40B4-BE49-F238E27FC236}">
                  <a16:creationId xmlns:a16="http://schemas.microsoft.com/office/drawing/2014/main" id="{C8172D22-BB5E-4D34-9EFF-52F5153CB49B}"/>
                </a:ext>
              </a:extLst>
            </p:cNvPr>
            <p:cNvSpPr>
              <a:spLocks noChangeShapeType="1"/>
            </p:cNvSpPr>
            <p:nvPr/>
          </p:nvSpPr>
          <p:spPr bwMode="auto">
            <a:xfrm>
              <a:off x="2016" y="2160"/>
              <a:ext cx="144"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59" name="Line 19">
              <a:extLst>
                <a:ext uri="{FF2B5EF4-FFF2-40B4-BE49-F238E27FC236}">
                  <a16:creationId xmlns:a16="http://schemas.microsoft.com/office/drawing/2014/main" id="{F6F9A466-ED3E-4C26-9924-FAB7970ABA75}"/>
                </a:ext>
              </a:extLst>
            </p:cNvPr>
            <p:cNvSpPr>
              <a:spLocks noChangeShapeType="1"/>
            </p:cNvSpPr>
            <p:nvPr/>
          </p:nvSpPr>
          <p:spPr bwMode="auto">
            <a:xfrm flipH="1">
              <a:off x="1797" y="2160"/>
              <a:ext cx="123"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60" name="Oval 20">
              <a:extLst>
                <a:ext uri="{FF2B5EF4-FFF2-40B4-BE49-F238E27FC236}">
                  <a16:creationId xmlns:a16="http://schemas.microsoft.com/office/drawing/2014/main" id="{53C03F1E-2131-4CC2-A4F7-EA38C1DD4910}"/>
                </a:ext>
              </a:extLst>
            </p:cNvPr>
            <p:cNvSpPr>
              <a:spLocks noChangeArrowheads="1"/>
            </p:cNvSpPr>
            <p:nvPr/>
          </p:nvSpPr>
          <p:spPr bwMode="auto">
            <a:xfrm>
              <a:off x="4656" y="2400"/>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66261" name="Text Box 21">
              <a:extLst>
                <a:ext uri="{FF2B5EF4-FFF2-40B4-BE49-F238E27FC236}">
                  <a16:creationId xmlns:a16="http://schemas.microsoft.com/office/drawing/2014/main" id="{1C41AE01-675C-4EA7-81BC-5408608B1F25}"/>
                </a:ext>
              </a:extLst>
            </p:cNvPr>
            <p:cNvSpPr txBox="1">
              <a:spLocks noChangeArrowheads="1"/>
            </p:cNvSpPr>
            <p:nvPr/>
          </p:nvSpPr>
          <p:spPr bwMode="auto">
            <a:xfrm>
              <a:off x="4660" y="2361"/>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G</a:t>
              </a:r>
              <a:endParaRPr kumimoji="1" lang="en-US" altLang="zh-CN" sz="2400">
                <a:latin typeface="Times New Roman" panose="02020603050405020304" pitchFamily="18" charset="0"/>
              </a:endParaRPr>
            </a:p>
          </p:txBody>
        </p:sp>
        <p:sp>
          <p:nvSpPr>
            <p:cNvPr id="266262" name="Oval 22">
              <a:extLst>
                <a:ext uri="{FF2B5EF4-FFF2-40B4-BE49-F238E27FC236}">
                  <a16:creationId xmlns:a16="http://schemas.microsoft.com/office/drawing/2014/main" id="{1B8B40E7-6210-4E84-8E3A-777E392C3DB2}"/>
                </a:ext>
              </a:extLst>
            </p:cNvPr>
            <p:cNvSpPr>
              <a:spLocks noChangeArrowheads="1"/>
            </p:cNvSpPr>
            <p:nvPr/>
          </p:nvSpPr>
          <p:spPr bwMode="auto">
            <a:xfrm>
              <a:off x="4176" y="1968"/>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66263" name="Text Box 23">
              <a:extLst>
                <a:ext uri="{FF2B5EF4-FFF2-40B4-BE49-F238E27FC236}">
                  <a16:creationId xmlns:a16="http://schemas.microsoft.com/office/drawing/2014/main" id="{F6CB60F3-B1BA-467E-95F6-580EC2EE3CD4}"/>
                </a:ext>
              </a:extLst>
            </p:cNvPr>
            <p:cNvSpPr txBox="1">
              <a:spLocks noChangeArrowheads="1"/>
            </p:cNvSpPr>
            <p:nvPr/>
          </p:nvSpPr>
          <p:spPr bwMode="auto">
            <a:xfrm>
              <a:off x="4198" y="1968"/>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F</a:t>
              </a:r>
              <a:endParaRPr kumimoji="1" lang="en-US" altLang="zh-CN" sz="2400">
                <a:latin typeface="Times New Roman" panose="02020603050405020304" pitchFamily="18" charset="0"/>
              </a:endParaRPr>
            </a:p>
          </p:txBody>
        </p:sp>
      </p:grpSp>
      <p:sp>
        <p:nvSpPr>
          <p:cNvPr id="266264" name="Rectangle 24">
            <a:extLst>
              <a:ext uri="{FF2B5EF4-FFF2-40B4-BE49-F238E27FC236}">
                <a16:creationId xmlns:a16="http://schemas.microsoft.com/office/drawing/2014/main" id="{096AE30C-1DDD-4C42-9214-010F2425DA83}"/>
              </a:ext>
            </a:extLst>
          </p:cNvPr>
          <p:cNvSpPr>
            <a:spLocks noGrp="1" noChangeArrowheads="1"/>
          </p:cNvSpPr>
          <p:nvPr>
            <p:ph type="title"/>
          </p:nvPr>
        </p:nvSpPr>
        <p:spPr>
          <a:xfrm>
            <a:off x="457200" y="404813"/>
            <a:ext cx="8229600" cy="900112"/>
          </a:xfrm>
        </p:spPr>
        <p:txBody>
          <a:bodyPr/>
          <a:lstStyle/>
          <a:p>
            <a:pPr algn="ctr"/>
            <a:r>
              <a:rPr lang="zh-CN" altLang="en-US" sz="4000" b="1">
                <a:solidFill>
                  <a:schemeClr val="tx2"/>
                </a:solidFill>
                <a:ea typeface="华文新魏" panose="02010800040101010101" pitchFamily="2" charset="-122"/>
              </a:rPr>
              <a:t>树的先根次序遍历</a:t>
            </a:r>
          </a:p>
        </p:txBody>
      </p:sp>
      <p:sp>
        <p:nvSpPr>
          <p:cNvPr id="266265" name="Rectangle 25">
            <a:extLst>
              <a:ext uri="{FF2B5EF4-FFF2-40B4-BE49-F238E27FC236}">
                <a16:creationId xmlns:a16="http://schemas.microsoft.com/office/drawing/2014/main" id="{00DEA574-FD8F-4DC2-B4E4-CA3272906CEA}"/>
              </a:ext>
            </a:extLst>
          </p:cNvPr>
          <p:cNvSpPr>
            <a:spLocks noGrp="1" noChangeArrowheads="1"/>
          </p:cNvSpPr>
          <p:nvPr>
            <p:ph type="body" idx="1"/>
          </p:nvPr>
        </p:nvSpPr>
        <p:spPr>
          <a:xfrm>
            <a:off x="590550" y="1304925"/>
            <a:ext cx="8050213" cy="4859338"/>
          </a:xfrm>
        </p:spPr>
        <p:txBody>
          <a:bodyPr/>
          <a:lstStyle/>
          <a:p>
            <a:pPr>
              <a:spcBef>
                <a:spcPct val="5000"/>
              </a:spcBef>
              <a:buClr>
                <a:srgbClr val="800080"/>
              </a:buClr>
              <a:buSzPct val="50000"/>
            </a:pPr>
            <a:r>
              <a:rPr lang="zh-CN" altLang="en-US" sz="3000" b="1">
                <a:latin typeface="Times New Roman" panose="02020603050405020304" pitchFamily="18" charset="0"/>
                <a:ea typeface="仿宋_GB2312" pitchFamily="49" charset="-122"/>
              </a:rPr>
              <a:t>当树非空时</a:t>
            </a:r>
          </a:p>
          <a:p>
            <a:pPr lvl="1">
              <a:spcBef>
                <a:spcPct val="5000"/>
              </a:spcBef>
              <a:buClr>
                <a:schemeClr val="tx2"/>
              </a:buClr>
              <a:buSzPct val="50000"/>
              <a:buFont typeface="Wingdings" panose="05000000000000000000" pitchFamily="2" charset="2"/>
              <a:buChar char="u"/>
            </a:pPr>
            <a:r>
              <a:rPr lang="zh-CN" altLang="en-US" sz="3000" b="1">
                <a:latin typeface="Times New Roman" panose="02020603050405020304" pitchFamily="18" charset="0"/>
                <a:ea typeface="仿宋_GB2312" pitchFamily="49" charset="-122"/>
              </a:rPr>
              <a:t> 访问根结点</a:t>
            </a:r>
          </a:p>
          <a:p>
            <a:pPr lvl="1">
              <a:spcBef>
                <a:spcPct val="5000"/>
              </a:spcBef>
              <a:buClr>
                <a:schemeClr val="tx2"/>
              </a:buClr>
              <a:buSzPct val="50000"/>
              <a:buFont typeface="Wingdings" panose="05000000000000000000" pitchFamily="2" charset="2"/>
              <a:buChar char="u"/>
            </a:pPr>
            <a:r>
              <a:rPr lang="zh-CN" altLang="en-US" sz="3000" b="1">
                <a:latin typeface="Times New Roman" panose="02020603050405020304" pitchFamily="18" charset="0"/>
                <a:ea typeface="仿宋_GB2312" pitchFamily="49" charset="-122"/>
              </a:rPr>
              <a:t> 依次先根遍历根的各棵</a:t>
            </a:r>
          </a:p>
          <a:p>
            <a:pPr lvl="1">
              <a:spcBef>
                <a:spcPct val="5000"/>
              </a:spcBef>
              <a:buClr>
                <a:schemeClr val="tx2"/>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子树</a:t>
            </a:r>
          </a:p>
          <a:p>
            <a:pPr>
              <a:spcBef>
                <a:spcPct val="5000"/>
              </a:spcBef>
              <a:buClr>
                <a:srgbClr val="800080"/>
              </a:buClr>
              <a:buSzPct val="50000"/>
            </a:pPr>
            <a:r>
              <a:rPr lang="zh-CN" altLang="en-US" sz="3000" b="1">
                <a:latin typeface="Times New Roman" panose="02020603050405020304" pitchFamily="18" charset="0"/>
                <a:ea typeface="仿宋_GB2312" pitchFamily="49" charset="-122"/>
              </a:rPr>
              <a:t>树先根遍历 </a:t>
            </a:r>
            <a:r>
              <a:rPr lang="en-US" altLang="zh-CN" sz="3000" b="1">
                <a:solidFill>
                  <a:schemeClr val="tx2"/>
                </a:solidFill>
                <a:latin typeface="Times New Roman" panose="02020603050405020304" pitchFamily="18" charset="0"/>
                <a:ea typeface="仿宋_GB2312" pitchFamily="49" charset="-122"/>
              </a:rPr>
              <a:t>ABEFCDG</a:t>
            </a:r>
          </a:p>
          <a:p>
            <a:pPr>
              <a:spcBef>
                <a:spcPct val="5000"/>
              </a:spcBef>
              <a:buClr>
                <a:srgbClr val="800080"/>
              </a:buClr>
              <a:buSzPct val="50000"/>
            </a:pPr>
            <a:r>
              <a:rPr lang="zh-CN" altLang="en-US" sz="3000" b="1">
                <a:latin typeface="Times New Roman" panose="02020603050405020304" pitchFamily="18" charset="0"/>
                <a:ea typeface="仿宋_GB2312" pitchFamily="49" charset="-122"/>
              </a:rPr>
              <a:t>对应二叉树前序遍历 </a:t>
            </a:r>
            <a:r>
              <a:rPr lang="en-US" altLang="zh-CN" sz="3000" b="1">
                <a:solidFill>
                  <a:schemeClr val="tx2"/>
                </a:solidFill>
                <a:latin typeface="Times New Roman" panose="02020603050405020304" pitchFamily="18" charset="0"/>
                <a:ea typeface="仿宋_GB2312" pitchFamily="49" charset="-122"/>
              </a:rPr>
              <a:t>ABEFCDG</a:t>
            </a:r>
          </a:p>
          <a:p>
            <a:pPr>
              <a:spcBef>
                <a:spcPct val="5000"/>
              </a:spcBef>
              <a:buClr>
                <a:srgbClr val="800080"/>
              </a:buClr>
              <a:buSzPct val="50000"/>
            </a:pPr>
            <a:r>
              <a:rPr lang="zh-CN" altLang="en-US" sz="3000" b="1">
                <a:solidFill>
                  <a:srgbClr val="006600"/>
                </a:solidFill>
                <a:latin typeface="Times New Roman" panose="02020603050405020304" pitchFamily="18" charset="0"/>
                <a:ea typeface="仿宋_GB2312" pitchFamily="49" charset="-122"/>
              </a:rPr>
              <a:t>树的先根遍历结果与其对应二叉树</a:t>
            </a:r>
          </a:p>
          <a:p>
            <a:pPr>
              <a:spcBef>
                <a:spcPct val="5000"/>
              </a:spcBef>
              <a:buClr>
                <a:srgbClr val="800080"/>
              </a:buClr>
              <a:buSzPct val="50000"/>
              <a:buFont typeface="Wingdings" panose="05000000000000000000" pitchFamily="2" charset="2"/>
              <a:buNone/>
            </a:pPr>
            <a:r>
              <a:rPr lang="zh-CN" altLang="en-US" sz="3000" b="1">
                <a:solidFill>
                  <a:srgbClr val="006600"/>
                </a:solidFill>
                <a:latin typeface="Times New Roman" panose="02020603050405020304" pitchFamily="18" charset="0"/>
                <a:ea typeface="仿宋_GB2312" pitchFamily="49" charset="-122"/>
              </a:rPr>
              <a:t>   表示的前序遍历结果相同</a:t>
            </a:r>
          </a:p>
          <a:p>
            <a:pPr>
              <a:spcBef>
                <a:spcPct val="5000"/>
              </a:spcBef>
              <a:buClr>
                <a:srgbClr val="800080"/>
              </a:buClr>
              <a:buSzPct val="50000"/>
            </a:pPr>
            <a:r>
              <a:rPr lang="zh-CN" altLang="en-US" sz="3000" b="1">
                <a:latin typeface="Times New Roman" panose="02020603050405020304" pitchFamily="18" charset="0"/>
                <a:ea typeface="仿宋_GB2312" pitchFamily="49" charset="-122"/>
              </a:rPr>
              <a:t>树的先根遍历可以借助对应二叉树的前序遍历算法实现</a:t>
            </a:r>
            <a:endParaRPr lang="zh-CN" altLang="en-US" sz="3000">
              <a:latin typeface="Times New Roman" panose="02020603050405020304" pitchFamily="18" charset="0"/>
            </a:endParaRPr>
          </a:p>
        </p:txBody>
      </p:sp>
    </p:spTree>
  </p:cSld>
  <p:clrMapOvr>
    <a:masterClrMapping/>
  </p:clrMapOvr>
  <p:transition>
    <p:wipe dir="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灯片编号占位符 4">
            <a:extLst>
              <a:ext uri="{FF2B5EF4-FFF2-40B4-BE49-F238E27FC236}">
                <a16:creationId xmlns:a16="http://schemas.microsoft.com/office/drawing/2014/main" id="{9F9BD195-D42D-480E-9CA6-BAA588FC03D0}"/>
              </a:ext>
            </a:extLst>
          </p:cNvPr>
          <p:cNvSpPr>
            <a:spLocks noGrp="1"/>
          </p:cNvSpPr>
          <p:nvPr>
            <p:ph type="sldNum" sz="quarter" idx="11"/>
          </p:nvPr>
        </p:nvSpPr>
        <p:spPr/>
        <p:txBody>
          <a:bodyPr/>
          <a:lstStyle/>
          <a:p>
            <a:fld id="{BFCBD0D3-4E27-4A35-9847-1B265F7841AE}" type="slidenum">
              <a:rPr lang="en-US" altLang="zh-CN"/>
              <a:pPr/>
              <a:t>115</a:t>
            </a:fld>
            <a:endParaRPr lang="en-US" altLang="zh-CN"/>
          </a:p>
        </p:txBody>
      </p:sp>
      <p:grpSp>
        <p:nvGrpSpPr>
          <p:cNvPr id="267288" name="Group 24">
            <a:extLst>
              <a:ext uri="{FF2B5EF4-FFF2-40B4-BE49-F238E27FC236}">
                <a16:creationId xmlns:a16="http://schemas.microsoft.com/office/drawing/2014/main" id="{34A8CB1C-4EAC-4755-A9A8-5070429B029D}"/>
              </a:ext>
            </a:extLst>
          </p:cNvPr>
          <p:cNvGrpSpPr>
            <a:grpSpLocks/>
          </p:cNvGrpSpPr>
          <p:nvPr/>
        </p:nvGrpSpPr>
        <p:grpSpPr bwMode="auto">
          <a:xfrm>
            <a:off x="2746375" y="1376363"/>
            <a:ext cx="5605463" cy="3124200"/>
            <a:chOff x="1797" y="720"/>
            <a:chExt cx="3531" cy="1968"/>
          </a:xfrm>
        </p:grpSpPr>
        <p:sp>
          <p:nvSpPr>
            <p:cNvPr id="267266" name="Line 2">
              <a:extLst>
                <a:ext uri="{FF2B5EF4-FFF2-40B4-BE49-F238E27FC236}">
                  <a16:creationId xmlns:a16="http://schemas.microsoft.com/office/drawing/2014/main" id="{AE47C6E4-4367-4B30-8C76-4EFAF839E4D6}"/>
                </a:ext>
              </a:extLst>
            </p:cNvPr>
            <p:cNvSpPr>
              <a:spLocks noChangeShapeType="1"/>
            </p:cNvSpPr>
            <p:nvPr/>
          </p:nvSpPr>
          <p:spPr bwMode="auto">
            <a:xfrm>
              <a:off x="3936" y="1728"/>
              <a:ext cx="288"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267" name="Line 3">
              <a:extLst>
                <a:ext uri="{FF2B5EF4-FFF2-40B4-BE49-F238E27FC236}">
                  <a16:creationId xmlns:a16="http://schemas.microsoft.com/office/drawing/2014/main" id="{7B968A49-0B8F-4367-A1FE-DC59CF55ACFF}"/>
                </a:ext>
              </a:extLst>
            </p:cNvPr>
            <p:cNvSpPr>
              <a:spLocks noChangeShapeType="1"/>
            </p:cNvSpPr>
            <p:nvPr/>
          </p:nvSpPr>
          <p:spPr bwMode="auto">
            <a:xfrm flipH="1">
              <a:off x="4848" y="2208"/>
              <a:ext cx="288"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270" name="Line 6">
              <a:extLst>
                <a:ext uri="{FF2B5EF4-FFF2-40B4-BE49-F238E27FC236}">
                  <a16:creationId xmlns:a16="http://schemas.microsoft.com/office/drawing/2014/main" id="{A1DF6C1A-FB19-4F01-B654-53A24A4DE033}"/>
                </a:ext>
              </a:extLst>
            </p:cNvPr>
            <p:cNvSpPr>
              <a:spLocks noChangeShapeType="1"/>
            </p:cNvSpPr>
            <p:nvPr/>
          </p:nvSpPr>
          <p:spPr bwMode="auto">
            <a:xfrm flipH="1">
              <a:off x="3936" y="960"/>
              <a:ext cx="672" cy="67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271" name="Line 7">
              <a:extLst>
                <a:ext uri="{FF2B5EF4-FFF2-40B4-BE49-F238E27FC236}">
                  <a16:creationId xmlns:a16="http://schemas.microsoft.com/office/drawing/2014/main" id="{3021F4AE-DB3B-45ED-BA71-1E4958017A97}"/>
                </a:ext>
              </a:extLst>
            </p:cNvPr>
            <p:cNvSpPr>
              <a:spLocks noChangeShapeType="1"/>
            </p:cNvSpPr>
            <p:nvPr/>
          </p:nvSpPr>
          <p:spPr bwMode="auto">
            <a:xfrm>
              <a:off x="4368" y="1383"/>
              <a:ext cx="768" cy="729"/>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272" name="Oval 8">
              <a:extLst>
                <a:ext uri="{FF2B5EF4-FFF2-40B4-BE49-F238E27FC236}">
                  <a16:creationId xmlns:a16="http://schemas.microsoft.com/office/drawing/2014/main" id="{D532DF7C-9CDB-45E8-A853-B9BC42836ACF}"/>
                </a:ext>
              </a:extLst>
            </p:cNvPr>
            <p:cNvSpPr>
              <a:spLocks noChangeArrowheads="1"/>
            </p:cNvSpPr>
            <p:nvPr/>
          </p:nvSpPr>
          <p:spPr bwMode="auto">
            <a:xfrm>
              <a:off x="4512" y="768"/>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67273" name="Oval 9">
              <a:extLst>
                <a:ext uri="{FF2B5EF4-FFF2-40B4-BE49-F238E27FC236}">
                  <a16:creationId xmlns:a16="http://schemas.microsoft.com/office/drawing/2014/main" id="{92F8BDF5-C5FF-4CD7-9555-7648B6522C15}"/>
                </a:ext>
              </a:extLst>
            </p:cNvPr>
            <p:cNvSpPr>
              <a:spLocks noChangeArrowheads="1"/>
            </p:cNvSpPr>
            <p:nvPr/>
          </p:nvSpPr>
          <p:spPr bwMode="auto">
            <a:xfrm>
              <a:off x="4128" y="1152"/>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67274" name="Oval 10">
              <a:extLst>
                <a:ext uri="{FF2B5EF4-FFF2-40B4-BE49-F238E27FC236}">
                  <a16:creationId xmlns:a16="http://schemas.microsoft.com/office/drawing/2014/main" id="{1691D91E-E67A-4351-8B75-127AB6620D1B}"/>
                </a:ext>
              </a:extLst>
            </p:cNvPr>
            <p:cNvSpPr>
              <a:spLocks noChangeArrowheads="1"/>
            </p:cNvSpPr>
            <p:nvPr/>
          </p:nvSpPr>
          <p:spPr bwMode="auto">
            <a:xfrm>
              <a:off x="5040" y="2007"/>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67275" name="Oval 11">
              <a:extLst>
                <a:ext uri="{FF2B5EF4-FFF2-40B4-BE49-F238E27FC236}">
                  <a16:creationId xmlns:a16="http://schemas.microsoft.com/office/drawing/2014/main" id="{2FB65B57-8CC9-4333-A9DB-36CB3448072E}"/>
                </a:ext>
              </a:extLst>
            </p:cNvPr>
            <p:cNvSpPr>
              <a:spLocks noChangeArrowheads="1"/>
            </p:cNvSpPr>
            <p:nvPr/>
          </p:nvSpPr>
          <p:spPr bwMode="auto">
            <a:xfrm>
              <a:off x="4608" y="158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67276" name="Oval 12">
              <a:extLst>
                <a:ext uri="{FF2B5EF4-FFF2-40B4-BE49-F238E27FC236}">
                  <a16:creationId xmlns:a16="http://schemas.microsoft.com/office/drawing/2014/main" id="{01455A80-C62E-416A-8C68-299043547851}"/>
                </a:ext>
              </a:extLst>
            </p:cNvPr>
            <p:cNvSpPr>
              <a:spLocks noChangeArrowheads="1"/>
            </p:cNvSpPr>
            <p:nvPr/>
          </p:nvSpPr>
          <p:spPr bwMode="auto">
            <a:xfrm>
              <a:off x="3744" y="1536"/>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67277" name="Text Box 13">
              <a:extLst>
                <a:ext uri="{FF2B5EF4-FFF2-40B4-BE49-F238E27FC236}">
                  <a16:creationId xmlns:a16="http://schemas.microsoft.com/office/drawing/2014/main" id="{1D750BE9-3864-4A2F-B914-E89A1B3BE909}"/>
                </a:ext>
              </a:extLst>
            </p:cNvPr>
            <p:cNvSpPr txBox="1">
              <a:spLocks noChangeArrowheads="1"/>
            </p:cNvSpPr>
            <p:nvPr/>
          </p:nvSpPr>
          <p:spPr bwMode="auto">
            <a:xfrm>
              <a:off x="4522" y="720"/>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267278" name="Text Box 14">
              <a:extLst>
                <a:ext uri="{FF2B5EF4-FFF2-40B4-BE49-F238E27FC236}">
                  <a16:creationId xmlns:a16="http://schemas.microsoft.com/office/drawing/2014/main" id="{B1B0C2C0-A730-4D6C-9C16-453E6ED57658}"/>
                </a:ext>
              </a:extLst>
            </p:cNvPr>
            <p:cNvSpPr txBox="1">
              <a:spLocks noChangeArrowheads="1"/>
            </p:cNvSpPr>
            <p:nvPr/>
          </p:nvSpPr>
          <p:spPr bwMode="auto">
            <a:xfrm>
              <a:off x="4151" y="1113"/>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267279" name="Text Box 15">
              <a:extLst>
                <a:ext uri="{FF2B5EF4-FFF2-40B4-BE49-F238E27FC236}">
                  <a16:creationId xmlns:a16="http://schemas.microsoft.com/office/drawing/2014/main" id="{033104FD-3E94-42A7-BEBD-68B685BD582A}"/>
                </a:ext>
              </a:extLst>
            </p:cNvPr>
            <p:cNvSpPr txBox="1">
              <a:spLocks noChangeArrowheads="1"/>
            </p:cNvSpPr>
            <p:nvPr/>
          </p:nvSpPr>
          <p:spPr bwMode="auto">
            <a:xfrm>
              <a:off x="4608" y="1545"/>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267280" name="Text Box 16">
              <a:extLst>
                <a:ext uri="{FF2B5EF4-FFF2-40B4-BE49-F238E27FC236}">
                  <a16:creationId xmlns:a16="http://schemas.microsoft.com/office/drawing/2014/main" id="{D003193B-3F54-45EB-8E0F-89845ACC41E7}"/>
                </a:ext>
              </a:extLst>
            </p:cNvPr>
            <p:cNvSpPr txBox="1">
              <a:spLocks noChangeArrowheads="1"/>
            </p:cNvSpPr>
            <p:nvPr/>
          </p:nvSpPr>
          <p:spPr bwMode="auto">
            <a:xfrm>
              <a:off x="3760" y="1497"/>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267281" name="Text Box 17">
              <a:extLst>
                <a:ext uri="{FF2B5EF4-FFF2-40B4-BE49-F238E27FC236}">
                  <a16:creationId xmlns:a16="http://schemas.microsoft.com/office/drawing/2014/main" id="{0E925825-705C-461E-9BAA-865CB12F4E65}"/>
                </a:ext>
              </a:extLst>
            </p:cNvPr>
            <p:cNvSpPr txBox="1">
              <a:spLocks noChangeArrowheads="1"/>
            </p:cNvSpPr>
            <p:nvPr/>
          </p:nvSpPr>
          <p:spPr bwMode="auto">
            <a:xfrm>
              <a:off x="5050" y="1968"/>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267282" name="Line 18">
              <a:extLst>
                <a:ext uri="{FF2B5EF4-FFF2-40B4-BE49-F238E27FC236}">
                  <a16:creationId xmlns:a16="http://schemas.microsoft.com/office/drawing/2014/main" id="{A9786B8A-F581-4CCA-B723-AE67F8673DC1}"/>
                </a:ext>
              </a:extLst>
            </p:cNvPr>
            <p:cNvSpPr>
              <a:spLocks noChangeShapeType="1"/>
            </p:cNvSpPr>
            <p:nvPr/>
          </p:nvSpPr>
          <p:spPr bwMode="auto">
            <a:xfrm>
              <a:off x="2016" y="2160"/>
              <a:ext cx="144"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283" name="Line 19">
              <a:extLst>
                <a:ext uri="{FF2B5EF4-FFF2-40B4-BE49-F238E27FC236}">
                  <a16:creationId xmlns:a16="http://schemas.microsoft.com/office/drawing/2014/main" id="{34E68D35-8A33-4F01-ABEF-D001746E969D}"/>
                </a:ext>
              </a:extLst>
            </p:cNvPr>
            <p:cNvSpPr>
              <a:spLocks noChangeShapeType="1"/>
            </p:cNvSpPr>
            <p:nvPr/>
          </p:nvSpPr>
          <p:spPr bwMode="auto">
            <a:xfrm flipH="1">
              <a:off x="1797" y="2160"/>
              <a:ext cx="123"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284" name="Oval 20">
              <a:extLst>
                <a:ext uri="{FF2B5EF4-FFF2-40B4-BE49-F238E27FC236}">
                  <a16:creationId xmlns:a16="http://schemas.microsoft.com/office/drawing/2014/main" id="{8890A607-505C-4E8B-A54F-67B82C5988A2}"/>
                </a:ext>
              </a:extLst>
            </p:cNvPr>
            <p:cNvSpPr>
              <a:spLocks noChangeArrowheads="1"/>
            </p:cNvSpPr>
            <p:nvPr/>
          </p:nvSpPr>
          <p:spPr bwMode="auto">
            <a:xfrm>
              <a:off x="4656" y="2400"/>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67285" name="Text Box 21">
              <a:extLst>
                <a:ext uri="{FF2B5EF4-FFF2-40B4-BE49-F238E27FC236}">
                  <a16:creationId xmlns:a16="http://schemas.microsoft.com/office/drawing/2014/main" id="{12951FA3-A22A-4D5C-A333-A94F844E7048}"/>
                </a:ext>
              </a:extLst>
            </p:cNvPr>
            <p:cNvSpPr txBox="1">
              <a:spLocks noChangeArrowheads="1"/>
            </p:cNvSpPr>
            <p:nvPr/>
          </p:nvSpPr>
          <p:spPr bwMode="auto">
            <a:xfrm>
              <a:off x="4660" y="2361"/>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G</a:t>
              </a:r>
              <a:endParaRPr kumimoji="1" lang="en-US" altLang="zh-CN" sz="2400">
                <a:latin typeface="Times New Roman" panose="02020603050405020304" pitchFamily="18" charset="0"/>
              </a:endParaRPr>
            </a:p>
          </p:txBody>
        </p:sp>
        <p:sp>
          <p:nvSpPr>
            <p:cNvPr id="267286" name="Oval 22">
              <a:extLst>
                <a:ext uri="{FF2B5EF4-FFF2-40B4-BE49-F238E27FC236}">
                  <a16:creationId xmlns:a16="http://schemas.microsoft.com/office/drawing/2014/main" id="{84442A53-8D90-418E-BAC1-8DBFE124E2BA}"/>
                </a:ext>
              </a:extLst>
            </p:cNvPr>
            <p:cNvSpPr>
              <a:spLocks noChangeArrowheads="1"/>
            </p:cNvSpPr>
            <p:nvPr/>
          </p:nvSpPr>
          <p:spPr bwMode="auto">
            <a:xfrm>
              <a:off x="4176" y="1968"/>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67287" name="Text Box 23">
              <a:extLst>
                <a:ext uri="{FF2B5EF4-FFF2-40B4-BE49-F238E27FC236}">
                  <a16:creationId xmlns:a16="http://schemas.microsoft.com/office/drawing/2014/main" id="{B4844566-CA15-4D33-8D58-CB88FD13A833}"/>
                </a:ext>
              </a:extLst>
            </p:cNvPr>
            <p:cNvSpPr txBox="1">
              <a:spLocks noChangeArrowheads="1"/>
            </p:cNvSpPr>
            <p:nvPr/>
          </p:nvSpPr>
          <p:spPr bwMode="auto">
            <a:xfrm>
              <a:off x="4198" y="1968"/>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F</a:t>
              </a:r>
              <a:endParaRPr kumimoji="1" lang="en-US" altLang="zh-CN" sz="2400">
                <a:latin typeface="Times New Roman" panose="02020603050405020304" pitchFamily="18" charset="0"/>
              </a:endParaRPr>
            </a:p>
          </p:txBody>
        </p:sp>
      </p:grpSp>
      <p:sp>
        <p:nvSpPr>
          <p:cNvPr id="267289" name="Rectangle 25">
            <a:extLst>
              <a:ext uri="{FF2B5EF4-FFF2-40B4-BE49-F238E27FC236}">
                <a16:creationId xmlns:a16="http://schemas.microsoft.com/office/drawing/2014/main" id="{D1782B84-8331-4845-917D-180F489D9DC5}"/>
              </a:ext>
            </a:extLst>
          </p:cNvPr>
          <p:cNvSpPr>
            <a:spLocks noGrp="1" noChangeArrowheads="1"/>
          </p:cNvSpPr>
          <p:nvPr>
            <p:ph type="title"/>
          </p:nvPr>
        </p:nvSpPr>
        <p:spPr>
          <a:xfrm>
            <a:off x="457200" y="457200"/>
            <a:ext cx="8229600" cy="884238"/>
          </a:xfrm>
        </p:spPr>
        <p:txBody>
          <a:bodyPr/>
          <a:lstStyle/>
          <a:p>
            <a:pPr algn="ctr"/>
            <a:r>
              <a:rPr lang="zh-CN" altLang="en-US" sz="4000" b="1">
                <a:solidFill>
                  <a:schemeClr val="tx2"/>
                </a:solidFill>
                <a:ea typeface="华文新魏" panose="02010800040101010101" pitchFamily="2" charset="-122"/>
              </a:rPr>
              <a:t>树的后根次序遍历</a:t>
            </a:r>
          </a:p>
        </p:txBody>
      </p:sp>
      <p:sp>
        <p:nvSpPr>
          <p:cNvPr id="267290" name="Rectangle 26">
            <a:extLst>
              <a:ext uri="{FF2B5EF4-FFF2-40B4-BE49-F238E27FC236}">
                <a16:creationId xmlns:a16="http://schemas.microsoft.com/office/drawing/2014/main" id="{B4053252-ECC6-4876-8299-09763DEB3698}"/>
              </a:ext>
            </a:extLst>
          </p:cNvPr>
          <p:cNvSpPr>
            <a:spLocks noGrp="1" noChangeArrowheads="1"/>
          </p:cNvSpPr>
          <p:nvPr>
            <p:ph type="body" idx="1"/>
          </p:nvPr>
        </p:nvSpPr>
        <p:spPr>
          <a:xfrm>
            <a:off x="539750" y="1268413"/>
            <a:ext cx="7869238" cy="5148262"/>
          </a:xfrm>
        </p:spPr>
        <p:txBody>
          <a:bodyPr/>
          <a:lstStyle/>
          <a:p>
            <a:pPr>
              <a:lnSpc>
                <a:spcPct val="105000"/>
              </a:lnSpc>
              <a:spcBef>
                <a:spcPct val="0"/>
              </a:spcBef>
              <a:buClr>
                <a:srgbClr val="800080"/>
              </a:buClr>
              <a:buSzPct val="50000"/>
            </a:pPr>
            <a:r>
              <a:rPr lang="zh-CN" altLang="en-US" sz="3000" b="1">
                <a:ea typeface="仿宋_GB2312" pitchFamily="49" charset="-122"/>
              </a:rPr>
              <a:t>当树非空时</a:t>
            </a:r>
          </a:p>
          <a:p>
            <a:pPr lvl="1">
              <a:lnSpc>
                <a:spcPct val="105000"/>
              </a:lnSpc>
              <a:spcBef>
                <a:spcPct val="0"/>
              </a:spcBef>
              <a:buClr>
                <a:schemeClr val="tx2"/>
              </a:buClr>
              <a:buSzPct val="50000"/>
              <a:buFont typeface="Wingdings" panose="05000000000000000000" pitchFamily="2" charset="2"/>
              <a:buChar char="u"/>
            </a:pPr>
            <a:r>
              <a:rPr lang="zh-CN" altLang="en-US" sz="3000" b="1">
                <a:ea typeface="仿宋_GB2312" pitchFamily="49" charset="-122"/>
              </a:rPr>
              <a:t>依次后根遍历根的各棵</a:t>
            </a:r>
          </a:p>
          <a:p>
            <a:pPr lvl="1">
              <a:lnSpc>
                <a:spcPct val="105000"/>
              </a:lnSpc>
              <a:spcBef>
                <a:spcPct val="0"/>
              </a:spcBef>
              <a:buClr>
                <a:schemeClr val="tx2"/>
              </a:buClr>
              <a:buSzPct val="50000"/>
              <a:buFont typeface="Wingdings" panose="05000000000000000000" pitchFamily="2" charset="2"/>
              <a:buNone/>
            </a:pPr>
            <a:r>
              <a:rPr lang="zh-CN" altLang="en-US" sz="3000" b="1">
                <a:ea typeface="仿宋_GB2312" pitchFamily="49" charset="-122"/>
              </a:rPr>
              <a:t>   子树</a:t>
            </a:r>
          </a:p>
          <a:p>
            <a:pPr lvl="1">
              <a:lnSpc>
                <a:spcPct val="105000"/>
              </a:lnSpc>
              <a:spcBef>
                <a:spcPct val="0"/>
              </a:spcBef>
              <a:buClr>
                <a:schemeClr val="tx2"/>
              </a:buClr>
              <a:buSzPct val="50000"/>
              <a:buFont typeface="Wingdings" panose="05000000000000000000" pitchFamily="2" charset="2"/>
              <a:buChar char="u"/>
            </a:pPr>
            <a:r>
              <a:rPr lang="zh-CN" altLang="en-US" sz="3000" b="1">
                <a:ea typeface="仿宋_GB2312" pitchFamily="49" charset="-122"/>
              </a:rPr>
              <a:t>访问根结点</a:t>
            </a:r>
          </a:p>
          <a:p>
            <a:pPr>
              <a:lnSpc>
                <a:spcPct val="105000"/>
              </a:lnSpc>
              <a:spcBef>
                <a:spcPct val="0"/>
              </a:spcBef>
              <a:buClr>
                <a:srgbClr val="800080"/>
              </a:buClr>
              <a:buSzPct val="50000"/>
            </a:pPr>
            <a:r>
              <a:rPr lang="zh-CN" altLang="en-US" sz="3000" b="1">
                <a:ea typeface="仿宋_GB2312" pitchFamily="49" charset="-122"/>
              </a:rPr>
              <a:t>树后根遍历 </a:t>
            </a:r>
            <a:r>
              <a:rPr lang="en-US" altLang="zh-CN" sz="3000" b="1">
                <a:solidFill>
                  <a:schemeClr val="tx2"/>
                </a:solidFill>
                <a:latin typeface="Times New Roman" panose="02020603050405020304" pitchFamily="18" charset="0"/>
                <a:ea typeface="仿宋_GB2312" pitchFamily="49" charset="-122"/>
              </a:rPr>
              <a:t>EFBCGDA</a:t>
            </a:r>
          </a:p>
          <a:p>
            <a:pPr>
              <a:lnSpc>
                <a:spcPct val="105000"/>
              </a:lnSpc>
              <a:spcBef>
                <a:spcPct val="0"/>
              </a:spcBef>
              <a:buClr>
                <a:srgbClr val="800080"/>
              </a:buClr>
              <a:buSzPct val="50000"/>
            </a:pPr>
            <a:r>
              <a:rPr lang="zh-CN" altLang="en-US" sz="3000" b="1">
                <a:latin typeface="Times New Roman" panose="02020603050405020304" pitchFamily="18" charset="0"/>
                <a:ea typeface="仿宋_GB2312" pitchFamily="49" charset="-122"/>
              </a:rPr>
              <a:t>对应二叉树中序遍历 </a:t>
            </a:r>
            <a:r>
              <a:rPr lang="en-US" altLang="zh-CN" sz="3000" b="1">
                <a:solidFill>
                  <a:schemeClr val="tx2"/>
                </a:solidFill>
                <a:latin typeface="Times New Roman" panose="02020603050405020304" pitchFamily="18" charset="0"/>
                <a:ea typeface="仿宋_GB2312" pitchFamily="49" charset="-122"/>
              </a:rPr>
              <a:t>EFBCGDA</a:t>
            </a:r>
          </a:p>
          <a:p>
            <a:pPr>
              <a:lnSpc>
                <a:spcPct val="105000"/>
              </a:lnSpc>
              <a:spcBef>
                <a:spcPct val="0"/>
              </a:spcBef>
              <a:buClr>
                <a:srgbClr val="800080"/>
              </a:buClr>
              <a:buSzPct val="50000"/>
            </a:pPr>
            <a:r>
              <a:rPr lang="zh-CN" altLang="en-US" sz="3000" b="1">
                <a:solidFill>
                  <a:srgbClr val="006600"/>
                </a:solidFill>
                <a:ea typeface="仿宋_GB2312" pitchFamily="49" charset="-122"/>
              </a:rPr>
              <a:t>树的后根遍历结果与其对应二叉树</a:t>
            </a:r>
          </a:p>
          <a:p>
            <a:pPr>
              <a:lnSpc>
                <a:spcPct val="105000"/>
              </a:lnSpc>
              <a:spcBef>
                <a:spcPct val="0"/>
              </a:spcBef>
              <a:buClr>
                <a:srgbClr val="800080"/>
              </a:buClr>
              <a:buSzPct val="50000"/>
              <a:buFont typeface="Wingdings" panose="05000000000000000000" pitchFamily="2" charset="2"/>
              <a:buNone/>
            </a:pPr>
            <a:r>
              <a:rPr lang="zh-CN" altLang="en-US" sz="3000" b="1">
                <a:solidFill>
                  <a:srgbClr val="006600"/>
                </a:solidFill>
                <a:ea typeface="仿宋_GB2312" pitchFamily="49" charset="-122"/>
              </a:rPr>
              <a:t>   表示的中序遍历结果相同</a:t>
            </a:r>
          </a:p>
          <a:p>
            <a:pPr>
              <a:lnSpc>
                <a:spcPct val="105000"/>
              </a:lnSpc>
              <a:spcBef>
                <a:spcPct val="0"/>
              </a:spcBef>
              <a:buClr>
                <a:srgbClr val="800080"/>
              </a:buClr>
              <a:buSzPct val="50000"/>
            </a:pPr>
            <a:r>
              <a:rPr lang="zh-CN" altLang="en-US" sz="3000" b="1">
                <a:ea typeface="仿宋_GB2312" pitchFamily="49" charset="-122"/>
              </a:rPr>
              <a:t>树的后根遍历可以借助对应二叉树的中序遍历算法实现</a:t>
            </a:r>
            <a:endParaRPr lang="zh-CN" altLang="en-US" sz="3000" b="1"/>
          </a:p>
        </p:txBody>
      </p:sp>
    </p:spTree>
  </p:cSld>
  <p:clrMapOvr>
    <a:masterClrMapping/>
  </p:clrMapOvr>
  <p:transition>
    <p:wipe dir="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32CB152D-D7CF-47B7-8F4A-47B00B08EA9C}"/>
              </a:ext>
            </a:extLst>
          </p:cNvPr>
          <p:cNvSpPr>
            <a:spLocks noGrp="1"/>
          </p:cNvSpPr>
          <p:nvPr>
            <p:ph type="sldNum" sz="quarter" idx="11"/>
          </p:nvPr>
        </p:nvSpPr>
        <p:spPr/>
        <p:txBody>
          <a:bodyPr/>
          <a:lstStyle/>
          <a:p>
            <a:fld id="{6A6BDDF4-DD58-4227-A635-94D4D2486071}" type="slidenum">
              <a:rPr lang="en-US" altLang="zh-CN"/>
              <a:pPr/>
              <a:t>116</a:t>
            </a:fld>
            <a:endParaRPr lang="en-US" altLang="zh-CN"/>
          </a:p>
        </p:txBody>
      </p:sp>
      <p:sp>
        <p:nvSpPr>
          <p:cNvPr id="268291" name="Rectangle 3">
            <a:extLst>
              <a:ext uri="{FF2B5EF4-FFF2-40B4-BE49-F238E27FC236}">
                <a16:creationId xmlns:a16="http://schemas.microsoft.com/office/drawing/2014/main" id="{3804D05F-7221-4CED-ADB5-4C96B085540D}"/>
              </a:ext>
            </a:extLst>
          </p:cNvPr>
          <p:cNvSpPr>
            <a:spLocks noGrp="1" noChangeArrowheads="1"/>
          </p:cNvSpPr>
          <p:nvPr>
            <p:ph type="title"/>
          </p:nvPr>
        </p:nvSpPr>
        <p:spPr>
          <a:xfrm>
            <a:off x="457200" y="457200"/>
            <a:ext cx="8229600" cy="919163"/>
          </a:xfrm>
        </p:spPr>
        <p:txBody>
          <a:bodyPr/>
          <a:lstStyle/>
          <a:p>
            <a:pPr algn="ctr"/>
            <a:r>
              <a:rPr kumimoji="1" lang="zh-CN" altLang="en-US" sz="4000" b="1">
                <a:solidFill>
                  <a:schemeClr val="tx2"/>
                </a:solidFill>
                <a:ea typeface="华文新魏" panose="02010800040101010101" pitchFamily="2" charset="-122"/>
              </a:rPr>
              <a:t>树的先根次序遍历的递归算法</a:t>
            </a:r>
          </a:p>
        </p:txBody>
      </p:sp>
      <p:sp>
        <p:nvSpPr>
          <p:cNvPr id="268292" name="Rectangle 4">
            <a:extLst>
              <a:ext uri="{FF2B5EF4-FFF2-40B4-BE49-F238E27FC236}">
                <a16:creationId xmlns:a16="http://schemas.microsoft.com/office/drawing/2014/main" id="{5590DD1E-7DE5-421C-9BB4-801E4DDBDAD9}"/>
              </a:ext>
            </a:extLst>
          </p:cNvPr>
          <p:cNvSpPr>
            <a:spLocks noGrp="1" noChangeArrowheads="1"/>
          </p:cNvSpPr>
          <p:nvPr>
            <p:ph type="body" idx="1"/>
          </p:nvPr>
        </p:nvSpPr>
        <p:spPr>
          <a:xfrm>
            <a:off x="590550" y="1268413"/>
            <a:ext cx="8229600" cy="5040312"/>
          </a:xfrm>
        </p:spPr>
        <p:txBody>
          <a:bodyPr/>
          <a:lstStyle/>
          <a:p>
            <a:pPr>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template &lt;class </a:t>
            </a:r>
            <a:r>
              <a:rPr kumimoji="1" lang="en-US" altLang="zh-CN" sz="2800">
                <a:latin typeface="Times New Roman" panose="02020603050405020304" pitchFamily="18" charset="0"/>
                <a:ea typeface="隶书" panose="02010509060101010101" pitchFamily="49" charset="-122"/>
              </a:rPr>
              <a:t>T</a:t>
            </a:r>
            <a:r>
              <a:rPr kumimoji="1" lang="en-US" altLang="zh-CN" sz="2800" b="1">
                <a:latin typeface="Times New Roman" panose="02020603050405020304" pitchFamily="18" charset="0"/>
                <a:ea typeface="隶书" panose="02010509060101010101" pitchFamily="49" charset="-122"/>
              </a:rPr>
              <a:t>&gt; </a:t>
            </a:r>
          </a:p>
          <a:p>
            <a:pPr>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void</a:t>
            </a:r>
            <a:r>
              <a:rPr kumimoji="1" lang="en-US" altLang="zh-CN" sz="2800">
                <a:latin typeface="Times New Roman" panose="02020603050405020304" pitchFamily="18" charset="0"/>
                <a:ea typeface="隶书" panose="02010509060101010101" pitchFamily="49" charset="-122"/>
              </a:rPr>
              <a:t> Tree</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T</a:t>
            </a:r>
            <a:r>
              <a:rPr kumimoji="1"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PreOrder</a:t>
            </a:r>
            <a:r>
              <a:rPr kumimoji="1" lang="en-US" altLang="zh-CN" sz="2800" i="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rPr>
              <a:t>void</a:t>
            </a:r>
            <a:r>
              <a:rPr lang="en-US" altLang="zh-CN" sz="2800">
                <a:latin typeface="Times New Roman" panose="02020603050405020304" pitchFamily="18" charset="0"/>
              </a:rPr>
              <a:t> (*visit) (BinTreeNode</a:t>
            </a:r>
            <a:r>
              <a:rPr lang="en-US" altLang="zh-CN" sz="2800" b="1">
                <a:latin typeface="Times New Roman" panose="02020603050405020304" pitchFamily="18" charset="0"/>
              </a:rPr>
              <a:t>&lt;</a:t>
            </a:r>
            <a:r>
              <a:rPr lang="en-US" altLang="zh-CN" sz="2800">
                <a:latin typeface="Times New Roman" panose="02020603050405020304" pitchFamily="18" charset="0"/>
              </a:rPr>
              <a:t>T</a:t>
            </a:r>
            <a:r>
              <a:rPr lang="en-US" altLang="zh-CN" sz="2800" b="1">
                <a:latin typeface="Times New Roman" panose="02020603050405020304" pitchFamily="18" charset="0"/>
              </a:rPr>
              <a:t>&gt;</a:t>
            </a:r>
            <a:r>
              <a:rPr lang="en-US" altLang="zh-CN" sz="2800">
                <a:latin typeface="Times New Roman" panose="02020603050405020304" pitchFamily="18" charset="0"/>
              </a:rPr>
              <a:t> *t)</a:t>
            </a:r>
            <a:r>
              <a:rPr kumimoji="1" lang="en-US" altLang="zh-CN" sz="2800">
                <a:latin typeface="Times New Roman" panose="02020603050405020304" pitchFamily="18" charset="0"/>
                <a:ea typeface="隶书" panose="02010509060101010101" pitchFamily="49" charset="-122"/>
              </a:rPr>
              <a:t> ) </a:t>
            </a:r>
            <a:r>
              <a:rPr kumimoji="1" lang="en-US" altLang="zh-CN" sz="2800" b="1">
                <a:latin typeface="Times New Roman" panose="02020603050405020304" pitchFamily="18" charset="0"/>
                <a:ea typeface="隶书" panose="02010509060101010101" pitchFamily="49" charset="-122"/>
              </a:rPr>
              <a:t>{	</a:t>
            </a:r>
            <a:endParaRPr kumimoji="1" lang="en-US" altLang="zh-CN" sz="280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以当前指针</a:t>
            </a:r>
            <a:r>
              <a:rPr kumimoji="1" lang="en-US" altLang="zh-CN" sz="2800">
                <a:solidFill>
                  <a:schemeClr val="tx2"/>
                </a:solidFill>
                <a:latin typeface="Times New Roman" panose="02020603050405020304" pitchFamily="18" charset="0"/>
                <a:ea typeface="隶书" panose="02010509060101010101" pitchFamily="49" charset="-122"/>
              </a:rPr>
              <a:t>current</a:t>
            </a:r>
            <a:r>
              <a:rPr kumimoji="1" lang="zh-CN" altLang="en-US" sz="2800">
                <a:solidFill>
                  <a:schemeClr val="tx2"/>
                </a:solidFill>
                <a:latin typeface="Times New Roman" panose="02020603050405020304" pitchFamily="18" charset="0"/>
                <a:ea typeface="隶书" panose="02010509060101010101" pitchFamily="49" charset="-122"/>
              </a:rPr>
              <a:t>为根</a:t>
            </a:r>
            <a:r>
              <a:rPr kumimoji="1" lang="en-US" altLang="zh-CN" sz="2800">
                <a:solidFill>
                  <a:schemeClr val="tx2"/>
                </a:solidFill>
                <a:latin typeface="Times New Roman" panose="02020603050405020304" pitchFamily="18" charset="0"/>
                <a:ea typeface="隶书" panose="02010509060101010101" pitchFamily="49" charset="-122"/>
              </a:rPr>
              <a:t>, </a:t>
            </a:r>
            <a:r>
              <a:rPr kumimoji="1" lang="zh-CN" altLang="en-US" sz="2800">
                <a:solidFill>
                  <a:schemeClr val="tx2"/>
                </a:solidFill>
                <a:latin typeface="Times New Roman" panose="02020603050405020304" pitchFamily="18" charset="0"/>
                <a:ea typeface="隶书" panose="02010509060101010101" pitchFamily="49" charset="-122"/>
              </a:rPr>
              <a:t>先根次序遍历</a:t>
            </a:r>
          </a:p>
          <a:p>
            <a:pPr>
              <a:spcBef>
                <a:spcPct val="5000"/>
              </a:spcBef>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if </a:t>
            </a:r>
            <a:r>
              <a:rPr kumimoji="1" lang="en-US" altLang="zh-CN" sz="2800">
                <a:latin typeface="Times New Roman" panose="02020603050405020304" pitchFamily="18" charset="0"/>
                <a:ea typeface="隶书" panose="02010509060101010101" pitchFamily="49" charset="-122"/>
              </a:rPr>
              <a:t>(!IsEmpty ()) </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树非空</a:t>
            </a:r>
          </a:p>
          <a:p>
            <a:pPr>
              <a:spcBef>
                <a:spcPct val="5000"/>
              </a:spcBef>
              <a:buFont typeface="Wingdings" panose="05000000000000000000" pitchFamily="2" charset="2"/>
              <a:buNone/>
            </a:pPr>
            <a:r>
              <a:rPr kumimoji="1" lang="zh-CN" altLang="en-US" sz="280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visit (current)</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访问根结点</a:t>
            </a:r>
          </a:p>
          <a:p>
            <a:pPr>
              <a:spcBef>
                <a:spcPct val="5000"/>
              </a:spcBef>
              <a:buFont typeface="Wingdings" panose="05000000000000000000" pitchFamily="2" charset="2"/>
              <a:buNone/>
            </a:pPr>
            <a:r>
              <a:rPr kumimoji="1" lang="zh-CN" altLang="en-US" sz="280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TreeNode</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T</a:t>
            </a:r>
            <a:r>
              <a:rPr kumimoji="1" lang="en-US" altLang="zh-CN" sz="2800" b="1">
                <a:latin typeface="Times New Roman" panose="02020603050405020304" pitchFamily="18" charset="0"/>
                <a:ea typeface="隶书" panose="02010509060101010101" pitchFamily="49" charset="-122"/>
              </a:rPr>
              <a:t>&gt;</a:t>
            </a:r>
            <a:r>
              <a:rPr kumimoji="1" lang="en-US" altLang="zh-CN" sz="2800">
                <a:latin typeface="Times New Roman" panose="02020603050405020304" pitchFamily="18" charset="0"/>
                <a:ea typeface="隶书" panose="02010509060101010101" pitchFamily="49" charset="-122"/>
              </a:rPr>
              <a:t> *p</a:t>
            </a:r>
            <a:r>
              <a:rPr kumimoji="1" lang="en-US" altLang="zh-CN" sz="2800" i="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 current</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暂存当前指针</a:t>
            </a:r>
          </a:p>
          <a:p>
            <a:pPr>
              <a:spcBef>
                <a:spcPct val="5000"/>
              </a:spcBef>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current = current</a:t>
            </a:r>
            <a:r>
              <a:rPr kumimoji="1" lang="en-US" altLang="zh-CN" sz="2800">
                <a:latin typeface="楷体_GB2312" panose="02010609030101010101" pitchFamily="49" charset="-122"/>
                <a:ea typeface="楷体_GB2312" panose="02010609030101010101" pitchFamily="49" charset="-122"/>
              </a:rPr>
              <a:t>-&gt;</a:t>
            </a:r>
            <a:r>
              <a:rPr kumimoji="1" lang="en-US" altLang="zh-CN" sz="2800">
                <a:latin typeface="Times New Roman" panose="02020603050405020304" pitchFamily="18" charset="0"/>
                <a:ea typeface="隶书" panose="02010509060101010101" pitchFamily="49" charset="-122"/>
              </a:rPr>
              <a:t>firstChild</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第一棵子树</a:t>
            </a:r>
          </a:p>
          <a:p>
            <a:pPr>
              <a:spcBef>
                <a:spcPct val="5000"/>
              </a:spcBef>
              <a:buFont typeface="Wingdings" panose="05000000000000000000" pitchFamily="2" charset="2"/>
              <a:buNone/>
            </a:pPr>
            <a:r>
              <a:rPr kumimoji="1" lang="zh-CN" altLang="en-US"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while</a:t>
            </a:r>
            <a:r>
              <a:rPr kumimoji="1" lang="en-US" altLang="zh-CN" sz="2800">
                <a:latin typeface="Times New Roman" panose="02020603050405020304" pitchFamily="18" charset="0"/>
                <a:ea typeface="隶书" panose="02010509060101010101" pitchFamily="49" charset="-122"/>
              </a:rPr>
              <a:t> (current != NULL) </a:t>
            </a:r>
            <a:r>
              <a:rPr kumimoji="1"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PreOrder (visit)</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递归先根遍历子树</a:t>
            </a:r>
            <a:endParaRPr kumimoji="1" lang="zh-CN" altLang="en-US" sz="2800" b="1">
              <a:solidFill>
                <a:schemeClr val="tx2"/>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current = current</a:t>
            </a:r>
            <a:r>
              <a:rPr kumimoji="1" lang="en-US" altLang="zh-CN" sz="2800">
                <a:latin typeface="楷体_GB2312" panose="02010609030101010101" pitchFamily="49" charset="-122"/>
                <a:ea typeface="楷体_GB2312" panose="02010609030101010101" pitchFamily="49" charset="-122"/>
              </a:rPr>
              <a:t>-&gt;</a:t>
            </a:r>
            <a:r>
              <a:rPr kumimoji="1" lang="en-US" altLang="zh-CN" sz="2800">
                <a:latin typeface="Times New Roman" panose="02020603050405020304" pitchFamily="18" charset="0"/>
                <a:ea typeface="隶书" panose="02010509060101010101" pitchFamily="49" charset="-122"/>
              </a:rPr>
              <a:t>nextSibling</a:t>
            </a:r>
            <a:r>
              <a:rPr kumimoji="1"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38FDB947-4820-4E1F-89BD-D3B623D8C958}"/>
              </a:ext>
            </a:extLst>
          </p:cNvPr>
          <p:cNvSpPr>
            <a:spLocks noGrp="1"/>
          </p:cNvSpPr>
          <p:nvPr>
            <p:ph type="sldNum" sz="quarter" idx="11"/>
          </p:nvPr>
        </p:nvSpPr>
        <p:spPr/>
        <p:txBody>
          <a:bodyPr/>
          <a:lstStyle/>
          <a:p>
            <a:fld id="{75FA6870-4EBB-49FB-B42E-02CCCB74522F}" type="slidenum">
              <a:rPr lang="en-US" altLang="zh-CN"/>
              <a:pPr/>
              <a:t>117</a:t>
            </a:fld>
            <a:endParaRPr lang="en-US" altLang="zh-CN"/>
          </a:p>
        </p:txBody>
      </p:sp>
      <p:sp>
        <p:nvSpPr>
          <p:cNvPr id="401411" name="Rectangle 3">
            <a:extLst>
              <a:ext uri="{FF2B5EF4-FFF2-40B4-BE49-F238E27FC236}">
                <a16:creationId xmlns:a16="http://schemas.microsoft.com/office/drawing/2014/main" id="{142A5EA8-D7E4-4EFB-8164-2406A7205949}"/>
              </a:ext>
            </a:extLst>
          </p:cNvPr>
          <p:cNvSpPr>
            <a:spLocks noGrp="1" noChangeArrowheads="1"/>
          </p:cNvSpPr>
          <p:nvPr>
            <p:ph type="body" idx="1"/>
          </p:nvPr>
        </p:nvSpPr>
        <p:spPr>
          <a:xfrm>
            <a:off x="627063" y="800100"/>
            <a:ext cx="8229600" cy="5581650"/>
          </a:xfrm>
        </p:spPr>
        <p:txBody>
          <a:bodyPr/>
          <a:lstStyle/>
          <a:p>
            <a:pPr>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current = p</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恢复当前指针</a:t>
            </a:r>
          </a:p>
          <a:p>
            <a:pPr>
              <a:spcBef>
                <a:spcPct val="5000"/>
              </a:spcBef>
              <a:buFont typeface="Wingdings" panose="05000000000000000000" pitchFamily="2" charset="2"/>
              <a:buNone/>
            </a:pPr>
            <a:r>
              <a:rPr kumimoji="1" lang="zh-CN" altLang="en-US"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endParaRPr kumimoji="1" lang="en-US" altLang="zh-CN" sz="2800" b="1">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endParaRPr kumimoji="1" lang="en-US" altLang="zh-CN" sz="2800" b="1">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endParaRPr kumimoji="1" lang="en-US" altLang="zh-CN" sz="2800" b="1">
              <a:latin typeface="Times New Roman" panose="02020603050405020304" pitchFamily="18" charset="0"/>
              <a:ea typeface="隶书" panose="02010509060101010101" pitchFamily="49" charset="-122"/>
            </a:endParaRPr>
          </a:p>
          <a:p>
            <a:pPr>
              <a:lnSpc>
                <a:spcPct val="90000"/>
              </a:lnSpc>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template &lt;class </a:t>
            </a:r>
            <a:r>
              <a:rPr kumimoji="1" lang="en-US" altLang="zh-CN" sz="2800">
                <a:latin typeface="Times New Roman" panose="02020603050405020304" pitchFamily="18" charset="0"/>
                <a:ea typeface="隶书" panose="02010509060101010101" pitchFamily="49" charset="-122"/>
              </a:rPr>
              <a:t>T</a:t>
            </a:r>
            <a:r>
              <a:rPr kumimoji="1" lang="en-US" altLang="zh-CN" sz="2800" b="1">
                <a:latin typeface="Times New Roman" panose="02020603050405020304" pitchFamily="18" charset="0"/>
                <a:ea typeface="隶书" panose="02010509060101010101" pitchFamily="49" charset="-122"/>
              </a:rPr>
              <a:t>&gt;</a:t>
            </a:r>
          </a:p>
          <a:p>
            <a:pPr>
              <a:lnSpc>
                <a:spcPct val="90000"/>
              </a:lnSpc>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void </a:t>
            </a:r>
            <a:r>
              <a:rPr kumimoji="1" lang="en-US" altLang="zh-CN" sz="2800">
                <a:latin typeface="Times New Roman" panose="02020603050405020304" pitchFamily="18" charset="0"/>
                <a:ea typeface="隶书" panose="02010509060101010101" pitchFamily="49" charset="-122"/>
              </a:rPr>
              <a:t>Tree</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T</a:t>
            </a:r>
            <a:r>
              <a:rPr kumimoji="1" lang="en-US" altLang="zh-CN" sz="2800" b="1">
                <a:latin typeface="Times New Roman" panose="02020603050405020304" pitchFamily="18" charset="0"/>
                <a:ea typeface="隶书" panose="02010509060101010101" pitchFamily="49" charset="-122"/>
              </a:rPr>
              <a:t>&gt; :: </a:t>
            </a:r>
          </a:p>
          <a:p>
            <a:pPr>
              <a:lnSpc>
                <a:spcPct val="90000"/>
              </a:lnSpc>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PostOrder (</a:t>
            </a:r>
            <a:r>
              <a:rPr lang="en-US" altLang="zh-CN" sz="2800" b="1">
                <a:latin typeface="Times New Roman" panose="02020603050405020304" pitchFamily="18" charset="0"/>
              </a:rPr>
              <a:t>void</a:t>
            </a:r>
            <a:r>
              <a:rPr lang="en-US" altLang="zh-CN" sz="2800">
                <a:latin typeface="Times New Roman" panose="02020603050405020304" pitchFamily="18" charset="0"/>
              </a:rPr>
              <a:t> (*visit) (BinTreeNode</a:t>
            </a:r>
            <a:r>
              <a:rPr lang="en-US" altLang="zh-CN" sz="2800" b="1">
                <a:latin typeface="Times New Roman" panose="02020603050405020304" pitchFamily="18" charset="0"/>
              </a:rPr>
              <a:t>&lt;</a:t>
            </a:r>
            <a:r>
              <a:rPr lang="en-US" altLang="zh-CN" sz="2800">
                <a:latin typeface="Times New Roman" panose="02020603050405020304" pitchFamily="18" charset="0"/>
              </a:rPr>
              <a:t>T</a:t>
            </a:r>
            <a:r>
              <a:rPr lang="en-US" altLang="zh-CN" sz="2800" b="1">
                <a:latin typeface="Times New Roman" panose="02020603050405020304" pitchFamily="18" charset="0"/>
              </a:rPr>
              <a:t>&gt;</a:t>
            </a:r>
            <a:r>
              <a:rPr lang="en-US" altLang="zh-CN" sz="2800">
                <a:latin typeface="Times New Roman" panose="02020603050405020304" pitchFamily="18" charset="0"/>
              </a:rPr>
              <a:t> *t)</a:t>
            </a: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a:t>
            </a:r>
          </a:p>
          <a:p>
            <a:pPr>
              <a:lnSpc>
                <a:spcPct val="90000"/>
              </a:lnSpc>
              <a:buFont typeface="Wingdings" panose="05000000000000000000" pitchFamily="2" charset="2"/>
              <a:buNone/>
            </a:pP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以当前指针</a:t>
            </a:r>
            <a:r>
              <a:rPr kumimoji="1" lang="en-US" altLang="zh-CN" sz="2800">
                <a:solidFill>
                  <a:schemeClr val="tx2"/>
                </a:solidFill>
                <a:latin typeface="Times New Roman" panose="02020603050405020304" pitchFamily="18" charset="0"/>
                <a:ea typeface="隶书" panose="02010509060101010101" pitchFamily="49" charset="-122"/>
              </a:rPr>
              <a:t>current</a:t>
            </a:r>
            <a:r>
              <a:rPr kumimoji="1" lang="zh-CN" altLang="en-US" sz="2800">
                <a:solidFill>
                  <a:schemeClr val="tx2"/>
                </a:solidFill>
                <a:latin typeface="Times New Roman" panose="02020603050405020304" pitchFamily="18" charset="0"/>
                <a:ea typeface="隶书" panose="02010509060101010101" pitchFamily="49" charset="-122"/>
              </a:rPr>
              <a:t>为根</a:t>
            </a:r>
            <a:r>
              <a:rPr kumimoji="1" lang="en-US" altLang="zh-CN" sz="2800">
                <a:solidFill>
                  <a:schemeClr val="tx2"/>
                </a:solidFill>
                <a:latin typeface="Times New Roman" panose="02020603050405020304" pitchFamily="18" charset="0"/>
                <a:ea typeface="隶书" panose="02010509060101010101" pitchFamily="49" charset="-122"/>
              </a:rPr>
              <a:t>, </a:t>
            </a:r>
            <a:r>
              <a:rPr kumimoji="1" lang="zh-CN" altLang="en-US" sz="2800">
                <a:solidFill>
                  <a:schemeClr val="tx2"/>
                </a:solidFill>
                <a:latin typeface="Times New Roman" panose="02020603050405020304" pitchFamily="18" charset="0"/>
                <a:ea typeface="隶书" panose="02010509060101010101" pitchFamily="49" charset="-122"/>
              </a:rPr>
              <a:t>按后根次序遍历树</a:t>
            </a:r>
            <a:endParaRPr kumimoji="1" lang="zh-CN" altLang="en-US" sz="2800" b="1">
              <a:solidFill>
                <a:schemeClr val="tx2"/>
              </a:solidFill>
              <a:latin typeface="Times New Roman" panose="02020603050405020304" pitchFamily="18" charset="0"/>
              <a:ea typeface="隶书" panose="02010509060101010101" pitchFamily="49" charset="-122"/>
            </a:endParaRPr>
          </a:p>
          <a:p>
            <a:pPr>
              <a:lnSpc>
                <a:spcPct val="105000"/>
              </a:lnSpc>
              <a:spcBef>
                <a:spcPct val="0"/>
              </a:spcBef>
              <a:buFont typeface="Wingdings" panose="05000000000000000000" pitchFamily="2" charset="2"/>
              <a:buNone/>
            </a:pPr>
            <a:r>
              <a:rPr kumimoji="1" lang="zh-CN" altLang="en-US" sz="2800" b="1">
                <a:solidFill>
                  <a:schemeClr val="tx2"/>
                </a:solidFill>
                <a:latin typeface="Times New Roman" panose="02020603050405020304" pitchFamily="18" charset="0"/>
                <a:ea typeface="隶书" panose="02010509060101010101" pitchFamily="49" charset="-122"/>
              </a:rPr>
              <a:t>	</a:t>
            </a:r>
          </a:p>
        </p:txBody>
      </p:sp>
      <p:sp>
        <p:nvSpPr>
          <p:cNvPr id="401410" name="Rectangle 2">
            <a:extLst>
              <a:ext uri="{FF2B5EF4-FFF2-40B4-BE49-F238E27FC236}">
                <a16:creationId xmlns:a16="http://schemas.microsoft.com/office/drawing/2014/main" id="{0DE315F6-27EA-4406-975C-8307E0D9204B}"/>
              </a:ext>
            </a:extLst>
          </p:cNvPr>
          <p:cNvSpPr>
            <a:spLocks noGrp="1" noChangeArrowheads="1"/>
          </p:cNvSpPr>
          <p:nvPr>
            <p:ph type="title"/>
          </p:nvPr>
        </p:nvSpPr>
        <p:spPr>
          <a:xfrm>
            <a:off x="457200" y="2870200"/>
            <a:ext cx="8229600" cy="919163"/>
          </a:xfrm>
        </p:spPr>
        <p:txBody>
          <a:bodyPr/>
          <a:lstStyle/>
          <a:p>
            <a:pPr algn="ctr"/>
            <a:r>
              <a:rPr kumimoji="1" lang="zh-CN" altLang="en-US" sz="4000" b="1">
                <a:solidFill>
                  <a:schemeClr val="tx2"/>
                </a:solidFill>
                <a:ea typeface="华文新魏" panose="02010800040101010101" pitchFamily="2" charset="-122"/>
              </a:rPr>
              <a:t>树的后根次序遍历的递归算法</a:t>
            </a:r>
          </a:p>
        </p:txBody>
      </p:sp>
    </p:spTree>
  </p:cSld>
  <p:clrMapOvr>
    <a:masterClrMapping/>
  </p:clrMapOvr>
  <p:transition>
    <p:wipe dir="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44C0D2A1-F942-4109-AE25-DFC6C0B67EA8}"/>
              </a:ext>
            </a:extLst>
          </p:cNvPr>
          <p:cNvSpPr>
            <a:spLocks noGrp="1"/>
          </p:cNvSpPr>
          <p:nvPr>
            <p:ph type="sldNum" sz="quarter" idx="11"/>
          </p:nvPr>
        </p:nvSpPr>
        <p:spPr/>
        <p:txBody>
          <a:bodyPr/>
          <a:lstStyle/>
          <a:p>
            <a:fld id="{4C00B6F4-62C4-4D31-A14C-BAB1A3897C4D}" type="slidenum">
              <a:rPr lang="en-US" altLang="zh-CN"/>
              <a:pPr/>
              <a:t>118</a:t>
            </a:fld>
            <a:endParaRPr lang="en-US" altLang="zh-CN"/>
          </a:p>
        </p:txBody>
      </p:sp>
      <p:sp>
        <p:nvSpPr>
          <p:cNvPr id="269316" name="Rectangle 4">
            <a:extLst>
              <a:ext uri="{FF2B5EF4-FFF2-40B4-BE49-F238E27FC236}">
                <a16:creationId xmlns:a16="http://schemas.microsoft.com/office/drawing/2014/main" id="{6D6F2A69-78B7-4474-9E62-EBC51C9CA3CE}"/>
              </a:ext>
            </a:extLst>
          </p:cNvPr>
          <p:cNvSpPr>
            <a:spLocks noGrp="1" noChangeArrowheads="1"/>
          </p:cNvSpPr>
          <p:nvPr>
            <p:ph type="body" idx="1"/>
          </p:nvPr>
        </p:nvSpPr>
        <p:spPr>
          <a:xfrm>
            <a:off x="698500" y="836613"/>
            <a:ext cx="8229600" cy="5580062"/>
          </a:xfrm>
        </p:spPr>
        <p:txBody>
          <a:bodyPr/>
          <a:lstStyle/>
          <a:p>
            <a:pPr>
              <a:lnSpc>
                <a:spcPct val="105000"/>
              </a:lnSpc>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if</a:t>
            </a:r>
            <a:r>
              <a:rPr kumimoji="1" lang="en-US" altLang="zh-CN" sz="2800">
                <a:latin typeface="Times New Roman" panose="02020603050405020304" pitchFamily="18" charset="0"/>
                <a:ea typeface="隶书" panose="02010509060101010101" pitchFamily="49" charset="-122"/>
              </a:rPr>
              <a:t> ( ! IsEmpty () ) </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树非空</a:t>
            </a:r>
          </a:p>
          <a:p>
            <a:pPr>
              <a:lnSpc>
                <a:spcPct val="105000"/>
              </a:lnSpc>
              <a:spcBef>
                <a:spcPct val="5000"/>
              </a:spcBef>
              <a:buFont typeface="Wingdings" panose="05000000000000000000" pitchFamily="2" charset="2"/>
              <a:buNone/>
            </a:pPr>
            <a:r>
              <a:rPr kumimoji="1" lang="zh-CN" altLang="en-US" sz="280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TreeNode</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T</a:t>
            </a:r>
            <a:r>
              <a:rPr kumimoji="1" lang="en-US" altLang="zh-CN" sz="2800" b="1">
                <a:latin typeface="Times New Roman" panose="02020603050405020304" pitchFamily="18" charset="0"/>
                <a:ea typeface="隶书" panose="02010509060101010101" pitchFamily="49" charset="-122"/>
              </a:rPr>
              <a:t>&gt; </a:t>
            </a:r>
            <a:r>
              <a:rPr kumimoji="1" lang="en-US" altLang="zh-CN" sz="2800">
                <a:latin typeface="Times New Roman" panose="02020603050405020304" pitchFamily="18" charset="0"/>
                <a:ea typeface="隶书" panose="02010509060101010101" pitchFamily="49" charset="-122"/>
              </a:rPr>
              <a:t>*p = current</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保存当前指针</a:t>
            </a:r>
          </a:p>
          <a:p>
            <a:pPr>
              <a:lnSpc>
                <a:spcPct val="105000"/>
              </a:lnSpc>
              <a:spcBef>
                <a:spcPct val="5000"/>
              </a:spcBef>
              <a:buFont typeface="Wingdings" panose="05000000000000000000" pitchFamily="2" charset="2"/>
              <a:buNone/>
            </a:pPr>
            <a:r>
              <a:rPr kumimoji="1" lang="zh-CN" altLang="en-US" sz="280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current = current</a:t>
            </a:r>
            <a:r>
              <a:rPr kumimoji="1" lang="en-US" altLang="zh-CN" sz="2800">
                <a:latin typeface="楷体_GB2312" panose="02010609030101010101" pitchFamily="49" charset="-122"/>
                <a:ea typeface="楷体_GB2312" panose="02010609030101010101" pitchFamily="49" charset="-122"/>
              </a:rPr>
              <a:t>-&gt;</a:t>
            </a:r>
            <a:r>
              <a:rPr kumimoji="1" lang="en-US" altLang="zh-CN" sz="2800">
                <a:latin typeface="Times New Roman" panose="02020603050405020304" pitchFamily="18" charset="0"/>
                <a:ea typeface="隶书" panose="02010509060101010101" pitchFamily="49" charset="-122"/>
              </a:rPr>
              <a:t>firstChild</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第一棵子树</a:t>
            </a:r>
            <a:r>
              <a:rPr kumimoji="1" lang="zh-CN" altLang="en-US"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while</a:t>
            </a:r>
            <a:r>
              <a:rPr kumimoji="1" lang="en-US" altLang="zh-CN" sz="2800">
                <a:latin typeface="Times New Roman" panose="02020603050405020304" pitchFamily="18" charset="0"/>
                <a:ea typeface="隶书" panose="02010509060101010101" pitchFamily="49" charset="-122"/>
              </a:rPr>
              <a:t> (current != NULL) </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逐棵子树</a:t>
            </a:r>
            <a:r>
              <a:rPr kumimoji="1" lang="zh-CN" altLang="en-US"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kumimoji="1" lang="zh-CN" altLang="en-US" sz="280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PostOrder (visit)</a:t>
            </a:r>
            <a:r>
              <a:rPr kumimoji="1"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      current = current</a:t>
            </a:r>
            <a:r>
              <a:rPr kumimoji="1" lang="en-US" altLang="zh-CN" sz="2800">
                <a:latin typeface="楷体_GB2312" panose="02010609030101010101" pitchFamily="49" charset="-122"/>
                <a:ea typeface="楷体_GB2312" panose="02010609030101010101" pitchFamily="49" charset="-122"/>
              </a:rPr>
              <a:t>-&gt;</a:t>
            </a:r>
            <a:r>
              <a:rPr kumimoji="1" lang="en-US" altLang="zh-CN" sz="2800">
                <a:latin typeface="Times New Roman" panose="02020603050405020304" pitchFamily="18" charset="0"/>
                <a:ea typeface="隶书" panose="02010509060101010101" pitchFamily="49" charset="-122"/>
              </a:rPr>
              <a:t>nextSibling</a:t>
            </a:r>
            <a:r>
              <a:rPr kumimoji="1"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current = p</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恢复当前指针</a:t>
            </a:r>
          </a:p>
          <a:p>
            <a:pPr>
              <a:lnSpc>
                <a:spcPct val="105000"/>
              </a:lnSpc>
              <a:spcBef>
                <a:spcPct val="5000"/>
              </a:spcBef>
              <a:buFont typeface="Wingdings" panose="05000000000000000000" pitchFamily="2" charset="2"/>
              <a:buNone/>
            </a:pPr>
            <a:r>
              <a:rPr kumimoji="1" lang="zh-CN" altLang="en-US" sz="2800">
                <a:solidFill>
                  <a:schemeClr val="tx2"/>
                </a:solidFill>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visit (current)</a:t>
            </a:r>
            <a:r>
              <a:rPr kumimoji="1" lang="en-US" altLang="zh-CN" sz="2800" b="1">
                <a:latin typeface="Times New Roman" panose="02020603050405020304" pitchFamily="18" charset="0"/>
                <a:ea typeface="隶书" panose="02010509060101010101" pitchFamily="49" charset="-122"/>
              </a:rPr>
              <a:t>;</a:t>
            </a:r>
            <a:r>
              <a:rPr kumimoji="1" lang="en-US" altLang="zh-CN" sz="2800" b="1">
                <a:solidFill>
                  <a:schemeClr val="tx2"/>
                </a:solidFill>
                <a:latin typeface="Times New Roman" panose="02020603050405020304" pitchFamily="18" charset="0"/>
                <a:ea typeface="隶书" panose="02010509060101010101" pitchFamily="49" charset="-122"/>
              </a:rPr>
              <a:t>                            //</a:t>
            </a:r>
            <a:r>
              <a:rPr kumimoji="1" lang="zh-CN" altLang="en-US" sz="2800">
                <a:solidFill>
                  <a:schemeClr val="tx2"/>
                </a:solidFill>
                <a:latin typeface="Times New Roman" panose="02020603050405020304" pitchFamily="18" charset="0"/>
                <a:ea typeface="隶书" panose="02010509060101010101" pitchFamily="49" charset="-122"/>
              </a:rPr>
              <a:t>访问根结点</a:t>
            </a:r>
          </a:p>
          <a:p>
            <a:pPr>
              <a:lnSpc>
                <a:spcPct val="105000"/>
              </a:lnSpc>
              <a:spcBef>
                <a:spcPct val="5000"/>
              </a:spcBef>
              <a:buFont typeface="Wingdings" panose="05000000000000000000" pitchFamily="2" charset="2"/>
              <a:buNone/>
            </a:pPr>
            <a:r>
              <a:rPr kumimoji="1" lang="zh-CN" altLang="en-US"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4">
            <a:extLst>
              <a:ext uri="{FF2B5EF4-FFF2-40B4-BE49-F238E27FC236}">
                <a16:creationId xmlns:a16="http://schemas.microsoft.com/office/drawing/2014/main" id="{9140BBE2-3E17-44E1-88AC-8937B702B4E7}"/>
              </a:ext>
            </a:extLst>
          </p:cNvPr>
          <p:cNvSpPr>
            <a:spLocks noGrp="1"/>
          </p:cNvSpPr>
          <p:nvPr>
            <p:ph type="sldNum" sz="quarter" idx="11"/>
          </p:nvPr>
        </p:nvSpPr>
        <p:spPr/>
        <p:txBody>
          <a:bodyPr/>
          <a:lstStyle/>
          <a:p>
            <a:fld id="{14EF4D73-2DA2-478A-AD79-25AE821E701C}" type="slidenum">
              <a:rPr lang="en-US" altLang="zh-CN"/>
              <a:pPr/>
              <a:t>119</a:t>
            </a:fld>
            <a:endParaRPr lang="en-US" altLang="zh-CN"/>
          </a:p>
        </p:txBody>
      </p:sp>
      <p:sp>
        <p:nvSpPr>
          <p:cNvPr id="270359" name="Rectangle 23">
            <a:extLst>
              <a:ext uri="{FF2B5EF4-FFF2-40B4-BE49-F238E27FC236}">
                <a16:creationId xmlns:a16="http://schemas.microsoft.com/office/drawing/2014/main" id="{1D95B2FC-E8CE-4BEA-B5A7-CCD3F6F14F36}"/>
              </a:ext>
            </a:extLst>
          </p:cNvPr>
          <p:cNvSpPr>
            <a:spLocks noGrp="1" noChangeArrowheads="1"/>
          </p:cNvSpPr>
          <p:nvPr>
            <p:ph type="title"/>
          </p:nvPr>
        </p:nvSpPr>
        <p:spPr>
          <a:xfrm>
            <a:off x="457200" y="457200"/>
            <a:ext cx="8229600" cy="1135063"/>
          </a:xfrm>
        </p:spPr>
        <p:txBody>
          <a:bodyPr/>
          <a:lstStyle/>
          <a:p>
            <a:pPr algn="ctr"/>
            <a:r>
              <a:rPr kumimoji="1" lang="zh-CN" altLang="en-US" sz="4000" b="1">
                <a:solidFill>
                  <a:schemeClr val="tx2"/>
                </a:solidFill>
                <a:latin typeface="华文新魏" panose="02010800040101010101" pitchFamily="2" charset="-122"/>
                <a:ea typeface="华文新魏" panose="02010800040101010101" pitchFamily="2" charset="-122"/>
              </a:rPr>
              <a:t>广度优先（层次次序）遍历</a:t>
            </a:r>
          </a:p>
        </p:txBody>
      </p:sp>
      <p:sp>
        <p:nvSpPr>
          <p:cNvPr id="270360" name="Rectangle 24">
            <a:extLst>
              <a:ext uri="{FF2B5EF4-FFF2-40B4-BE49-F238E27FC236}">
                <a16:creationId xmlns:a16="http://schemas.microsoft.com/office/drawing/2014/main" id="{CD87B919-29FF-4236-B178-D3DDB0AB786D}"/>
              </a:ext>
            </a:extLst>
          </p:cNvPr>
          <p:cNvSpPr>
            <a:spLocks noGrp="1" noChangeArrowheads="1"/>
          </p:cNvSpPr>
          <p:nvPr>
            <p:ph type="body" idx="1"/>
          </p:nvPr>
        </p:nvSpPr>
        <p:spPr>
          <a:xfrm>
            <a:off x="684213" y="1593850"/>
            <a:ext cx="7632700" cy="4787900"/>
          </a:xfrm>
        </p:spPr>
        <p:txBody>
          <a:bodyPr/>
          <a:lstStyle/>
          <a:p>
            <a:pPr>
              <a:buClr>
                <a:srgbClr val="800080"/>
              </a:buClr>
              <a:buSzPct val="50000"/>
            </a:pPr>
            <a:r>
              <a:rPr kumimoji="1" lang="zh-CN" altLang="zh-CN" sz="2800" b="1">
                <a:solidFill>
                  <a:srgbClr val="000099"/>
                </a:solidFill>
                <a:latin typeface="Times New Roman" panose="02020603050405020304" pitchFamily="18" charset="0"/>
                <a:ea typeface="仿宋_GB2312" pitchFamily="49" charset="-122"/>
              </a:rPr>
              <a:t>按广度优先次序遍历树的结果</a:t>
            </a:r>
            <a:endParaRPr kumimoji="1" lang="zh-CN" altLang="zh-CN" sz="2800" b="1">
              <a:solidFill>
                <a:srgbClr val="CC3300"/>
              </a:solidFill>
              <a:latin typeface="Times New Roman" panose="02020603050405020304" pitchFamily="18" charset="0"/>
              <a:ea typeface="仿宋_GB2312" pitchFamily="49" charset="-122"/>
            </a:endParaRPr>
          </a:p>
          <a:p>
            <a:pPr>
              <a:buClr>
                <a:srgbClr val="800080"/>
              </a:buClr>
              <a:buSzPct val="50000"/>
              <a:buFont typeface="Wingdings" panose="05000000000000000000" pitchFamily="2" charset="2"/>
              <a:buNone/>
            </a:pPr>
            <a:r>
              <a:rPr kumimoji="1" lang="zh-CN" altLang="zh-CN" sz="2800" b="1">
                <a:solidFill>
                  <a:srgbClr val="CC3300"/>
                </a:solidFill>
                <a:latin typeface="Times New Roman" panose="02020603050405020304" pitchFamily="18" charset="0"/>
                <a:ea typeface="仿宋_GB2312" pitchFamily="49" charset="-122"/>
              </a:rPr>
              <a:t>       </a:t>
            </a:r>
            <a:r>
              <a:rPr kumimoji="1" lang="en-US" altLang="zh-CN" sz="2800" b="1">
                <a:solidFill>
                  <a:srgbClr val="CC3300"/>
                </a:solidFill>
                <a:latin typeface="Times New Roman" panose="02020603050405020304" pitchFamily="18" charset="0"/>
                <a:ea typeface="仿宋_GB2312" pitchFamily="49" charset="-122"/>
              </a:rPr>
              <a:t>ABCDEFG</a:t>
            </a:r>
          </a:p>
          <a:p>
            <a:pPr>
              <a:buClr>
                <a:srgbClr val="800080"/>
              </a:buClr>
              <a:buSzPct val="50000"/>
            </a:pPr>
            <a:r>
              <a:rPr kumimoji="1" lang="zh-CN" altLang="en-US" sz="2800" b="1">
                <a:latin typeface="Times New Roman" panose="02020603050405020304" pitchFamily="18" charset="0"/>
                <a:ea typeface="仿宋_GB2312" pitchFamily="49" charset="-122"/>
              </a:rPr>
              <a:t>遍历算法用到一个队列。</a:t>
            </a:r>
          </a:p>
          <a:p>
            <a:pPr>
              <a:buClr>
                <a:srgbClr val="800080"/>
              </a:buClr>
              <a:buSzPct val="50000"/>
            </a:pPr>
            <a:endParaRPr kumimoji="1" lang="zh-CN" altLang="en-US" b="1">
              <a:latin typeface="Times New Roman" panose="02020603050405020304" pitchFamily="18" charset="0"/>
              <a:ea typeface="仿宋_GB2312" pitchFamily="49" charset="-122"/>
            </a:endParaRPr>
          </a:p>
          <a:p>
            <a:pPr>
              <a:lnSpc>
                <a:spcPct val="105000"/>
              </a:lnSpc>
              <a:spcBef>
                <a:spcPct val="5000"/>
              </a:spcBef>
              <a:buFont typeface="Wingdings" panose="05000000000000000000" pitchFamily="2" charset="2"/>
              <a:buNone/>
            </a:pPr>
            <a:r>
              <a:rPr kumimoji="1" lang="en-US" altLang="zh-CN" sz="2800" b="1">
                <a:latin typeface="Times New Roman" panose="02020603050405020304" pitchFamily="18" charset="0"/>
                <a:ea typeface="仿宋_GB2312" pitchFamily="49" charset="-122"/>
              </a:rPr>
              <a:t>template &lt;class T&gt; </a:t>
            </a:r>
          </a:p>
          <a:p>
            <a:pPr>
              <a:lnSpc>
                <a:spcPct val="105000"/>
              </a:lnSpc>
              <a:spcBef>
                <a:spcPct val="5000"/>
              </a:spcBef>
              <a:buFont typeface="Wingdings" panose="05000000000000000000" pitchFamily="2" charset="2"/>
              <a:buNone/>
            </a:pPr>
            <a:r>
              <a:rPr kumimoji="1" lang="en-US" altLang="zh-CN" sz="2800" b="1">
                <a:latin typeface="Times New Roman" panose="02020603050405020304" pitchFamily="18" charset="0"/>
                <a:ea typeface="仿宋_GB2312" pitchFamily="49" charset="-122"/>
              </a:rPr>
              <a:t>void </a:t>
            </a:r>
            <a:r>
              <a:rPr kumimoji="1" lang="en-US" altLang="zh-CN" sz="2800">
                <a:latin typeface="Times New Roman" panose="02020603050405020304" pitchFamily="18" charset="0"/>
                <a:ea typeface="仿宋_GB2312" pitchFamily="49" charset="-122"/>
              </a:rPr>
              <a:t>Tree</a:t>
            </a:r>
            <a:r>
              <a:rPr kumimoji="1" lang="en-US" altLang="zh-CN" sz="2800" b="1">
                <a:latin typeface="Times New Roman" panose="02020603050405020304" pitchFamily="18" charset="0"/>
                <a:ea typeface="仿宋_GB2312" pitchFamily="49" charset="-122"/>
              </a:rPr>
              <a:t>&lt;T&gt;::</a:t>
            </a:r>
          </a:p>
          <a:p>
            <a:pPr>
              <a:lnSpc>
                <a:spcPct val="105000"/>
              </a:lnSpc>
              <a:spcBef>
                <a:spcPct val="5000"/>
              </a:spcBef>
              <a:buFont typeface="Wingdings" panose="05000000000000000000" pitchFamily="2" charset="2"/>
              <a:buNone/>
            </a:pPr>
            <a:r>
              <a:rPr kumimoji="1" lang="en-US" altLang="zh-CN" sz="2800">
                <a:latin typeface="Times New Roman" panose="02020603050405020304" pitchFamily="18" charset="0"/>
                <a:ea typeface="仿宋_GB2312" pitchFamily="49" charset="-122"/>
              </a:rPr>
              <a:t>LevelOrder(</a:t>
            </a:r>
            <a:r>
              <a:rPr lang="en-US" altLang="zh-CN" sz="2800" b="1">
                <a:latin typeface="Times New Roman" panose="02020603050405020304" pitchFamily="18" charset="0"/>
              </a:rPr>
              <a:t>void</a:t>
            </a:r>
            <a:r>
              <a:rPr lang="en-US" altLang="zh-CN" sz="2800">
                <a:latin typeface="Times New Roman" panose="02020603050405020304" pitchFamily="18" charset="0"/>
              </a:rPr>
              <a:t> (*visit) (BinTreeNode</a:t>
            </a:r>
            <a:r>
              <a:rPr lang="en-US" altLang="zh-CN" sz="2800" b="1">
                <a:latin typeface="Times New Roman" panose="02020603050405020304" pitchFamily="18" charset="0"/>
              </a:rPr>
              <a:t>&lt;</a:t>
            </a:r>
            <a:r>
              <a:rPr lang="en-US" altLang="zh-CN" sz="2800">
                <a:latin typeface="Times New Roman" panose="02020603050405020304" pitchFamily="18" charset="0"/>
              </a:rPr>
              <a:t>T</a:t>
            </a:r>
            <a:r>
              <a:rPr lang="en-US" altLang="zh-CN" sz="2800" b="1">
                <a:latin typeface="Times New Roman" panose="02020603050405020304" pitchFamily="18" charset="0"/>
              </a:rPr>
              <a:t>&gt;</a:t>
            </a:r>
            <a:r>
              <a:rPr lang="en-US" altLang="zh-CN" sz="2800">
                <a:latin typeface="Times New Roman" panose="02020603050405020304" pitchFamily="18" charset="0"/>
              </a:rPr>
              <a:t> *t)</a:t>
            </a:r>
            <a:r>
              <a:rPr kumimoji="1" lang="en-US" altLang="zh-CN" sz="2800">
                <a:latin typeface="Times New Roman" panose="02020603050405020304" pitchFamily="18" charset="0"/>
                <a:ea typeface="仿宋_GB2312" pitchFamily="49" charset="-122"/>
              </a:rPr>
              <a:t> ) </a:t>
            </a:r>
            <a:r>
              <a:rPr kumimoji="1" lang="en-US" altLang="zh-CN" sz="2800" b="1">
                <a:latin typeface="Times New Roman" panose="02020603050405020304" pitchFamily="18" charset="0"/>
                <a:ea typeface="仿宋_GB2312" pitchFamily="49" charset="-122"/>
              </a:rPr>
              <a:t>{</a:t>
            </a:r>
            <a:endParaRPr kumimoji="1" lang="en-US" altLang="zh-CN" sz="2800">
              <a:latin typeface="Times New Roman" panose="02020603050405020304" pitchFamily="18" charset="0"/>
              <a:ea typeface="仿宋_GB2312" pitchFamily="49" charset="-122"/>
            </a:endParaRPr>
          </a:p>
          <a:p>
            <a:pPr>
              <a:lnSpc>
                <a:spcPct val="105000"/>
              </a:lnSpc>
              <a:spcBef>
                <a:spcPct val="5000"/>
              </a:spcBef>
              <a:buFont typeface="Wingdings" panose="05000000000000000000" pitchFamily="2" charset="2"/>
              <a:buNone/>
            </a:pP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按广度优先次序分层遍历树</a:t>
            </a:r>
            <a:r>
              <a:rPr kumimoji="1" lang="en-US" altLang="zh-CN" sz="2800">
                <a:solidFill>
                  <a:schemeClr val="tx2"/>
                </a:solidFill>
                <a:latin typeface="Times New Roman" panose="02020603050405020304" pitchFamily="18" charset="0"/>
                <a:ea typeface="隶书" panose="02010509060101010101" pitchFamily="49" charset="-122"/>
              </a:rPr>
              <a:t>, </a:t>
            </a:r>
            <a:r>
              <a:rPr kumimoji="1" lang="zh-CN" altLang="en-US" sz="2800">
                <a:solidFill>
                  <a:schemeClr val="tx2"/>
                </a:solidFill>
                <a:latin typeface="Times New Roman" panose="02020603050405020304" pitchFamily="18" charset="0"/>
                <a:ea typeface="隶书" panose="02010509060101010101" pitchFamily="49" charset="-122"/>
              </a:rPr>
              <a:t>树的根结点是</a:t>
            </a:r>
          </a:p>
          <a:p>
            <a:pPr>
              <a:lnSpc>
                <a:spcPct val="105000"/>
              </a:lnSpc>
              <a:spcBef>
                <a:spcPct val="5000"/>
              </a:spcBef>
              <a:buFont typeface="Wingdings" panose="05000000000000000000" pitchFamily="2" charset="2"/>
              <a:buNone/>
            </a:pP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当前指针</a:t>
            </a:r>
            <a:r>
              <a:rPr kumimoji="1" lang="en-US" altLang="zh-CN" sz="2800">
                <a:solidFill>
                  <a:schemeClr val="tx2"/>
                </a:solidFill>
                <a:latin typeface="Times New Roman" panose="02020603050405020304" pitchFamily="18" charset="0"/>
                <a:ea typeface="隶书" panose="02010509060101010101" pitchFamily="49" charset="-122"/>
              </a:rPr>
              <a:t>current</a:t>
            </a:r>
            <a:r>
              <a:rPr kumimoji="1" lang="zh-CN" altLang="en-US" sz="2800">
                <a:solidFill>
                  <a:schemeClr val="tx2"/>
                </a:solidFill>
                <a:latin typeface="Times New Roman" panose="02020603050405020304" pitchFamily="18" charset="0"/>
                <a:ea typeface="隶书" panose="02010509060101010101" pitchFamily="49" charset="-122"/>
              </a:rPr>
              <a:t>。</a:t>
            </a:r>
            <a:r>
              <a:rPr kumimoji="1" lang="zh-CN" altLang="en-US" sz="2800">
                <a:solidFill>
                  <a:srgbClr val="CC3300"/>
                </a:solidFill>
                <a:latin typeface="Times New Roman" panose="02020603050405020304" pitchFamily="18" charset="0"/>
                <a:ea typeface="仿宋_GB2312" pitchFamily="49" charset="-122"/>
              </a:rPr>
              <a:t>   </a:t>
            </a:r>
          </a:p>
        </p:txBody>
      </p:sp>
      <p:grpSp>
        <p:nvGrpSpPr>
          <p:cNvPr id="270369" name="Group 33">
            <a:extLst>
              <a:ext uri="{FF2B5EF4-FFF2-40B4-BE49-F238E27FC236}">
                <a16:creationId xmlns:a16="http://schemas.microsoft.com/office/drawing/2014/main" id="{1EEA8F64-6B71-457B-9A17-D61943DABE90}"/>
              </a:ext>
            </a:extLst>
          </p:cNvPr>
          <p:cNvGrpSpPr>
            <a:grpSpLocks/>
          </p:cNvGrpSpPr>
          <p:nvPr/>
        </p:nvGrpSpPr>
        <p:grpSpPr bwMode="auto">
          <a:xfrm>
            <a:off x="5976938" y="1520825"/>
            <a:ext cx="2514600" cy="3124200"/>
            <a:chOff x="3765" y="1003"/>
            <a:chExt cx="1584" cy="1968"/>
          </a:xfrm>
        </p:grpSpPr>
        <p:grpSp>
          <p:nvGrpSpPr>
            <p:cNvPr id="270361" name="Group 25">
              <a:extLst>
                <a:ext uri="{FF2B5EF4-FFF2-40B4-BE49-F238E27FC236}">
                  <a16:creationId xmlns:a16="http://schemas.microsoft.com/office/drawing/2014/main" id="{473023CF-FFAB-437D-B43D-0E4970FB7237}"/>
                </a:ext>
              </a:extLst>
            </p:cNvPr>
            <p:cNvGrpSpPr>
              <a:grpSpLocks/>
            </p:cNvGrpSpPr>
            <p:nvPr/>
          </p:nvGrpSpPr>
          <p:grpSpPr bwMode="auto">
            <a:xfrm>
              <a:off x="3765" y="1003"/>
              <a:ext cx="1584" cy="1968"/>
              <a:chOff x="3792" y="2112"/>
              <a:chExt cx="1584" cy="1968"/>
            </a:xfrm>
          </p:grpSpPr>
          <p:sp>
            <p:nvSpPr>
              <p:cNvPr id="270340" name="Line 4">
                <a:extLst>
                  <a:ext uri="{FF2B5EF4-FFF2-40B4-BE49-F238E27FC236}">
                    <a16:creationId xmlns:a16="http://schemas.microsoft.com/office/drawing/2014/main" id="{A5CF5902-3ABB-4779-8FBA-96EFC4A31920}"/>
                  </a:ext>
                </a:extLst>
              </p:cNvPr>
              <p:cNvSpPr>
                <a:spLocks noChangeShapeType="1"/>
              </p:cNvSpPr>
              <p:nvPr/>
            </p:nvSpPr>
            <p:spPr bwMode="auto">
              <a:xfrm flipH="1">
                <a:off x="4896" y="3600"/>
                <a:ext cx="288"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42" name="Line 6">
                <a:extLst>
                  <a:ext uri="{FF2B5EF4-FFF2-40B4-BE49-F238E27FC236}">
                    <a16:creationId xmlns:a16="http://schemas.microsoft.com/office/drawing/2014/main" id="{DE995681-C128-4692-AADF-21738477C6DC}"/>
                  </a:ext>
                </a:extLst>
              </p:cNvPr>
              <p:cNvSpPr>
                <a:spLocks noChangeShapeType="1"/>
              </p:cNvSpPr>
              <p:nvPr/>
            </p:nvSpPr>
            <p:spPr bwMode="auto">
              <a:xfrm>
                <a:off x="3984" y="3120"/>
                <a:ext cx="288"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43" name="Line 7">
                <a:extLst>
                  <a:ext uri="{FF2B5EF4-FFF2-40B4-BE49-F238E27FC236}">
                    <a16:creationId xmlns:a16="http://schemas.microsoft.com/office/drawing/2014/main" id="{94E97103-6D36-4D0D-B59D-CD4FC23A5D3E}"/>
                  </a:ext>
                </a:extLst>
              </p:cNvPr>
              <p:cNvSpPr>
                <a:spLocks noChangeShapeType="1"/>
              </p:cNvSpPr>
              <p:nvPr/>
            </p:nvSpPr>
            <p:spPr bwMode="auto">
              <a:xfrm flipH="1">
                <a:off x="3984" y="2352"/>
                <a:ext cx="672" cy="67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44" name="Line 8">
                <a:extLst>
                  <a:ext uri="{FF2B5EF4-FFF2-40B4-BE49-F238E27FC236}">
                    <a16:creationId xmlns:a16="http://schemas.microsoft.com/office/drawing/2014/main" id="{BB25A648-7F60-4006-82DE-0811B7D35AA7}"/>
                  </a:ext>
                </a:extLst>
              </p:cNvPr>
              <p:cNvSpPr>
                <a:spLocks noChangeShapeType="1"/>
              </p:cNvSpPr>
              <p:nvPr/>
            </p:nvSpPr>
            <p:spPr bwMode="auto">
              <a:xfrm>
                <a:off x="4416" y="2775"/>
                <a:ext cx="768" cy="729"/>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45" name="Oval 9">
                <a:extLst>
                  <a:ext uri="{FF2B5EF4-FFF2-40B4-BE49-F238E27FC236}">
                    <a16:creationId xmlns:a16="http://schemas.microsoft.com/office/drawing/2014/main" id="{847F63E2-7D5E-486A-9534-633C31597D71}"/>
                  </a:ext>
                </a:extLst>
              </p:cNvPr>
              <p:cNvSpPr>
                <a:spLocks noChangeArrowheads="1"/>
              </p:cNvSpPr>
              <p:nvPr/>
            </p:nvSpPr>
            <p:spPr bwMode="auto">
              <a:xfrm>
                <a:off x="4560" y="2160"/>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70346" name="Oval 10">
                <a:extLst>
                  <a:ext uri="{FF2B5EF4-FFF2-40B4-BE49-F238E27FC236}">
                    <a16:creationId xmlns:a16="http://schemas.microsoft.com/office/drawing/2014/main" id="{A74A06A4-4A78-4110-889F-82C8C3889FBE}"/>
                  </a:ext>
                </a:extLst>
              </p:cNvPr>
              <p:cNvSpPr>
                <a:spLocks noChangeArrowheads="1"/>
              </p:cNvSpPr>
              <p:nvPr/>
            </p:nvSpPr>
            <p:spPr bwMode="auto">
              <a:xfrm>
                <a:off x="4176" y="254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70347" name="Oval 11">
                <a:extLst>
                  <a:ext uri="{FF2B5EF4-FFF2-40B4-BE49-F238E27FC236}">
                    <a16:creationId xmlns:a16="http://schemas.microsoft.com/office/drawing/2014/main" id="{DC637B16-17DC-464F-82C3-79F0105F732C}"/>
                  </a:ext>
                </a:extLst>
              </p:cNvPr>
              <p:cNvSpPr>
                <a:spLocks noChangeArrowheads="1"/>
              </p:cNvSpPr>
              <p:nvPr/>
            </p:nvSpPr>
            <p:spPr bwMode="auto">
              <a:xfrm>
                <a:off x="5088" y="3399"/>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70348" name="Oval 12">
                <a:extLst>
                  <a:ext uri="{FF2B5EF4-FFF2-40B4-BE49-F238E27FC236}">
                    <a16:creationId xmlns:a16="http://schemas.microsoft.com/office/drawing/2014/main" id="{5D5401D8-68BC-4374-B713-AD951EDAFE52}"/>
                  </a:ext>
                </a:extLst>
              </p:cNvPr>
              <p:cNvSpPr>
                <a:spLocks noChangeArrowheads="1"/>
              </p:cNvSpPr>
              <p:nvPr/>
            </p:nvSpPr>
            <p:spPr bwMode="auto">
              <a:xfrm>
                <a:off x="4656" y="2976"/>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70349" name="Oval 13">
                <a:extLst>
                  <a:ext uri="{FF2B5EF4-FFF2-40B4-BE49-F238E27FC236}">
                    <a16:creationId xmlns:a16="http://schemas.microsoft.com/office/drawing/2014/main" id="{4CCB73CD-D422-42EA-BA13-7E787F85E7B1}"/>
                  </a:ext>
                </a:extLst>
              </p:cNvPr>
              <p:cNvSpPr>
                <a:spLocks noChangeArrowheads="1"/>
              </p:cNvSpPr>
              <p:nvPr/>
            </p:nvSpPr>
            <p:spPr bwMode="auto">
              <a:xfrm>
                <a:off x="3792" y="2928"/>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70350" name="Text Box 14">
                <a:extLst>
                  <a:ext uri="{FF2B5EF4-FFF2-40B4-BE49-F238E27FC236}">
                    <a16:creationId xmlns:a16="http://schemas.microsoft.com/office/drawing/2014/main" id="{9C350738-D16A-458B-8F8E-3829B16130C7}"/>
                  </a:ext>
                </a:extLst>
              </p:cNvPr>
              <p:cNvSpPr txBox="1">
                <a:spLocks noChangeArrowheads="1"/>
              </p:cNvSpPr>
              <p:nvPr/>
            </p:nvSpPr>
            <p:spPr bwMode="auto">
              <a:xfrm>
                <a:off x="4570" y="2112"/>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270351" name="Text Box 15">
                <a:extLst>
                  <a:ext uri="{FF2B5EF4-FFF2-40B4-BE49-F238E27FC236}">
                    <a16:creationId xmlns:a16="http://schemas.microsoft.com/office/drawing/2014/main" id="{46D6ACF3-6F4F-4B41-A0E3-796BA9A7FFBD}"/>
                  </a:ext>
                </a:extLst>
              </p:cNvPr>
              <p:cNvSpPr txBox="1">
                <a:spLocks noChangeArrowheads="1"/>
              </p:cNvSpPr>
              <p:nvPr/>
            </p:nvSpPr>
            <p:spPr bwMode="auto">
              <a:xfrm>
                <a:off x="4199" y="2505"/>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270352" name="Text Box 16">
                <a:extLst>
                  <a:ext uri="{FF2B5EF4-FFF2-40B4-BE49-F238E27FC236}">
                    <a16:creationId xmlns:a16="http://schemas.microsoft.com/office/drawing/2014/main" id="{C13053BA-8E6D-4277-A483-5E5D93089682}"/>
                  </a:ext>
                </a:extLst>
              </p:cNvPr>
              <p:cNvSpPr txBox="1">
                <a:spLocks noChangeArrowheads="1"/>
              </p:cNvSpPr>
              <p:nvPr/>
            </p:nvSpPr>
            <p:spPr bwMode="auto">
              <a:xfrm>
                <a:off x="4656" y="2937"/>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270353" name="Text Box 17">
                <a:extLst>
                  <a:ext uri="{FF2B5EF4-FFF2-40B4-BE49-F238E27FC236}">
                    <a16:creationId xmlns:a16="http://schemas.microsoft.com/office/drawing/2014/main" id="{EFAB59CD-6F8E-4AEC-99A3-5C620291BCC6}"/>
                  </a:ext>
                </a:extLst>
              </p:cNvPr>
              <p:cNvSpPr txBox="1">
                <a:spLocks noChangeArrowheads="1"/>
              </p:cNvSpPr>
              <p:nvPr/>
            </p:nvSpPr>
            <p:spPr bwMode="auto">
              <a:xfrm>
                <a:off x="3808" y="2889"/>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270354" name="Text Box 18">
                <a:extLst>
                  <a:ext uri="{FF2B5EF4-FFF2-40B4-BE49-F238E27FC236}">
                    <a16:creationId xmlns:a16="http://schemas.microsoft.com/office/drawing/2014/main" id="{E850DD64-A7E5-4822-B53D-BC034371F0CE}"/>
                  </a:ext>
                </a:extLst>
              </p:cNvPr>
              <p:cNvSpPr txBox="1">
                <a:spLocks noChangeArrowheads="1"/>
              </p:cNvSpPr>
              <p:nvPr/>
            </p:nvSpPr>
            <p:spPr bwMode="auto">
              <a:xfrm>
                <a:off x="5098" y="3360"/>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270355" name="Oval 19">
                <a:extLst>
                  <a:ext uri="{FF2B5EF4-FFF2-40B4-BE49-F238E27FC236}">
                    <a16:creationId xmlns:a16="http://schemas.microsoft.com/office/drawing/2014/main" id="{AA11F3EF-35F2-4653-AB95-CAA23DBC8007}"/>
                  </a:ext>
                </a:extLst>
              </p:cNvPr>
              <p:cNvSpPr>
                <a:spLocks noChangeArrowheads="1"/>
              </p:cNvSpPr>
              <p:nvPr/>
            </p:nvSpPr>
            <p:spPr bwMode="auto">
              <a:xfrm>
                <a:off x="4704" y="3792"/>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70356" name="Text Box 20">
                <a:extLst>
                  <a:ext uri="{FF2B5EF4-FFF2-40B4-BE49-F238E27FC236}">
                    <a16:creationId xmlns:a16="http://schemas.microsoft.com/office/drawing/2014/main" id="{5E8B3A59-CFF7-4285-A63F-BB96995D35A2}"/>
                  </a:ext>
                </a:extLst>
              </p:cNvPr>
              <p:cNvSpPr txBox="1">
                <a:spLocks noChangeArrowheads="1"/>
              </p:cNvSpPr>
              <p:nvPr/>
            </p:nvSpPr>
            <p:spPr bwMode="auto">
              <a:xfrm>
                <a:off x="4708" y="3753"/>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G</a:t>
                </a:r>
                <a:endParaRPr kumimoji="1" lang="en-US" altLang="zh-CN" sz="2400">
                  <a:latin typeface="Times New Roman" panose="02020603050405020304" pitchFamily="18" charset="0"/>
                </a:endParaRPr>
              </a:p>
            </p:txBody>
          </p:sp>
          <p:sp>
            <p:nvSpPr>
              <p:cNvPr id="270357" name="Oval 21">
                <a:extLst>
                  <a:ext uri="{FF2B5EF4-FFF2-40B4-BE49-F238E27FC236}">
                    <a16:creationId xmlns:a16="http://schemas.microsoft.com/office/drawing/2014/main" id="{121144ED-4814-41C0-8B92-095715298715}"/>
                  </a:ext>
                </a:extLst>
              </p:cNvPr>
              <p:cNvSpPr>
                <a:spLocks noChangeArrowheads="1"/>
              </p:cNvSpPr>
              <p:nvPr/>
            </p:nvSpPr>
            <p:spPr bwMode="auto">
              <a:xfrm>
                <a:off x="4224" y="3360"/>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70358" name="Text Box 22">
                <a:extLst>
                  <a:ext uri="{FF2B5EF4-FFF2-40B4-BE49-F238E27FC236}">
                    <a16:creationId xmlns:a16="http://schemas.microsoft.com/office/drawing/2014/main" id="{A306C382-E24D-4B7A-BEC5-79D031C41B5E}"/>
                  </a:ext>
                </a:extLst>
              </p:cNvPr>
              <p:cNvSpPr txBox="1">
                <a:spLocks noChangeArrowheads="1"/>
              </p:cNvSpPr>
              <p:nvPr/>
            </p:nvSpPr>
            <p:spPr bwMode="auto">
              <a:xfrm>
                <a:off x="4246" y="3360"/>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F</a:t>
                </a:r>
                <a:endParaRPr kumimoji="1" lang="en-US" altLang="zh-CN" sz="2400">
                  <a:latin typeface="Times New Roman" panose="02020603050405020304" pitchFamily="18" charset="0"/>
                </a:endParaRPr>
              </a:p>
            </p:txBody>
          </p:sp>
        </p:grpSp>
        <p:sp>
          <p:nvSpPr>
            <p:cNvPr id="270362" name="Freeform 26">
              <a:extLst>
                <a:ext uri="{FF2B5EF4-FFF2-40B4-BE49-F238E27FC236}">
                  <a16:creationId xmlns:a16="http://schemas.microsoft.com/office/drawing/2014/main" id="{F9350C82-816B-45AA-8F59-BF5A67136AD9}"/>
                </a:ext>
              </a:extLst>
            </p:cNvPr>
            <p:cNvSpPr>
              <a:spLocks/>
            </p:cNvSpPr>
            <p:nvPr/>
          </p:nvSpPr>
          <p:spPr bwMode="auto">
            <a:xfrm>
              <a:off x="4600" y="1434"/>
              <a:ext cx="639" cy="794"/>
            </a:xfrm>
            <a:custGeom>
              <a:avLst/>
              <a:gdLst>
                <a:gd name="T0" fmla="*/ 94 w 639"/>
                <a:gd name="T1" fmla="*/ 0 h 794"/>
                <a:gd name="T2" fmla="*/ 4 w 639"/>
                <a:gd name="T3" fmla="*/ 159 h 794"/>
                <a:gd name="T4" fmla="*/ 72 w 639"/>
                <a:gd name="T5" fmla="*/ 295 h 794"/>
                <a:gd name="T6" fmla="*/ 298 w 639"/>
                <a:gd name="T7" fmla="*/ 363 h 794"/>
                <a:gd name="T8" fmla="*/ 412 w 639"/>
                <a:gd name="T9" fmla="*/ 499 h 794"/>
                <a:gd name="T10" fmla="*/ 435 w 639"/>
                <a:gd name="T11" fmla="*/ 613 h 794"/>
                <a:gd name="T12" fmla="*/ 639 w 639"/>
                <a:gd name="T13" fmla="*/ 794 h 794"/>
              </a:gdLst>
              <a:ahLst/>
              <a:cxnLst>
                <a:cxn ang="0">
                  <a:pos x="T0" y="T1"/>
                </a:cxn>
                <a:cxn ang="0">
                  <a:pos x="T2" y="T3"/>
                </a:cxn>
                <a:cxn ang="0">
                  <a:pos x="T4" y="T5"/>
                </a:cxn>
                <a:cxn ang="0">
                  <a:pos x="T6" y="T7"/>
                </a:cxn>
                <a:cxn ang="0">
                  <a:pos x="T8" y="T9"/>
                </a:cxn>
                <a:cxn ang="0">
                  <a:pos x="T10" y="T11"/>
                </a:cxn>
                <a:cxn ang="0">
                  <a:pos x="T12" y="T13"/>
                </a:cxn>
              </a:cxnLst>
              <a:rect l="0" t="0" r="r" b="b"/>
              <a:pathLst>
                <a:path w="639" h="794">
                  <a:moveTo>
                    <a:pt x="94" y="0"/>
                  </a:moveTo>
                  <a:cubicBezTo>
                    <a:pt x="51" y="55"/>
                    <a:pt x="8" y="110"/>
                    <a:pt x="4" y="159"/>
                  </a:cubicBezTo>
                  <a:cubicBezTo>
                    <a:pt x="0" y="208"/>
                    <a:pt x="23" y="261"/>
                    <a:pt x="72" y="295"/>
                  </a:cubicBezTo>
                  <a:cubicBezTo>
                    <a:pt x="121" y="329"/>
                    <a:pt x="241" y="329"/>
                    <a:pt x="298" y="363"/>
                  </a:cubicBezTo>
                  <a:cubicBezTo>
                    <a:pt x="355" y="397"/>
                    <a:pt x="389" y="457"/>
                    <a:pt x="412" y="499"/>
                  </a:cubicBezTo>
                  <a:cubicBezTo>
                    <a:pt x="435" y="541"/>
                    <a:pt x="397" y="564"/>
                    <a:pt x="435" y="613"/>
                  </a:cubicBezTo>
                  <a:cubicBezTo>
                    <a:pt x="473" y="662"/>
                    <a:pt x="605" y="764"/>
                    <a:pt x="639" y="794"/>
                  </a:cubicBezTo>
                </a:path>
              </a:pathLst>
            </a:custGeom>
            <a:noFill/>
            <a:ln w="25400">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0367" name="Freeform 31">
              <a:extLst>
                <a:ext uri="{FF2B5EF4-FFF2-40B4-BE49-F238E27FC236}">
                  <a16:creationId xmlns:a16="http://schemas.microsoft.com/office/drawing/2014/main" id="{393C5769-1DBE-4D04-8F94-DE873727D634}"/>
                </a:ext>
              </a:extLst>
            </p:cNvPr>
            <p:cNvSpPr>
              <a:spLocks/>
            </p:cNvSpPr>
            <p:nvPr/>
          </p:nvSpPr>
          <p:spPr bwMode="auto">
            <a:xfrm>
              <a:off x="4127" y="1778"/>
              <a:ext cx="840" cy="654"/>
            </a:xfrm>
            <a:custGeom>
              <a:avLst/>
              <a:gdLst>
                <a:gd name="T0" fmla="*/ 840 w 840"/>
                <a:gd name="T1" fmla="*/ 654 h 654"/>
                <a:gd name="T2" fmla="*/ 726 w 840"/>
                <a:gd name="T3" fmla="*/ 518 h 654"/>
                <a:gd name="T4" fmla="*/ 545 w 840"/>
                <a:gd name="T5" fmla="*/ 450 h 654"/>
                <a:gd name="T6" fmla="*/ 431 w 840"/>
                <a:gd name="T7" fmla="*/ 314 h 654"/>
                <a:gd name="T8" fmla="*/ 409 w 840"/>
                <a:gd name="T9" fmla="*/ 155 h 654"/>
                <a:gd name="T10" fmla="*/ 273 w 840"/>
                <a:gd name="T11" fmla="*/ 19 h 654"/>
                <a:gd name="T12" fmla="*/ 68 w 840"/>
                <a:gd name="T13" fmla="*/ 42 h 654"/>
                <a:gd name="T14" fmla="*/ 0 w 840"/>
                <a:gd name="T15" fmla="*/ 155 h 6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0" h="654">
                  <a:moveTo>
                    <a:pt x="840" y="654"/>
                  </a:moveTo>
                  <a:cubicBezTo>
                    <a:pt x="807" y="603"/>
                    <a:pt x="775" y="552"/>
                    <a:pt x="726" y="518"/>
                  </a:cubicBezTo>
                  <a:cubicBezTo>
                    <a:pt x="677" y="484"/>
                    <a:pt x="594" y="484"/>
                    <a:pt x="545" y="450"/>
                  </a:cubicBezTo>
                  <a:cubicBezTo>
                    <a:pt x="496" y="416"/>
                    <a:pt x="454" y="363"/>
                    <a:pt x="431" y="314"/>
                  </a:cubicBezTo>
                  <a:cubicBezTo>
                    <a:pt x="408" y="265"/>
                    <a:pt x="435" y="204"/>
                    <a:pt x="409" y="155"/>
                  </a:cubicBezTo>
                  <a:cubicBezTo>
                    <a:pt x="383" y="106"/>
                    <a:pt x="330" y="38"/>
                    <a:pt x="273" y="19"/>
                  </a:cubicBezTo>
                  <a:cubicBezTo>
                    <a:pt x="216" y="0"/>
                    <a:pt x="113" y="19"/>
                    <a:pt x="68" y="42"/>
                  </a:cubicBezTo>
                  <a:cubicBezTo>
                    <a:pt x="23" y="65"/>
                    <a:pt x="11" y="136"/>
                    <a:pt x="0" y="155"/>
                  </a:cubicBezTo>
                </a:path>
              </a:pathLst>
            </a:custGeom>
            <a:noFill/>
            <a:ln w="25400" cap="flat">
              <a:solidFill>
                <a:srgbClr val="008000"/>
              </a:solidFill>
              <a:prstDash val="dash"/>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0368" name="Freeform 32">
              <a:extLst>
                <a:ext uri="{FF2B5EF4-FFF2-40B4-BE49-F238E27FC236}">
                  <a16:creationId xmlns:a16="http://schemas.microsoft.com/office/drawing/2014/main" id="{3A990417-25A6-4225-9C93-3B159676A285}"/>
                </a:ext>
              </a:extLst>
            </p:cNvPr>
            <p:cNvSpPr>
              <a:spLocks/>
            </p:cNvSpPr>
            <p:nvPr/>
          </p:nvSpPr>
          <p:spPr bwMode="auto">
            <a:xfrm rot="-346687">
              <a:off x="4150" y="1979"/>
              <a:ext cx="748" cy="673"/>
            </a:xfrm>
            <a:custGeom>
              <a:avLst/>
              <a:gdLst>
                <a:gd name="T0" fmla="*/ 0 w 748"/>
                <a:gd name="T1" fmla="*/ 0 h 651"/>
                <a:gd name="T2" fmla="*/ 136 w 748"/>
                <a:gd name="T3" fmla="*/ 159 h 651"/>
                <a:gd name="T4" fmla="*/ 272 w 748"/>
                <a:gd name="T5" fmla="*/ 182 h 651"/>
                <a:gd name="T6" fmla="*/ 363 w 748"/>
                <a:gd name="T7" fmla="*/ 272 h 651"/>
                <a:gd name="T8" fmla="*/ 408 w 748"/>
                <a:gd name="T9" fmla="*/ 408 h 651"/>
                <a:gd name="T10" fmla="*/ 567 w 748"/>
                <a:gd name="T11" fmla="*/ 613 h 651"/>
                <a:gd name="T12" fmla="*/ 748 w 748"/>
                <a:gd name="T13" fmla="*/ 635 h 651"/>
              </a:gdLst>
              <a:ahLst/>
              <a:cxnLst>
                <a:cxn ang="0">
                  <a:pos x="T0" y="T1"/>
                </a:cxn>
                <a:cxn ang="0">
                  <a:pos x="T2" y="T3"/>
                </a:cxn>
                <a:cxn ang="0">
                  <a:pos x="T4" y="T5"/>
                </a:cxn>
                <a:cxn ang="0">
                  <a:pos x="T6" y="T7"/>
                </a:cxn>
                <a:cxn ang="0">
                  <a:pos x="T8" y="T9"/>
                </a:cxn>
                <a:cxn ang="0">
                  <a:pos x="T10" y="T11"/>
                </a:cxn>
                <a:cxn ang="0">
                  <a:pos x="T12" y="T13"/>
                </a:cxn>
              </a:cxnLst>
              <a:rect l="0" t="0" r="r" b="b"/>
              <a:pathLst>
                <a:path w="748" h="651">
                  <a:moveTo>
                    <a:pt x="0" y="0"/>
                  </a:moveTo>
                  <a:cubicBezTo>
                    <a:pt x="45" y="64"/>
                    <a:pt x="91" y="129"/>
                    <a:pt x="136" y="159"/>
                  </a:cubicBezTo>
                  <a:cubicBezTo>
                    <a:pt x="181" y="189"/>
                    <a:pt x="234" y="163"/>
                    <a:pt x="272" y="182"/>
                  </a:cubicBezTo>
                  <a:cubicBezTo>
                    <a:pt x="310" y="201"/>
                    <a:pt x="340" y="235"/>
                    <a:pt x="363" y="272"/>
                  </a:cubicBezTo>
                  <a:cubicBezTo>
                    <a:pt x="386" y="309"/>
                    <a:pt x="374" y="351"/>
                    <a:pt x="408" y="408"/>
                  </a:cubicBezTo>
                  <a:cubicBezTo>
                    <a:pt x="442" y="465"/>
                    <a:pt x="510" y="575"/>
                    <a:pt x="567" y="613"/>
                  </a:cubicBezTo>
                  <a:cubicBezTo>
                    <a:pt x="624" y="651"/>
                    <a:pt x="718" y="631"/>
                    <a:pt x="748" y="635"/>
                  </a:cubicBezTo>
                </a:path>
              </a:pathLst>
            </a:custGeom>
            <a:noFill/>
            <a:ln w="25400">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a:extLst>
              <a:ext uri="{FF2B5EF4-FFF2-40B4-BE49-F238E27FC236}">
                <a16:creationId xmlns:a16="http://schemas.microsoft.com/office/drawing/2014/main" id="{094F55AE-7750-4931-8D39-3775E222216F}"/>
              </a:ext>
            </a:extLst>
          </p:cNvPr>
          <p:cNvSpPr>
            <a:spLocks noGrp="1"/>
          </p:cNvSpPr>
          <p:nvPr>
            <p:ph type="sldNum" sz="quarter" idx="11"/>
          </p:nvPr>
        </p:nvSpPr>
        <p:spPr/>
        <p:txBody>
          <a:bodyPr/>
          <a:lstStyle/>
          <a:p>
            <a:fld id="{271FC676-599A-479F-B39E-831FEDA2B6EC}" type="slidenum">
              <a:rPr lang="en-US" altLang="zh-CN"/>
              <a:pPr/>
              <a:t>12</a:t>
            </a:fld>
            <a:endParaRPr lang="en-US" altLang="zh-CN"/>
          </a:p>
        </p:txBody>
      </p:sp>
      <p:sp>
        <p:nvSpPr>
          <p:cNvPr id="314370" name="AutoShape 2">
            <a:hlinkClick r:id="rId2" action="ppaction://hlinksldjump" highlightClick="1"/>
            <a:extLst>
              <a:ext uri="{FF2B5EF4-FFF2-40B4-BE49-F238E27FC236}">
                <a16:creationId xmlns:a16="http://schemas.microsoft.com/office/drawing/2014/main" id="{9327E39E-C8CA-4030-865B-BED1BEE6EFD5}"/>
              </a:ext>
            </a:extLst>
          </p:cNvPr>
          <p:cNvSpPr>
            <a:spLocks noChangeArrowheads="1"/>
          </p:cNvSpPr>
          <p:nvPr/>
        </p:nvSpPr>
        <p:spPr bwMode="auto">
          <a:xfrm>
            <a:off x="8229600" y="6237288"/>
            <a:ext cx="585788" cy="368300"/>
          </a:xfrm>
          <a:prstGeom prst="actionButtonBackPrevious">
            <a:avLst/>
          </a:prstGeom>
          <a:solidFill>
            <a:srgbClr val="C0C0C0"/>
          </a:solidFill>
          <a:ln w="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4371" name="Rectangle 3">
            <a:extLst>
              <a:ext uri="{FF2B5EF4-FFF2-40B4-BE49-F238E27FC236}">
                <a16:creationId xmlns:a16="http://schemas.microsoft.com/office/drawing/2014/main" id="{E7C7D665-F845-4982-B51E-0F8F3166A522}"/>
              </a:ext>
            </a:extLst>
          </p:cNvPr>
          <p:cNvSpPr>
            <a:spLocks noChangeArrowheads="1"/>
          </p:cNvSpPr>
          <p:nvPr/>
        </p:nvSpPr>
        <p:spPr bwMode="auto">
          <a:xfrm>
            <a:off x="838200" y="666750"/>
            <a:ext cx="7772400" cy="477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05000"/>
              </a:lnSpc>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a:t>
            </a:r>
            <a:r>
              <a:rPr lang="en-US" altLang="zh-CN" sz="2800">
                <a:latin typeface="Times New Roman" panose="02020603050405020304" pitchFamily="18" charset="0"/>
                <a:ea typeface="隶书" panose="02010509060101010101" pitchFamily="49" charset="-122"/>
              </a:rPr>
              <a:t> DeleteChild (position p</a:t>
            </a:r>
            <a:r>
              <a:rPr lang="en-US" altLang="zh-CN" sz="2800" b="1">
                <a:latin typeface="Times New Roman" panose="02020603050405020304" pitchFamily="18" charset="0"/>
                <a:ea typeface="隶书" panose="02010509060101010101" pitchFamily="49" charset="-122"/>
              </a:rPr>
              <a:t>, int</a:t>
            </a:r>
            <a:r>
              <a:rPr lang="en-US" altLang="zh-CN" sz="2800">
                <a:latin typeface="Times New Roman" panose="02020603050405020304" pitchFamily="18" charset="0"/>
                <a:ea typeface="隶书" panose="02010509060101010101" pitchFamily="49" charset="-122"/>
              </a:rPr>
              <a:t> i)</a:t>
            </a:r>
            <a:r>
              <a:rPr lang="en-US" altLang="zh-CN" sz="2800" b="1">
                <a:latin typeface="Times New Roman" panose="02020603050405020304" pitchFamily="18" charset="0"/>
                <a:ea typeface="隶书" panose="02010509060101010101" pitchFamily="49" charset="-122"/>
              </a:rPr>
              <a:t>;</a:t>
            </a:r>
          </a:p>
          <a:p>
            <a:pPr>
              <a:lnSpc>
                <a:spcPct val="105000"/>
              </a:lnSpc>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删除结点 </a:t>
            </a:r>
            <a:r>
              <a:rPr lang="en-US" altLang="zh-CN" sz="2800" b="1">
                <a:solidFill>
                  <a:schemeClr val="tx2"/>
                </a:solidFill>
                <a:latin typeface="Times New Roman" panose="02020603050405020304" pitchFamily="18" charset="0"/>
                <a:ea typeface="隶书" panose="02010509060101010101" pitchFamily="49" charset="-122"/>
              </a:rPr>
              <a:t>p</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的第</a:t>
            </a:r>
            <a:r>
              <a:rPr lang="zh-CN" altLang="en-US" sz="2800" b="1">
                <a:solidFill>
                  <a:schemeClr val="tx2"/>
                </a:solidFill>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i</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个子女及其全部子孙结</a:t>
            </a:r>
          </a:p>
          <a:p>
            <a:pPr>
              <a:lnSpc>
                <a:spcPct val="105000"/>
              </a:lnSpc>
              <a:spcBef>
                <a:spcPct val="0"/>
              </a:spcBef>
              <a:buFont typeface="Wingdings" panose="05000000000000000000" pitchFamily="2" charset="2"/>
              <a:buNone/>
            </a:pPr>
            <a:r>
              <a:rPr lang="zh-CN" altLang="en-US" sz="2800">
                <a:solidFill>
                  <a:schemeClr val="tx2"/>
                </a:solidFill>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点</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若删除失败</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则返回</a:t>
            </a:r>
            <a:r>
              <a:rPr lang="en-US" altLang="zh-CN" sz="2800">
                <a:solidFill>
                  <a:schemeClr val="tx2"/>
                </a:solidFill>
                <a:latin typeface="Times New Roman" panose="02020603050405020304" pitchFamily="18" charset="0"/>
                <a:ea typeface="隶书" panose="02010509060101010101" pitchFamily="49" charset="-122"/>
              </a:rPr>
              <a:t>false, </a:t>
            </a:r>
            <a:r>
              <a:rPr lang="zh-CN" altLang="en-US" sz="2800">
                <a:solidFill>
                  <a:schemeClr val="tx2"/>
                </a:solidFill>
                <a:latin typeface="Times New Roman" panose="02020603050405020304" pitchFamily="18" charset="0"/>
                <a:ea typeface="隶书" panose="02010509060101010101" pitchFamily="49" charset="-122"/>
              </a:rPr>
              <a:t>否则返回</a:t>
            </a:r>
            <a:r>
              <a:rPr lang="en-US" altLang="zh-CN" sz="2800">
                <a:solidFill>
                  <a:schemeClr val="tx2"/>
                </a:solidFill>
                <a:latin typeface="Times New Roman" panose="02020603050405020304" pitchFamily="18" charset="0"/>
                <a:ea typeface="隶书" panose="02010509060101010101" pitchFamily="49" charset="-122"/>
              </a:rPr>
              <a:t>true</a:t>
            </a:r>
          </a:p>
          <a:p>
            <a:pPr>
              <a:lnSpc>
                <a:spcPct val="105000"/>
              </a:lnSpc>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void</a:t>
            </a:r>
            <a:r>
              <a:rPr lang="en-US" altLang="zh-CN" sz="2800">
                <a:latin typeface="Times New Roman" panose="02020603050405020304" pitchFamily="18" charset="0"/>
                <a:ea typeface="隶书" panose="02010509060101010101" pitchFamily="49" charset="-122"/>
              </a:rPr>
              <a:t> DeleteSubTree (position t)</a:t>
            </a:r>
            <a:r>
              <a:rPr lang="en-US" altLang="zh-CN" sz="2800" b="1">
                <a:latin typeface="Times New Roman" panose="02020603050405020304" pitchFamily="18" charset="0"/>
                <a:ea typeface="隶书" panose="02010509060101010101" pitchFamily="49" charset="-122"/>
              </a:rPr>
              <a:t>;</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删除以 </a:t>
            </a:r>
            <a:r>
              <a:rPr lang="en-US" altLang="zh-CN" sz="2800" b="1">
                <a:solidFill>
                  <a:schemeClr val="tx2"/>
                </a:solidFill>
                <a:latin typeface="Times New Roman" panose="02020603050405020304" pitchFamily="18" charset="0"/>
                <a:ea typeface="隶书" panose="02010509060101010101" pitchFamily="49" charset="-122"/>
              </a:rPr>
              <a:t>t</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为根结点的子树</a:t>
            </a:r>
          </a:p>
          <a:p>
            <a:pPr>
              <a:lnSpc>
                <a:spcPct val="105000"/>
              </a:lnSpc>
              <a:spcBef>
                <a:spcPct val="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IsEmpty ()</a:t>
            </a:r>
            <a:r>
              <a:rPr lang="en-US" altLang="zh-CN" sz="2800" b="1">
                <a:latin typeface="Times New Roman" panose="02020603050405020304" pitchFamily="18" charset="0"/>
                <a:ea typeface="隶书" panose="02010509060101010101" pitchFamily="49" charset="-122"/>
              </a:rPr>
              <a:t>;</a:t>
            </a:r>
          </a:p>
          <a:p>
            <a:pPr>
              <a:lnSpc>
                <a:spcPct val="105000"/>
              </a:lnSpc>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判树空否</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若空则返回</a:t>
            </a:r>
            <a:r>
              <a:rPr lang="en-US" altLang="zh-CN" sz="2800">
                <a:solidFill>
                  <a:schemeClr val="tx2"/>
                </a:solidFill>
                <a:latin typeface="Times New Roman" panose="02020603050405020304" pitchFamily="18" charset="0"/>
                <a:ea typeface="隶书" panose="02010509060101010101" pitchFamily="49" charset="-122"/>
              </a:rPr>
              <a:t>true, </a:t>
            </a:r>
            <a:r>
              <a:rPr lang="zh-CN" altLang="en-US" sz="2800">
                <a:solidFill>
                  <a:schemeClr val="tx2"/>
                </a:solidFill>
                <a:latin typeface="Times New Roman" panose="02020603050405020304" pitchFamily="18" charset="0"/>
                <a:ea typeface="隶书" panose="02010509060101010101" pitchFamily="49" charset="-122"/>
              </a:rPr>
              <a:t>否则返回</a:t>
            </a:r>
            <a:r>
              <a:rPr lang="en-US" altLang="zh-CN" sz="2800">
                <a:solidFill>
                  <a:schemeClr val="tx2"/>
                </a:solidFill>
                <a:latin typeface="Times New Roman" panose="02020603050405020304" pitchFamily="18" charset="0"/>
                <a:ea typeface="隶书" panose="02010509060101010101" pitchFamily="49" charset="-122"/>
              </a:rPr>
              <a:t>false</a:t>
            </a:r>
          </a:p>
          <a:p>
            <a:pPr>
              <a:lnSpc>
                <a:spcPct val="105000"/>
              </a:lnSpc>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void</a:t>
            </a:r>
            <a:r>
              <a:rPr lang="en-US" altLang="zh-CN" sz="2800">
                <a:latin typeface="Times New Roman" panose="02020603050405020304" pitchFamily="18" charset="0"/>
                <a:ea typeface="隶书" panose="02010509060101010101" pitchFamily="49" charset="-122"/>
              </a:rPr>
              <a:t> Traversal (</a:t>
            </a:r>
            <a:r>
              <a:rPr lang="en-US" altLang="zh-CN" sz="2800" b="1">
                <a:latin typeface="Times New Roman" panose="02020603050405020304" pitchFamily="18" charset="0"/>
                <a:ea typeface="隶书" panose="02010509060101010101" pitchFamily="49" charset="-122"/>
              </a:rPr>
              <a:t>void</a:t>
            </a:r>
            <a:r>
              <a:rPr lang="en-US" altLang="zh-CN" sz="2800">
                <a:latin typeface="Times New Roman" panose="02020603050405020304" pitchFamily="18" charset="0"/>
                <a:ea typeface="隶书" panose="02010509060101010101" pitchFamily="49" charset="-122"/>
              </a:rPr>
              <a:t> (*visit)(position p))</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p>
          <a:p>
            <a:pPr>
              <a:lnSpc>
                <a:spcPct val="105000"/>
              </a:lnSpc>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遍历以</a:t>
            </a:r>
            <a:r>
              <a:rPr lang="zh-CN" altLang="en-US" sz="2800" b="1">
                <a:solidFill>
                  <a:schemeClr val="tx2"/>
                </a:solidFill>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p</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为根的子树</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endParaRPr lang="en-US" altLang="zh-CN" sz="2800" b="1">
              <a:latin typeface="Times New Roman" panose="02020603050405020304" pitchFamily="18" charset="0"/>
              <a:ea typeface="隶书" panose="02010509060101010101" pitchFamily="49" charset="-122"/>
            </a:endParaRPr>
          </a:p>
        </p:txBody>
      </p:sp>
    </p:spTree>
  </p:cSld>
  <p:clrMapOvr>
    <a:masterClrMapping/>
  </p:clrMapOvr>
  <p:transition>
    <p:wipe dir="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44156827-52AF-49B8-9022-7E3502CC2A22}"/>
              </a:ext>
            </a:extLst>
          </p:cNvPr>
          <p:cNvSpPr>
            <a:spLocks noGrp="1"/>
          </p:cNvSpPr>
          <p:nvPr>
            <p:ph type="sldNum" sz="quarter" idx="11"/>
          </p:nvPr>
        </p:nvSpPr>
        <p:spPr/>
        <p:txBody>
          <a:bodyPr/>
          <a:lstStyle/>
          <a:p>
            <a:fld id="{DCC12DE7-FAA7-4DB7-8F90-F921EEFBE76A}" type="slidenum">
              <a:rPr lang="en-US" altLang="zh-CN"/>
              <a:pPr/>
              <a:t>120</a:t>
            </a:fld>
            <a:endParaRPr lang="en-US" altLang="zh-CN"/>
          </a:p>
        </p:txBody>
      </p:sp>
      <p:sp>
        <p:nvSpPr>
          <p:cNvPr id="271364" name="Rectangle 4">
            <a:extLst>
              <a:ext uri="{FF2B5EF4-FFF2-40B4-BE49-F238E27FC236}">
                <a16:creationId xmlns:a16="http://schemas.microsoft.com/office/drawing/2014/main" id="{A3B2B661-CA25-41D5-8A35-1D7AB4785432}"/>
              </a:ext>
            </a:extLst>
          </p:cNvPr>
          <p:cNvSpPr>
            <a:spLocks noGrp="1" noChangeArrowheads="1"/>
          </p:cNvSpPr>
          <p:nvPr>
            <p:ph type="body" idx="1"/>
          </p:nvPr>
        </p:nvSpPr>
        <p:spPr>
          <a:xfrm>
            <a:off x="627063" y="549275"/>
            <a:ext cx="8229600" cy="5867400"/>
          </a:xfrm>
        </p:spPr>
        <p:txBody>
          <a:bodyPr/>
          <a:lstStyle/>
          <a:p>
            <a:pPr>
              <a:spcBef>
                <a:spcPct val="0"/>
              </a:spcBef>
              <a:buSzTx/>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Queue&lt;TreeNode</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T</a:t>
            </a:r>
            <a:r>
              <a:rPr kumimoji="1" lang="en-US" altLang="zh-CN" sz="2800" b="1">
                <a:latin typeface="Times New Roman" panose="02020603050405020304" pitchFamily="18" charset="0"/>
                <a:ea typeface="隶书" panose="02010509060101010101" pitchFamily="49" charset="-122"/>
              </a:rPr>
              <a:t>&gt;</a:t>
            </a:r>
            <a:r>
              <a:rPr kumimoji="1" lang="en-US" altLang="zh-CN" sz="2800">
                <a:latin typeface="Times New Roman" panose="02020603050405020304" pitchFamily="18" charset="0"/>
                <a:ea typeface="隶书" panose="02010509060101010101" pitchFamily="49" charset="-122"/>
              </a:rPr>
              <a:t>*&gt; Q</a:t>
            </a:r>
            <a:r>
              <a:rPr kumimoji="1" lang="en-US" altLang="zh-CN" sz="2800" b="1">
                <a:latin typeface="Times New Roman" panose="02020603050405020304" pitchFamily="18" charset="0"/>
                <a:ea typeface="隶书" panose="02010509060101010101" pitchFamily="49" charset="-122"/>
              </a:rPr>
              <a:t>;</a:t>
            </a:r>
          </a:p>
          <a:p>
            <a:pPr>
              <a:spcBef>
                <a:spcPct val="0"/>
              </a:spcBef>
              <a:buSzTx/>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TreeNode</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T</a:t>
            </a:r>
            <a:r>
              <a:rPr kumimoji="1" lang="en-US" altLang="zh-CN" sz="2800" b="1">
                <a:latin typeface="Times New Roman" panose="02020603050405020304" pitchFamily="18" charset="0"/>
                <a:ea typeface="隶书" panose="02010509060101010101" pitchFamily="49" charset="-122"/>
              </a:rPr>
              <a:t>&gt;</a:t>
            </a:r>
            <a:r>
              <a:rPr kumimoji="1" lang="en-US" altLang="zh-CN" sz="2800">
                <a:latin typeface="Times New Roman" panose="02020603050405020304" pitchFamily="18" charset="0"/>
                <a:ea typeface="隶书" panose="02010509060101010101" pitchFamily="49" charset="-122"/>
              </a:rPr>
              <a:t> *p</a:t>
            </a:r>
            <a:r>
              <a:rPr kumimoji="1" lang="en-US" altLang="zh-CN" sz="2800" b="1">
                <a:latin typeface="Times New Roman" panose="02020603050405020304" pitchFamily="18" charset="0"/>
                <a:ea typeface="隶书" panose="02010509060101010101" pitchFamily="49" charset="-122"/>
              </a:rPr>
              <a:t>;</a:t>
            </a:r>
            <a:endParaRPr kumimoji="1" lang="en-US" altLang="zh-CN" sz="2800">
              <a:latin typeface="Times New Roman" panose="02020603050405020304" pitchFamily="18" charset="0"/>
              <a:ea typeface="隶书" panose="02010509060101010101" pitchFamily="49" charset="-122"/>
            </a:endParaRPr>
          </a:p>
          <a:p>
            <a:pPr>
              <a:spcBef>
                <a:spcPct val="0"/>
              </a:spcBef>
              <a:buSzTx/>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if </a:t>
            </a:r>
            <a:r>
              <a:rPr kumimoji="1" lang="en-US" altLang="zh-CN" sz="2800">
                <a:latin typeface="Times New Roman" panose="02020603050405020304" pitchFamily="18" charset="0"/>
                <a:ea typeface="隶书" panose="02010509060101010101" pitchFamily="49" charset="-122"/>
              </a:rPr>
              <a:t>(current != NULL) </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树不空</a:t>
            </a:r>
            <a:r>
              <a:rPr kumimoji="1" lang="zh-CN" altLang="en-US" sz="2800" b="1">
                <a:latin typeface="Times New Roman" panose="02020603050405020304" pitchFamily="18" charset="0"/>
                <a:ea typeface="隶书" panose="02010509060101010101" pitchFamily="49" charset="-122"/>
              </a:rPr>
              <a:t> </a:t>
            </a:r>
            <a:endParaRPr kumimoji="1" lang="zh-CN" altLang="en-US" sz="2800">
              <a:latin typeface="Times New Roman" panose="02020603050405020304" pitchFamily="18" charset="0"/>
              <a:ea typeface="隶书" panose="02010509060101010101" pitchFamily="49" charset="-122"/>
            </a:endParaRPr>
          </a:p>
          <a:p>
            <a:pPr>
              <a:spcBef>
                <a:spcPct val="0"/>
              </a:spcBef>
              <a:buSzTx/>
              <a:buFont typeface="Wingdings" panose="05000000000000000000" pitchFamily="2" charset="2"/>
              <a:buNone/>
            </a:pPr>
            <a:r>
              <a:rPr kumimoji="1" lang="zh-CN" altLang="en-US" sz="280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p = current</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保存当前指针</a:t>
            </a:r>
          </a:p>
          <a:p>
            <a:pPr>
              <a:spcBef>
                <a:spcPct val="0"/>
              </a:spcBef>
              <a:buSzTx/>
              <a:buFont typeface="Wingdings" panose="05000000000000000000" pitchFamily="2" charset="2"/>
              <a:buNone/>
            </a:pPr>
            <a:r>
              <a:rPr kumimoji="1" lang="zh-CN" altLang="en-US" sz="280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Q.EnQueue (current)</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根结点进队列</a:t>
            </a:r>
          </a:p>
          <a:p>
            <a:pPr>
              <a:spcBef>
                <a:spcPct val="0"/>
              </a:spcBef>
              <a:buSzTx/>
              <a:buFont typeface="Wingdings" panose="05000000000000000000" pitchFamily="2" charset="2"/>
              <a:buNone/>
            </a:pPr>
            <a:r>
              <a:rPr kumimoji="1" lang="zh-CN" altLang="en-US"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while </a:t>
            </a:r>
            <a:r>
              <a:rPr kumimoji="1" lang="en-US" altLang="zh-CN" sz="2800">
                <a:latin typeface="Times New Roman" panose="02020603050405020304" pitchFamily="18" charset="0"/>
                <a:ea typeface="隶书" panose="02010509060101010101" pitchFamily="49" charset="-122"/>
              </a:rPr>
              <a:t>(!Q.IsEmpty ())</a:t>
            </a:r>
            <a:r>
              <a:rPr kumimoji="1" lang="en-US" altLang="zh-CN" sz="2800" b="1">
                <a:latin typeface="Times New Roman" panose="02020603050405020304" pitchFamily="18" charset="0"/>
                <a:ea typeface="隶书" panose="02010509060101010101" pitchFamily="49" charset="-122"/>
              </a:rPr>
              <a:t> {</a:t>
            </a:r>
          </a:p>
          <a:p>
            <a:pPr>
              <a:spcBef>
                <a:spcPct val="0"/>
              </a:spcBef>
              <a:buSzTx/>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Q.DeQueue (current)</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退出队列</a:t>
            </a:r>
          </a:p>
          <a:p>
            <a:pPr>
              <a:spcBef>
                <a:spcPct val="0"/>
              </a:spcBef>
              <a:buSzTx/>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visit (current)</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访问之</a:t>
            </a:r>
            <a:endParaRPr kumimoji="1" lang="zh-CN" altLang="en-US" sz="2800" b="1">
              <a:solidFill>
                <a:schemeClr val="tx2"/>
              </a:solidFill>
              <a:latin typeface="Times New Roman" panose="02020603050405020304" pitchFamily="18" charset="0"/>
              <a:ea typeface="隶书" panose="02010509060101010101" pitchFamily="49" charset="-122"/>
            </a:endParaRPr>
          </a:p>
          <a:p>
            <a:pPr lvl="2">
              <a:spcBef>
                <a:spcPct val="0"/>
              </a:spcBef>
              <a:buSzTx/>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current = current</a:t>
            </a:r>
            <a:r>
              <a:rPr kumimoji="1" lang="en-US" altLang="zh-CN" sz="2800">
                <a:latin typeface="楷体_GB2312" panose="02010609030101010101" pitchFamily="49" charset="-122"/>
                <a:ea typeface="楷体_GB2312" panose="02010609030101010101" pitchFamily="49" charset="-122"/>
              </a:rPr>
              <a:t>-&gt;</a:t>
            </a:r>
            <a:r>
              <a:rPr kumimoji="1" lang="en-US" altLang="zh-CN" sz="2800">
                <a:latin typeface="Times New Roman" panose="02020603050405020304" pitchFamily="18" charset="0"/>
                <a:ea typeface="隶书" panose="02010509060101010101" pitchFamily="49" charset="-122"/>
              </a:rPr>
              <a:t>firstChild</a:t>
            </a:r>
            <a:r>
              <a:rPr kumimoji="1" lang="en-US" altLang="zh-CN" sz="2800" b="1">
                <a:latin typeface="Times New Roman" panose="02020603050405020304" pitchFamily="18" charset="0"/>
                <a:ea typeface="隶书" panose="02010509060101010101" pitchFamily="49" charset="-122"/>
              </a:rPr>
              <a:t>;</a:t>
            </a:r>
          </a:p>
          <a:p>
            <a:pPr lvl="2">
              <a:spcBef>
                <a:spcPct val="0"/>
              </a:spcBef>
              <a:buSzTx/>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while</a:t>
            </a:r>
            <a:r>
              <a:rPr kumimoji="1" lang="en-US" altLang="zh-CN" sz="2800">
                <a:latin typeface="Times New Roman" panose="02020603050405020304" pitchFamily="18" charset="0"/>
                <a:ea typeface="隶书" panose="02010509060101010101" pitchFamily="49" charset="-122"/>
              </a:rPr>
              <a:t> (current != NULL) </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a:t>
            </a:r>
          </a:p>
          <a:p>
            <a:pPr lvl="3">
              <a:spcBef>
                <a:spcPct val="0"/>
              </a:spcBef>
              <a:buSzTx/>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Q.EnQueue (current)</a:t>
            </a:r>
            <a:r>
              <a:rPr kumimoji="1" lang="en-US" altLang="zh-CN" sz="2800" b="1">
                <a:latin typeface="Times New Roman" panose="02020603050405020304" pitchFamily="18" charset="0"/>
                <a:ea typeface="隶书" panose="02010509060101010101" pitchFamily="49" charset="-122"/>
              </a:rPr>
              <a:t>;</a:t>
            </a:r>
          </a:p>
          <a:p>
            <a:pPr lvl="3">
              <a:lnSpc>
                <a:spcPct val="105000"/>
              </a:lnSpc>
              <a:spcBef>
                <a:spcPct val="0"/>
              </a:spcBef>
              <a:buSzTx/>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current = current</a:t>
            </a:r>
            <a:r>
              <a:rPr kumimoji="1" lang="en-US" altLang="zh-CN" sz="2800">
                <a:latin typeface="楷体_GB2312" panose="02010609030101010101" pitchFamily="49" charset="-122"/>
                <a:ea typeface="楷体_GB2312" panose="02010609030101010101" pitchFamily="49" charset="-122"/>
              </a:rPr>
              <a:t>-&gt;</a:t>
            </a:r>
            <a:r>
              <a:rPr kumimoji="1" lang="en-US" altLang="zh-CN" sz="2800">
                <a:latin typeface="Times New Roman" panose="02020603050405020304" pitchFamily="18" charset="0"/>
                <a:ea typeface="隶书" panose="02010509060101010101" pitchFamily="49" charset="-122"/>
              </a:rPr>
              <a:t>nextSibling</a:t>
            </a:r>
            <a:r>
              <a:rPr kumimoji="1" lang="en-US" altLang="zh-CN" sz="2800" b="1">
                <a:latin typeface="Times New Roman" panose="02020603050405020304" pitchFamily="18" charset="0"/>
                <a:ea typeface="隶书" panose="02010509060101010101" pitchFamily="49" charset="-122"/>
              </a:rPr>
              <a:t>;</a:t>
            </a:r>
          </a:p>
          <a:p>
            <a:pPr lvl="3">
              <a:lnSpc>
                <a:spcPct val="105000"/>
              </a:lnSpc>
              <a:spcBef>
                <a:spcPct val="0"/>
              </a:spcBef>
              <a:buSzTx/>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a:t>
            </a:r>
            <a:endParaRPr kumimoji="1" lang="en-US" altLang="zh-CN" sz="2800">
              <a:latin typeface="Times New Roman" panose="02020603050405020304" pitchFamily="18" charset="0"/>
              <a:ea typeface="隶书" panose="02010509060101010101" pitchFamily="49" charset="-122"/>
            </a:endParaRPr>
          </a:p>
        </p:txBody>
      </p:sp>
    </p:spTree>
  </p:cSld>
  <p:clrMapOvr>
    <a:masterClrMapping/>
  </p:clrMapOvr>
  <p:transition>
    <p:wipe dir="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CBAEE024-C54C-44E7-A8D2-25287CB5CDDE}"/>
              </a:ext>
            </a:extLst>
          </p:cNvPr>
          <p:cNvSpPr>
            <a:spLocks noGrp="1"/>
          </p:cNvSpPr>
          <p:nvPr>
            <p:ph type="sldNum" sz="quarter" idx="11"/>
          </p:nvPr>
        </p:nvSpPr>
        <p:spPr/>
        <p:txBody>
          <a:bodyPr/>
          <a:lstStyle/>
          <a:p>
            <a:fld id="{B7F2CBB1-0A7E-4642-B2C4-B186C4B9CD94}" type="slidenum">
              <a:rPr lang="en-US" altLang="zh-CN"/>
              <a:pPr/>
              <a:t>121</a:t>
            </a:fld>
            <a:endParaRPr lang="en-US" altLang="zh-CN"/>
          </a:p>
        </p:txBody>
      </p:sp>
      <p:sp>
        <p:nvSpPr>
          <p:cNvPr id="272389" name="Rectangle 5">
            <a:extLst>
              <a:ext uri="{FF2B5EF4-FFF2-40B4-BE49-F238E27FC236}">
                <a16:creationId xmlns:a16="http://schemas.microsoft.com/office/drawing/2014/main" id="{B1CAF144-7DA2-414F-A4B9-DBE9CA282779}"/>
              </a:ext>
            </a:extLst>
          </p:cNvPr>
          <p:cNvSpPr>
            <a:spLocks noGrp="1" noChangeArrowheads="1"/>
          </p:cNvSpPr>
          <p:nvPr>
            <p:ph type="body" idx="1"/>
          </p:nvPr>
        </p:nvSpPr>
        <p:spPr>
          <a:xfrm>
            <a:off x="576263" y="766763"/>
            <a:ext cx="8229600" cy="5541962"/>
          </a:xfrm>
        </p:spPr>
        <p:txBody>
          <a:bodyPr/>
          <a:lstStyle/>
          <a:p>
            <a:pPr>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a:t>
            </a:r>
          </a:p>
          <a:p>
            <a:pPr>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current = p</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恢复算法开始的当前指针</a:t>
            </a:r>
          </a:p>
          <a:p>
            <a:pPr>
              <a:buFont typeface="Wingdings" panose="05000000000000000000" pitchFamily="2" charset="2"/>
              <a:buNone/>
            </a:pPr>
            <a:r>
              <a:rPr kumimoji="1" lang="zh-CN" altLang="en-US"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a:t>
            </a:r>
          </a:p>
          <a:p>
            <a:pPr>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a:t>
            </a:r>
          </a:p>
          <a:p>
            <a:endParaRPr lang="en-US" altLang="zh-CN" sz="2800" b="1">
              <a:latin typeface="Times New Roman" panose="02020603050405020304" pitchFamily="18" charset="0"/>
              <a:ea typeface="隶书" panose="02010509060101010101" pitchFamily="49" charset="-122"/>
            </a:endParaRPr>
          </a:p>
        </p:txBody>
      </p:sp>
    </p:spTree>
  </p:cSld>
  <p:clrMapOvr>
    <a:masterClrMapping/>
  </p:clrMapOvr>
  <p:transition>
    <p:wipe dir="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5541EEA9-10E0-4DA2-BD36-381378E0CA46}"/>
              </a:ext>
            </a:extLst>
          </p:cNvPr>
          <p:cNvSpPr>
            <a:spLocks noGrp="1"/>
          </p:cNvSpPr>
          <p:nvPr>
            <p:ph type="sldNum" sz="quarter" idx="11"/>
          </p:nvPr>
        </p:nvSpPr>
        <p:spPr/>
        <p:txBody>
          <a:bodyPr/>
          <a:lstStyle/>
          <a:p>
            <a:fld id="{5813CA75-5C7A-4B50-98B3-9BA59B1DDC82}" type="slidenum">
              <a:rPr lang="en-US" altLang="zh-CN"/>
              <a:pPr/>
              <a:t>122</a:t>
            </a:fld>
            <a:endParaRPr lang="en-US" altLang="zh-CN"/>
          </a:p>
        </p:txBody>
      </p:sp>
      <p:sp>
        <p:nvSpPr>
          <p:cNvPr id="259077" name="Rectangle 5">
            <a:extLst>
              <a:ext uri="{FF2B5EF4-FFF2-40B4-BE49-F238E27FC236}">
                <a16:creationId xmlns:a16="http://schemas.microsoft.com/office/drawing/2014/main" id="{668BD5D9-9755-43DA-9B4F-33236893E85E}"/>
              </a:ext>
            </a:extLst>
          </p:cNvPr>
          <p:cNvSpPr>
            <a:spLocks noGrp="1" noChangeArrowheads="1"/>
          </p:cNvSpPr>
          <p:nvPr>
            <p:ph type="body" idx="1"/>
          </p:nvPr>
        </p:nvSpPr>
        <p:spPr>
          <a:xfrm>
            <a:off x="611188" y="873125"/>
            <a:ext cx="8229600" cy="5435600"/>
          </a:xfrm>
        </p:spPr>
        <p:txBody>
          <a:bodyPr/>
          <a:lstStyle/>
          <a:p>
            <a:pPr>
              <a:lnSpc>
                <a:spcPct val="105000"/>
              </a:lnSpc>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current = p</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恢复算法开始的当前指针</a:t>
            </a:r>
          </a:p>
          <a:p>
            <a:pPr>
              <a:lnSpc>
                <a:spcPct val="105000"/>
              </a:lnSpc>
              <a:spcBef>
                <a:spcPct val="5000"/>
              </a:spcBef>
              <a:buFont typeface="Wingdings" panose="05000000000000000000" pitchFamily="2" charset="2"/>
              <a:buNone/>
            </a:pPr>
            <a:r>
              <a:rPr kumimoji="1" lang="zh-CN" altLang="en-US"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endParaRPr kumimoji="1" lang="en-US" altLang="zh-CN" sz="2800" b="1">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endParaRPr kumimoji="1" lang="en-US" altLang="zh-CN" sz="2400" b="1">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endParaRPr kumimoji="1" lang="en-US" altLang="zh-CN" sz="2400" b="1">
              <a:latin typeface="Times New Roman" panose="02020603050405020304" pitchFamily="18" charset="0"/>
              <a:ea typeface="隶书" panose="02010509060101010101" pitchFamily="49" charset="-122"/>
            </a:endParaRPr>
          </a:p>
          <a:p>
            <a:pPr>
              <a:lnSpc>
                <a:spcPct val="105000"/>
              </a:lnSpc>
              <a:spcBef>
                <a:spcPct val="5000"/>
              </a:spcBef>
              <a:buClr>
                <a:srgbClr val="800080"/>
              </a:buClr>
              <a:buSzPct val="50000"/>
            </a:pPr>
            <a:r>
              <a:rPr lang="zh-CN" altLang="en-US" sz="3000" b="1">
                <a:latin typeface="Times New Roman" panose="02020603050405020304" pitchFamily="18" charset="0"/>
                <a:ea typeface="仿宋_GB2312" pitchFamily="49" charset="-122"/>
              </a:rPr>
              <a:t>将一般树化为二叉树表示就是用树的子女</a:t>
            </a:r>
            <a:r>
              <a:rPr lang="en-US" altLang="zh-CN" sz="3000" b="1">
                <a:latin typeface="Courier New" panose="02070309020205020404" pitchFamily="49" charset="0"/>
                <a:ea typeface="仿宋_GB2312" pitchFamily="49" charset="-122"/>
              </a:rPr>
              <a:t>-</a:t>
            </a:r>
            <a:r>
              <a:rPr lang="zh-CN" altLang="en-US" sz="3000" b="1">
                <a:latin typeface="Times New Roman" panose="02020603050405020304" pitchFamily="18" charset="0"/>
                <a:ea typeface="仿宋_GB2312" pitchFamily="49" charset="-122"/>
              </a:rPr>
              <a:t>兄弟表示来存储树的结构。</a:t>
            </a:r>
          </a:p>
          <a:p>
            <a:pPr>
              <a:lnSpc>
                <a:spcPct val="105000"/>
              </a:lnSpc>
              <a:spcBef>
                <a:spcPct val="5000"/>
              </a:spcBef>
              <a:buClr>
                <a:srgbClr val="800080"/>
              </a:buClr>
              <a:buSzPct val="50000"/>
            </a:pPr>
            <a:r>
              <a:rPr lang="zh-CN" altLang="en-US" sz="3000" b="1">
                <a:latin typeface="Times New Roman" panose="02020603050405020304" pitchFamily="18" charset="0"/>
                <a:ea typeface="仿宋_GB2312" pitchFamily="49" charset="-122"/>
              </a:rPr>
              <a:t>森林与二叉树表示的转换可以借助树的二叉树表示来实现。</a:t>
            </a:r>
          </a:p>
        </p:txBody>
      </p:sp>
      <p:sp>
        <p:nvSpPr>
          <p:cNvPr id="259078" name="Rectangle 6">
            <a:extLst>
              <a:ext uri="{FF2B5EF4-FFF2-40B4-BE49-F238E27FC236}">
                <a16:creationId xmlns:a16="http://schemas.microsoft.com/office/drawing/2014/main" id="{61B3F389-FDC9-4106-AC45-179C1B5176E9}"/>
              </a:ext>
            </a:extLst>
          </p:cNvPr>
          <p:cNvSpPr>
            <a:spLocks noGrp="1" noChangeArrowheads="1"/>
          </p:cNvSpPr>
          <p:nvPr>
            <p:ph type="title"/>
          </p:nvPr>
        </p:nvSpPr>
        <p:spPr>
          <a:xfrm>
            <a:off x="457200" y="2816225"/>
            <a:ext cx="8229600" cy="1079500"/>
          </a:xfrm>
        </p:spPr>
        <p:txBody>
          <a:bodyPr/>
          <a:lstStyle/>
          <a:p>
            <a:pPr algn="ctr"/>
            <a:r>
              <a:rPr lang="zh-CN" altLang="en-US" sz="4000" b="1">
                <a:solidFill>
                  <a:schemeClr val="tx2"/>
                </a:solidFill>
                <a:ea typeface="华文新魏" panose="02010800040101010101" pitchFamily="2" charset="-122"/>
              </a:rPr>
              <a:t>森林与二叉树的转换</a:t>
            </a:r>
          </a:p>
        </p:txBody>
      </p:sp>
    </p:spTree>
  </p:cSld>
  <p:clrMapOvr>
    <a:masterClrMapping/>
  </p:clrMapOvr>
  <p:transition>
    <p:wipe dir="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灯片编号占位符 2">
            <a:extLst>
              <a:ext uri="{FF2B5EF4-FFF2-40B4-BE49-F238E27FC236}">
                <a16:creationId xmlns:a16="http://schemas.microsoft.com/office/drawing/2014/main" id="{4B49BFFA-DA13-4009-9408-D95AFF0D7826}"/>
              </a:ext>
            </a:extLst>
          </p:cNvPr>
          <p:cNvSpPr>
            <a:spLocks noGrp="1"/>
          </p:cNvSpPr>
          <p:nvPr>
            <p:ph type="sldNum" sz="quarter" idx="11"/>
          </p:nvPr>
        </p:nvSpPr>
        <p:spPr/>
        <p:txBody>
          <a:bodyPr/>
          <a:lstStyle/>
          <a:p>
            <a:fld id="{6F2845BC-6DBC-4018-88DB-D48E59EBA3FB}" type="slidenum">
              <a:rPr lang="en-US" altLang="zh-CN"/>
              <a:pPr/>
              <a:t>123</a:t>
            </a:fld>
            <a:endParaRPr lang="en-US" altLang="zh-CN"/>
          </a:p>
        </p:txBody>
      </p:sp>
      <p:sp>
        <p:nvSpPr>
          <p:cNvPr id="262146" name="Line 2">
            <a:extLst>
              <a:ext uri="{FF2B5EF4-FFF2-40B4-BE49-F238E27FC236}">
                <a16:creationId xmlns:a16="http://schemas.microsoft.com/office/drawing/2014/main" id="{B4E8AF23-3DB4-4607-8935-BD6F0F5AA5B8}"/>
              </a:ext>
            </a:extLst>
          </p:cNvPr>
          <p:cNvSpPr>
            <a:spLocks noChangeShapeType="1"/>
          </p:cNvSpPr>
          <p:nvPr/>
        </p:nvSpPr>
        <p:spPr bwMode="auto">
          <a:xfrm>
            <a:off x="5791200" y="1600200"/>
            <a:ext cx="2133600" cy="17526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147" name="Line 3">
            <a:extLst>
              <a:ext uri="{FF2B5EF4-FFF2-40B4-BE49-F238E27FC236}">
                <a16:creationId xmlns:a16="http://schemas.microsoft.com/office/drawing/2014/main" id="{3604E25D-8BA4-45A7-96CE-3E25328C9883}"/>
              </a:ext>
            </a:extLst>
          </p:cNvPr>
          <p:cNvSpPr>
            <a:spLocks noChangeShapeType="1"/>
          </p:cNvSpPr>
          <p:nvPr/>
        </p:nvSpPr>
        <p:spPr bwMode="auto">
          <a:xfrm flipH="1">
            <a:off x="5715000" y="3109913"/>
            <a:ext cx="381000" cy="3810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148" name="Line 4">
            <a:extLst>
              <a:ext uri="{FF2B5EF4-FFF2-40B4-BE49-F238E27FC236}">
                <a16:creationId xmlns:a16="http://schemas.microsoft.com/office/drawing/2014/main" id="{26EC2810-54A0-4422-87BF-432D9C182815}"/>
              </a:ext>
            </a:extLst>
          </p:cNvPr>
          <p:cNvSpPr>
            <a:spLocks noChangeShapeType="1"/>
          </p:cNvSpPr>
          <p:nvPr/>
        </p:nvSpPr>
        <p:spPr bwMode="auto">
          <a:xfrm>
            <a:off x="3505200" y="1295400"/>
            <a:ext cx="228600" cy="5334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149" name="Line 5">
            <a:extLst>
              <a:ext uri="{FF2B5EF4-FFF2-40B4-BE49-F238E27FC236}">
                <a16:creationId xmlns:a16="http://schemas.microsoft.com/office/drawing/2014/main" id="{CA9AE9CB-9375-42B8-8C8A-685A47B7E630}"/>
              </a:ext>
            </a:extLst>
          </p:cNvPr>
          <p:cNvSpPr>
            <a:spLocks noChangeShapeType="1"/>
          </p:cNvSpPr>
          <p:nvPr/>
        </p:nvSpPr>
        <p:spPr bwMode="auto">
          <a:xfrm flipH="1">
            <a:off x="3124200" y="1295400"/>
            <a:ext cx="228600" cy="5334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150" name="Line 6">
            <a:extLst>
              <a:ext uri="{FF2B5EF4-FFF2-40B4-BE49-F238E27FC236}">
                <a16:creationId xmlns:a16="http://schemas.microsoft.com/office/drawing/2014/main" id="{42CF3636-0744-497F-8B08-61C4676361BA}"/>
              </a:ext>
            </a:extLst>
          </p:cNvPr>
          <p:cNvSpPr>
            <a:spLocks noChangeShapeType="1"/>
          </p:cNvSpPr>
          <p:nvPr/>
        </p:nvSpPr>
        <p:spPr bwMode="auto">
          <a:xfrm>
            <a:off x="1447800" y="1295400"/>
            <a:ext cx="381000" cy="457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151" name="Line 7">
            <a:extLst>
              <a:ext uri="{FF2B5EF4-FFF2-40B4-BE49-F238E27FC236}">
                <a16:creationId xmlns:a16="http://schemas.microsoft.com/office/drawing/2014/main" id="{293C4653-E4F4-4E73-8708-75BDDCFEC1F8}"/>
              </a:ext>
            </a:extLst>
          </p:cNvPr>
          <p:cNvSpPr>
            <a:spLocks noChangeShapeType="1"/>
          </p:cNvSpPr>
          <p:nvPr/>
        </p:nvSpPr>
        <p:spPr bwMode="auto">
          <a:xfrm flipH="1">
            <a:off x="914400" y="1295400"/>
            <a:ext cx="381000" cy="457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152" name="Line 8">
            <a:extLst>
              <a:ext uri="{FF2B5EF4-FFF2-40B4-BE49-F238E27FC236}">
                <a16:creationId xmlns:a16="http://schemas.microsoft.com/office/drawing/2014/main" id="{884E0034-A2FA-4B27-AB33-CB3E18FF4DB1}"/>
              </a:ext>
            </a:extLst>
          </p:cNvPr>
          <p:cNvSpPr>
            <a:spLocks noChangeShapeType="1"/>
          </p:cNvSpPr>
          <p:nvPr/>
        </p:nvSpPr>
        <p:spPr bwMode="auto">
          <a:xfrm>
            <a:off x="3124200" y="2057400"/>
            <a:ext cx="0" cy="457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153" name="Line 9">
            <a:extLst>
              <a:ext uri="{FF2B5EF4-FFF2-40B4-BE49-F238E27FC236}">
                <a16:creationId xmlns:a16="http://schemas.microsoft.com/office/drawing/2014/main" id="{922E8520-7B07-46F5-9971-7CA553CCA94B}"/>
              </a:ext>
            </a:extLst>
          </p:cNvPr>
          <p:cNvSpPr>
            <a:spLocks noChangeShapeType="1"/>
          </p:cNvSpPr>
          <p:nvPr/>
        </p:nvSpPr>
        <p:spPr bwMode="auto">
          <a:xfrm>
            <a:off x="1905000" y="2057400"/>
            <a:ext cx="0" cy="457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154" name="Line 10">
            <a:extLst>
              <a:ext uri="{FF2B5EF4-FFF2-40B4-BE49-F238E27FC236}">
                <a16:creationId xmlns:a16="http://schemas.microsoft.com/office/drawing/2014/main" id="{5CDF4AD6-46B7-4938-9493-990733C89937}"/>
              </a:ext>
            </a:extLst>
          </p:cNvPr>
          <p:cNvSpPr>
            <a:spLocks noChangeShapeType="1"/>
          </p:cNvSpPr>
          <p:nvPr/>
        </p:nvSpPr>
        <p:spPr bwMode="auto">
          <a:xfrm>
            <a:off x="2514600" y="1295400"/>
            <a:ext cx="0" cy="457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155" name="Line 11">
            <a:extLst>
              <a:ext uri="{FF2B5EF4-FFF2-40B4-BE49-F238E27FC236}">
                <a16:creationId xmlns:a16="http://schemas.microsoft.com/office/drawing/2014/main" id="{B0D79428-A8C9-4042-A55A-9362B3AAC27E}"/>
              </a:ext>
            </a:extLst>
          </p:cNvPr>
          <p:cNvSpPr>
            <a:spLocks noChangeShapeType="1"/>
          </p:cNvSpPr>
          <p:nvPr/>
        </p:nvSpPr>
        <p:spPr bwMode="auto">
          <a:xfrm>
            <a:off x="1371600" y="1295400"/>
            <a:ext cx="0" cy="457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156" name="Line 12">
            <a:extLst>
              <a:ext uri="{FF2B5EF4-FFF2-40B4-BE49-F238E27FC236}">
                <a16:creationId xmlns:a16="http://schemas.microsoft.com/office/drawing/2014/main" id="{33242EDB-D53E-4DC2-B446-459FD7043681}"/>
              </a:ext>
            </a:extLst>
          </p:cNvPr>
          <p:cNvSpPr>
            <a:spLocks noChangeShapeType="1"/>
          </p:cNvSpPr>
          <p:nvPr/>
        </p:nvSpPr>
        <p:spPr bwMode="auto">
          <a:xfrm>
            <a:off x="914400" y="4495800"/>
            <a:ext cx="990600" cy="9144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157" name="Line 13">
            <a:extLst>
              <a:ext uri="{FF2B5EF4-FFF2-40B4-BE49-F238E27FC236}">
                <a16:creationId xmlns:a16="http://schemas.microsoft.com/office/drawing/2014/main" id="{3C391037-E6C2-460F-8BAD-7AAFEB623EBA}"/>
              </a:ext>
            </a:extLst>
          </p:cNvPr>
          <p:cNvSpPr>
            <a:spLocks noChangeShapeType="1"/>
          </p:cNvSpPr>
          <p:nvPr/>
        </p:nvSpPr>
        <p:spPr bwMode="auto">
          <a:xfrm flipH="1">
            <a:off x="1524000" y="5562600"/>
            <a:ext cx="381000" cy="3810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158" name="Line 14">
            <a:extLst>
              <a:ext uri="{FF2B5EF4-FFF2-40B4-BE49-F238E27FC236}">
                <a16:creationId xmlns:a16="http://schemas.microsoft.com/office/drawing/2014/main" id="{A10B0375-FE37-40DC-9BFE-AD18CE946833}"/>
              </a:ext>
            </a:extLst>
          </p:cNvPr>
          <p:cNvSpPr>
            <a:spLocks noChangeShapeType="1"/>
          </p:cNvSpPr>
          <p:nvPr/>
        </p:nvSpPr>
        <p:spPr bwMode="auto">
          <a:xfrm>
            <a:off x="3429000" y="4648200"/>
            <a:ext cx="381000" cy="304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159" name="Line 15">
            <a:extLst>
              <a:ext uri="{FF2B5EF4-FFF2-40B4-BE49-F238E27FC236}">
                <a16:creationId xmlns:a16="http://schemas.microsoft.com/office/drawing/2014/main" id="{FC92E71E-218E-4D8D-ACE3-F8CA31B76343}"/>
              </a:ext>
            </a:extLst>
          </p:cNvPr>
          <p:cNvSpPr>
            <a:spLocks noChangeShapeType="1"/>
          </p:cNvSpPr>
          <p:nvPr/>
        </p:nvSpPr>
        <p:spPr bwMode="auto">
          <a:xfrm flipH="1">
            <a:off x="914400" y="4038600"/>
            <a:ext cx="457200" cy="3810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160" name="Oval 16">
            <a:extLst>
              <a:ext uri="{FF2B5EF4-FFF2-40B4-BE49-F238E27FC236}">
                <a16:creationId xmlns:a16="http://schemas.microsoft.com/office/drawing/2014/main" id="{09B09417-2E6C-4755-B362-E89308CC841E}"/>
              </a:ext>
            </a:extLst>
          </p:cNvPr>
          <p:cNvSpPr>
            <a:spLocks noChangeArrowheads="1"/>
          </p:cNvSpPr>
          <p:nvPr/>
        </p:nvSpPr>
        <p:spPr bwMode="auto">
          <a:xfrm>
            <a:off x="6096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62161" name="Oval 17">
            <a:extLst>
              <a:ext uri="{FF2B5EF4-FFF2-40B4-BE49-F238E27FC236}">
                <a16:creationId xmlns:a16="http://schemas.microsoft.com/office/drawing/2014/main" id="{DEE5638C-81EA-43E2-9D64-936D2BAD3569}"/>
              </a:ext>
            </a:extLst>
          </p:cNvPr>
          <p:cNvSpPr>
            <a:spLocks noChangeArrowheads="1"/>
          </p:cNvSpPr>
          <p:nvPr/>
        </p:nvSpPr>
        <p:spPr bwMode="auto">
          <a:xfrm>
            <a:off x="11430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62162" name="Oval 18">
            <a:extLst>
              <a:ext uri="{FF2B5EF4-FFF2-40B4-BE49-F238E27FC236}">
                <a16:creationId xmlns:a16="http://schemas.microsoft.com/office/drawing/2014/main" id="{A8954976-FF79-40A0-A43E-9DA2E7A38E58}"/>
              </a:ext>
            </a:extLst>
          </p:cNvPr>
          <p:cNvSpPr>
            <a:spLocks noChangeArrowheads="1"/>
          </p:cNvSpPr>
          <p:nvPr/>
        </p:nvSpPr>
        <p:spPr bwMode="auto">
          <a:xfrm>
            <a:off x="16764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62163" name="Oval 19">
            <a:extLst>
              <a:ext uri="{FF2B5EF4-FFF2-40B4-BE49-F238E27FC236}">
                <a16:creationId xmlns:a16="http://schemas.microsoft.com/office/drawing/2014/main" id="{B1553BDE-FEAC-4D5E-B66A-745474FD262B}"/>
              </a:ext>
            </a:extLst>
          </p:cNvPr>
          <p:cNvSpPr>
            <a:spLocks noChangeArrowheads="1"/>
          </p:cNvSpPr>
          <p:nvPr/>
        </p:nvSpPr>
        <p:spPr bwMode="auto">
          <a:xfrm>
            <a:off x="22860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62164" name="Oval 20">
            <a:extLst>
              <a:ext uri="{FF2B5EF4-FFF2-40B4-BE49-F238E27FC236}">
                <a16:creationId xmlns:a16="http://schemas.microsoft.com/office/drawing/2014/main" id="{979F379D-75E5-4A6B-9D85-0240D5F2F80F}"/>
              </a:ext>
            </a:extLst>
          </p:cNvPr>
          <p:cNvSpPr>
            <a:spLocks noChangeArrowheads="1"/>
          </p:cNvSpPr>
          <p:nvPr/>
        </p:nvSpPr>
        <p:spPr bwMode="auto">
          <a:xfrm>
            <a:off x="28956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62165" name="Oval 21">
            <a:extLst>
              <a:ext uri="{FF2B5EF4-FFF2-40B4-BE49-F238E27FC236}">
                <a16:creationId xmlns:a16="http://schemas.microsoft.com/office/drawing/2014/main" id="{9810C041-CA27-443B-9E48-4A6AD5B06390}"/>
              </a:ext>
            </a:extLst>
          </p:cNvPr>
          <p:cNvSpPr>
            <a:spLocks noChangeArrowheads="1"/>
          </p:cNvSpPr>
          <p:nvPr/>
        </p:nvSpPr>
        <p:spPr bwMode="auto">
          <a:xfrm>
            <a:off x="35052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62166" name="Oval 22">
            <a:extLst>
              <a:ext uri="{FF2B5EF4-FFF2-40B4-BE49-F238E27FC236}">
                <a16:creationId xmlns:a16="http://schemas.microsoft.com/office/drawing/2014/main" id="{95727D65-27D4-472A-B8DC-CCFBF7FE91D5}"/>
              </a:ext>
            </a:extLst>
          </p:cNvPr>
          <p:cNvSpPr>
            <a:spLocks noChangeArrowheads="1"/>
          </p:cNvSpPr>
          <p:nvPr/>
        </p:nvSpPr>
        <p:spPr bwMode="auto">
          <a:xfrm>
            <a:off x="1676400" y="2438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62167" name="Oval 23">
            <a:extLst>
              <a:ext uri="{FF2B5EF4-FFF2-40B4-BE49-F238E27FC236}">
                <a16:creationId xmlns:a16="http://schemas.microsoft.com/office/drawing/2014/main" id="{D4D3A940-3EE1-4E45-8317-A1F5C928276C}"/>
              </a:ext>
            </a:extLst>
          </p:cNvPr>
          <p:cNvSpPr>
            <a:spLocks noChangeArrowheads="1"/>
          </p:cNvSpPr>
          <p:nvPr/>
        </p:nvSpPr>
        <p:spPr bwMode="auto">
          <a:xfrm>
            <a:off x="2895600" y="2438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62168" name="Oval 24">
            <a:extLst>
              <a:ext uri="{FF2B5EF4-FFF2-40B4-BE49-F238E27FC236}">
                <a16:creationId xmlns:a16="http://schemas.microsoft.com/office/drawing/2014/main" id="{C0B5153E-0F97-495C-A5AE-5F01651A3258}"/>
              </a:ext>
            </a:extLst>
          </p:cNvPr>
          <p:cNvSpPr>
            <a:spLocks noChangeArrowheads="1"/>
          </p:cNvSpPr>
          <p:nvPr/>
        </p:nvSpPr>
        <p:spPr bwMode="auto">
          <a:xfrm>
            <a:off x="1143000" y="914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62169" name="Oval 25">
            <a:extLst>
              <a:ext uri="{FF2B5EF4-FFF2-40B4-BE49-F238E27FC236}">
                <a16:creationId xmlns:a16="http://schemas.microsoft.com/office/drawing/2014/main" id="{90277F7F-92CE-4800-9693-755DFA3D4B53}"/>
              </a:ext>
            </a:extLst>
          </p:cNvPr>
          <p:cNvSpPr>
            <a:spLocks noChangeArrowheads="1"/>
          </p:cNvSpPr>
          <p:nvPr/>
        </p:nvSpPr>
        <p:spPr bwMode="auto">
          <a:xfrm>
            <a:off x="2286000" y="914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62170" name="Oval 26">
            <a:extLst>
              <a:ext uri="{FF2B5EF4-FFF2-40B4-BE49-F238E27FC236}">
                <a16:creationId xmlns:a16="http://schemas.microsoft.com/office/drawing/2014/main" id="{2E66D79D-E78B-4C64-8BF5-0C3991DC24CE}"/>
              </a:ext>
            </a:extLst>
          </p:cNvPr>
          <p:cNvSpPr>
            <a:spLocks noChangeArrowheads="1"/>
          </p:cNvSpPr>
          <p:nvPr/>
        </p:nvSpPr>
        <p:spPr bwMode="auto">
          <a:xfrm>
            <a:off x="3200400" y="914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62171" name="Text Box 27">
            <a:extLst>
              <a:ext uri="{FF2B5EF4-FFF2-40B4-BE49-F238E27FC236}">
                <a16:creationId xmlns:a16="http://schemas.microsoft.com/office/drawing/2014/main" id="{098577F9-E0F1-4E75-BD86-50A307174359}"/>
              </a:ext>
            </a:extLst>
          </p:cNvPr>
          <p:cNvSpPr txBox="1">
            <a:spLocks noChangeArrowheads="1"/>
          </p:cNvSpPr>
          <p:nvPr/>
        </p:nvSpPr>
        <p:spPr bwMode="auto">
          <a:xfrm>
            <a:off x="744538" y="547688"/>
            <a:ext cx="2589212"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800" b="1">
                <a:solidFill>
                  <a:srgbClr val="CC0099"/>
                </a:solidFill>
                <a:latin typeface="Times New Roman" panose="02020603050405020304" pitchFamily="18" charset="0"/>
              </a:rPr>
              <a:t>T</a:t>
            </a:r>
            <a:r>
              <a:rPr kumimoji="1" lang="en-US" altLang="zh-CN" sz="2800" b="1" baseline="-25000">
                <a:solidFill>
                  <a:srgbClr val="CC0099"/>
                </a:solidFill>
                <a:latin typeface="Times New Roman" panose="02020603050405020304" pitchFamily="18" charset="0"/>
              </a:rPr>
              <a:t>1</a:t>
            </a:r>
            <a:r>
              <a:rPr kumimoji="1" lang="en-US" altLang="zh-CN" sz="2800" b="1">
                <a:solidFill>
                  <a:srgbClr val="CC0099"/>
                </a:solidFill>
                <a:latin typeface="Times New Roman" panose="02020603050405020304" pitchFamily="18" charset="0"/>
              </a:rPr>
              <a:t>        T</a:t>
            </a:r>
            <a:r>
              <a:rPr kumimoji="1" lang="en-US" altLang="zh-CN" sz="2800" b="1" baseline="-25000">
                <a:solidFill>
                  <a:srgbClr val="CC0099"/>
                </a:solidFill>
                <a:latin typeface="Times New Roman" panose="02020603050405020304" pitchFamily="18" charset="0"/>
              </a:rPr>
              <a:t>2</a:t>
            </a:r>
            <a:r>
              <a:rPr kumimoji="1" lang="en-US" altLang="zh-CN" sz="2800" b="1">
                <a:solidFill>
                  <a:srgbClr val="CC0099"/>
                </a:solidFill>
                <a:latin typeface="Times New Roman" panose="02020603050405020304" pitchFamily="18" charset="0"/>
              </a:rPr>
              <a:t>       T</a:t>
            </a:r>
            <a:r>
              <a:rPr kumimoji="1" lang="en-US" altLang="zh-CN" sz="2800" b="1" baseline="-25000">
                <a:solidFill>
                  <a:srgbClr val="CC0099"/>
                </a:solidFill>
                <a:latin typeface="Times New Roman" panose="02020603050405020304" pitchFamily="18" charset="0"/>
              </a:rPr>
              <a:t>3</a:t>
            </a:r>
            <a:endParaRPr kumimoji="1" lang="en-US" altLang="zh-CN" sz="2800" b="1">
              <a:solidFill>
                <a:srgbClr val="CC0099"/>
              </a:solidFill>
              <a:latin typeface="Times New Roman" panose="02020603050405020304" pitchFamily="18" charset="0"/>
            </a:endParaRPr>
          </a:p>
        </p:txBody>
      </p:sp>
      <p:sp>
        <p:nvSpPr>
          <p:cNvPr id="262172" name="Text Box 28">
            <a:extLst>
              <a:ext uri="{FF2B5EF4-FFF2-40B4-BE49-F238E27FC236}">
                <a16:creationId xmlns:a16="http://schemas.microsoft.com/office/drawing/2014/main" id="{EE688C8C-1989-4040-A37B-CF39CC252D66}"/>
              </a:ext>
            </a:extLst>
          </p:cNvPr>
          <p:cNvSpPr txBox="1">
            <a:spLocks noChangeArrowheads="1"/>
          </p:cNvSpPr>
          <p:nvPr/>
        </p:nvSpPr>
        <p:spPr bwMode="auto">
          <a:xfrm>
            <a:off x="1158875" y="852488"/>
            <a:ext cx="4413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262173" name="Text Box 29">
            <a:extLst>
              <a:ext uri="{FF2B5EF4-FFF2-40B4-BE49-F238E27FC236}">
                <a16:creationId xmlns:a16="http://schemas.microsoft.com/office/drawing/2014/main" id="{C1D7F1ED-9B7A-48A7-8C21-6CF73C73F0F1}"/>
              </a:ext>
            </a:extLst>
          </p:cNvPr>
          <p:cNvSpPr txBox="1">
            <a:spLocks noChangeArrowheads="1"/>
          </p:cNvSpPr>
          <p:nvPr/>
        </p:nvSpPr>
        <p:spPr bwMode="auto">
          <a:xfrm>
            <a:off x="2341563" y="838200"/>
            <a:ext cx="401637"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F</a:t>
            </a:r>
            <a:endParaRPr kumimoji="1" lang="en-US" altLang="zh-CN" sz="2400">
              <a:latin typeface="Times New Roman" panose="02020603050405020304" pitchFamily="18" charset="0"/>
            </a:endParaRPr>
          </a:p>
        </p:txBody>
      </p:sp>
      <p:sp>
        <p:nvSpPr>
          <p:cNvPr id="262174" name="Text Box 30">
            <a:extLst>
              <a:ext uri="{FF2B5EF4-FFF2-40B4-BE49-F238E27FC236}">
                <a16:creationId xmlns:a16="http://schemas.microsoft.com/office/drawing/2014/main" id="{D9C3B24C-DD7B-40F6-A5DC-D1F15B201895}"/>
              </a:ext>
            </a:extLst>
          </p:cNvPr>
          <p:cNvSpPr txBox="1">
            <a:spLocks noChangeArrowheads="1"/>
          </p:cNvSpPr>
          <p:nvPr/>
        </p:nvSpPr>
        <p:spPr bwMode="auto">
          <a:xfrm>
            <a:off x="3206750" y="838200"/>
            <a:ext cx="4603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H</a:t>
            </a:r>
            <a:endParaRPr kumimoji="1" lang="en-US" altLang="zh-CN" sz="2400">
              <a:latin typeface="Times New Roman" panose="02020603050405020304" pitchFamily="18" charset="0"/>
            </a:endParaRPr>
          </a:p>
        </p:txBody>
      </p:sp>
      <p:sp>
        <p:nvSpPr>
          <p:cNvPr id="262175" name="Oval 31">
            <a:extLst>
              <a:ext uri="{FF2B5EF4-FFF2-40B4-BE49-F238E27FC236}">
                <a16:creationId xmlns:a16="http://schemas.microsoft.com/office/drawing/2014/main" id="{636B78FD-CBF9-4C70-90AF-3C86A61BDAEE}"/>
              </a:ext>
            </a:extLst>
          </p:cNvPr>
          <p:cNvSpPr>
            <a:spLocks noChangeArrowheads="1"/>
          </p:cNvSpPr>
          <p:nvPr/>
        </p:nvSpPr>
        <p:spPr bwMode="auto">
          <a:xfrm>
            <a:off x="1219200" y="37338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62176" name="Oval 32">
            <a:extLst>
              <a:ext uri="{FF2B5EF4-FFF2-40B4-BE49-F238E27FC236}">
                <a16:creationId xmlns:a16="http://schemas.microsoft.com/office/drawing/2014/main" id="{607BD933-9FF8-4893-8CAC-CE7E047029FF}"/>
              </a:ext>
            </a:extLst>
          </p:cNvPr>
          <p:cNvSpPr>
            <a:spLocks noChangeArrowheads="1"/>
          </p:cNvSpPr>
          <p:nvPr/>
        </p:nvSpPr>
        <p:spPr bwMode="auto">
          <a:xfrm>
            <a:off x="609600" y="42672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62177" name="Oval 33">
            <a:extLst>
              <a:ext uri="{FF2B5EF4-FFF2-40B4-BE49-F238E27FC236}">
                <a16:creationId xmlns:a16="http://schemas.microsoft.com/office/drawing/2014/main" id="{0E6C0458-A67F-493B-AD39-AEEA5D7D1382}"/>
              </a:ext>
            </a:extLst>
          </p:cNvPr>
          <p:cNvSpPr>
            <a:spLocks noChangeArrowheads="1"/>
          </p:cNvSpPr>
          <p:nvPr/>
        </p:nvSpPr>
        <p:spPr bwMode="auto">
          <a:xfrm>
            <a:off x="1752600" y="52578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62178" name="Oval 34">
            <a:extLst>
              <a:ext uri="{FF2B5EF4-FFF2-40B4-BE49-F238E27FC236}">
                <a16:creationId xmlns:a16="http://schemas.microsoft.com/office/drawing/2014/main" id="{E9FFC88F-055D-412D-B3B1-59BAE6F398A1}"/>
              </a:ext>
            </a:extLst>
          </p:cNvPr>
          <p:cNvSpPr>
            <a:spLocks noChangeArrowheads="1"/>
          </p:cNvSpPr>
          <p:nvPr/>
        </p:nvSpPr>
        <p:spPr bwMode="auto">
          <a:xfrm>
            <a:off x="1219200" y="4724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62179" name="Oval 35">
            <a:extLst>
              <a:ext uri="{FF2B5EF4-FFF2-40B4-BE49-F238E27FC236}">
                <a16:creationId xmlns:a16="http://schemas.microsoft.com/office/drawing/2014/main" id="{B2B5A2BC-627E-476A-9952-DB850A3B6175}"/>
              </a:ext>
            </a:extLst>
          </p:cNvPr>
          <p:cNvSpPr>
            <a:spLocks noChangeArrowheads="1"/>
          </p:cNvSpPr>
          <p:nvPr/>
        </p:nvSpPr>
        <p:spPr bwMode="auto">
          <a:xfrm>
            <a:off x="1219200" y="57912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62180" name="Line 36">
            <a:extLst>
              <a:ext uri="{FF2B5EF4-FFF2-40B4-BE49-F238E27FC236}">
                <a16:creationId xmlns:a16="http://schemas.microsoft.com/office/drawing/2014/main" id="{D4F7CDD8-B413-45D3-80B8-50C67D3BBC3C}"/>
              </a:ext>
            </a:extLst>
          </p:cNvPr>
          <p:cNvSpPr>
            <a:spLocks noChangeShapeType="1"/>
          </p:cNvSpPr>
          <p:nvPr/>
        </p:nvSpPr>
        <p:spPr bwMode="auto">
          <a:xfrm flipH="1">
            <a:off x="2209800" y="4038600"/>
            <a:ext cx="457200" cy="3810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181" name="Oval 37">
            <a:extLst>
              <a:ext uri="{FF2B5EF4-FFF2-40B4-BE49-F238E27FC236}">
                <a16:creationId xmlns:a16="http://schemas.microsoft.com/office/drawing/2014/main" id="{19FCC3CB-D308-4A13-A1FB-E5DDC5FC7393}"/>
              </a:ext>
            </a:extLst>
          </p:cNvPr>
          <p:cNvSpPr>
            <a:spLocks noChangeArrowheads="1"/>
          </p:cNvSpPr>
          <p:nvPr/>
        </p:nvSpPr>
        <p:spPr bwMode="auto">
          <a:xfrm>
            <a:off x="2514600" y="37338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62182" name="Oval 38">
            <a:extLst>
              <a:ext uri="{FF2B5EF4-FFF2-40B4-BE49-F238E27FC236}">
                <a16:creationId xmlns:a16="http://schemas.microsoft.com/office/drawing/2014/main" id="{02A57FA9-9290-4F4D-AFB6-B101EE304010}"/>
              </a:ext>
            </a:extLst>
          </p:cNvPr>
          <p:cNvSpPr>
            <a:spLocks noChangeArrowheads="1"/>
          </p:cNvSpPr>
          <p:nvPr/>
        </p:nvSpPr>
        <p:spPr bwMode="auto">
          <a:xfrm>
            <a:off x="1905000" y="42672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62183" name="Line 39">
            <a:extLst>
              <a:ext uri="{FF2B5EF4-FFF2-40B4-BE49-F238E27FC236}">
                <a16:creationId xmlns:a16="http://schemas.microsoft.com/office/drawing/2014/main" id="{607817D3-61A0-4082-A466-17AD5D5FF41B}"/>
              </a:ext>
            </a:extLst>
          </p:cNvPr>
          <p:cNvSpPr>
            <a:spLocks noChangeShapeType="1"/>
          </p:cNvSpPr>
          <p:nvPr/>
        </p:nvSpPr>
        <p:spPr bwMode="auto">
          <a:xfrm flipH="1">
            <a:off x="2819400" y="4038600"/>
            <a:ext cx="990600" cy="838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184" name="Oval 40">
            <a:extLst>
              <a:ext uri="{FF2B5EF4-FFF2-40B4-BE49-F238E27FC236}">
                <a16:creationId xmlns:a16="http://schemas.microsoft.com/office/drawing/2014/main" id="{959FCC3E-AE13-4EA8-92DE-4BA81D68C15B}"/>
              </a:ext>
            </a:extLst>
          </p:cNvPr>
          <p:cNvSpPr>
            <a:spLocks noChangeArrowheads="1"/>
          </p:cNvSpPr>
          <p:nvPr/>
        </p:nvSpPr>
        <p:spPr bwMode="auto">
          <a:xfrm>
            <a:off x="3657600" y="37338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62185" name="Oval 41">
            <a:extLst>
              <a:ext uri="{FF2B5EF4-FFF2-40B4-BE49-F238E27FC236}">
                <a16:creationId xmlns:a16="http://schemas.microsoft.com/office/drawing/2014/main" id="{11F35668-A6AD-45E2-A9A2-EEE03496A25E}"/>
              </a:ext>
            </a:extLst>
          </p:cNvPr>
          <p:cNvSpPr>
            <a:spLocks noChangeArrowheads="1"/>
          </p:cNvSpPr>
          <p:nvPr/>
        </p:nvSpPr>
        <p:spPr bwMode="auto">
          <a:xfrm>
            <a:off x="3048000" y="42672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62186" name="Oval 42">
            <a:extLst>
              <a:ext uri="{FF2B5EF4-FFF2-40B4-BE49-F238E27FC236}">
                <a16:creationId xmlns:a16="http://schemas.microsoft.com/office/drawing/2014/main" id="{121A792F-13B9-49E4-94CF-BB6A29C4EF6F}"/>
              </a:ext>
            </a:extLst>
          </p:cNvPr>
          <p:cNvSpPr>
            <a:spLocks noChangeArrowheads="1"/>
          </p:cNvSpPr>
          <p:nvPr/>
        </p:nvSpPr>
        <p:spPr bwMode="auto">
          <a:xfrm>
            <a:off x="2438400" y="48006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62187" name="Oval 43">
            <a:extLst>
              <a:ext uri="{FF2B5EF4-FFF2-40B4-BE49-F238E27FC236}">
                <a16:creationId xmlns:a16="http://schemas.microsoft.com/office/drawing/2014/main" id="{769D66B6-DAE5-4234-A9A5-C21EFAD60B14}"/>
              </a:ext>
            </a:extLst>
          </p:cNvPr>
          <p:cNvSpPr>
            <a:spLocks noChangeArrowheads="1"/>
          </p:cNvSpPr>
          <p:nvPr/>
        </p:nvSpPr>
        <p:spPr bwMode="auto">
          <a:xfrm>
            <a:off x="3657600" y="48006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62188" name="Text Box 44">
            <a:extLst>
              <a:ext uri="{FF2B5EF4-FFF2-40B4-BE49-F238E27FC236}">
                <a16:creationId xmlns:a16="http://schemas.microsoft.com/office/drawing/2014/main" id="{F6A796EB-8769-4F34-AA2E-25DBC3752402}"/>
              </a:ext>
            </a:extLst>
          </p:cNvPr>
          <p:cNvSpPr txBox="1">
            <a:spLocks noChangeArrowheads="1"/>
          </p:cNvSpPr>
          <p:nvPr/>
        </p:nvSpPr>
        <p:spPr bwMode="auto">
          <a:xfrm>
            <a:off x="763588" y="3505200"/>
            <a:ext cx="2944812"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800" b="1">
                <a:solidFill>
                  <a:srgbClr val="CC0099"/>
                </a:solidFill>
                <a:latin typeface="Times New Roman" panose="02020603050405020304" pitchFamily="18" charset="0"/>
              </a:rPr>
              <a:t>T</a:t>
            </a:r>
            <a:r>
              <a:rPr kumimoji="1" lang="en-US" altLang="zh-CN" sz="2800" b="1" baseline="-25000">
                <a:solidFill>
                  <a:srgbClr val="CC0099"/>
                </a:solidFill>
                <a:latin typeface="Times New Roman" panose="02020603050405020304" pitchFamily="18" charset="0"/>
              </a:rPr>
              <a:t>1</a:t>
            </a:r>
            <a:r>
              <a:rPr kumimoji="1" lang="en-US" altLang="zh-CN" sz="2800" b="1">
                <a:solidFill>
                  <a:srgbClr val="CC0099"/>
                </a:solidFill>
                <a:latin typeface="Times New Roman" panose="02020603050405020304" pitchFamily="18" charset="0"/>
              </a:rPr>
              <a:t>          T</a:t>
            </a:r>
            <a:r>
              <a:rPr kumimoji="1" lang="en-US" altLang="zh-CN" sz="2800" b="1" baseline="-25000">
                <a:solidFill>
                  <a:srgbClr val="CC0099"/>
                </a:solidFill>
                <a:latin typeface="Times New Roman" panose="02020603050405020304" pitchFamily="18" charset="0"/>
              </a:rPr>
              <a:t>2</a:t>
            </a:r>
            <a:r>
              <a:rPr kumimoji="1" lang="en-US" altLang="zh-CN" sz="2800" b="1">
                <a:solidFill>
                  <a:srgbClr val="CC0099"/>
                </a:solidFill>
                <a:latin typeface="Times New Roman" panose="02020603050405020304" pitchFamily="18" charset="0"/>
              </a:rPr>
              <a:t>         T</a:t>
            </a:r>
            <a:r>
              <a:rPr kumimoji="1" lang="en-US" altLang="zh-CN" sz="2800" b="1" baseline="-25000">
                <a:solidFill>
                  <a:srgbClr val="CC0099"/>
                </a:solidFill>
                <a:latin typeface="Times New Roman" panose="02020603050405020304" pitchFamily="18" charset="0"/>
              </a:rPr>
              <a:t>3</a:t>
            </a:r>
            <a:endParaRPr kumimoji="1" lang="en-US" altLang="zh-CN" sz="2800" b="1">
              <a:solidFill>
                <a:srgbClr val="CC0099"/>
              </a:solidFill>
              <a:latin typeface="Times New Roman" panose="02020603050405020304" pitchFamily="18" charset="0"/>
            </a:endParaRPr>
          </a:p>
        </p:txBody>
      </p:sp>
      <p:sp>
        <p:nvSpPr>
          <p:cNvPr id="262189" name="Text Box 45">
            <a:extLst>
              <a:ext uri="{FF2B5EF4-FFF2-40B4-BE49-F238E27FC236}">
                <a16:creationId xmlns:a16="http://schemas.microsoft.com/office/drawing/2014/main" id="{7CD9B25B-B1DE-4D2A-B8CD-B8CFC4DF443E}"/>
              </a:ext>
            </a:extLst>
          </p:cNvPr>
          <p:cNvSpPr txBox="1">
            <a:spLocks noChangeArrowheads="1"/>
          </p:cNvSpPr>
          <p:nvPr/>
        </p:nvSpPr>
        <p:spPr bwMode="auto">
          <a:xfrm>
            <a:off x="1235075" y="3671888"/>
            <a:ext cx="4413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262190" name="Text Box 46">
            <a:extLst>
              <a:ext uri="{FF2B5EF4-FFF2-40B4-BE49-F238E27FC236}">
                <a16:creationId xmlns:a16="http://schemas.microsoft.com/office/drawing/2014/main" id="{F9B47604-25B9-4616-9142-6170FD111589}"/>
              </a:ext>
            </a:extLst>
          </p:cNvPr>
          <p:cNvSpPr txBox="1">
            <a:spLocks noChangeArrowheads="1"/>
          </p:cNvSpPr>
          <p:nvPr/>
        </p:nvSpPr>
        <p:spPr bwMode="auto">
          <a:xfrm>
            <a:off x="635000" y="1614488"/>
            <a:ext cx="4206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262191" name="Text Box 47">
            <a:extLst>
              <a:ext uri="{FF2B5EF4-FFF2-40B4-BE49-F238E27FC236}">
                <a16:creationId xmlns:a16="http://schemas.microsoft.com/office/drawing/2014/main" id="{0F069477-4675-4CD6-BFE0-2EE9F119725C}"/>
              </a:ext>
            </a:extLst>
          </p:cNvPr>
          <p:cNvSpPr txBox="1">
            <a:spLocks noChangeArrowheads="1"/>
          </p:cNvSpPr>
          <p:nvPr/>
        </p:nvSpPr>
        <p:spPr bwMode="auto">
          <a:xfrm>
            <a:off x="1158875" y="1614488"/>
            <a:ext cx="4413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262192" name="Text Box 48">
            <a:extLst>
              <a:ext uri="{FF2B5EF4-FFF2-40B4-BE49-F238E27FC236}">
                <a16:creationId xmlns:a16="http://schemas.microsoft.com/office/drawing/2014/main" id="{34259058-6FF0-41B8-9FB1-0CEA16E99C70}"/>
              </a:ext>
            </a:extLst>
          </p:cNvPr>
          <p:cNvSpPr txBox="1">
            <a:spLocks noChangeArrowheads="1"/>
          </p:cNvSpPr>
          <p:nvPr/>
        </p:nvSpPr>
        <p:spPr bwMode="auto">
          <a:xfrm>
            <a:off x="1692275" y="1614488"/>
            <a:ext cx="4413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262193" name="Text Box 49">
            <a:extLst>
              <a:ext uri="{FF2B5EF4-FFF2-40B4-BE49-F238E27FC236}">
                <a16:creationId xmlns:a16="http://schemas.microsoft.com/office/drawing/2014/main" id="{0BCA5ABF-9DC1-4154-B4FE-FD69B59D2D42}"/>
              </a:ext>
            </a:extLst>
          </p:cNvPr>
          <p:cNvSpPr txBox="1">
            <a:spLocks noChangeArrowheads="1"/>
          </p:cNvSpPr>
          <p:nvPr/>
        </p:nvSpPr>
        <p:spPr bwMode="auto">
          <a:xfrm>
            <a:off x="2292350" y="1614488"/>
            <a:ext cx="4603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G</a:t>
            </a:r>
            <a:endParaRPr kumimoji="1" lang="en-US" altLang="zh-CN" sz="2400">
              <a:latin typeface="Times New Roman" panose="02020603050405020304" pitchFamily="18" charset="0"/>
            </a:endParaRPr>
          </a:p>
        </p:txBody>
      </p:sp>
      <p:sp>
        <p:nvSpPr>
          <p:cNvPr id="262194" name="Text Box 50">
            <a:extLst>
              <a:ext uri="{FF2B5EF4-FFF2-40B4-BE49-F238E27FC236}">
                <a16:creationId xmlns:a16="http://schemas.microsoft.com/office/drawing/2014/main" id="{808AD249-91B7-4E77-8215-54852638F5DA}"/>
              </a:ext>
            </a:extLst>
          </p:cNvPr>
          <p:cNvSpPr txBox="1">
            <a:spLocks noChangeArrowheads="1"/>
          </p:cNvSpPr>
          <p:nvPr/>
        </p:nvSpPr>
        <p:spPr bwMode="auto">
          <a:xfrm>
            <a:off x="2970213" y="1614488"/>
            <a:ext cx="322262"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I</a:t>
            </a:r>
            <a:endParaRPr kumimoji="1" lang="en-US" altLang="zh-CN" sz="2400">
              <a:latin typeface="Times New Roman" panose="02020603050405020304" pitchFamily="18" charset="0"/>
            </a:endParaRPr>
          </a:p>
        </p:txBody>
      </p:sp>
      <p:sp>
        <p:nvSpPr>
          <p:cNvPr id="262195" name="Text Box 51">
            <a:extLst>
              <a:ext uri="{FF2B5EF4-FFF2-40B4-BE49-F238E27FC236}">
                <a16:creationId xmlns:a16="http://schemas.microsoft.com/office/drawing/2014/main" id="{22FF5CB9-D13B-46DD-A306-D1DA85E7110F}"/>
              </a:ext>
            </a:extLst>
          </p:cNvPr>
          <p:cNvSpPr txBox="1">
            <a:spLocks noChangeArrowheads="1"/>
          </p:cNvSpPr>
          <p:nvPr/>
        </p:nvSpPr>
        <p:spPr bwMode="auto">
          <a:xfrm>
            <a:off x="3560763" y="1614488"/>
            <a:ext cx="3619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J</a:t>
            </a:r>
            <a:endParaRPr kumimoji="1" lang="en-US" altLang="zh-CN" sz="2400">
              <a:latin typeface="Times New Roman" panose="02020603050405020304" pitchFamily="18" charset="0"/>
            </a:endParaRPr>
          </a:p>
        </p:txBody>
      </p:sp>
      <p:sp>
        <p:nvSpPr>
          <p:cNvPr id="262196" name="Text Box 52">
            <a:extLst>
              <a:ext uri="{FF2B5EF4-FFF2-40B4-BE49-F238E27FC236}">
                <a16:creationId xmlns:a16="http://schemas.microsoft.com/office/drawing/2014/main" id="{024D1644-F49A-4E45-9216-0FCB854A8C25}"/>
              </a:ext>
            </a:extLst>
          </p:cNvPr>
          <p:cNvSpPr txBox="1">
            <a:spLocks noChangeArrowheads="1"/>
          </p:cNvSpPr>
          <p:nvPr/>
        </p:nvSpPr>
        <p:spPr bwMode="auto">
          <a:xfrm>
            <a:off x="1701800" y="2376488"/>
            <a:ext cx="4206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262197" name="Text Box 53">
            <a:extLst>
              <a:ext uri="{FF2B5EF4-FFF2-40B4-BE49-F238E27FC236}">
                <a16:creationId xmlns:a16="http://schemas.microsoft.com/office/drawing/2014/main" id="{DF2FC78A-A393-49B0-9002-DBAC95BF463B}"/>
              </a:ext>
            </a:extLst>
          </p:cNvPr>
          <p:cNvSpPr txBox="1">
            <a:spLocks noChangeArrowheads="1"/>
          </p:cNvSpPr>
          <p:nvPr/>
        </p:nvSpPr>
        <p:spPr bwMode="auto">
          <a:xfrm>
            <a:off x="2901950" y="2376488"/>
            <a:ext cx="4603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K</a:t>
            </a:r>
            <a:endParaRPr kumimoji="1" lang="en-US" altLang="zh-CN" sz="2400">
              <a:latin typeface="Times New Roman" panose="02020603050405020304" pitchFamily="18" charset="0"/>
            </a:endParaRPr>
          </a:p>
        </p:txBody>
      </p:sp>
      <p:sp>
        <p:nvSpPr>
          <p:cNvPr id="262198" name="Text Box 54">
            <a:extLst>
              <a:ext uri="{FF2B5EF4-FFF2-40B4-BE49-F238E27FC236}">
                <a16:creationId xmlns:a16="http://schemas.microsoft.com/office/drawing/2014/main" id="{334BACD3-963B-48FD-AE9C-A94D56FA8838}"/>
              </a:ext>
            </a:extLst>
          </p:cNvPr>
          <p:cNvSpPr txBox="1">
            <a:spLocks noChangeArrowheads="1"/>
          </p:cNvSpPr>
          <p:nvPr/>
        </p:nvSpPr>
        <p:spPr bwMode="auto">
          <a:xfrm>
            <a:off x="2549525" y="3657600"/>
            <a:ext cx="40163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F</a:t>
            </a:r>
            <a:endParaRPr kumimoji="1" lang="en-US" altLang="zh-CN" sz="2400">
              <a:latin typeface="Times New Roman" panose="02020603050405020304" pitchFamily="18" charset="0"/>
            </a:endParaRPr>
          </a:p>
        </p:txBody>
      </p:sp>
      <p:sp>
        <p:nvSpPr>
          <p:cNvPr id="262199" name="Text Box 55">
            <a:extLst>
              <a:ext uri="{FF2B5EF4-FFF2-40B4-BE49-F238E27FC236}">
                <a16:creationId xmlns:a16="http://schemas.microsoft.com/office/drawing/2014/main" id="{388F9713-A846-4092-A432-2BEE221D6BD9}"/>
              </a:ext>
            </a:extLst>
          </p:cNvPr>
          <p:cNvSpPr txBox="1">
            <a:spLocks noChangeArrowheads="1"/>
          </p:cNvSpPr>
          <p:nvPr/>
        </p:nvSpPr>
        <p:spPr bwMode="auto">
          <a:xfrm>
            <a:off x="635000" y="4205288"/>
            <a:ext cx="4206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262200" name="Text Box 56">
            <a:extLst>
              <a:ext uri="{FF2B5EF4-FFF2-40B4-BE49-F238E27FC236}">
                <a16:creationId xmlns:a16="http://schemas.microsoft.com/office/drawing/2014/main" id="{75C6170C-38B3-41C2-897E-9FCDB93EB1DF}"/>
              </a:ext>
            </a:extLst>
          </p:cNvPr>
          <p:cNvSpPr txBox="1">
            <a:spLocks noChangeArrowheads="1"/>
          </p:cNvSpPr>
          <p:nvPr/>
        </p:nvSpPr>
        <p:spPr bwMode="auto">
          <a:xfrm>
            <a:off x="1235075" y="4662488"/>
            <a:ext cx="4413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262201" name="Text Box 57">
            <a:extLst>
              <a:ext uri="{FF2B5EF4-FFF2-40B4-BE49-F238E27FC236}">
                <a16:creationId xmlns:a16="http://schemas.microsoft.com/office/drawing/2014/main" id="{3324C432-B14E-4347-A84B-EA43A0F7D1B7}"/>
              </a:ext>
            </a:extLst>
          </p:cNvPr>
          <p:cNvSpPr txBox="1">
            <a:spLocks noChangeArrowheads="1"/>
          </p:cNvSpPr>
          <p:nvPr/>
        </p:nvSpPr>
        <p:spPr bwMode="auto">
          <a:xfrm>
            <a:off x="1768475" y="5195888"/>
            <a:ext cx="4413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262202" name="Text Box 58">
            <a:extLst>
              <a:ext uri="{FF2B5EF4-FFF2-40B4-BE49-F238E27FC236}">
                <a16:creationId xmlns:a16="http://schemas.microsoft.com/office/drawing/2014/main" id="{CEE20755-7D5E-4D9B-A619-D3801D8D922D}"/>
              </a:ext>
            </a:extLst>
          </p:cNvPr>
          <p:cNvSpPr txBox="1">
            <a:spLocks noChangeArrowheads="1"/>
          </p:cNvSpPr>
          <p:nvPr/>
        </p:nvSpPr>
        <p:spPr bwMode="auto">
          <a:xfrm>
            <a:off x="1244600" y="5729288"/>
            <a:ext cx="4206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262203" name="Text Box 59">
            <a:extLst>
              <a:ext uri="{FF2B5EF4-FFF2-40B4-BE49-F238E27FC236}">
                <a16:creationId xmlns:a16="http://schemas.microsoft.com/office/drawing/2014/main" id="{FF1A3E6B-7A42-4AF3-88E5-B561EA0BC59C}"/>
              </a:ext>
            </a:extLst>
          </p:cNvPr>
          <p:cNvSpPr txBox="1">
            <a:spLocks noChangeArrowheads="1"/>
          </p:cNvSpPr>
          <p:nvPr/>
        </p:nvSpPr>
        <p:spPr bwMode="auto">
          <a:xfrm>
            <a:off x="1911350" y="4205288"/>
            <a:ext cx="4603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G</a:t>
            </a:r>
            <a:endParaRPr kumimoji="1" lang="en-US" altLang="zh-CN" sz="2400">
              <a:latin typeface="Times New Roman" panose="02020603050405020304" pitchFamily="18" charset="0"/>
            </a:endParaRPr>
          </a:p>
        </p:txBody>
      </p:sp>
      <p:sp>
        <p:nvSpPr>
          <p:cNvPr id="262204" name="Text Box 60">
            <a:extLst>
              <a:ext uri="{FF2B5EF4-FFF2-40B4-BE49-F238E27FC236}">
                <a16:creationId xmlns:a16="http://schemas.microsoft.com/office/drawing/2014/main" id="{5504B85A-D464-4DC1-83D5-EF6CD3962FBF}"/>
              </a:ext>
            </a:extLst>
          </p:cNvPr>
          <p:cNvSpPr txBox="1">
            <a:spLocks noChangeArrowheads="1"/>
          </p:cNvSpPr>
          <p:nvPr/>
        </p:nvSpPr>
        <p:spPr bwMode="auto">
          <a:xfrm>
            <a:off x="3684588" y="3657600"/>
            <a:ext cx="4603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H</a:t>
            </a:r>
            <a:endParaRPr kumimoji="1" lang="en-US" altLang="zh-CN" sz="2400">
              <a:latin typeface="Times New Roman" panose="02020603050405020304" pitchFamily="18" charset="0"/>
            </a:endParaRPr>
          </a:p>
        </p:txBody>
      </p:sp>
      <p:sp>
        <p:nvSpPr>
          <p:cNvPr id="262205" name="Text Box 61">
            <a:extLst>
              <a:ext uri="{FF2B5EF4-FFF2-40B4-BE49-F238E27FC236}">
                <a16:creationId xmlns:a16="http://schemas.microsoft.com/office/drawing/2014/main" id="{4D12BFC4-64CD-4AC1-8B56-72CB89ABF902}"/>
              </a:ext>
            </a:extLst>
          </p:cNvPr>
          <p:cNvSpPr txBox="1">
            <a:spLocks noChangeArrowheads="1"/>
          </p:cNvSpPr>
          <p:nvPr/>
        </p:nvSpPr>
        <p:spPr bwMode="auto">
          <a:xfrm>
            <a:off x="3143250" y="4205288"/>
            <a:ext cx="322263"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I</a:t>
            </a:r>
            <a:endParaRPr kumimoji="1" lang="en-US" altLang="zh-CN" sz="2400">
              <a:latin typeface="Times New Roman" panose="02020603050405020304" pitchFamily="18" charset="0"/>
            </a:endParaRPr>
          </a:p>
        </p:txBody>
      </p:sp>
      <p:sp>
        <p:nvSpPr>
          <p:cNvPr id="262206" name="Text Box 62">
            <a:extLst>
              <a:ext uri="{FF2B5EF4-FFF2-40B4-BE49-F238E27FC236}">
                <a16:creationId xmlns:a16="http://schemas.microsoft.com/office/drawing/2014/main" id="{FB2F4C1B-81A8-473A-A35F-73A9C5DF4267}"/>
              </a:ext>
            </a:extLst>
          </p:cNvPr>
          <p:cNvSpPr txBox="1">
            <a:spLocks noChangeArrowheads="1"/>
          </p:cNvSpPr>
          <p:nvPr/>
        </p:nvSpPr>
        <p:spPr bwMode="auto">
          <a:xfrm>
            <a:off x="2465388" y="4724400"/>
            <a:ext cx="4603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K</a:t>
            </a:r>
            <a:endParaRPr kumimoji="1" lang="en-US" altLang="zh-CN" sz="2400">
              <a:latin typeface="Times New Roman" panose="02020603050405020304" pitchFamily="18" charset="0"/>
            </a:endParaRPr>
          </a:p>
        </p:txBody>
      </p:sp>
      <p:sp>
        <p:nvSpPr>
          <p:cNvPr id="262207" name="Text Box 63">
            <a:extLst>
              <a:ext uri="{FF2B5EF4-FFF2-40B4-BE49-F238E27FC236}">
                <a16:creationId xmlns:a16="http://schemas.microsoft.com/office/drawing/2014/main" id="{70D361B2-8321-44A7-B9F2-4DDBB669DC3C}"/>
              </a:ext>
            </a:extLst>
          </p:cNvPr>
          <p:cNvSpPr txBox="1">
            <a:spLocks noChangeArrowheads="1"/>
          </p:cNvSpPr>
          <p:nvPr/>
        </p:nvSpPr>
        <p:spPr bwMode="auto">
          <a:xfrm>
            <a:off x="3732213" y="4738688"/>
            <a:ext cx="3619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J</a:t>
            </a:r>
            <a:endParaRPr kumimoji="1" lang="en-US" altLang="zh-CN" sz="2400">
              <a:latin typeface="Times New Roman" panose="02020603050405020304" pitchFamily="18" charset="0"/>
            </a:endParaRPr>
          </a:p>
        </p:txBody>
      </p:sp>
      <p:sp>
        <p:nvSpPr>
          <p:cNvPr id="262208" name="Line 64">
            <a:extLst>
              <a:ext uri="{FF2B5EF4-FFF2-40B4-BE49-F238E27FC236}">
                <a16:creationId xmlns:a16="http://schemas.microsoft.com/office/drawing/2014/main" id="{C20F0A5A-1AF0-4C0E-9D86-AB8ED66B5802}"/>
              </a:ext>
            </a:extLst>
          </p:cNvPr>
          <p:cNvSpPr>
            <a:spLocks noChangeShapeType="1"/>
          </p:cNvSpPr>
          <p:nvPr/>
        </p:nvSpPr>
        <p:spPr bwMode="auto">
          <a:xfrm>
            <a:off x="5105400" y="2043113"/>
            <a:ext cx="990600" cy="9144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209" name="Line 65">
            <a:extLst>
              <a:ext uri="{FF2B5EF4-FFF2-40B4-BE49-F238E27FC236}">
                <a16:creationId xmlns:a16="http://schemas.microsoft.com/office/drawing/2014/main" id="{6CF1DF19-3682-4A65-9B71-DE9B9947FF9B}"/>
              </a:ext>
            </a:extLst>
          </p:cNvPr>
          <p:cNvSpPr>
            <a:spLocks noChangeShapeType="1"/>
          </p:cNvSpPr>
          <p:nvPr/>
        </p:nvSpPr>
        <p:spPr bwMode="auto">
          <a:xfrm flipH="1">
            <a:off x="5105400" y="1585913"/>
            <a:ext cx="457200" cy="3810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210" name="Oval 66">
            <a:extLst>
              <a:ext uri="{FF2B5EF4-FFF2-40B4-BE49-F238E27FC236}">
                <a16:creationId xmlns:a16="http://schemas.microsoft.com/office/drawing/2014/main" id="{21C84EE0-607B-489B-8A6A-B72CB680A618}"/>
              </a:ext>
            </a:extLst>
          </p:cNvPr>
          <p:cNvSpPr>
            <a:spLocks noChangeArrowheads="1"/>
          </p:cNvSpPr>
          <p:nvPr/>
        </p:nvSpPr>
        <p:spPr bwMode="auto">
          <a:xfrm>
            <a:off x="5410200" y="12811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62211" name="Oval 67">
            <a:extLst>
              <a:ext uri="{FF2B5EF4-FFF2-40B4-BE49-F238E27FC236}">
                <a16:creationId xmlns:a16="http://schemas.microsoft.com/office/drawing/2014/main" id="{A1AB5DAD-BBFC-45BD-886E-3A1ED3A84D6B}"/>
              </a:ext>
            </a:extLst>
          </p:cNvPr>
          <p:cNvSpPr>
            <a:spLocks noChangeArrowheads="1"/>
          </p:cNvSpPr>
          <p:nvPr/>
        </p:nvSpPr>
        <p:spPr bwMode="auto">
          <a:xfrm>
            <a:off x="4800600" y="18145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62212" name="Oval 68">
            <a:extLst>
              <a:ext uri="{FF2B5EF4-FFF2-40B4-BE49-F238E27FC236}">
                <a16:creationId xmlns:a16="http://schemas.microsoft.com/office/drawing/2014/main" id="{980A2906-0576-4F35-B439-8ED1AAFF4D67}"/>
              </a:ext>
            </a:extLst>
          </p:cNvPr>
          <p:cNvSpPr>
            <a:spLocks noChangeArrowheads="1"/>
          </p:cNvSpPr>
          <p:nvPr/>
        </p:nvSpPr>
        <p:spPr bwMode="auto">
          <a:xfrm>
            <a:off x="5943600" y="28051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62213" name="Oval 69">
            <a:extLst>
              <a:ext uri="{FF2B5EF4-FFF2-40B4-BE49-F238E27FC236}">
                <a16:creationId xmlns:a16="http://schemas.microsoft.com/office/drawing/2014/main" id="{3DB221A3-490D-4253-A7E1-7B5C816A05C0}"/>
              </a:ext>
            </a:extLst>
          </p:cNvPr>
          <p:cNvSpPr>
            <a:spLocks noChangeArrowheads="1"/>
          </p:cNvSpPr>
          <p:nvPr/>
        </p:nvSpPr>
        <p:spPr bwMode="auto">
          <a:xfrm>
            <a:off x="5410200" y="22717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62214" name="Oval 70">
            <a:extLst>
              <a:ext uri="{FF2B5EF4-FFF2-40B4-BE49-F238E27FC236}">
                <a16:creationId xmlns:a16="http://schemas.microsoft.com/office/drawing/2014/main" id="{05EA9A80-6B35-45E1-B509-9ED8C2CC47D4}"/>
              </a:ext>
            </a:extLst>
          </p:cNvPr>
          <p:cNvSpPr>
            <a:spLocks noChangeArrowheads="1"/>
          </p:cNvSpPr>
          <p:nvPr/>
        </p:nvSpPr>
        <p:spPr bwMode="auto">
          <a:xfrm>
            <a:off x="5410200" y="33385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62215" name="Text Box 71">
            <a:extLst>
              <a:ext uri="{FF2B5EF4-FFF2-40B4-BE49-F238E27FC236}">
                <a16:creationId xmlns:a16="http://schemas.microsoft.com/office/drawing/2014/main" id="{83881BE3-00B1-4C36-8530-0285A6BFD03F}"/>
              </a:ext>
            </a:extLst>
          </p:cNvPr>
          <p:cNvSpPr txBox="1">
            <a:spLocks noChangeArrowheads="1"/>
          </p:cNvSpPr>
          <p:nvPr/>
        </p:nvSpPr>
        <p:spPr bwMode="auto">
          <a:xfrm>
            <a:off x="5426075" y="1219200"/>
            <a:ext cx="441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262216" name="Text Box 72">
            <a:extLst>
              <a:ext uri="{FF2B5EF4-FFF2-40B4-BE49-F238E27FC236}">
                <a16:creationId xmlns:a16="http://schemas.microsoft.com/office/drawing/2014/main" id="{18E09703-F64E-467C-809E-D81111E9E2BB}"/>
              </a:ext>
            </a:extLst>
          </p:cNvPr>
          <p:cNvSpPr txBox="1">
            <a:spLocks noChangeArrowheads="1"/>
          </p:cNvSpPr>
          <p:nvPr/>
        </p:nvSpPr>
        <p:spPr bwMode="auto">
          <a:xfrm>
            <a:off x="4826000" y="1752600"/>
            <a:ext cx="4206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262217" name="Text Box 73">
            <a:extLst>
              <a:ext uri="{FF2B5EF4-FFF2-40B4-BE49-F238E27FC236}">
                <a16:creationId xmlns:a16="http://schemas.microsoft.com/office/drawing/2014/main" id="{8AD69894-448B-44B1-BEA4-958E283EDA49}"/>
              </a:ext>
            </a:extLst>
          </p:cNvPr>
          <p:cNvSpPr txBox="1">
            <a:spLocks noChangeArrowheads="1"/>
          </p:cNvSpPr>
          <p:nvPr/>
        </p:nvSpPr>
        <p:spPr bwMode="auto">
          <a:xfrm>
            <a:off x="5426075" y="2209800"/>
            <a:ext cx="441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262218" name="Text Box 74">
            <a:extLst>
              <a:ext uri="{FF2B5EF4-FFF2-40B4-BE49-F238E27FC236}">
                <a16:creationId xmlns:a16="http://schemas.microsoft.com/office/drawing/2014/main" id="{1C6D22DB-BE6C-47F9-A7AD-51DDD0D08C13}"/>
              </a:ext>
            </a:extLst>
          </p:cNvPr>
          <p:cNvSpPr txBox="1">
            <a:spLocks noChangeArrowheads="1"/>
          </p:cNvSpPr>
          <p:nvPr/>
        </p:nvSpPr>
        <p:spPr bwMode="auto">
          <a:xfrm>
            <a:off x="5435600" y="3276600"/>
            <a:ext cx="4206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262219" name="Text Box 75">
            <a:extLst>
              <a:ext uri="{FF2B5EF4-FFF2-40B4-BE49-F238E27FC236}">
                <a16:creationId xmlns:a16="http://schemas.microsoft.com/office/drawing/2014/main" id="{F5E750E2-0698-492F-96D2-1E099A4EC489}"/>
              </a:ext>
            </a:extLst>
          </p:cNvPr>
          <p:cNvSpPr txBox="1">
            <a:spLocks noChangeArrowheads="1"/>
          </p:cNvSpPr>
          <p:nvPr/>
        </p:nvSpPr>
        <p:spPr bwMode="auto">
          <a:xfrm>
            <a:off x="5959475" y="2743200"/>
            <a:ext cx="441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262220" name="Line 76">
            <a:extLst>
              <a:ext uri="{FF2B5EF4-FFF2-40B4-BE49-F238E27FC236}">
                <a16:creationId xmlns:a16="http://schemas.microsoft.com/office/drawing/2014/main" id="{053F37B4-EAA9-4D59-8F14-6551D25EECAD}"/>
              </a:ext>
            </a:extLst>
          </p:cNvPr>
          <p:cNvSpPr>
            <a:spLocks noChangeShapeType="1"/>
          </p:cNvSpPr>
          <p:nvPr/>
        </p:nvSpPr>
        <p:spPr bwMode="auto">
          <a:xfrm>
            <a:off x="7543800" y="4114800"/>
            <a:ext cx="381000" cy="304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221" name="Line 77">
            <a:extLst>
              <a:ext uri="{FF2B5EF4-FFF2-40B4-BE49-F238E27FC236}">
                <a16:creationId xmlns:a16="http://schemas.microsoft.com/office/drawing/2014/main" id="{09C07103-2E13-401E-AAD9-89909B571CBE}"/>
              </a:ext>
            </a:extLst>
          </p:cNvPr>
          <p:cNvSpPr>
            <a:spLocks noChangeShapeType="1"/>
          </p:cNvSpPr>
          <p:nvPr/>
        </p:nvSpPr>
        <p:spPr bwMode="auto">
          <a:xfrm flipH="1">
            <a:off x="6934200" y="3505200"/>
            <a:ext cx="990600" cy="838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222" name="Oval 78">
            <a:extLst>
              <a:ext uri="{FF2B5EF4-FFF2-40B4-BE49-F238E27FC236}">
                <a16:creationId xmlns:a16="http://schemas.microsoft.com/office/drawing/2014/main" id="{A0FFA935-FCE1-4FB3-881D-2F2865D11CFF}"/>
              </a:ext>
            </a:extLst>
          </p:cNvPr>
          <p:cNvSpPr>
            <a:spLocks noChangeArrowheads="1"/>
          </p:cNvSpPr>
          <p:nvPr/>
        </p:nvSpPr>
        <p:spPr bwMode="auto">
          <a:xfrm>
            <a:off x="7772400" y="3200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62223" name="Oval 79">
            <a:extLst>
              <a:ext uri="{FF2B5EF4-FFF2-40B4-BE49-F238E27FC236}">
                <a16:creationId xmlns:a16="http://schemas.microsoft.com/office/drawing/2014/main" id="{AF4F4108-A751-4F2F-B755-52B49BE08877}"/>
              </a:ext>
            </a:extLst>
          </p:cNvPr>
          <p:cNvSpPr>
            <a:spLocks noChangeArrowheads="1"/>
          </p:cNvSpPr>
          <p:nvPr/>
        </p:nvSpPr>
        <p:spPr bwMode="auto">
          <a:xfrm>
            <a:off x="7162800" y="37338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62224" name="Oval 80">
            <a:extLst>
              <a:ext uri="{FF2B5EF4-FFF2-40B4-BE49-F238E27FC236}">
                <a16:creationId xmlns:a16="http://schemas.microsoft.com/office/drawing/2014/main" id="{29BA9DC1-37AC-4696-AC3D-B595D356E983}"/>
              </a:ext>
            </a:extLst>
          </p:cNvPr>
          <p:cNvSpPr>
            <a:spLocks noChangeArrowheads="1"/>
          </p:cNvSpPr>
          <p:nvPr/>
        </p:nvSpPr>
        <p:spPr bwMode="auto">
          <a:xfrm>
            <a:off x="6553200" y="42672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62225" name="Oval 81">
            <a:extLst>
              <a:ext uri="{FF2B5EF4-FFF2-40B4-BE49-F238E27FC236}">
                <a16:creationId xmlns:a16="http://schemas.microsoft.com/office/drawing/2014/main" id="{F45CDA75-B65A-4C45-A9D2-951EB6392DC8}"/>
              </a:ext>
            </a:extLst>
          </p:cNvPr>
          <p:cNvSpPr>
            <a:spLocks noChangeArrowheads="1"/>
          </p:cNvSpPr>
          <p:nvPr/>
        </p:nvSpPr>
        <p:spPr bwMode="auto">
          <a:xfrm>
            <a:off x="7772400" y="42672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62226" name="Text Box 82">
            <a:extLst>
              <a:ext uri="{FF2B5EF4-FFF2-40B4-BE49-F238E27FC236}">
                <a16:creationId xmlns:a16="http://schemas.microsoft.com/office/drawing/2014/main" id="{FF10E4DE-75F7-49F0-9833-BCE9D7332B46}"/>
              </a:ext>
            </a:extLst>
          </p:cNvPr>
          <p:cNvSpPr txBox="1">
            <a:spLocks noChangeArrowheads="1"/>
          </p:cNvSpPr>
          <p:nvPr/>
        </p:nvSpPr>
        <p:spPr bwMode="auto">
          <a:xfrm>
            <a:off x="7799388" y="3124200"/>
            <a:ext cx="4603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H</a:t>
            </a:r>
            <a:endParaRPr kumimoji="1" lang="en-US" altLang="zh-CN" sz="2400">
              <a:latin typeface="Times New Roman" panose="02020603050405020304" pitchFamily="18" charset="0"/>
            </a:endParaRPr>
          </a:p>
        </p:txBody>
      </p:sp>
      <p:sp>
        <p:nvSpPr>
          <p:cNvPr id="262227" name="Text Box 83">
            <a:extLst>
              <a:ext uri="{FF2B5EF4-FFF2-40B4-BE49-F238E27FC236}">
                <a16:creationId xmlns:a16="http://schemas.microsoft.com/office/drawing/2014/main" id="{36B8524D-0C13-4CD9-A35A-01041910CF79}"/>
              </a:ext>
            </a:extLst>
          </p:cNvPr>
          <p:cNvSpPr txBox="1">
            <a:spLocks noChangeArrowheads="1"/>
          </p:cNvSpPr>
          <p:nvPr/>
        </p:nvSpPr>
        <p:spPr bwMode="auto">
          <a:xfrm>
            <a:off x="7258050" y="3671888"/>
            <a:ext cx="322263"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I</a:t>
            </a:r>
            <a:endParaRPr kumimoji="1" lang="en-US" altLang="zh-CN" sz="2400">
              <a:latin typeface="Times New Roman" panose="02020603050405020304" pitchFamily="18" charset="0"/>
            </a:endParaRPr>
          </a:p>
        </p:txBody>
      </p:sp>
      <p:sp>
        <p:nvSpPr>
          <p:cNvPr id="262228" name="Text Box 84">
            <a:extLst>
              <a:ext uri="{FF2B5EF4-FFF2-40B4-BE49-F238E27FC236}">
                <a16:creationId xmlns:a16="http://schemas.microsoft.com/office/drawing/2014/main" id="{706EF0C2-59E1-4CD6-810B-427A339B6661}"/>
              </a:ext>
            </a:extLst>
          </p:cNvPr>
          <p:cNvSpPr txBox="1">
            <a:spLocks noChangeArrowheads="1"/>
          </p:cNvSpPr>
          <p:nvPr/>
        </p:nvSpPr>
        <p:spPr bwMode="auto">
          <a:xfrm>
            <a:off x="6580188" y="4191000"/>
            <a:ext cx="4603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K</a:t>
            </a:r>
            <a:endParaRPr kumimoji="1" lang="en-US" altLang="zh-CN" sz="2400">
              <a:latin typeface="Times New Roman" panose="02020603050405020304" pitchFamily="18" charset="0"/>
            </a:endParaRPr>
          </a:p>
        </p:txBody>
      </p:sp>
      <p:sp>
        <p:nvSpPr>
          <p:cNvPr id="262229" name="Text Box 85">
            <a:extLst>
              <a:ext uri="{FF2B5EF4-FFF2-40B4-BE49-F238E27FC236}">
                <a16:creationId xmlns:a16="http://schemas.microsoft.com/office/drawing/2014/main" id="{B6DEC42D-514D-404E-B75C-74245C903EA4}"/>
              </a:ext>
            </a:extLst>
          </p:cNvPr>
          <p:cNvSpPr txBox="1">
            <a:spLocks noChangeArrowheads="1"/>
          </p:cNvSpPr>
          <p:nvPr/>
        </p:nvSpPr>
        <p:spPr bwMode="auto">
          <a:xfrm>
            <a:off x="7847013" y="4205288"/>
            <a:ext cx="3619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J</a:t>
            </a:r>
            <a:endParaRPr kumimoji="1" lang="en-US" altLang="zh-CN" sz="2400">
              <a:latin typeface="Times New Roman" panose="02020603050405020304" pitchFamily="18" charset="0"/>
            </a:endParaRPr>
          </a:p>
        </p:txBody>
      </p:sp>
      <p:sp>
        <p:nvSpPr>
          <p:cNvPr id="262230" name="Line 86">
            <a:extLst>
              <a:ext uri="{FF2B5EF4-FFF2-40B4-BE49-F238E27FC236}">
                <a16:creationId xmlns:a16="http://schemas.microsoft.com/office/drawing/2014/main" id="{02D6D8C1-A9F5-45F1-8D99-AEB7D175288E}"/>
              </a:ext>
            </a:extLst>
          </p:cNvPr>
          <p:cNvSpPr>
            <a:spLocks noChangeShapeType="1"/>
          </p:cNvSpPr>
          <p:nvPr/>
        </p:nvSpPr>
        <p:spPr bwMode="auto">
          <a:xfrm flipH="1">
            <a:off x="6858000" y="2971800"/>
            <a:ext cx="457200" cy="457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231" name="Oval 87">
            <a:extLst>
              <a:ext uri="{FF2B5EF4-FFF2-40B4-BE49-F238E27FC236}">
                <a16:creationId xmlns:a16="http://schemas.microsoft.com/office/drawing/2014/main" id="{8995377A-17FF-4C0F-8065-9CB34A7EAD76}"/>
              </a:ext>
            </a:extLst>
          </p:cNvPr>
          <p:cNvSpPr>
            <a:spLocks noChangeArrowheads="1"/>
          </p:cNvSpPr>
          <p:nvPr/>
        </p:nvSpPr>
        <p:spPr bwMode="auto">
          <a:xfrm>
            <a:off x="7162800" y="26670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62232" name="Oval 88">
            <a:extLst>
              <a:ext uri="{FF2B5EF4-FFF2-40B4-BE49-F238E27FC236}">
                <a16:creationId xmlns:a16="http://schemas.microsoft.com/office/drawing/2014/main" id="{85A938A7-3CA1-4EAD-B76B-3B6407A5D0E5}"/>
              </a:ext>
            </a:extLst>
          </p:cNvPr>
          <p:cNvSpPr>
            <a:spLocks noChangeArrowheads="1"/>
          </p:cNvSpPr>
          <p:nvPr/>
        </p:nvSpPr>
        <p:spPr bwMode="auto">
          <a:xfrm>
            <a:off x="6553200" y="32766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62233" name="Text Box 89">
            <a:extLst>
              <a:ext uri="{FF2B5EF4-FFF2-40B4-BE49-F238E27FC236}">
                <a16:creationId xmlns:a16="http://schemas.microsoft.com/office/drawing/2014/main" id="{A6468A30-5707-4F2B-93CF-97E7A4597119}"/>
              </a:ext>
            </a:extLst>
          </p:cNvPr>
          <p:cNvSpPr txBox="1">
            <a:spLocks noChangeArrowheads="1"/>
          </p:cNvSpPr>
          <p:nvPr/>
        </p:nvSpPr>
        <p:spPr bwMode="auto">
          <a:xfrm>
            <a:off x="7197725" y="2667000"/>
            <a:ext cx="40163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F</a:t>
            </a:r>
            <a:endParaRPr kumimoji="1" lang="en-US" altLang="zh-CN" sz="2400">
              <a:latin typeface="Times New Roman" panose="02020603050405020304" pitchFamily="18" charset="0"/>
            </a:endParaRPr>
          </a:p>
        </p:txBody>
      </p:sp>
      <p:sp>
        <p:nvSpPr>
          <p:cNvPr id="262234" name="Text Box 90">
            <a:extLst>
              <a:ext uri="{FF2B5EF4-FFF2-40B4-BE49-F238E27FC236}">
                <a16:creationId xmlns:a16="http://schemas.microsoft.com/office/drawing/2014/main" id="{D097D6F9-34F7-420E-8103-0296F2F80819}"/>
              </a:ext>
            </a:extLst>
          </p:cNvPr>
          <p:cNvSpPr txBox="1">
            <a:spLocks noChangeArrowheads="1"/>
          </p:cNvSpPr>
          <p:nvPr/>
        </p:nvSpPr>
        <p:spPr bwMode="auto">
          <a:xfrm>
            <a:off x="6559550" y="3214688"/>
            <a:ext cx="4603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G</a:t>
            </a:r>
            <a:endParaRPr kumimoji="1" lang="en-US" altLang="zh-CN" sz="2400">
              <a:latin typeface="Times New Roman" panose="02020603050405020304" pitchFamily="18" charset="0"/>
            </a:endParaRPr>
          </a:p>
        </p:txBody>
      </p:sp>
      <p:sp>
        <p:nvSpPr>
          <p:cNvPr id="262235" name="Text Box 91">
            <a:extLst>
              <a:ext uri="{FF2B5EF4-FFF2-40B4-BE49-F238E27FC236}">
                <a16:creationId xmlns:a16="http://schemas.microsoft.com/office/drawing/2014/main" id="{2D7A7C6C-376C-4487-A913-6E1757E088AE}"/>
              </a:ext>
            </a:extLst>
          </p:cNvPr>
          <p:cNvSpPr txBox="1">
            <a:spLocks noChangeArrowheads="1"/>
          </p:cNvSpPr>
          <p:nvPr/>
        </p:nvSpPr>
        <p:spPr bwMode="auto">
          <a:xfrm>
            <a:off x="1257300" y="2895600"/>
            <a:ext cx="24955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hlink"/>
                </a:solidFill>
                <a:latin typeface="Times New Roman" panose="02020603050405020304" pitchFamily="18" charset="0"/>
                <a:ea typeface="隶书" panose="02010509060101010101" pitchFamily="49" charset="-122"/>
              </a:rPr>
              <a:t>3</a:t>
            </a:r>
            <a:r>
              <a:rPr kumimoji="1" lang="en-US" altLang="zh-CN" sz="3200">
                <a:solidFill>
                  <a:schemeClr val="hlink"/>
                </a:solidFill>
                <a:latin typeface="Times New Roman" panose="02020603050405020304" pitchFamily="18" charset="0"/>
                <a:ea typeface="隶书" panose="02010509060101010101" pitchFamily="49" charset="-122"/>
              </a:rPr>
              <a:t> </a:t>
            </a:r>
            <a:r>
              <a:rPr kumimoji="1" lang="zh-CN" altLang="en-US" sz="3200">
                <a:solidFill>
                  <a:schemeClr val="hlink"/>
                </a:solidFill>
                <a:latin typeface="Times New Roman" panose="02020603050405020304" pitchFamily="18" charset="0"/>
                <a:ea typeface="隶书" panose="02010509060101010101" pitchFamily="49" charset="-122"/>
              </a:rPr>
              <a:t>棵树的森林</a:t>
            </a:r>
            <a:endParaRPr kumimoji="1" lang="zh-CN" altLang="en-US" sz="2400">
              <a:latin typeface="Times New Roman" panose="02020603050405020304" pitchFamily="18" charset="0"/>
            </a:endParaRPr>
          </a:p>
        </p:txBody>
      </p:sp>
      <p:sp>
        <p:nvSpPr>
          <p:cNvPr id="262236" name="Text Box 92">
            <a:extLst>
              <a:ext uri="{FF2B5EF4-FFF2-40B4-BE49-F238E27FC236}">
                <a16:creationId xmlns:a16="http://schemas.microsoft.com/office/drawing/2014/main" id="{CCF30C50-DB9B-464E-B5DD-AF695FBD0610}"/>
              </a:ext>
            </a:extLst>
          </p:cNvPr>
          <p:cNvSpPr txBox="1">
            <a:spLocks noChangeArrowheads="1"/>
          </p:cNvSpPr>
          <p:nvPr/>
        </p:nvSpPr>
        <p:spPr bwMode="auto">
          <a:xfrm>
            <a:off x="2101850" y="5668963"/>
            <a:ext cx="38417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3200">
                <a:solidFill>
                  <a:schemeClr val="hlink"/>
                </a:solidFill>
                <a:latin typeface="Times New Roman" panose="02020603050405020304" pitchFamily="18" charset="0"/>
                <a:ea typeface="隶书" panose="02010509060101010101" pitchFamily="49" charset="-122"/>
              </a:rPr>
              <a:t>各棵树的二叉树表示</a:t>
            </a:r>
            <a:endParaRPr kumimoji="1" lang="zh-CN" altLang="en-US" sz="2400">
              <a:latin typeface="Times New Roman" panose="02020603050405020304" pitchFamily="18" charset="0"/>
            </a:endParaRPr>
          </a:p>
        </p:txBody>
      </p:sp>
      <p:sp>
        <p:nvSpPr>
          <p:cNvPr id="262237" name="Text Box 93">
            <a:extLst>
              <a:ext uri="{FF2B5EF4-FFF2-40B4-BE49-F238E27FC236}">
                <a16:creationId xmlns:a16="http://schemas.microsoft.com/office/drawing/2014/main" id="{5C96EA2B-E84C-4126-A054-56D8501ABBCA}"/>
              </a:ext>
            </a:extLst>
          </p:cNvPr>
          <p:cNvSpPr txBox="1">
            <a:spLocks noChangeArrowheads="1"/>
          </p:cNvSpPr>
          <p:nvPr/>
        </p:nvSpPr>
        <p:spPr bwMode="auto">
          <a:xfrm>
            <a:off x="5029200" y="4876800"/>
            <a:ext cx="3435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3200">
                <a:solidFill>
                  <a:schemeClr val="hlink"/>
                </a:solidFill>
                <a:latin typeface="Times New Roman" panose="02020603050405020304" pitchFamily="18" charset="0"/>
                <a:ea typeface="隶书" panose="02010509060101010101" pitchFamily="49" charset="-122"/>
              </a:rPr>
              <a:t>森林的二叉树表示</a:t>
            </a:r>
            <a:endParaRPr kumimoji="1" lang="zh-CN" altLang="en-US" sz="2400">
              <a:latin typeface="Times New Roman" panose="02020603050405020304" pitchFamily="18" charset="0"/>
            </a:endParaRPr>
          </a:p>
        </p:txBody>
      </p:sp>
    </p:spTree>
  </p:cSld>
  <p:clrMapOvr>
    <a:masterClrMapping/>
  </p:clrMapOvr>
  <p:transition>
    <p:wipe dir="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F48CC19A-886C-4D32-8068-72B46081FA9A}"/>
              </a:ext>
            </a:extLst>
          </p:cNvPr>
          <p:cNvSpPr>
            <a:spLocks noGrp="1"/>
          </p:cNvSpPr>
          <p:nvPr>
            <p:ph type="sldNum" sz="quarter" idx="11"/>
          </p:nvPr>
        </p:nvSpPr>
        <p:spPr/>
        <p:txBody>
          <a:bodyPr/>
          <a:lstStyle/>
          <a:p>
            <a:fld id="{38A16ACA-866C-4E2D-AF96-B71750BD4A9A}" type="slidenum">
              <a:rPr lang="en-US" altLang="zh-CN"/>
              <a:pPr/>
              <a:t>124</a:t>
            </a:fld>
            <a:endParaRPr lang="en-US" altLang="zh-CN"/>
          </a:p>
        </p:txBody>
      </p:sp>
      <p:sp>
        <p:nvSpPr>
          <p:cNvPr id="263171" name="Rectangle 3">
            <a:extLst>
              <a:ext uri="{FF2B5EF4-FFF2-40B4-BE49-F238E27FC236}">
                <a16:creationId xmlns:a16="http://schemas.microsoft.com/office/drawing/2014/main" id="{F5751A01-BAA5-4BC3-9527-7EC75223EB35}"/>
              </a:ext>
            </a:extLst>
          </p:cNvPr>
          <p:cNvSpPr>
            <a:spLocks noGrp="1" noChangeArrowheads="1"/>
          </p:cNvSpPr>
          <p:nvPr>
            <p:ph type="title"/>
          </p:nvPr>
        </p:nvSpPr>
        <p:spPr>
          <a:xfrm>
            <a:off x="358775" y="512763"/>
            <a:ext cx="8229600" cy="755650"/>
          </a:xfrm>
        </p:spPr>
        <p:txBody>
          <a:bodyPr/>
          <a:lstStyle/>
          <a:p>
            <a:pPr algn="ctr"/>
            <a:r>
              <a:rPr kumimoji="1" lang="zh-CN" altLang="en-US" sz="4000" b="1">
                <a:solidFill>
                  <a:schemeClr val="tx2"/>
                </a:solidFill>
                <a:ea typeface="华文新魏" panose="02010800040101010101" pitchFamily="2" charset="-122"/>
              </a:rPr>
              <a:t>森林转化成二叉树的规则</a:t>
            </a:r>
          </a:p>
        </p:txBody>
      </p:sp>
      <p:sp>
        <p:nvSpPr>
          <p:cNvPr id="263172" name="Rectangle 4">
            <a:extLst>
              <a:ext uri="{FF2B5EF4-FFF2-40B4-BE49-F238E27FC236}">
                <a16:creationId xmlns:a16="http://schemas.microsoft.com/office/drawing/2014/main" id="{13F2FA60-FF49-4327-AE5F-476362AE6063}"/>
              </a:ext>
            </a:extLst>
          </p:cNvPr>
          <p:cNvSpPr>
            <a:spLocks noGrp="1" noChangeArrowheads="1"/>
          </p:cNvSpPr>
          <p:nvPr>
            <p:ph type="body" idx="1"/>
          </p:nvPr>
        </p:nvSpPr>
        <p:spPr>
          <a:xfrm>
            <a:off x="590550" y="1341438"/>
            <a:ext cx="7869238" cy="5003800"/>
          </a:xfrm>
        </p:spPr>
        <p:txBody>
          <a:bodyPr/>
          <a:lstStyle/>
          <a:p>
            <a:pPr marL="533400" indent="-533400">
              <a:lnSpc>
                <a:spcPct val="115000"/>
              </a:lnSpc>
              <a:buClr>
                <a:schemeClr val="tx2"/>
              </a:buClr>
              <a:buSzTx/>
              <a:buFont typeface="Wingdings" panose="05000000000000000000" pitchFamily="2" charset="2"/>
              <a:buChar char=""/>
            </a:pPr>
            <a:r>
              <a:rPr kumimoji="1" lang="zh-CN" altLang="en-US" sz="3000" b="1">
                <a:latin typeface="Times New Roman" panose="02020603050405020304" pitchFamily="18" charset="0"/>
                <a:ea typeface="仿宋_GB2312" pitchFamily="49" charset="-122"/>
              </a:rPr>
              <a:t>若 </a:t>
            </a:r>
            <a:r>
              <a:rPr kumimoji="1" lang="en-US" altLang="zh-CN" sz="3000" b="1" i="1">
                <a:latin typeface="Times New Roman" panose="02020603050405020304" pitchFamily="18" charset="0"/>
                <a:ea typeface="仿宋_GB2312" pitchFamily="49" charset="-122"/>
              </a:rPr>
              <a:t>F</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为空，即 </a:t>
            </a:r>
            <a:r>
              <a:rPr kumimoji="1" lang="en-US" altLang="zh-CN" sz="3000" b="1" i="1">
                <a:latin typeface="Times New Roman" panose="02020603050405020304" pitchFamily="18" charset="0"/>
                <a:ea typeface="仿宋_GB2312" pitchFamily="49" charset="-122"/>
              </a:rPr>
              <a:t>n</a:t>
            </a:r>
            <a:r>
              <a:rPr kumimoji="1" lang="en-US" altLang="zh-CN" sz="3000" b="1">
                <a:latin typeface="Times New Roman" panose="02020603050405020304" pitchFamily="18" charset="0"/>
                <a:ea typeface="仿宋_GB2312" pitchFamily="49" charset="-122"/>
              </a:rPr>
              <a:t> = 0</a:t>
            </a:r>
            <a:r>
              <a:rPr kumimoji="1" lang="zh-CN" altLang="en-US" sz="3000" b="1">
                <a:latin typeface="Times New Roman" panose="02020603050405020304" pitchFamily="18" charset="0"/>
                <a:ea typeface="仿宋_GB2312" pitchFamily="49" charset="-122"/>
              </a:rPr>
              <a:t>，则对应的二叉树 </a:t>
            </a:r>
            <a:r>
              <a:rPr kumimoji="1" lang="en-US" altLang="zh-CN" sz="3000" b="1" i="1">
                <a:latin typeface="Times New Roman" panose="02020603050405020304" pitchFamily="18" charset="0"/>
                <a:ea typeface="仿宋_GB2312" pitchFamily="49" charset="-122"/>
              </a:rPr>
              <a:t>B</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为空树。</a:t>
            </a:r>
          </a:p>
          <a:p>
            <a:pPr marL="533400" indent="-533400">
              <a:lnSpc>
                <a:spcPct val="115000"/>
              </a:lnSpc>
              <a:buClr>
                <a:schemeClr val="tx2"/>
              </a:buClr>
              <a:buSzTx/>
              <a:buFont typeface="Wingdings" panose="05000000000000000000" pitchFamily="2" charset="2"/>
              <a:buChar char=""/>
            </a:pPr>
            <a:r>
              <a:rPr kumimoji="1" lang="zh-CN" altLang="en-US" sz="3000" b="1">
                <a:latin typeface="Times New Roman" panose="02020603050405020304" pitchFamily="18" charset="0"/>
                <a:ea typeface="仿宋_GB2312" pitchFamily="49" charset="-122"/>
              </a:rPr>
              <a:t>若 </a:t>
            </a:r>
            <a:r>
              <a:rPr kumimoji="1" lang="en-US" altLang="zh-CN" sz="3000" b="1" i="1">
                <a:latin typeface="Times New Roman" panose="02020603050405020304" pitchFamily="18" charset="0"/>
                <a:ea typeface="仿宋_GB2312" pitchFamily="49" charset="-122"/>
              </a:rPr>
              <a:t>F </a:t>
            </a:r>
            <a:r>
              <a:rPr kumimoji="1" lang="zh-CN" altLang="en-US" sz="3000" b="1">
                <a:latin typeface="Times New Roman" panose="02020603050405020304" pitchFamily="18" charset="0"/>
                <a:ea typeface="仿宋_GB2312" pitchFamily="49" charset="-122"/>
              </a:rPr>
              <a:t>不空，则</a:t>
            </a:r>
          </a:p>
          <a:p>
            <a:pPr marL="914400" lvl="1" indent="-457200">
              <a:lnSpc>
                <a:spcPct val="115000"/>
              </a:lnSpc>
              <a:buClr>
                <a:schemeClr val="tx2"/>
              </a:buClr>
              <a:buSzTx/>
              <a:buFont typeface="Wingdings" panose="05000000000000000000" pitchFamily="2" charset="2"/>
              <a:buChar char="ü"/>
            </a:pPr>
            <a:r>
              <a:rPr kumimoji="1" lang="zh-CN" altLang="en-US" sz="3000" b="1">
                <a:latin typeface="Times New Roman" panose="02020603050405020304" pitchFamily="18" charset="0"/>
                <a:ea typeface="仿宋_GB2312" pitchFamily="49" charset="-122"/>
              </a:rPr>
              <a:t>二叉树 </a:t>
            </a:r>
            <a:r>
              <a:rPr kumimoji="1" lang="en-US" altLang="zh-CN" sz="3000" b="1" i="1">
                <a:latin typeface="Times New Roman" panose="02020603050405020304" pitchFamily="18" charset="0"/>
                <a:ea typeface="仿宋_GB2312" pitchFamily="49" charset="-122"/>
              </a:rPr>
              <a:t>B </a:t>
            </a:r>
            <a:r>
              <a:rPr kumimoji="1" lang="zh-CN" altLang="en-US" sz="3000" b="1">
                <a:latin typeface="Times New Roman" panose="02020603050405020304" pitchFamily="18" charset="0"/>
                <a:ea typeface="仿宋_GB2312" pitchFamily="49" charset="-122"/>
              </a:rPr>
              <a:t>的根是 </a:t>
            </a:r>
            <a:r>
              <a:rPr kumimoji="1" lang="en-US" altLang="zh-CN" sz="3000" b="1" i="1">
                <a:latin typeface="Times New Roman" panose="02020603050405020304" pitchFamily="18" charset="0"/>
                <a:ea typeface="仿宋_GB2312" pitchFamily="49" charset="-122"/>
              </a:rPr>
              <a:t>F </a:t>
            </a:r>
            <a:r>
              <a:rPr kumimoji="1" lang="zh-CN" altLang="en-US" sz="3000" b="1">
                <a:latin typeface="Times New Roman" panose="02020603050405020304" pitchFamily="18" charset="0"/>
                <a:ea typeface="仿宋_GB2312" pitchFamily="49" charset="-122"/>
              </a:rPr>
              <a:t>第一棵树 </a:t>
            </a:r>
            <a:r>
              <a:rPr kumimoji="1" lang="en-US" altLang="zh-CN" sz="3000" b="1" i="1">
                <a:latin typeface="Times New Roman" panose="02020603050405020304" pitchFamily="18" charset="0"/>
                <a:ea typeface="仿宋_GB2312" pitchFamily="49" charset="-122"/>
              </a:rPr>
              <a:t>T</a:t>
            </a:r>
            <a:r>
              <a:rPr kumimoji="1" lang="en-US" altLang="zh-CN" sz="3000" b="1" baseline="-25000">
                <a:latin typeface="Times New Roman" panose="02020603050405020304" pitchFamily="18" charset="0"/>
                <a:ea typeface="仿宋_GB2312" pitchFamily="49" charset="-122"/>
              </a:rPr>
              <a:t>1</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的根；</a:t>
            </a:r>
          </a:p>
          <a:p>
            <a:pPr marL="914400" lvl="1" indent="-457200">
              <a:lnSpc>
                <a:spcPct val="115000"/>
              </a:lnSpc>
              <a:buClr>
                <a:schemeClr val="tx2"/>
              </a:buClr>
              <a:buSzTx/>
              <a:buFont typeface="Wingdings" panose="05000000000000000000" pitchFamily="2" charset="2"/>
              <a:buChar char="ü"/>
            </a:pPr>
            <a:r>
              <a:rPr kumimoji="1" lang="zh-CN" altLang="en-US" sz="3000" b="1">
                <a:latin typeface="Times New Roman" panose="02020603050405020304" pitchFamily="18" charset="0"/>
                <a:ea typeface="仿宋_GB2312" pitchFamily="49" charset="-122"/>
              </a:rPr>
              <a:t>其左子树为</a:t>
            </a:r>
            <a:r>
              <a:rPr kumimoji="1" lang="en-US" altLang="zh-CN" sz="3000" b="1" i="1">
                <a:latin typeface="Times New Roman" panose="02020603050405020304" pitchFamily="18" charset="0"/>
                <a:ea typeface="仿宋_GB2312" pitchFamily="49" charset="-122"/>
              </a:rPr>
              <a:t>B</a:t>
            </a:r>
            <a:r>
              <a:rPr kumimoji="1" lang="en-US" altLang="zh-CN" sz="3000" b="1">
                <a:latin typeface="Times New Roman" panose="02020603050405020304" pitchFamily="18" charset="0"/>
                <a:ea typeface="仿宋_GB2312" pitchFamily="49" charset="-122"/>
              </a:rPr>
              <a:t> (</a:t>
            </a:r>
            <a:r>
              <a:rPr kumimoji="1" lang="en-US" altLang="zh-CN" sz="3000" b="1" i="1">
                <a:latin typeface="Times New Roman" panose="02020603050405020304" pitchFamily="18" charset="0"/>
                <a:ea typeface="仿宋_GB2312" pitchFamily="49" charset="-122"/>
              </a:rPr>
              <a:t>T</a:t>
            </a:r>
            <a:r>
              <a:rPr kumimoji="1" lang="en-US" altLang="zh-CN" sz="3000" b="1" baseline="-25000">
                <a:latin typeface="Times New Roman" panose="02020603050405020304" pitchFamily="18" charset="0"/>
                <a:ea typeface="仿宋_GB2312" pitchFamily="49" charset="-122"/>
              </a:rPr>
              <a:t>11</a:t>
            </a:r>
            <a:r>
              <a:rPr kumimoji="1" lang="en-US" altLang="zh-CN" sz="3000" b="1">
                <a:latin typeface="Times New Roman" panose="02020603050405020304" pitchFamily="18" charset="0"/>
                <a:ea typeface="仿宋_GB2312" pitchFamily="49" charset="-122"/>
              </a:rPr>
              <a:t>, </a:t>
            </a:r>
            <a:r>
              <a:rPr kumimoji="1" lang="en-US" altLang="zh-CN" sz="3000" b="1" i="1">
                <a:latin typeface="Times New Roman" panose="02020603050405020304" pitchFamily="18" charset="0"/>
                <a:ea typeface="仿宋_GB2312" pitchFamily="49" charset="-122"/>
              </a:rPr>
              <a:t>T</a:t>
            </a:r>
            <a:r>
              <a:rPr kumimoji="1" lang="en-US" altLang="zh-CN" sz="3000" b="1" baseline="-25000">
                <a:latin typeface="Times New Roman" panose="02020603050405020304" pitchFamily="18" charset="0"/>
                <a:ea typeface="仿宋_GB2312" pitchFamily="49" charset="-122"/>
              </a:rPr>
              <a:t>12</a:t>
            </a:r>
            <a:r>
              <a:rPr kumimoji="1" lang="en-US" altLang="zh-CN" sz="3000" b="1">
                <a:latin typeface="Times New Roman" panose="02020603050405020304" pitchFamily="18" charset="0"/>
                <a:ea typeface="仿宋_GB2312" pitchFamily="49" charset="-122"/>
              </a:rPr>
              <a:t>, …, </a:t>
            </a:r>
            <a:r>
              <a:rPr kumimoji="1" lang="en-US" altLang="zh-CN" sz="3000" b="1" i="1">
                <a:latin typeface="Times New Roman" panose="02020603050405020304" pitchFamily="18" charset="0"/>
                <a:ea typeface="仿宋_GB2312" pitchFamily="49" charset="-122"/>
              </a:rPr>
              <a:t>T</a:t>
            </a:r>
            <a:r>
              <a:rPr kumimoji="1" lang="en-US" altLang="zh-CN" sz="3000" b="1" baseline="-25000">
                <a:latin typeface="Times New Roman" panose="02020603050405020304" pitchFamily="18" charset="0"/>
                <a:ea typeface="仿宋_GB2312" pitchFamily="49" charset="-122"/>
              </a:rPr>
              <a:t>1</a:t>
            </a:r>
            <a:r>
              <a:rPr kumimoji="1" lang="en-US" altLang="zh-CN" sz="3000" b="1" i="1" baseline="-25000">
                <a:latin typeface="Times New Roman" panose="02020603050405020304" pitchFamily="18" charset="0"/>
                <a:ea typeface="仿宋_GB2312" pitchFamily="49" charset="-122"/>
              </a:rPr>
              <a:t>m</a:t>
            </a:r>
            <a:r>
              <a:rPr kumimoji="1" lang="en-US" altLang="zh-CN" sz="3000" b="1">
                <a:latin typeface="Times New Roman" panose="02020603050405020304" pitchFamily="18" charset="0"/>
                <a:ea typeface="仿宋_GB2312" pitchFamily="49" charset="-122"/>
              </a:rPr>
              <a:t>)</a:t>
            </a:r>
            <a:r>
              <a:rPr kumimoji="1" lang="zh-CN" altLang="en-US" sz="3000" b="1">
                <a:latin typeface="Times New Roman" panose="02020603050405020304" pitchFamily="18" charset="0"/>
                <a:ea typeface="仿宋_GB2312" pitchFamily="49" charset="-122"/>
              </a:rPr>
              <a:t>，其中，</a:t>
            </a:r>
            <a:r>
              <a:rPr kumimoji="1" lang="en-US" altLang="zh-CN" sz="3000" b="1" i="1">
                <a:latin typeface="Times New Roman" panose="02020603050405020304" pitchFamily="18" charset="0"/>
                <a:ea typeface="仿宋_GB2312" pitchFamily="49" charset="-122"/>
              </a:rPr>
              <a:t>T</a:t>
            </a:r>
            <a:r>
              <a:rPr kumimoji="1" lang="en-US" altLang="zh-CN" sz="3000" b="1" baseline="-25000">
                <a:latin typeface="Times New Roman" panose="02020603050405020304" pitchFamily="18" charset="0"/>
                <a:ea typeface="仿宋_GB2312" pitchFamily="49" charset="-122"/>
              </a:rPr>
              <a:t>11</a:t>
            </a:r>
            <a:r>
              <a:rPr kumimoji="1" lang="en-US" altLang="zh-CN" sz="3000" b="1">
                <a:latin typeface="Times New Roman" panose="02020603050405020304" pitchFamily="18" charset="0"/>
                <a:ea typeface="仿宋_GB2312" pitchFamily="49" charset="-122"/>
              </a:rPr>
              <a:t>,</a:t>
            </a:r>
            <a:r>
              <a:rPr kumimoji="1" lang="en-US" altLang="zh-CN" sz="3000" b="1" i="1">
                <a:latin typeface="Times New Roman" panose="02020603050405020304" pitchFamily="18" charset="0"/>
                <a:ea typeface="仿宋_GB2312" pitchFamily="49" charset="-122"/>
              </a:rPr>
              <a:t> T</a:t>
            </a:r>
            <a:r>
              <a:rPr kumimoji="1" lang="en-US" altLang="zh-CN" sz="3000" b="1" baseline="-25000">
                <a:latin typeface="Times New Roman" panose="02020603050405020304" pitchFamily="18" charset="0"/>
                <a:ea typeface="仿宋_GB2312" pitchFamily="49" charset="-122"/>
              </a:rPr>
              <a:t>12</a:t>
            </a:r>
            <a:r>
              <a:rPr kumimoji="1" lang="en-US" altLang="zh-CN" sz="3000" b="1">
                <a:latin typeface="Times New Roman" panose="02020603050405020304" pitchFamily="18" charset="0"/>
                <a:ea typeface="仿宋_GB2312" pitchFamily="49" charset="-122"/>
              </a:rPr>
              <a:t>, …, </a:t>
            </a:r>
            <a:r>
              <a:rPr kumimoji="1" lang="en-US" altLang="zh-CN" sz="3000" b="1" i="1">
                <a:latin typeface="Times New Roman" panose="02020603050405020304" pitchFamily="18" charset="0"/>
                <a:ea typeface="仿宋_GB2312" pitchFamily="49" charset="-122"/>
              </a:rPr>
              <a:t>T</a:t>
            </a:r>
            <a:r>
              <a:rPr kumimoji="1" lang="en-US" altLang="zh-CN" sz="3000" b="1" baseline="-25000">
                <a:latin typeface="Times New Roman" panose="02020603050405020304" pitchFamily="18" charset="0"/>
                <a:ea typeface="仿宋_GB2312" pitchFamily="49" charset="-122"/>
              </a:rPr>
              <a:t>1</a:t>
            </a:r>
            <a:r>
              <a:rPr kumimoji="1" lang="en-US" altLang="zh-CN" sz="3000" b="1" i="1" baseline="-25000">
                <a:latin typeface="Times New Roman" panose="02020603050405020304" pitchFamily="18" charset="0"/>
                <a:ea typeface="仿宋_GB2312" pitchFamily="49" charset="-122"/>
              </a:rPr>
              <a:t>m</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是 </a:t>
            </a:r>
            <a:r>
              <a:rPr kumimoji="1" lang="en-US" altLang="zh-CN" sz="3000" b="1" i="1">
                <a:latin typeface="Times New Roman" panose="02020603050405020304" pitchFamily="18" charset="0"/>
                <a:ea typeface="仿宋_GB2312" pitchFamily="49" charset="-122"/>
              </a:rPr>
              <a:t>T</a:t>
            </a:r>
            <a:r>
              <a:rPr kumimoji="1" lang="en-US" altLang="zh-CN" sz="3000" b="1" baseline="-25000">
                <a:latin typeface="Times New Roman" panose="02020603050405020304" pitchFamily="18" charset="0"/>
                <a:ea typeface="仿宋_GB2312" pitchFamily="49" charset="-122"/>
              </a:rPr>
              <a:t>1 </a:t>
            </a:r>
            <a:r>
              <a:rPr kumimoji="1" lang="zh-CN" altLang="en-US" sz="3000" b="1">
                <a:latin typeface="Times New Roman" panose="02020603050405020304" pitchFamily="18" charset="0"/>
                <a:ea typeface="仿宋_GB2312" pitchFamily="49" charset="-122"/>
              </a:rPr>
              <a:t>的根的子树；</a:t>
            </a:r>
          </a:p>
          <a:p>
            <a:pPr marL="914400" lvl="1" indent="-457200">
              <a:lnSpc>
                <a:spcPct val="115000"/>
              </a:lnSpc>
              <a:buClr>
                <a:schemeClr val="tx2"/>
              </a:buClr>
              <a:buSzTx/>
              <a:buFont typeface="Wingdings" panose="05000000000000000000" pitchFamily="2" charset="2"/>
              <a:buChar char="ü"/>
            </a:pPr>
            <a:r>
              <a:rPr kumimoji="1" lang="zh-CN" altLang="en-US" sz="3000" b="1">
                <a:latin typeface="Times New Roman" panose="02020603050405020304" pitchFamily="18" charset="0"/>
                <a:ea typeface="仿宋_GB2312" pitchFamily="49" charset="-122"/>
              </a:rPr>
              <a:t>其右子树为 </a:t>
            </a:r>
            <a:r>
              <a:rPr kumimoji="1" lang="en-US" altLang="zh-CN" sz="3000" b="1" i="1">
                <a:latin typeface="Times New Roman" panose="02020603050405020304" pitchFamily="18" charset="0"/>
                <a:ea typeface="仿宋_GB2312" pitchFamily="49" charset="-122"/>
              </a:rPr>
              <a:t>B</a:t>
            </a:r>
            <a:r>
              <a:rPr kumimoji="1" lang="en-US" altLang="zh-CN" sz="3000" b="1">
                <a:latin typeface="Times New Roman" panose="02020603050405020304" pitchFamily="18" charset="0"/>
                <a:ea typeface="仿宋_GB2312" pitchFamily="49" charset="-122"/>
              </a:rPr>
              <a:t> (</a:t>
            </a:r>
            <a:r>
              <a:rPr kumimoji="1" lang="en-US" altLang="zh-CN" sz="3000" b="1" i="1">
                <a:latin typeface="Times New Roman" panose="02020603050405020304" pitchFamily="18" charset="0"/>
                <a:ea typeface="仿宋_GB2312" pitchFamily="49" charset="-122"/>
              </a:rPr>
              <a:t>T</a:t>
            </a:r>
            <a:r>
              <a:rPr kumimoji="1" lang="en-US" altLang="zh-CN" sz="3000" b="1" baseline="-25000">
                <a:latin typeface="Times New Roman" panose="02020603050405020304" pitchFamily="18" charset="0"/>
                <a:ea typeface="仿宋_GB2312" pitchFamily="49" charset="-122"/>
              </a:rPr>
              <a:t>2</a:t>
            </a:r>
            <a:r>
              <a:rPr kumimoji="1" lang="en-US" altLang="zh-CN" sz="3000" b="1">
                <a:latin typeface="Times New Roman" panose="02020603050405020304" pitchFamily="18" charset="0"/>
                <a:ea typeface="仿宋_GB2312" pitchFamily="49" charset="-122"/>
              </a:rPr>
              <a:t>, </a:t>
            </a:r>
            <a:r>
              <a:rPr kumimoji="1" lang="en-US" altLang="zh-CN" sz="3000" b="1" i="1">
                <a:latin typeface="Times New Roman" panose="02020603050405020304" pitchFamily="18" charset="0"/>
                <a:ea typeface="仿宋_GB2312" pitchFamily="49" charset="-122"/>
              </a:rPr>
              <a:t>T</a:t>
            </a:r>
            <a:r>
              <a:rPr kumimoji="1" lang="en-US" altLang="zh-CN" sz="3000" b="1" baseline="-25000">
                <a:latin typeface="Times New Roman" panose="02020603050405020304" pitchFamily="18" charset="0"/>
                <a:ea typeface="仿宋_GB2312" pitchFamily="49" charset="-122"/>
              </a:rPr>
              <a:t>3</a:t>
            </a:r>
            <a:r>
              <a:rPr kumimoji="1" lang="en-US" altLang="zh-CN" sz="3000" b="1">
                <a:latin typeface="Times New Roman" panose="02020603050405020304" pitchFamily="18" charset="0"/>
                <a:ea typeface="仿宋_GB2312" pitchFamily="49" charset="-122"/>
              </a:rPr>
              <a:t>, …, </a:t>
            </a:r>
            <a:r>
              <a:rPr kumimoji="1" lang="en-US" altLang="zh-CN" sz="3000" b="1" i="1">
                <a:latin typeface="Times New Roman" panose="02020603050405020304" pitchFamily="18" charset="0"/>
                <a:ea typeface="仿宋_GB2312" pitchFamily="49" charset="-122"/>
              </a:rPr>
              <a:t>T</a:t>
            </a:r>
            <a:r>
              <a:rPr kumimoji="1" lang="en-US" altLang="zh-CN" sz="3000" b="1" i="1" baseline="-25000">
                <a:latin typeface="Times New Roman" panose="02020603050405020304" pitchFamily="18" charset="0"/>
                <a:ea typeface="仿宋_GB2312" pitchFamily="49" charset="-122"/>
              </a:rPr>
              <a:t>n</a:t>
            </a:r>
            <a:r>
              <a:rPr kumimoji="1" lang="en-US" altLang="zh-CN" sz="3000" b="1">
                <a:latin typeface="Times New Roman" panose="02020603050405020304" pitchFamily="18" charset="0"/>
                <a:ea typeface="仿宋_GB2312" pitchFamily="49" charset="-122"/>
              </a:rPr>
              <a:t>)</a:t>
            </a:r>
            <a:r>
              <a:rPr kumimoji="1" lang="zh-CN" altLang="en-US" sz="3000" b="1">
                <a:latin typeface="Times New Roman" panose="02020603050405020304" pitchFamily="18" charset="0"/>
                <a:ea typeface="仿宋_GB2312" pitchFamily="49" charset="-122"/>
              </a:rPr>
              <a:t>，其中，</a:t>
            </a:r>
            <a:r>
              <a:rPr kumimoji="1" lang="en-US" altLang="zh-CN" sz="3000" b="1" i="1">
                <a:latin typeface="Times New Roman" panose="02020603050405020304" pitchFamily="18" charset="0"/>
                <a:ea typeface="仿宋_GB2312" pitchFamily="49" charset="-122"/>
              </a:rPr>
              <a:t>T</a:t>
            </a:r>
            <a:r>
              <a:rPr kumimoji="1" lang="en-US" altLang="zh-CN" sz="3000" b="1" baseline="-25000">
                <a:latin typeface="Times New Roman" panose="02020603050405020304" pitchFamily="18" charset="0"/>
                <a:ea typeface="仿宋_GB2312" pitchFamily="49" charset="-122"/>
              </a:rPr>
              <a:t>2</a:t>
            </a:r>
            <a:r>
              <a:rPr kumimoji="1" lang="en-US" altLang="zh-CN" sz="3000" b="1">
                <a:latin typeface="Times New Roman" panose="02020603050405020304" pitchFamily="18" charset="0"/>
                <a:ea typeface="仿宋_GB2312" pitchFamily="49" charset="-122"/>
              </a:rPr>
              <a:t>, </a:t>
            </a:r>
            <a:r>
              <a:rPr kumimoji="1" lang="en-US" altLang="zh-CN" sz="3000" b="1" i="1">
                <a:latin typeface="Times New Roman" panose="02020603050405020304" pitchFamily="18" charset="0"/>
                <a:ea typeface="仿宋_GB2312" pitchFamily="49" charset="-122"/>
              </a:rPr>
              <a:t>T</a:t>
            </a:r>
            <a:r>
              <a:rPr kumimoji="1" lang="en-US" altLang="zh-CN" sz="3000" b="1" baseline="-25000">
                <a:latin typeface="Times New Roman" panose="02020603050405020304" pitchFamily="18" charset="0"/>
                <a:ea typeface="仿宋_GB2312" pitchFamily="49" charset="-122"/>
              </a:rPr>
              <a:t>3</a:t>
            </a:r>
            <a:r>
              <a:rPr kumimoji="1" lang="en-US" altLang="zh-CN" sz="3000" b="1">
                <a:latin typeface="Times New Roman" panose="02020603050405020304" pitchFamily="18" charset="0"/>
                <a:ea typeface="仿宋_GB2312" pitchFamily="49" charset="-122"/>
              </a:rPr>
              <a:t>, …, </a:t>
            </a:r>
            <a:r>
              <a:rPr kumimoji="1" lang="en-US" altLang="zh-CN" sz="3000" b="1" i="1">
                <a:latin typeface="Times New Roman" panose="02020603050405020304" pitchFamily="18" charset="0"/>
                <a:ea typeface="仿宋_GB2312" pitchFamily="49" charset="-122"/>
              </a:rPr>
              <a:t>T</a:t>
            </a:r>
            <a:r>
              <a:rPr kumimoji="1" lang="en-US" altLang="zh-CN" sz="3000" b="1" i="1" baseline="-25000">
                <a:latin typeface="Times New Roman" panose="02020603050405020304" pitchFamily="18" charset="0"/>
                <a:ea typeface="仿宋_GB2312" pitchFamily="49" charset="-122"/>
              </a:rPr>
              <a:t>n</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是除 </a:t>
            </a:r>
            <a:r>
              <a:rPr kumimoji="1" lang="en-US" altLang="zh-CN" sz="3000" b="1" i="1">
                <a:latin typeface="Times New Roman" panose="02020603050405020304" pitchFamily="18" charset="0"/>
                <a:ea typeface="仿宋_GB2312" pitchFamily="49" charset="-122"/>
              </a:rPr>
              <a:t>T</a:t>
            </a:r>
            <a:r>
              <a:rPr kumimoji="1" lang="en-US" altLang="zh-CN" sz="3000" b="1" baseline="-25000">
                <a:latin typeface="Times New Roman" panose="02020603050405020304" pitchFamily="18" charset="0"/>
                <a:ea typeface="仿宋_GB2312" pitchFamily="49" charset="-122"/>
              </a:rPr>
              <a:t>1</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外其它树构成的森林。</a:t>
            </a:r>
            <a:endParaRPr lang="zh-CN" altLang="en-US" sz="3000">
              <a:latin typeface="Times New Roman" panose="02020603050405020304" pitchFamily="18" charset="0"/>
              <a:ea typeface="仿宋_GB2312" pitchFamily="49" charset="-122"/>
            </a:endParaRPr>
          </a:p>
        </p:txBody>
      </p:sp>
    </p:spTree>
  </p:cSld>
  <p:clrMapOvr>
    <a:masterClrMapping/>
  </p:clrMapOvr>
  <p:transition>
    <p:wipe dir="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D934878B-D772-46EE-8D31-E83A728D7B7B}"/>
              </a:ext>
            </a:extLst>
          </p:cNvPr>
          <p:cNvSpPr>
            <a:spLocks noGrp="1"/>
          </p:cNvSpPr>
          <p:nvPr>
            <p:ph type="sldNum" sz="quarter" idx="11"/>
          </p:nvPr>
        </p:nvSpPr>
        <p:spPr/>
        <p:txBody>
          <a:bodyPr/>
          <a:lstStyle/>
          <a:p>
            <a:fld id="{AE0EBC45-8113-4D68-800E-7CF3A748ADD6}" type="slidenum">
              <a:rPr lang="en-US" altLang="zh-CN"/>
              <a:pPr/>
              <a:t>125</a:t>
            </a:fld>
            <a:endParaRPr lang="en-US" altLang="zh-CN"/>
          </a:p>
        </p:txBody>
      </p:sp>
      <p:sp>
        <p:nvSpPr>
          <p:cNvPr id="264195" name="Rectangle 3">
            <a:extLst>
              <a:ext uri="{FF2B5EF4-FFF2-40B4-BE49-F238E27FC236}">
                <a16:creationId xmlns:a16="http://schemas.microsoft.com/office/drawing/2014/main" id="{FFA74320-5D44-4378-816E-5114AEF61813}"/>
              </a:ext>
            </a:extLst>
          </p:cNvPr>
          <p:cNvSpPr>
            <a:spLocks noGrp="1" noChangeArrowheads="1"/>
          </p:cNvSpPr>
          <p:nvPr>
            <p:ph type="title"/>
          </p:nvPr>
        </p:nvSpPr>
        <p:spPr>
          <a:xfrm>
            <a:off x="457200" y="457200"/>
            <a:ext cx="8229600" cy="919163"/>
          </a:xfrm>
        </p:spPr>
        <p:txBody>
          <a:bodyPr/>
          <a:lstStyle/>
          <a:p>
            <a:pPr algn="ctr"/>
            <a:r>
              <a:rPr kumimoji="1" lang="zh-CN" altLang="en-US" sz="4000" b="1">
                <a:solidFill>
                  <a:schemeClr val="tx2"/>
                </a:solidFill>
                <a:ea typeface="华文新魏" panose="02010800040101010101" pitchFamily="2" charset="-122"/>
              </a:rPr>
              <a:t>二叉树转换为森林的规则</a:t>
            </a:r>
          </a:p>
        </p:txBody>
      </p:sp>
      <p:sp>
        <p:nvSpPr>
          <p:cNvPr id="264196" name="Rectangle 4">
            <a:extLst>
              <a:ext uri="{FF2B5EF4-FFF2-40B4-BE49-F238E27FC236}">
                <a16:creationId xmlns:a16="http://schemas.microsoft.com/office/drawing/2014/main" id="{A5E633F2-93AD-471C-9239-6D585EAF42B9}"/>
              </a:ext>
            </a:extLst>
          </p:cNvPr>
          <p:cNvSpPr>
            <a:spLocks noGrp="1" noChangeArrowheads="1"/>
          </p:cNvSpPr>
          <p:nvPr>
            <p:ph type="body" idx="1"/>
          </p:nvPr>
        </p:nvSpPr>
        <p:spPr>
          <a:xfrm>
            <a:off x="590550" y="1449388"/>
            <a:ext cx="7942263" cy="4895850"/>
          </a:xfrm>
        </p:spPr>
        <p:txBody>
          <a:bodyPr/>
          <a:lstStyle/>
          <a:p>
            <a:pPr marL="533400" indent="-533400">
              <a:lnSpc>
                <a:spcPct val="115000"/>
              </a:lnSpc>
              <a:buClr>
                <a:schemeClr val="tx2"/>
              </a:buClr>
              <a:buSzTx/>
              <a:buFont typeface="Wingdings" panose="05000000000000000000" pitchFamily="2" charset="2"/>
              <a:buChar char=""/>
            </a:pPr>
            <a:r>
              <a:rPr kumimoji="1" lang="zh-CN" altLang="en-US" sz="3000" b="1">
                <a:latin typeface="Times New Roman" panose="02020603050405020304" pitchFamily="18" charset="0"/>
                <a:ea typeface="仿宋_GB2312" pitchFamily="49" charset="-122"/>
              </a:rPr>
              <a:t>如果 </a:t>
            </a:r>
            <a:r>
              <a:rPr kumimoji="1" lang="en-US" altLang="zh-CN" sz="3000" b="1" i="1">
                <a:latin typeface="Times New Roman" panose="02020603050405020304" pitchFamily="18" charset="0"/>
                <a:ea typeface="仿宋_GB2312" pitchFamily="49" charset="-122"/>
              </a:rPr>
              <a:t>B</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为空，则对应的森林 </a:t>
            </a:r>
            <a:r>
              <a:rPr kumimoji="1" lang="en-US" altLang="zh-CN" sz="3000" b="1" i="1">
                <a:latin typeface="Times New Roman" panose="02020603050405020304" pitchFamily="18" charset="0"/>
                <a:ea typeface="仿宋_GB2312" pitchFamily="49" charset="-122"/>
              </a:rPr>
              <a:t>F</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也为空。</a:t>
            </a:r>
          </a:p>
          <a:p>
            <a:pPr marL="533400" indent="-533400">
              <a:lnSpc>
                <a:spcPct val="115000"/>
              </a:lnSpc>
              <a:buClr>
                <a:schemeClr val="tx2"/>
              </a:buClr>
              <a:buSzTx/>
              <a:buFont typeface="Wingdings" panose="05000000000000000000" pitchFamily="2" charset="2"/>
              <a:buChar char=""/>
            </a:pPr>
            <a:r>
              <a:rPr kumimoji="1" lang="zh-CN" altLang="en-US" sz="3000" b="1">
                <a:latin typeface="Times New Roman" panose="02020603050405020304" pitchFamily="18" charset="0"/>
                <a:ea typeface="仿宋_GB2312" pitchFamily="49" charset="-122"/>
              </a:rPr>
              <a:t>如果 </a:t>
            </a:r>
            <a:r>
              <a:rPr kumimoji="1" lang="en-US" altLang="zh-CN" sz="3000" b="1" i="1">
                <a:latin typeface="Times New Roman" panose="02020603050405020304" pitchFamily="18" charset="0"/>
                <a:ea typeface="仿宋_GB2312" pitchFamily="49" charset="-122"/>
              </a:rPr>
              <a:t>B</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非空，则</a:t>
            </a:r>
          </a:p>
          <a:p>
            <a:pPr marL="914400" lvl="1" indent="-457200">
              <a:lnSpc>
                <a:spcPct val="115000"/>
              </a:lnSpc>
              <a:buClr>
                <a:schemeClr val="tx2"/>
              </a:buClr>
              <a:buSzTx/>
              <a:buFont typeface="Wingdings" panose="05000000000000000000" pitchFamily="2" charset="2"/>
              <a:buChar char="ü"/>
            </a:pPr>
            <a:r>
              <a:rPr kumimoji="1" lang="en-US" altLang="zh-CN" sz="3000" b="1" i="1">
                <a:latin typeface="Times New Roman" panose="02020603050405020304" pitchFamily="18" charset="0"/>
                <a:ea typeface="仿宋_GB2312" pitchFamily="49" charset="-122"/>
              </a:rPr>
              <a:t>F </a:t>
            </a:r>
            <a:r>
              <a:rPr kumimoji="1" lang="zh-CN" altLang="en-US" sz="3000" b="1">
                <a:latin typeface="Times New Roman" panose="02020603050405020304" pitchFamily="18" charset="0"/>
                <a:ea typeface="仿宋_GB2312" pitchFamily="49" charset="-122"/>
              </a:rPr>
              <a:t>中第一棵树 </a:t>
            </a:r>
            <a:r>
              <a:rPr kumimoji="1" lang="en-US" altLang="zh-CN" sz="3000" b="1" i="1">
                <a:latin typeface="Times New Roman" panose="02020603050405020304" pitchFamily="18" charset="0"/>
                <a:ea typeface="仿宋_GB2312" pitchFamily="49" charset="-122"/>
              </a:rPr>
              <a:t>T</a:t>
            </a:r>
            <a:r>
              <a:rPr kumimoji="1" lang="en-US" altLang="zh-CN" sz="3000" b="1" baseline="-25000">
                <a:latin typeface="Times New Roman" panose="02020603050405020304" pitchFamily="18" charset="0"/>
                <a:ea typeface="仿宋_GB2312" pitchFamily="49" charset="-122"/>
              </a:rPr>
              <a:t>1</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的根为 </a:t>
            </a:r>
            <a:r>
              <a:rPr kumimoji="1" lang="en-US" altLang="zh-CN" sz="3000" b="1" i="1">
                <a:latin typeface="Times New Roman" panose="02020603050405020304" pitchFamily="18" charset="0"/>
                <a:ea typeface="仿宋_GB2312" pitchFamily="49" charset="-122"/>
              </a:rPr>
              <a:t>B</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的根；</a:t>
            </a:r>
          </a:p>
          <a:p>
            <a:pPr marL="914400" lvl="1" indent="-457200">
              <a:lnSpc>
                <a:spcPct val="115000"/>
              </a:lnSpc>
              <a:buClr>
                <a:schemeClr val="tx2"/>
              </a:buClr>
              <a:buSzTx/>
              <a:buFont typeface="Wingdings" panose="05000000000000000000" pitchFamily="2" charset="2"/>
              <a:buChar char="ü"/>
            </a:pPr>
            <a:r>
              <a:rPr kumimoji="1" lang="en-US" altLang="zh-CN" sz="3000" b="1" i="1">
                <a:latin typeface="Times New Roman" panose="02020603050405020304" pitchFamily="18" charset="0"/>
                <a:ea typeface="仿宋_GB2312" pitchFamily="49" charset="-122"/>
              </a:rPr>
              <a:t>T</a:t>
            </a:r>
            <a:r>
              <a:rPr kumimoji="1" lang="en-US" altLang="zh-CN" sz="3000" b="1" baseline="-25000">
                <a:latin typeface="Times New Roman" panose="02020603050405020304" pitchFamily="18" charset="0"/>
                <a:ea typeface="仿宋_GB2312" pitchFamily="49" charset="-122"/>
              </a:rPr>
              <a:t>1 </a:t>
            </a:r>
            <a:r>
              <a:rPr kumimoji="1" lang="zh-CN" altLang="en-US" sz="3000" b="1">
                <a:latin typeface="Times New Roman" panose="02020603050405020304" pitchFamily="18" charset="0"/>
                <a:ea typeface="仿宋_GB2312" pitchFamily="49" charset="-122"/>
              </a:rPr>
              <a:t>的根的子树森林 </a:t>
            </a:r>
            <a:r>
              <a:rPr kumimoji="1" lang="en-US" altLang="zh-CN" sz="3000" b="1">
                <a:latin typeface="Times New Roman" panose="02020603050405020304" pitchFamily="18" charset="0"/>
                <a:ea typeface="仿宋_GB2312" pitchFamily="49" charset="-122"/>
              </a:rPr>
              <a:t>{ </a:t>
            </a:r>
            <a:r>
              <a:rPr kumimoji="1" lang="en-US" altLang="zh-CN" sz="3000" b="1" i="1">
                <a:latin typeface="Times New Roman" panose="02020603050405020304" pitchFamily="18" charset="0"/>
                <a:ea typeface="仿宋_GB2312" pitchFamily="49" charset="-122"/>
              </a:rPr>
              <a:t>T</a:t>
            </a:r>
            <a:r>
              <a:rPr kumimoji="1" lang="en-US" altLang="zh-CN" sz="3000" b="1" baseline="-25000">
                <a:latin typeface="Times New Roman" panose="02020603050405020304" pitchFamily="18" charset="0"/>
                <a:ea typeface="仿宋_GB2312" pitchFamily="49" charset="-122"/>
              </a:rPr>
              <a:t>11</a:t>
            </a:r>
            <a:r>
              <a:rPr kumimoji="1" lang="en-US" altLang="zh-CN" sz="3000" b="1">
                <a:latin typeface="Times New Roman" panose="02020603050405020304" pitchFamily="18" charset="0"/>
                <a:ea typeface="仿宋_GB2312" pitchFamily="49" charset="-122"/>
              </a:rPr>
              <a:t>, </a:t>
            </a:r>
            <a:r>
              <a:rPr kumimoji="1" lang="en-US" altLang="zh-CN" sz="3000" b="1" i="1">
                <a:latin typeface="Times New Roman" panose="02020603050405020304" pitchFamily="18" charset="0"/>
                <a:ea typeface="仿宋_GB2312" pitchFamily="49" charset="-122"/>
              </a:rPr>
              <a:t>T</a:t>
            </a:r>
            <a:r>
              <a:rPr kumimoji="1" lang="en-US" altLang="zh-CN" sz="3000" b="1" baseline="-25000">
                <a:latin typeface="Times New Roman" panose="02020603050405020304" pitchFamily="18" charset="0"/>
                <a:ea typeface="仿宋_GB2312" pitchFamily="49" charset="-122"/>
              </a:rPr>
              <a:t>12</a:t>
            </a:r>
            <a:r>
              <a:rPr kumimoji="1" lang="en-US" altLang="zh-CN" sz="3000" b="1">
                <a:latin typeface="Times New Roman" panose="02020603050405020304" pitchFamily="18" charset="0"/>
                <a:ea typeface="仿宋_GB2312" pitchFamily="49" charset="-122"/>
              </a:rPr>
              <a:t>, …, </a:t>
            </a:r>
            <a:r>
              <a:rPr kumimoji="1" lang="en-US" altLang="zh-CN" sz="3000" b="1" i="1">
                <a:latin typeface="Times New Roman" panose="02020603050405020304" pitchFamily="18" charset="0"/>
                <a:ea typeface="仿宋_GB2312" pitchFamily="49" charset="-122"/>
              </a:rPr>
              <a:t>T</a:t>
            </a:r>
            <a:r>
              <a:rPr kumimoji="1" lang="en-US" altLang="zh-CN" sz="3000" b="1" baseline="-25000">
                <a:latin typeface="Times New Roman" panose="02020603050405020304" pitchFamily="18" charset="0"/>
                <a:ea typeface="仿宋_GB2312" pitchFamily="49" charset="-122"/>
              </a:rPr>
              <a:t>1</a:t>
            </a:r>
            <a:r>
              <a:rPr kumimoji="1" lang="en-US" altLang="zh-CN" sz="3000" b="1" i="1" baseline="-25000">
                <a:latin typeface="Times New Roman" panose="02020603050405020304" pitchFamily="18" charset="0"/>
                <a:ea typeface="仿宋_GB2312" pitchFamily="49" charset="-122"/>
              </a:rPr>
              <a:t>m</a:t>
            </a:r>
            <a:r>
              <a:rPr kumimoji="1" lang="en-US" altLang="zh-CN" sz="3000" b="1">
                <a:latin typeface="Times New Roman" panose="02020603050405020304" pitchFamily="18" charset="0"/>
                <a:ea typeface="仿宋_GB2312" pitchFamily="49" charset="-122"/>
              </a:rPr>
              <a:t> } </a:t>
            </a:r>
            <a:r>
              <a:rPr kumimoji="1" lang="zh-CN" altLang="en-US" sz="3000" b="1">
                <a:latin typeface="Times New Roman" panose="02020603050405020304" pitchFamily="18" charset="0"/>
                <a:ea typeface="仿宋_GB2312" pitchFamily="49" charset="-122"/>
              </a:rPr>
              <a:t>是由 </a:t>
            </a:r>
            <a:r>
              <a:rPr kumimoji="1" lang="en-US" altLang="zh-CN" sz="3000" b="1" i="1">
                <a:latin typeface="Times New Roman" panose="02020603050405020304" pitchFamily="18" charset="0"/>
                <a:ea typeface="仿宋_GB2312" pitchFamily="49" charset="-122"/>
              </a:rPr>
              <a:t>B</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的根的左子树</a:t>
            </a:r>
            <a:r>
              <a:rPr kumimoji="1" lang="zh-CN" altLang="en-US" sz="3000" b="1" i="1">
                <a:latin typeface="Times New Roman" panose="02020603050405020304" pitchFamily="18" charset="0"/>
                <a:ea typeface="仿宋_GB2312" pitchFamily="49" charset="-122"/>
              </a:rPr>
              <a:t> </a:t>
            </a:r>
            <a:r>
              <a:rPr kumimoji="1" lang="en-US" altLang="zh-CN" sz="3000" b="1" i="1">
                <a:latin typeface="Times New Roman" panose="02020603050405020304" pitchFamily="18" charset="0"/>
                <a:ea typeface="仿宋_GB2312" pitchFamily="49" charset="-122"/>
              </a:rPr>
              <a:t>LB</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转换而来；</a:t>
            </a:r>
          </a:p>
          <a:p>
            <a:pPr marL="914400" lvl="1" indent="-457200">
              <a:lnSpc>
                <a:spcPct val="115000"/>
              </a:lnSpc>
              <a:buClr>
                <a:schemeClr val="tx2"/>
              </a:buClr>
              <a:buSzTx/>
              <a:buFont typeface="Wingdings" panose="05000000000000000000" pitchFamily="2" charset="2"/>
              <a:buChar char="ü"/>
            </a:pPr>
            <a:r>
              <a:rPr kumimoji="1" lang="en-US" altLang="zh-CN" sz="3000" b="1" i="1">
                <a:latin typeface="Times New Roman" panose="02020603050405020304" pitchFamily="18" charset="0"/>
                <a:ea typeface="仿宋_GB2312" pitchFamily="49" charset="-122"/>
              </a:rPr>
              <a:t>F </a:t>
            </a:r>
            <a:r>
              <a:rPr kumimoji="1" lang="zh-CN" altLang="en-US" sz="3000" b="1">
                <a:latin typeface="Times New Roman" panose="02020603050405020304" pitchFamily="18" charset="0"/>
                <a:ea typeface="仿宋_GB2312" pitchFamily="49" charset="-122"/>
              </a:rPr>
              <a:t>中除了 </a:t>
            </a:r>
            <a:r>
              <a:rPr kumimoji="1" lang="en-US" altLang="zh-CN" sz="3000" b="1" i="1">
                <a:latin typeface="Times New Roman" panose="02020603050405020304" pitchFamily="18" charset="0"/>
                <a:ea typeface="仿宋_GB2312" pitchFamily="49" charset="-122"/>
              </a:rPr>
              <a:t>T</a:t>
            </a:r>
            <a:r>
              <a:rPr kumimoji="1" lang="en-US" altLang="zh-CN" sz="3000" b="1" baseline="-25000">
                <a:latin typeface="Times New Roman" panose="02020603050405020304" pitchFamily="18" charset="0"/>
                <a:ea typeface="仿宋_GB2312" pitchFamily="49" charset="-122"/>
              </a:rPr>
              <a:t>1</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之外其余的树组成的森林 </a:t>
            </a:r>
            <a:r>
              <a:rPr kumimoji="1" lang="en-US" altLang="zh-CN" sz="3000" b="1">
                <a:latin typeface="Times New Roman" panose="02020603050405020304" pitchFamily="18" charset="0"/>
                <a:ea typeface="仿宋_GB2312" pitchFamily="49" charset="-122"/>
              </a:rPr>
              <a:t>{ </a:t>
            </a:r>
            <a:r>
              <a:rPr kumimoji="1" lang="en-US" altLang="zh-CN" sz="3000" b="1" i="1">
                <a:latin typeface="Times New Roman" panose="02020603050405020304" pitchFamily="18" charset="0"/>
                <a:ea typeface="仿宋_GB2312" pitchFamily="49" charset="-122"/>
              </a:rPr>
              <a:t>T</a:t>
            </a:r>
            <a:r>
              <a:rPr kumimoji="1" lang="en-US" altLang="zh-CN" sz="3000" b="1" baseline="-25000">
                <a:latin typeface="Times New Roman" panose="02020603050405020304" pitchFamily="18" charset="0"/>
                <a:ea typeface="仿宋_GB2312" pitchFamily="49" charset="-122"/>
              </a:rPr>
              <a:t>2</a:t>
            </a:r>
            <a:r>
              <a:rPr kumimoji="1" lang="en-US" altLang="zh-CN" sz="3000" b="1">
                <a:latin typeface="Times New Roman" panose="02020603050405020304" pitchFamily="18" charset="0"/>
                <a:ea typeface="仿宋_GB2312" pitchFamily="49" charset="-122"/>
              </a:rPr>
              <a:t>, </a:t>
            </a:r>
            <a:r>
              <a:rPr kumimoji="1" lang="en-US" altLang="zh-CN" sz="3000" b="1" i="1">
                <a:latin typeface="Times New Roman" panose="02020603050405020304" pitchFamily="18" charset="0"/>
                <a:ea typeface="仿宋_GB2312" pitchFamily="49" charset="-122"/>
              </a:rPr>
              <a:t>T</a:t>
            </a:r>
            <a:r>
              <a:rPr kumimoji="1" lang="en-US" altLang="zh-CN" sz="3000" b="1" baseline="-25000">
                <a:latin typeface="Times New Roman" panose="02020603050405020304" pitchFamily="18" charset="0"/>
                <a:ea typeface="仿宋_GB2312" pitchFamily="49" charset="-122"/>
              </a:rPr>
              <a:t>3</a:t>
            </a:r>
            <a:r>
              <a:rPr kumimoji="1" lang="en-US" altLang="zh-CN" sz="3000" b="1">
                <a:latin typeface="Times New Roman" panose="02020603050405020304" pitchFamily="18" charset="0"/>
                <a:ea typeface="仿宋_GB2312" pitchFamily="49" charset="-122"/>
              </a:rPr>
              <a:t>, …, </a:t>
            </a:r>
            <a:r>
              <a:rPr kumimoji="1" lang="en-US" altLang="zh-CN" sz="3000" b="1" i="1">
                <a:latin typeface="Times New Roman" panose="02020603050405020304" pitchFamily="18" charset="0"/>
                <a:ea typeface="仿宋_GB2312" pitchFamily="49" charset="-122"/>
              </a:rPr>
              <a:t>T</a:t>
            </a:r>
            <a:r>
              <a:rPr kumimoji="1" lang="en-US" altLang="zh-CN" sz="3000" b="1" i="1" baseline="-25000">
                <a:latin typeface="Times New Roman" panose="02020603050405020304" pitchFamily="18" charset="0"/>
                <a:ea typeface="仿宋_GB2312" pitchFamily="49" charset="-122"/>
              </a:rPr>
              <a:t>n</a:t>
            </a:r>
            <a:r>
              <a:rPr kumimoji="1" lang="en-US" altLang="zh-CN" sz="3000" b="1" i="1">
                <a:latin typeface="Times New Roman" panose="02020603050405020304" pitchFamily="18" charset="0"/>
                <a:ea typeface="仿宋_GB2312" pitchFamily="49" charset="-122"/>
              </a:rPr>
              <a:t> </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是由 </a:t>
            </a:r>
            <a:r>
              <a:rPr kumimoji="1" lang="en-US" altLang="zh-CN" sz="3000" b="1" i="1">
                <a:latin typeface="Times New Roman" panose="02020603050405020304" pitchFamily="18" charset="0"/>
                <a:ea typeface="仿宋_GB2312" pitchFamily="49" charset="-122"/>
              </a:rPr>
              <a:t>B</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的根的右子树 </a:t>
            </a:r>
            <a:r>
              <a:rPr kumimoji="1" lang="en-US" altLang="zh-CN" sz="3000" b="1" i="1">
                <a:latin typeface="Times New Roman" panose="02020603050405020304" pitchFamily="18" charset="0"/>
                <a:ea typeface="仿宋_GB2312" pitchFamily="49" charset="-122"/>
              </a:rPr>
              <a:t>RB</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转换而成的森林。</a:t>
            </a:r>
            <a:endParaRPr lang="zh-CN" altLang="en-US" sz="2600">
              <a:latin typeface="Times New Roman" panose="02020603050405020304" pitchFamily="18" charset="0"/>
              <a:ea typeface="仿宋_GB2312" pitchFamily="49" charset="-122"/>
            </a:endParaRPr>
          </a:p>
        </p:txBody>
      </p:sp>
    </p:spTree>
  </p:cSld>
  <p:clrMapOvr>
    <a:masterClrMapping/>
  </p:clrMapOvr>
  <p:transition>
    <p:wipe dir="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EC5D7D2D-027D-4DA4-8671-2CE39672F7F4}"/>
              </a:ext>
            </a:extLst>
          </p:cNvPr>
          <p:cNvSpPr>
            <a:spLocks noGrp="1"/>
          </p:cNvSpPr>
          <p:nvPr>
            <p:ph type="sldNum" sz="quarter" idx="11"/>
          </p:nvPr>
        </p:nvSpPr>
        <p:spPr/>
        <p:txBody>
          <a:bodyPr/>
          <a:lstStyle/>
          <a:p>
            <a:fld id="{1392936D-57BA-4F31-96DF-8FFD310C754F}" type="slidenum">
              <a:rPr lang="en-US" altLang="zh-CN"/>
              <a:pPr/>
              <a:t>126</a:t>
            </a:fld>
            <a:endParaRPr lang="en-US" altLang="zh-CN"/>
          </a:p>
        </p:txBody>
      </p:sp>
      <p:sp>
        <p:nvSpPr>
          <p:cNvPr id="409602" name="Rectangle 2">
            <a:extLst>
              <a:ext uri="{FF2B5EF4-FFF2-40B4-BE49-F238E27FC236}">
                <a16:creationId xmlns:a16="http://schemas.microsoft.com/office/drawing/2014/main" id="{F8B903B5-4310-418E-AE17-2B867CBCB06A}"/>
              </a:ext>
            </a:extLst>
          </p:cNvPr>
          <p:cNvSpPr>
            <a:spLocks noGrp="1" noChangeArrowheads="1"/>
          </p:cNvSpPr>
          <p:nvPr>
            <p:ph type="title"/>
          </p:nvPr>
        </p:nvSpPr>
        <p:spPr>
          <a:xfrm>
            <a:off x="457200" y="457200"/>
            <a:ext cx="8229600" cy="919163"/>
          </a:xfrm>
        </p:spPr>
        <p:txBody>
          <a:bodyPr/>
          <a:lstStyle/>
          <a:p>
            <a:pPr algn="ctr"/>
            <a:r>
              <a:rPr lang="zh-CN" altLang="en-US" sz="4000" b="1">
                <a:solidFill>
                  <a:schemeClr val="tx2"/>
                </a:solidFill>
                <a:ea typeface="华文新魏" panose="02010800040101010101" pitchFamily="2" charset="-122"/>
              </a:rPr>
              <a:t>森林的遍历</a:t>
            </a:r>
          </a:p>
        </p:txBody>
      </p:sp>
      <p:sp>
        <p:nvSpPr>
          <p:cNvPr id="409603" name="Rectangle 3">
            <a:extLst>
              <a:ext uri="{FF2B5EF4-FFF2-40B4-BE49-F238E27FC236}">
                <a16:creationId xmlns:a16="http://schemas.microsoft.com/office/drawing/2014/main" id="{B5D909FC-20AE-4882-A1B1-A01299B4CF69}"/>
              </a:ext>
            </a:extLst>
          </p:cNvPr>
          <p:cNvSpPr>
            <a:spLocks noGrp="1" noChangeArrowheads="1"/>
          </p:cNvSpPr>
          <p:nvPr>
            <p:ph type="body" idx="1"/>
          </p:nvPr>
        </p:nvSpPr>
        <p:spPr>
          <a:xfrm>
            <a:off x="663575" y="1303338"/>
            <a:ext cx="7904163" cy="5005387"/>
          </a:xfrm>
        </p:spPr>
        <p:txBody>
          <a:bodyPr/>
          <a:lstStyle/>
          <a:p>
            <a:pPr>
              <a:lnSpc>
                <a:spcPct val="110000"/>
              </a:lnSpc>
              <a:spcBef>
                <a:spcPct val="15000"/>
              </a:spcBef>
              <a:buClr>
                <a:srgbClr val="800080"/>
              </a:buClr>
              <a:buSzPct val="50000"/>
            </a:pPr>
            <a:r>
              <a:rPr lang="zh-CN" altLang="en-US" sz="3000" b="1">
                <a:latin typeface="Times New Roman" panose="02020603050405020304" pitchFamily="18" charset="0"/>
                <a:ea typeface="仿宋_GB2312" pitchFamily="49" charset="-122"/>
              </a:rPr>
              <a:t>森林的遍历也分为</a:t>
            </a:r>
            <a:r>
              <a:rPr lang="zh-CN" altLang="en-US" sz="3000" b="1">
                <a:solidFill>
                  <a:schemeClr val="tx2"/>
                </a:solidFill>
                <a:latin typeface="Times New Roman" panose="02020603050405020304" pitchFamily="18" charset="0"/>
                <a:ea typeface="仿宋_GB2312" pitchFamily="49" charset="-122"/>
              </a:rPr>
              <a:t>深度优先遍历</a:t>
            </a:r>
            <a:r>
              <a:rPr lang="zh-CN" altLang="en-US" sz="3000" b="1">
                <a:latin typeface="Times New Roman" panose="02020603050405020304" pitchFamily="18" charset="0"/>
                <a:ea typeface="仿宋_GB2312" pitchFamily="49" charset="-122"/>
              </a:rPr>
              <a:t>和</a:t>
            </a:r>
            <a:r>
              <a:rPr lang="zh-CN" altLang="en-US" sz="3000" b="1">
                <a:solidFill>
                  <a:schemeClr val="tx2"/>
                </a:solidFill>
                <a:latin typeface="Times New Roman" panose="02020603050405020304" pitchFamily="18" charset="0"/>
                <a:ea typeface="仿宋_GB2312" pitchFamily="49" charset="-122"/>
              </a:rPr>
              <a:t>广度优先遍历</a:t>
            </a:r>
            <a:r>
              <a:rPr lang="zh-CN" altLang="en-US" sz="3000" b="1">
                <a:latin typeface="Times New Roman" panose="02020603050405020304" pitchFamily="18" charset="0"/>
                <a:ea typeface="仿宋_GB2312" pitchFamily="49" charset="-122"/>
              </a:rPr>
              <a:t>，深度优先遍历又可分为</a:t>
            </a:r>
            <a:r>
              <a:rPr lang="zh-CN" altLang="en-US" sz="3000" b="1">
                <a:solidFill>
                  <a:schemeClr val="tx2"/>
                </a:solidFill>
                <a:latin typeface="Times New Roman" panose="02020603050405020304" pitchFamily="18" charset="0"/>
                <a:ea typeface="仿宋_GB2312" pitchFamily="49" charset="-122"/>
              </a:rPr>
              <a:t>先根次序遍历</a:t>
            </a:r>
            <a:r>
              <a:rPr lang="zh-CN" altLang="en-US" sz="3000" b="1">
                <a:latin typeface="Times New Roman" panose="02020603050405020304" pitchFamily="18" charset="0"/>
                <a:ea typeface="仿宋_GB2312" pitchFamily="49" charset="-122"/>
              </a:rPr>
              <a:t>和</a:t>
            </a:r>
            <a:r>
              <a:rPr lang="zh-CN" altLang="en-US" sz="3000" b="1">
                <a:solidFill>
                  <a:schemeClr val="tx2"/>
                </a:solidFill>
                <a:latin typeface="Times New Roman" panose="02020603050405020304" pitchFamily="18" charset="0"/>
                <a:ea typeface="仿宋_GB2312" pitchFamily="49" charset="-122"/>
              </a:rPr>
              <a:t>后根次序遍历</a:t>
            </a:r>
            <a:r>
              <a:rPr lang="zh-CN" altLang="en-US" sz="3000" b="1">
                <a:latin typeface="Times New Roman" panose="02020603050405020304" pitchFamily="18" charset="0"/>
                <a:ea typeface="仿宋_GB2312" pitchFamily="49" charset="-122"/>
              </a:rPr>
              <a:t>。</a:t>
            </a:r>
          </a:p>
          <a:p>
            <a:pPr>
              <a:lnSpc>
                <a:spcPct val="110000"/>
              </a:lnSpc>
              <a:spcBef>
                <a:spcPct val="15000"/>
              </a:spcBef>
              <a:buClr>
                <a:srgbClr val="800080"/>
              </a:buClr>
              <a:buSzPct val="50000"/>
            </a:pPr>
            <a:endParaRPr lang="zh-CN" altLang="en-US" sz="3000" b="1">
              <a:latin typeface="Times New Roman" panose="02020603050405020304" pitchFamily="18" charset="0"/>
              <a:ea typeface="仿宋_GB2312" pitchFamily="49" charset="-122"/>
            </a:endParaRPr>
          </a:p>
          <a:p>
            <a:pPr>
              <a:lnSpc>
                <a:spcPct val="110000"/>
              </a:lnSpc>
              <a:spcBef>
                <a:spcPct val="15000"/>
              </a:spcBef>
              <a:buClr>
                <a:srgbClr val="800080"/>
              </a:buClr>
              <a:buSzPct val="50000"/>
            </a:pPr>
            <a:endParaRPr lang="zh-CN" altLang="en-US" sz="3000" b="1">
              <a:latin typeface="Times New Roman" panose="02020603050405020304" pitchFamily="18" charset="0"/>
              <a:ea typeface="仿宋_GB2312" pitchFamily="49" charset="-122"/>
            </a:endParaRPr>
          </a:p>
          <a:p>
            <a:pPr>
              <a:lnSpc>
                <a:spcPct val="110000"/>
              </a:lnSpc>
              <a:spcBef>
                <a:spcPct val="15000"/>
              </a:spcBef>
              <a:buClr>
                <a:srgbClr val="800080"/>
              </a:buClr>
              <a:buSzPct val="50000"/>
            </a:pPr>
            <a:r>
              <a:rPr lang="zh-CN" altLang="en-US" sz="3000" b="1">
                <a:latin typeface="Times New Roman" panose="02020603050405020304" pitchFamily="18" charset="0"/>
                <a:ea typeface="仿宋_GB2312" pitchFamily="49" charset="-122"/>
              </a:rPr>
              <a:t>给定森林 </a:t>
            </a:r>
            <a:r>
              <a:rPr lang="en-US" altLang="zh-CN" sz="3000" b="1" i="1">
                <a:latin typeface="Times New Roman" panose="02020603050405020304" pitchFamily="18" charset="0"/>
                <a:ea typeface="仿宋_GB2312" pitchFamily="49" charset="-122"/>
              </a:rPr>
              <a:t>F</a:t>
            </a:r>
            <a:r>
              <a:rPr lang="zh-CN" altLang="en-US" sz="3000" b="1">
                <a:latin typeface="Times New Roman" panose="02020603050405020304" pitchFamily="18" charset="0"/>
                <a:ea typeface="仿宋_GB2312" pitchFamily="49" charset="-122"/>
              </a:rPr>
              <a:t>，若 </a:t>
            </a:r>
            <a:r>
              <a:rPr lang="en-US" altLang="zh-CN" sz="3000" b="1" i="1">
                <a:latin typeface="Times New Roman" panose="02020603050405020304" pitchFamily="18" charset="0"/>
                <a:ea typeface="仿宋_GB2312" pitchFamily="49" charset="-122"/>
              </a:rPr>
              <a:t>F</a:t>
            </a:r>
            <a:r>
              <a:rPr lang="en-US" altLang="zh-CN" sz="3000" b="1">
                <a:latin typeface="Times New Roman" panose="02020603050405020304" pitchFamily="18" charset="0"/>
                <a:ea typeface="仿宋_GB2312" pitchFamily="49" charset="-122"/>
              </a:rPr>
              <a:t> = Ø</a:t>
            </a:r>
            <a:r>
              <a:rPr lang="zh-CN" altLang="en-US" sz="3000" b="1">
                <a:latin typeface="Times New Roman" panose="02020603050405020304" pitchFamily="18" charset="0"/>
                <a:ea typeface="仿宋_GB2312" pitchFamily="49" charset="-122"/>
              </a:rPr>
              <a:t>，则遍历结束。否则</a:t>
            </a:r>
          </a:p>
          <a:p>
            <a:pPr>
              <a:lnSpc>
                <a:spcPct val="110000"/>
              </a:lnSpc>
              <a:spcBef>
                <a:spcPct val="15000"/>
              </a:spcBef>
              <a:buClr>
                <a:srgbClr val="800080"/>
              </a:buClr>
              <a:buSzPct val="50000"/>
            </a:pPr>
            <a:r>
              <a:rPr lang="zh-CN" altLang="en-US" sz="3000" b="1">
                <a:latin typeface="Times New Roman" panose="02020603050405020304" pitchFamily="18" charset="0"/>
                <a:ea typeface="仿宋_GB2312" pitchFamily="49" charset="-122"/>
              </a:rPr>
              <a:t>若</a:t>
            </a:r>
            <a:r>
              <a:rPr lang="en-US" altLang="zh-CN" sz="3000" b="1" i="1">
                <a:latin typeface="Times New Roman" panose="02020603050405020304" pitchFamily="18" charset="0"/>
                <a:ea typeface="仿宋_GB2312" pitchFamily="49" charset="-122"/>
              </a:rPr>
              <a:t>F</a:t>
            </a:r>
            <a:r>
              <a:rPr lang="en-US" altLang="zh-CN" sz="3000" b="1">
                <a:latin typeface="Times New Roman" panose="02020603050405020304" pitchFamily="18" charset="0"/>
                <a:ea typeface="仿宋_GB2312" pitchFamily="49" charset="-122"/>
              </a:rPr>
              <a:t> = {{</a:t>
            </a:r>
            <a:r>
              <a:rPr lang="en-US" altLang="zh-CN" sz="3000" b="1" i="1">
                <a:latin typeface="Times New Roman" panose="02020603050405020304" pitchFamily="18" charset="0"/>
                <a:ea typeface="仿宋_GB2312" pitchFamily="49" charset="-122"/>
              </a:rPr>
              <a:t>T</a:t>
            </a:r>
            <a:r>
              <a:rPr lang="en-US" altLang="zh-CN" sz="3000" b="1" baseline="-25000">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 { </a:t>
            </a:r>
            <a:r>
              <a:rPr lang="en-US" altLang="zh-CN" sz="3000" b="1" i="1">
                <a:latin typeface="Times New Roman" panose="02020603050405020304" pitchFamily="18" charset="0"/>
                <a:ea typeface="仿宋_GB2312" pitchFamily="49" charset="-122"/>
              </a:rPr>
              <a:t>r</a:t>
            </a:r>
            <a:r>
              <a:rPr lang="en-US" altLang="zh-CN" sz="3000" b="1" baseline="-25000">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T</a:t>
            </a:r>
            <a:r>
              <a:rPr lang="en-US" altLang="zh-CN" sz="3000" b="1" baseline="-25000">
                <a:latin typeface="Times New Roman" panose="02020603050405020304" pitchFamily="18" charset="0"/>
                <a:ea typeface="仿宋_GB2312" pitchFamily="49" charset="-122"/>
              </a:rPr>
              <a:t>11</a:t>
            </a:r>
            <a:r>
              <a:rPr lang="en-US" altLang="zh-CN" sz="3000" b="1">
                <a:latin typeface="Times New Roman" panose="02020603050405020304" pitchFamily="18" charset="0"/>
                <a:ea typeface="仿宋_GB2312" pitchFamily="49" charset="-122"/>
              </a:rPr>
              <a:t>, …, </a:t>
            </a:r>
            <a:r>
              <a:rPr lang="en-US" altLang="zh-CN" sz="3000" b="1" i="1">
                <a:latin typeface="Times New Roman" panose="02020603050405020304" pitchFamily="18" charset="0"/>
                <a:ea typeface="仿宋_GB2312" pitchFamily="49" charset="-122"/>
              </a:rPr>
              <a:t>T</a:t>
            </a:r>
            <a:r>
              <a:rPr lang="en-US" altLang="zh-CN" sz="3000" b="1" baseline="-25000">
                <a:latin typeface="Times New Roman" panose="02020603050405020304" pitchFamily="18" charset="0"/>
                <a:ea typeface="仿宋_GB2312" pitchFamily="49" charset="-122"/>
              </a:rPr>
              <a:t>1</a:t>
            </a:r>
            <a:r>
              <a:rPr lang="en-US" altLang="zh-CN" sz="3000" b="1" i="1" baseline="-25000">
                <a:latin typeface="Times New Roman" panose="02020603050405020304" pitchFamily="18" charset="0"/>
                <a:ea typeface="仿宋_GB2312" pitchFamily="49" charset="-122"/>
              </a:rPr>
              <a:t>k </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T</a:t>
            </a:r>
            <a:r>
              <a:rPr lang="en-US" altLang="zh-CN" sz="3000" b="1" baseline="-25000">
                <a:latin typeface="Times New Roman" panose="02020603050405020304" pitchFamily="18" charset="0"/>
                <a:ea typeface="仿宋_GB2312" pitchFamily="49" charset="-122"/>
              </a:rPr>
              <a:t>2</a:t>
            </a:r>
            <a:r>
              <a:rPr lang="en-US" altLang="zh-CN" sz="3000" b="1">
                <a:latin typeface="Times New Roman" panose="02020603050405020304" pitchFamily="18" charset="0"/>
                <a:ea typeface="仿宋_GB2312" pitchFamily="49" charset="-122"/>
              </a:rPr>
              <a:t>, ..., </a:t>
            </a:r>
            <a:r>
              <a:rPr lang="en-US" altLang="zh-CN" sz="3000" b="1" i="1">
                <a:latin typeface="Times New Roman" panose="02020603050405020304" pitchFamily="18" charset="0"/>
                <a:ea typeface="仿宋_GB2312" pitchFamily="49" charset="-122"/>
              </a:rPr>
              <a:t>T</a:t>
            </a:r>
            <a:r>
              <a:rPr lang="en-US" altLang="zh-CN" sz="3000" b="1" i="1" baseline="-25000">
                <a:latin typeface="Times New Roman" panose="02020603050405020304" pitchFamily="18" charset="0"/>
                <a:ea typeface="仿宋_GB2312" pitchFamily="49" charset="-122"/>
              </a:rPr>
              <a:t>m</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，则可以导出先根遍历、后根遍历两种方法。其中，</a:t>
            </a:r>
            <a:r>
              <a:rPr lang="en-US" altLang="zh-CN" sz="3000" b="1" i="1">
                <a:latin typeface="Times New Roman" panose="02020603050405020304" pitchFamily="18" charset="0"/>
                <a:ea typeface="仿宋_GB2312" pitchFamily="49" charset="-122"/>
              </a:rPr>
              <a:t>r</a:t>
            </a:r>
            <a:r>
              <a:rPr lang="en-US" altLang="zh-CN" sz="3000" b="1" baseline="-25000">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是第一棵树的根结点，</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T</a:t>
            </a:r>
            <a:r>
              <a:rPr lang="en-US" altLang="zh-CN" sz="3000" b="1" baseline="-25000">
                <a:latin typeface="Times New Roman" panose="02020603050405020304" pitchFamily="18" charset="0"/>
                <a:ea typeface="仿宋_GB2312" pitchFamily="49" charset="-122"/>
              </a:rPr>
              <a:t>11</a:t>
            </a:r>
            <a:r>
              <a:rPr lang="en-US" altLang="zh-CN" sz="3000" b="1">
                <a:latin typeface="Times New Roman" panose="02020603050405020304" pitchFamily="18" charset="0"/>
                <a:ea typeface="仿宋_GB2312" pitchFamily="49" charset="-122"/>
              </a:rPr>
              <a:t>, …, </a:t>
            </a:r>
            <a:r>
              <a:rPr lang="en-US" altLang="zh-CN" sz="3000" b="1" i="1">
                <a:latin typeface="Times New Roman" panose="02020603050405020304" pitchFamily="18" charset="0"/>
                <a:ea typeface="仿宋_GB2312" pitchFamily="49" charset="-122"/>
              </a:rPr>
              <a:t>T</a:t>
            </a:r>
            <a:r>
              <a:rPr lang="en-US" altLang="zh-CN" sz="3000" b="1" baseline="-25000">
                <a:latin typeface="Times New Roman" panose="02020603050405020304" pitchFamily="18" charset="0"/>
                <a:ea typeface="仿宋_GB2312" pitchFamily="49" charset="-122"/>
              </a:rPr>
              <a:t>1</a:t>
            </a:r>
            <a:r>
              <a:rPr lang="en-US" altLang="zh-CN" sz="3000" b="1" i="1" baseline="-25000">
                <a:latin typeface="Times New Roman" panose="02020603050405020304" pitchFamily="18" charset="0"/>
                <a:ea typeface="仿宋_GB2312" pitchFamily="49" charset="-122"/>
              </a:rPr>
              <a:t>k</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是</a:t>
            </a:r>
          </a:p>
        </p:txBody>
      </p:sp>
      <p:sp>
        <p:nvSpPr>
          <p:cNvPr id="409604" name="Text Box 4">
            <a:extLst>
              <a:ext uri="{FF2B5EF4-FFF2-40B4-BE49-F238E27FC236}">
                <a16:creationId xmlns:a16="http://schemas.microsoft.com/office/drawing/2014/main" id="{C694B360-0AB2-4A44-A10A-E3BEFC98D4E8}"/>
              </a:ext>
            </a:extLst>
          </p:cNvPr>
          <p:cNvSpPr txBox="1">
            <a:spLocks noChangeArrowheads="1"/>
          </p:cNvSpPr>
          <p:nvPr/>
        </p:nvSpPr>
        <p:spPr bwMode="auto">
          <a:xfrm>
            <a:off x="2995613" y="3033713"/>
            <a:ext cx="3232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u="sng">
                <a:solidFill>
                  <a:schemeClr val="tx2"/>
                </a:solidFill>
                <a:ea typeface="华文新魏" panose="02010800040101010101" pitchFamily="2" charset="-122"/>
              </a:rPr>
              <a:t>深度优先遍历</a:t>
            </a:r>
          </a:p>
        </p:txBody>
      </p:sp>
    </p:spTree>
  </p:cSld>
  <p:clrMapOvr>
    <a:masterClrMapping/>
  </p:clrMapOvr>
  <p:transition>
    <p:wipe dir="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FAE4F6A7-FEAA-4694-836D-7ECE46C5AB16}"/>
              </a:ext>
            </a:extLst>
          </p:cNvPr>
          <p:cNvSpPr>
            <a:spLocks noGrp="1"/>
          </p:cNvSpPr>
          <p:nvPr>
            <p:ph type="sldNum" sz="quarter" idx="11"/>
          </p:nvPr>
        </p:nvSpPr>
        <p:spPr/>
        <p:txBody>
          <a:bodyPr/>
          <a:lstStyle/>
          <a:p>
            <a:fld id="{6FCB4EC8-8F77-4E78-B211-DD21C8EF06F2}" type="slidenum">
              <a:rPr lang="en-US" altLang="zh-CN"/>
              <a:pPr/>
              <a:t>127</a:t>
            </a:fld>
            <a:endParaRPr lang="en-US" altLang="zh-CN"/>
          </a:p>
        </p:txBody>
      </p:sp>
      <p:sp>
        <p:nvSpPr>
          <p:cNvPr id="408579" name="Rectangle 3">
            <a:extLst>
              <a:ext uri="{FF2B5EF4-FFF2-40B4-BE49-F238E27FC236}">
                <a16:creationId xmlns:a16="http://schemas.microsoft.com/office/drawing/2014/main" id="{E41377DB-B4A9-410A-83A4-302F8675E761}"/>
              </a:ext>
            </a:extLst>
          </p:cNvPr>
          <p:cNvSpPr>
            <a:spLocks noGrp="1" noChangeArrowheads="1"/>
          </p:cNvSpPr>
          <p:nvPr>
            <p:ph type="body" idx="1"/>
          </p:nvPr>
        </p:nvSpPr>
        <p:spPr>
          <a:xfrm>
            <a:off x="663575" y="809625"/>
            <a:ext cx="7940675" cy="5499100"/>
          </a:xfrm>
        </p:spPr>
        <p:txBody>
          <a:bodyPr/>
          <a:lstStyle/>
          <a:p>
            <a:pPr>
              <a:lnSpc>
                <a:spcPct val="110000"/>
              </a:lnSpc>
              <a:spcBef>
                <a:spcPct val="10000"/>
              </a:spcBef>
              <a:buClr>
                <a:srgbClr val="800080"/>
              </a:buClr>
              <a:buSzPct val="50000"/>
            </a:pPr>
            <a:r>
              <a:rPr lang="zh-CN" altLang="en-US" sz="3000" b="1">
                <a:latin typeface="Times New Roman" panose="02020603050405020304" pitchFamily="18" charset="0"/>
                <a:ea typeface="仿宋_GB2312" pitchFamily="49" charset="-122"/>
              </a:rPr>
              <a:t>第一棵树的子树森林，</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T</a:t>
            </a:r>
            <a:r>
              <a:rPr lang="en-US" altLang="zh-CN" sz="3000" b="1" baseline="-25000">
                <a:latin typeface="Times New Roman" panose="02020603050405020304" pitchFamily="18" charset="0"/>
                <a:ea typeface="仿宋_GB2312" pitchFamily="49" charset="-122"/>
              </a:rPr>
              <a:t>2</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T</a:t>
            </a:r>
            <a:r>
              <a:rPr lang="en-US" altLang="zh-CN" sz="3000" b="1" i="1" baseline="-25000">
                <a:latin typeface="Times New Roman" panose="02020603050405020304" pitchFamily="18" charset="0"/>
                <a:ea typeface="仿宋_GB2312" pitchFamily="49" charset="-122"/>
              </a:rPr>
              <a:t>m</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是除去第一棵树之后剩余的树构成的森林。</a:t>
            </a:r>
          </a:p>
          <a:p>
            <a:pPr>
              <a:lnSpc>
                <a:spcPct val="110000"/>
              </a:lnSpc>
              <a:spcBef>
                <a:spcPct val="10000"/>
              </a:spcBef>
              <a:buClr>
                <a:srgbClr val="800080"/>
              </a:buClr>
              <a:buSzPct val="50000"/>
            </a:pPr>
            <a:endParaRPr lang="zh-CN" altLang="en-US" sz="3000" b="1">
              <a:latin typeface="Times New Roman" panose="02020603050405020304" pitchFamily="18" charset="0"/>
              <a:ea typeface="仿宋_GB2312" pitchFamily="49" charset="-122"/>
            </a:endParaRPr>
          </a:p>
          <a:p>
            <a:pPr>
              <a:lnSpc>
                <a:spcPct val="110000"/>
              </a:lnSpc>
              <a:spcBef>
                <a:spcPct val="10000"/>
              </a:spcBef>
              <a:buClr>
                <a:srgbClr val="800080"/>
              </a:buClr>
              <a:buSzPct val="50000"/>
            </a:pPr>
            <a:endParaRPr lang="zh-CN" altLang="en-US" sz="3000" b="1">
              <a:latin typeface="Times New Roman" panose="02020603050405020304" pitchFamily="18" charset="0"/>
              <a:ea typeface="仿宋_GB2312" pitchFamily="49" charset="-122"/>
            </a:endParaRPr>
          </a:p>
          <a:p>
            <a:pPr>
              <a:lnSpc>
                <a:spcPct val="110000"/>
              </a:lnSpc>
              <a:spcBef>
                <a:spcPct val="10000"/>
              </a:spcBef>
              <a:buClr>
                <a:srgbClr val="800080"/>
              </a:buClr>
              <a:buSzPct val="50000"/>
            </a:pPr>
            <a:r>
              <a:rPr lang="zh-CN" altLang="en-US" sz="3000" b="1">
                <a:latin typeface="Times New Roman" panose="02020603050405020304" pitchFamily="18" charset="0"/>
                <a:ea typeface="仿宋_GB2312" pitchFamily="49" charset="-122"/>
              </a:rPr>
              <a:t>若森林</a:t>
            </a:r>
            <a:r>
              <a:rPr lang="en-US" altLang="zh-CN" sz="3000" b="1">
                <a:latin typeface="Times New Roman" panose="02020603050405020304" pitchFamily="18" charset="0"/>
                <a:ea typeface="仿宋_GB2312" pitchFamily="49" charset="-122"/>
              </a:rPr>
              <a:t>F = Ø</a:t>
            </a:r>
            <a:r>
              <a:rPr lang="zh-CN" altLang="en-US" sz="3000" b="1">
                <a:latin typeface="Times New Roman" panose="02020603050405020304" pitchFamily="18" charset="0"/>
                <a:ea typeface="仿宋_GB2312" pitchFamily="49" charset="-122"/>
              </a:rPr>
              <a:t>，返回；否则</a:t>
            </a:r>
            <a:endParaRPr lang="zh-CN" altLang="en-US" sz="3000" b="1">
              <a:latin typeface="Times New Roman" panose="02020603050405020304" pitchFamily="18" charset="0"/>
              <a:ea typeface="仿宋_GB2312" pitchFamily="49" charset="-122"/>
              <a:sym typeface="Wingdings" panose="05000000000000000000" pitchFamily="2" charset="2"/>
            </a:endParaRPr>
          </a:p>
          <a:p>
            <a:pPr lvl="1">
              <a:lnSpc>
                <a:spcPct val="110000"/>
              </a:lnSpc>
              <a:spcBef>
                <a:spcPct val="10000"/>
              </a:spcBef>
              <a:buClr>
                <a:schemeClr val="tx2"/>
              </a:buClr>
              <a:buSzTx/>
              <a:buFont typeface="Wingdings" panose="05000000000000000000" pitchFamily="2" charset="2"/>
              <a:buChar char="ü"/>
            </a:pPr>
            <a:r>
              <a:rPr lang="zh-CN" altLang="en-US" sz="3000" b="1">
                <a:latin typeface="Times New Roman" panose="02020603050405020304" pitchFamily="18" charset="0"/>
                <a:ea typeface="仿宋_GB2312" pitchFamily="49" charset="-122"/>
              </a:rPr>
              <a:t>访问森林的根（也是第一棵树的根）</a:t>
            </a:r>
            <a:r>
              <a:rPr lang="en-US" altLang="zh-CN" sz="3000" b="1" i="1">
                <a:latin typeface="Times New Roman" panose="02020603050405020304" pitchFamily="18" charset="0"/>
                <a:ea typeface="仿宋_GB2312" pitchFamily="49" charset="-122"/>
              </a:rPr>
              <a:t>r</a:t>
            </a:r>
            <a:r>
              <a:rPr lang="en-US" altLang="zh-CN" sz="3000" b="1" baseline="-25000">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a:t>
            </a:r>
            <a:endParaRPr lang="zh-CN" altLang="en-US" sz="3000" b="1">
              <a:latin typeface="Times New Roman" panose="02020603050405020304" pitchFamily="18" charset="0"/>
              <a:ea typeface="仿宋_GB2312" pitchFamily="49" charset="-122"/>
              <a:sym typeface="Wingdings" panose="05000000000000000000" pitchFamily="2" charset="2"/>
            </a:endParaRPr>
          </a:p>
          <a:p>
            <a:pPr lvl="1">
              <a:lnSpc>
                <a:spcPct val="110000"/>
              </a:lnSpc>
              <a:spcBef>
                <a:spcPct val="10000"/>
              </a:spcBef>
              <a:buClr>
                <a:schemeClr val="tx2"/>
              </a:buClr>
              <a:buSzTx/>
              <a:buFont typeface="Wingdings" panose="05000000000000000000" pitchFamily="2" charset="2"/>
              <a:buChar char="ü"/>
            </a:pPr>
            <a:r>
              <a:rPr lang="zh-CN" altLang="en-US" sz="3000" b="1">
                <a:latin typeface="Times New Roman" panose="02020603050405020304" pitchFamily="18" charset="0"/>
                <a:ea typeface="仿宋_GB2312" pitchFamily="49" charset="-122"/>
              </a:rPr>
              <a:t>先根遍历森林第一棵树的根的子树森林</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T</a:t>
            </a:r>
            <a:r>
              <a:rPr lang="en-US" altLang="zh-CN" sz="3000" b="1" baseline="-25000">
                <a:latin typeface="Times New Roman" panose="02020603050405020304" pitchFamily="18" charset="0"/>
                <a:ea typeface="仿宋_GB2312" pitchFamily="49" charset="-122"/>
              </a:rPr>
              <a:t>11</a:t>
            </a:r>
            <a:r>
              <a:rPr lang="en-US" altLang="zh-CN" sz="3000" b="1">
                <a:latin typeface="Times New Roman" panose="02020603050405020304" pitchFamily="18" charset="0"/>
                <a:ea typeface="仿宋_GB2312" pitchFamily="49" charset="-122"/>
              </a:rPr>
              <a:t>, …, </a:t>
            </a:r>
            <a:r>
              <a:rPr lang="en-US" altLang="zh-CN" sz="3000" b="1" i="1">
                <a:latin typeface="Times New Roman" panose="02020603050405020304" pitchFamily="18" charset="0"/>
                <a:ea typeface="仿宋_GB2312" pitchFamily="49" charset="-122"/>
              </a:rPr>
              <a:t>T</a:t>
            </a:r>
            <a:r>
              <a:rPr lang="en-US" altLang="zh-CN" sz="3000" b="1" baseline="-25000">
                <a:latin typeface="Times New Roman" panose="02020603050405020304" pitchFamily="18" charset="0"/>
                <a:ea typeface="仿宋_GB2312" pitchFamily="49" charset="-122"/>
              </a:rPr>
              <a:t>1</a:t>
            </a:r>
            <a:r>
              <a:rPr lang="en-US" altLang="zh-CN" sz="3000" b="1" i="1" baseline="-25000">
                <a:latin typeface="Times New Roman" panose="02020603050405020304" pitchFamily="18" charset="0"/>
                <a:ea typeface="仿宋_GB2312" pitchFamily="49" charset="-122"/>
              </a:rPr>
              <a:t>k</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endParaRPr lang="zh-CN" altLang="en-US" sz="3000" b="1">
              <a:latin typeface="Times New Roman" panose="02020603050405020304" pitchFamily="18" charset="0"/>
              <a:ea typeface="仿宋_GB2312" pitchFamily="49" charset="-122"/>
              <a:sym typeface="Wingdings" panose="05000000000000000000" pitchFamily="2" charset="2"/>
            </a:endParaRPr>
          </a:p>
          <a:p>
            <a:pPr lvl="1">
              <a:lnSpc>
                <a:spcPct val="110000"/>
              </a:lnSpc>
              <a:spcBef>
                <a:spcPct val="10000"/>
              </a:spcBef>
              <a:buClr>
                <a:schemeClr val="tx2"/>
              </a:buClr>
              <a:buSzTx/>
              <a:buFont typeface="Wingdings" panose="05000000000000000000" pitchFamily="2" charset="2"/>
              <a:buChar char="ü"/>
            </a:pPr>
            <a:r>
              <a:rPr lang="zh-CN" altLang="en-US" sz="3000" b="1">
                <a:latin typeface="Times New Roman" panose="02020603050405020304" pitchFamily="18" charset="0"/>
                <a:ea typeface="仿宋_GB2312" pitchFamily="49" charset="-122"/>
              </a:rPr>
              <a:t>先根遍历森林中除第一棵树外其他树组成的森林</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T</a:t>
            </a:r>
            <a:r>
              <a:rPr lang="en-US" altLang="zh-CN" sz="3000" b="1" baseline="-25000">
                <a:latin typeface="Times New Roman" panose="02020603050405020304" pitchFamily="18" charset="0"/>
                <a:ea typeface="仿宋_GB2312" pitchFamily="49" charset="-122"/>
              </a:rPr>
              <a:t>2</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T</a:t>
            </a:r>
            <a:r>
              <a:rPr lang="en-US" altLang="zh-CN" sz="3000" b="1" i="1" baseline="-25000">
                <a:latin typeface="Times New Roman" panose="02020603050405020304" pitchFamily="18" charset="0"/>
                <a:ea typeface="仿宋_GB2312" pitchFamily="49" charset="-122"/>
              </a:rPr>
              <a:t>m</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 </a:t>
            </a:r>
          </a:p>
        </p:txBody>
      </p:sp>
      <p:sp>
        <p:nvSpPr>
          <p:cNvPr id="408578" name="Rectangle 2">
            <a:extLst>
              <a:ext uri="{FF2B5EF4-FFF2-40B4-BE49-F238E27FC236}">
                <a16:creationId xmlns:a16="http://schemas.microsoft.com/office/drawing/2014/main" id="{A3F90311-D9EF-40B3-9BE2-36E404876CB8}"/>
              </a:ext>
            </a:extLst>
          </p:cNvPr>
          <p:cNvSpPr>
            <a:spLocks noGrp="1" noChangeArrowheads="1"/>
          </p:cNvSpPr>
          <p:nvPr>
            <p:ph type="title"/>
          </p:nvPr>
        </p:nvSpPr>
        <p:spPr>
          <a:xfrm>
            <a:off x="323850" y="1989138"/>
            <a:ext cx="8229600" cy="919162"/>
          </a:xfrm>
        </p:spPr>
        <p:txBody>
          <a:bodyPr/>
          <a:lstStyle/>
          <a:p>
            <a:pPr algn="ctr"/>
            <a:r>
              <a:rPr lang="zh-CN" altLang="en-US" sz="4000" b="1">
                <a:solidFill>
                  <a:schemeClr val="tx2"/>
                </a:solidFill>
                <a:ea typeface="华文新魏" panose="02010800040101010101" pitchFamily="2" charset="-122"/>
              </a:rPr>
              <a:t>森林的先根次序遍历</a:t>
            </a:r>
          </a:p>
        </p:txBody>
      </p:sp>
    </p:spTree>
  </p:cSld>
  <p:clrMapOvr>
    <a:masterClrMapping/>
  </p:clrMapOvr>
  <p:transition>
    <p:wipe dir="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灯片编号占位符 4">
            <a:extLst>
              <a:ext uri="{FF2B5EF4-FFF2-40B4-BE49-F238E27FC236}">
                <a16:creationId xmlns:a16="http://schemas.microsoft.com/office/drawing/2014/main" id="{2451AEBA-8345-448E-8FED-CF0D83D027C1}"/>
              </a:ext>
            </a:extLst>
          </p:cNvPr>
          <p:cNvSpPr>
            <a:spLocks noGrp="1"/>
          </p:cNvSpPr>
          <p:nvPr>
            <p:ph type="sldNum" sz="quarter" idx="11"/>
          </p:nvPr>
        </p:nvSpPr>
        <p:spPr/>
        <p:txBody>
          <a:bodyPr/>
          <a:lstStyle/>
          <a:p>
            <a:fld id="{8F9274CC-580F-4565-B635-FB2CF63E59A3}" type="slidenum">
              <a:rPr lang="en-US" altLang="zh-CN"/>
              <a:pPr/>
              <a:t>128</a:t>
            </a:fld>
            <a:endParaRPr lang="en-US" altLang="zh-CN"/>
          </a:p>
        </p:txBody>
      </p:sp>
      <p:sp>
        <p:nvSpPr>
          <p:cNvPr id="276526" name="Rectangle 46">
            <a:extLst>
              <a:ext uri="{FF2B5EF4-FFF2-40B4-BE49-F238E27FC236}">
                <a16:creationId xmlns:a16="http://schemas.microsoft.com/office/drawing/2014/main" id="{87508D0D-FEE1-42EB-8ADD-B0F92FA7E22F}"/>
              </a:ext>
            </a:extLst>
          </p:cNvPr>
          <p:cNvSpPr>
            <a:spLocks noGrp="1" noChangeArrowheads="1"/>
          </p:cNvSpPr>
          <p:nvPr>
            <p:ph type="body" idx="1"/>
          </p:nvPr>
        </p:nvSpPr>
        <p:spPr>
          <a:xfrm>
            <a:off x="684213" y="4438650"/>
            <a:ext cx="8229600" cy="1835150"/>
          </a:xfrm>
        </p:spPr>
        <p:txBody>
          <a:bodyPr/>
          <a:lstStyle/>
          <a:p>
            <a:pPr>
              <a:spcBef>
                <a:spcPct val="15000"/>
              </a:spcBef>
              <a:buClr>
                <a:srgbClr val="800080"/>
              </a:buClr>
              <a:buSzPct val="50000"/>
            </a:pPr>
            <a:r>
              <a:rPr kumimoji="1" lang="zh-CN" altLang="en-US" sz="3000" b="1">
                <a:latin typeface="Times New Roman" panose="02020603050405020304" pitchFamily="18" charset="0"/>
                <a:ea typeface="仿宋_GB2312" pitchFamily="49" charset="-122"/>
              </a:rPr>
              <a:t>森林的先根次序遍历的结果序列</a:t>
            </a:r>
          </a:p>
          <a:p>
            <a:pPr>
              <a:spcBef>
                <a:spcPct val="15000"/>
              </a:spcBef>
              <a:buClr>
                <a:srgbClr val="800080"/>
              </a:buClr>
              <a:buSzPct val="50000"/>
              <a:buFont typeface="Wingdings" panose="05000000000000000000" pitchFamily="2" charset="2"/>
              <a:buNone/>
            </a:pPr>
            <a:r>
              <a:rPr kumimoji="1" lang="zh-CN" altLang="en-US" sz="3000" b="1">
                <a:solidFill>
                  <a:schemeClr val="tx2"/>
                </a:solidFill>
                <a:latin typeface="Times New Roman" panose="02020603050405020304" pitchFamily="18" charset="0"/>
                <a:ea typeface="仿宋_GB2312" pitchFamily="49" charset="-122"/>
              </a:rPr>
              <a:t>		</a:t>
            </a:r>
            <a:r>
              <a:rPr kumimoji="1" lang="en-US" altLang="zh-CN" sz="3000" b="1">
                <a:solidFill>
                  <a:schemeClr val="tx2"/>
                </a:solidFill>
                <a:latin typeface="Times New Roman" panose="02020603050405020304" pitchFamily="18" charset="0"/>
                <a:ea typeface="仿宋_GB2312" pitchFamily="49" charset="-122"/>
              </a:rPr>
              <a:t>ABCDE  FG  HIKJ</a:t>
            </a:r>
          </a:p>
          <a:p>
            <a:pPr>
              <a:spcBef>
                <a:spcPct val="15000"/>
              </a:spcBef>
              <a:buClr>
                <a:srgbClr val="800080"/>
              </a:buClr>
              <a:buSzPct val="50000"/>
            </a:pPr>
            <a:r>
              <a:rPr kumimoji="1" lang="zh-CN" altLang="en-US" sz="3000" b="1">
                <a:latin typeface="Times New Roman" panose="02020603050405020304" pitchFamily="18" charset="0"/>
                <a:ea typeface="仿宋_GB2312" pitchFamily="49" charset="-122"/>
              </a:rPr>
              <a:t>这相当于对应二叉树的前序遍历结果。</a:t>
            </a:r>
            <a:endParaRPr lang="zh-CN" altLang="en-US">
              <a:latin typeface="Times New Roman" panose="02020603050405020304" pitchFamily="18" charset="0"/>
              <a:ea typeface="仿宋_GB2312" pitchFamily="49" charset="-122"/>
            </a:endParaRPr>
          </a:p>
        </p:txBody>
      </p:sp>
      <p:grpSp>
        <p:nvGrpSpPr>
          <p:cNvPr id="276527" name="Group 47">
            <a:extLst>
              <a:ext uri="{FF2B5EF4-FFF2-40B4-BE49-F238E27FC236}">
                <a16:creationId xmlns:a16="http://schemas.microsoft.com/office/drawing/2014/main" id="{E988514F-62A6-427F-922F-FD222AC3401D}"/>
              </a:ext>
            </a:extLst>
          </p:cNvPr>
          <p:cNvGrpSpPr>
            <a:grpSpLocks/>
          </p:cNvGrpSpPr>
          <p:nvPr/>
        </p:nvGrpSpPr>
        <p:grpSpPr bwMode="auto">
          <a:xfrm>
            <a:off x="2808288" y="728663"/>
            <a:ext cx="3459162" cy="3505200"/>
            <a:chOff x="1973" y="526"/>
            <a:chExt cx="2179" cy="2208"/>
          </a:xfrm>
        </p:grpSpPr>
        <p:sp>
          <p:nvSpPr>
            <p:cNvPr id="276485" name="Line 5">
              <a:extLst>
                <a:ext uri="{FF2B5EF4-FFF2-40B4-BE49-F238E27FC236}">
                  <a16:creationId xmlns:a16="http://schemas.microsoft.com/office/drawing/2014/main" id="{DFC9EBB4-0CCD-48D8-AA32-607ADC6FF6E6}"/>
                </a:ext>
              </a:extLst>
            </p:cNvPr>
            <p:cNvSpPr>
              <a:spLocks noChangeShapeType="1"/>
            </p:cNvSpPr>
            <p:nvPr/>
          </p:nvSpPr>
          <p:spPr bwMode="auto">
            <a:xfrm>
              <a:off x="2597" y="766"/>
              <a:ext cx="1344" cy="1104"/>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486" name="Line 6">
              <a:extLst>
                <a:ext uri="{FF2B5EF4-FFF2-40B4-BE49-F238E27FC236}">
                  <a16:creationId xmlns:a16="http://schemas.microsoft.com/office/drawing/2014/main" id="{6999EAAC-FF76-41A5-937A-21CE8930886C}"/>
                </a:ext>
              </a:extLst>
            </p:cNvPr>
            <p:cNvSpPr>
              <a:spLocks noChangeShapeType="1"/>
            </p:cNvSpPr>
            <p:nvPr/>
          </p:nvSpPr>
          <p:spPr bwMode="auto">
            <a:xfrm flipH="1">
              <a:off x="2549" y="1717"/>
              <a:ext cx="240" cy="24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487" name="Line 7">
              <a:extLst>
                <a:ext uri="{FF2B5EF4-FFF2-40B4-BE49-F238E27FC236}">
                  <a16:creationId xmlns:a16="http://schemas.microsoft.com/office/drawing/2014/main" id="{A8513DFA-C474-4497-A0B8-A2D0102FC76F}"/>
                </a:ext>
              </a:extLst>
            </p:cNvPr>
            <p:cNvSpPr>
              <a:spLocks noChangeShapeType="1"/>
            </p:cNvSpPr>
            <p:nvPr/>
          </p:nvSpPr>
          <p:spPr bwMode="auto">
            <a:xfrm>
              <a:off x="2165" y="1045"/>
              <a:ext cx="624" cy="576"/>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488" name="Line 8">
              <a:extLst>
                <a:ext uri="{FF2B5EF4-FFF2-40B4-BE49-F238E27FC236}">
                  <a16:creationId xmlns:a16="http://schemas.microsoft.com/office/drawing/2014/main" id="{21DCFB6C-9614-42DD-8455-106E027CBDFC}"/>
                </a:ext>
              </a:extLst>
            </p:cNvPr>
            <p:cNvSpPr>
              <a:spLocks noChangeShapeType="1"/>
            </p:cNvSpPr>
            <p:nvPr/>
          </p:nvSpPr>
          <p:spPr bwMode="auto">
            <a:xfrm flipH="1">
              <a:off x="2165" y="757"/>
              <a:ext cx="288" cy="24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489" name="Oval 9">
              <a:extLst>
                <a:ext uri="{FF2B5EF4-FFF2-40B4-BE49-F238E27FC236}">
                  <a16:creationId xmlns:a16="http://schemas.microsoft.com/office/drawing/2014/main" id="{CEB1BBB8-88A2-4AE7-9D07-22256C76E5A4}"/>
                </a:ext>
              </a:extLst>
            </p:cNvPr>
            <p:cNvSpPr>
              <a:spLocks noChangeArrowheads="1"/>
            </p:cNvSpPr>
            <p:nvPr/>
          </p:nvSpPr>
          <p:spPr bwMode="auto">
            <a:xfrm>
              <a:off x="2357" y="565"/>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76490" name="Oval 10">
              <a:extLst>
                <a:ext uri="{FF2B5EF4-FFF2-40B4-BE49-F238E27FC236}">
                  <a16:creationId xmlns:a16="http://schemas.microsoft.com/office/drawing/2014/main" id="{FB6161D7-32DD-4A1B-B331-F7933CF964B0}"/>
                </a:ext>
              </a:extLst>
            </p:cNvPr>
            <p:cNvSpPr>
              <a:spLocks noChangeArrowheads="1"/>
            </p:cNvSpPr>
            <p:nvPr/>
          </p:nvSpPr>
          <p:spPr bwMode="auto">
            <a:xfrm>
              <a:off x="1973" y="901"/>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76491" name="Oval 11">
              <a:extLst>
                <a:ext uri="{FF2B5EF4-FFF2-40B4-BE49-F238E27FC236}">
                  <a16:creationId xmlns:a16="http://schemas.microsoft.com/office/drawing/2014/main" id="{D835BAEE-661B-4675-9075-A2BF5D76F40D}"/>
                </a:ext>
              </a:extLst>
            </p:cNvPr>
            <p:cNvSpPr>
              <a:spLocks noChangeArrowheads="1"/>
            </p:cNvSpPr>
            <p:nvPr/>
          </p:nvSpPr>
          <p:spPr bwMode="auto">
            <a:xfrm>
              <a:off x="2693" y="1525"/>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76492" name="Oval 12">
              <a:extLst>
                <a:ext uri="{FF2B5EF4-FFF2-40B4-BE49-F238E27FC236}">
                  <a16:creationId xmlns:a16="http://schemas.microsoft.com/office/drawing/2014/main" id="{F9C81980-A42C-4659-8C52-862E6A8E7B12}"/>
                </a:ext>
              </a:extLst>
            </p:cNvPr>
            <p:cNvSpPr>
              <a:spLocks noChangeArrowheads="1"/>
            </p:cNvSpPr>
            <p:nvPr/>
          </p:nvSpPr>
          <p:spPr bwMode="auto">
            <a:xfrm>
              <a:off x="2357" y="1189"/>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76493" name="Oval 13">
              <a:extLst>
                <a:ext uri="{FF2B5EF4-FFF2-40B4-BE49-F238E27FC236}">
                  <a16:creationId xmlns:a16="http://schemas.microsoft.com/office/drawing/2014/main" id="{9B6BDAE6-24C1-4C72-B4C0-B08AF17ABEE2}"/>
                </a:ext>
              </a:extLst>
            </p:cNvPr>
            <p:cNvSpPr>
              <a:spLocks noChangeArrowheads="1"/>
            </p:cNvSpPr>
            <p:nvPr/>
          </p:nvSpPr>
          <p:spPr bwMode="auto">
            <a:xfrm>
              <a:off x="2357" y="1861"/>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76494" name="Text Box 14">
              <a:extLst>
                <a:ext uri="{FF2B5EF4-FFF2-40B4-BE49-F238E27FC236}">
                  <a16:creationId xmlns:a16="http://schemas.microsoft.com/office/drawing/2014/main" id="{949C9B06-C818-4DBB-80EB-33E85008CB9A}"/>
                </a:ext>
              </a:extLst>
            </p:cNvPr>
            <p:cNvSpPr txBox="1">
              <a:spLocks noChangeArrowheads="1"/>
            </p:cNvSpPr>
            <p:nvPr/>
          </p:nvSpPr>
          <p:spPr bwMode="auto">
            <a:xfrm>
              <a:off x="2367" y="526"/>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276495" name="Text Box 15">
              <a:extLst>
                <a:ext uri="{FF2B5EF4-FFF2-40B4-BE49-F238E27FC236}">
                  <a16:creationId xmlns:a16="http://schemas.microsoft.com/office/drawing/2014/main" id="{67725C9A-F406-4A9B-98F5-2E6DA98227FA}"/>
                </a:ext>
              </a:extLst>
            </p:cNvPr>
            <p:cNvSpPr txBox="1">
              <a:spLocks noChangeArrowheads="1"/>
            </p:cNvSpPr>
            <p:nvPr/>
          </p:nvSpPr>
          <p:spPr bwMode="auto">
            <a:xfrm>
              <a:off x="1989" y="862"/>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276496" name="Text Box 16">
              <a:extLst>
                <a:ext uri="{FF2B5EF4-FFF2-40B4-BE49-F238E27FC236}">
                  <a16:creationId xmlns:a16="http://schemas.microsoft.com/office/drawing/2014/main" id="{CD99C6C2-6BFF-42E4-ACD5-B835E6ECB31E}"/>
                </a:ext>
              </a:extLst>
            </p:cNvPr>
            <p:cNvSpPr txBox="1">
              <a:spLocks noChangeArrowheads="1"/>
            </p:cNvSpPr>
            <p:nvPr/>
          </p:nvSpPr>
          <p:spPr bwMode="auto">
            <a:xfrm>
              <a:off x="2367" y="1150"/>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276497" name="Text Box 17">
              <a:extLst>
                <a:ext uri="{FF2B5EF4-FFF2-40B4-BE49-F238E27FC236}">
                  <a16:creationId xmlns:a16="http://schemas.microsoft.com/office/drawing/2014/main" id="{4685EC8B-FD27-4881-8605-8897A643190E}"/>
                </a:ext>
              </a:extLst>
            </p:cNvPr>
            <p:cNvSpPr txBox="1">
              <a:spLocks noChangeArrowheads="1"/>
            </p:cNvSpPr>
            <p:nvPr/>
          </p:nvSpPr>
          <p:spPr bwMode="auto">
            <a:xfrm>
              <a:off x="2373" y="1822"/>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276498" name="Text Box 18">
              <a:extLst>
                <a:ext uri="{FF2B5EF4-FFF2-40B4-BE49-F238E27FC236}">
                  <a16:creationId xmlns:a16="http://schemas.microsoft.com/office/drawing/2014/main" id="{BA9FD8AE-C093-4ECB-A979-419EDB866880}"/>
                </a:ext>
              </a:extLst>
            </p:cNvPr>
            <p:cNvSpPr txBox="1">
              <a:spLocks noChangeArrowheads="1"/>
            </p:cNvSpPr>
            <p:nvPr/>
          </p:nvSpPr>
          <p:spPr bwMode="auto">
            <a:xfrm>
              <a:off x="2703" y="1486"/>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276499" name="Line 19">
              <a:extLst>
                <a:ext uri="{FF2B5EF4-FFF2-40B4-BE49-F238E27FC236}">
                  <a16:creationId xmlns:a16="http://schemas.microsoft.com/office/drawing/2014/main" id="{6D8E3744-1407-4EE1-B50A-74B5423079FE}"/>
                </a:ext>
              </a:extLst>
            </p:cNvPr>
            <p:cNvSpPr>
              <a:spLocks noChangeShapeType="1"/>
            </p:cNvSpPr>
            <p:nvPr/>
          </p:nvSpPr>
          <p:spPr bwMode="auto">
            <a:xfrm>
              <a:off x="3701" y="2350"/>
              <a:ext cx="240" cy="19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00" name="Line 20">
              <a:extLst>
                <a:ext uri="{FF2B5EF4-FFF2-40B4-BE49-F238E27FC236}">
                  <a16:creationId xmlns:a16="http://schemas.microsoft.com/office/drawing/2014/main" id="{643390FE-5375-4FBB-B14D-70EC9E51EAB6}"/>
                </a:ext>
              </a:extLst>
            </p:cNvPr>
            <p:cNvSpPr>
              <a:spLocks noChangeShapeType="1"/>
            </p:cNvSpPr>
            <p:nvPr/>
          </p:nvSpPr>
          <p:spPr bwMode="auto">
            <a:xfrm flipH="1">
              <a:off x="3317" y="1966"/>
              <a:ext cx="624" cy="52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01" name="Oval 21">
              <a:extLst>
                <a:ext uri="{FF2B5EF4-FFF2-40B4-BE49-F238E27FC236}">
                  <a16:creationId xmlns:a16="http://schemas.microsoft.com/office/drawing/2014/main" id="{611B9FF3-44E8-49E5-9027-BE627F2B0D9E}"/>
                </a:ext>
              </a:extLst>
            </p:cNvPr>
            <p:cNvSpPr>
              <a:spLocks noChangeArrowheads="1"/>
            </p:cNvSpPr>
            <p:nvPr/>
          </p:nvSpPr>
          <p:spPr bwMode="auto">
            <a:xfrm>
              <a:off x="3845" y="177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76502" name="Oval 22">
              <a:extLst>
                <a:ext uri="{FF2B5EF4-FFF2-40B4-BE49-F238E27FC236}">
                  <a16:creationId xmlns:a16="http://schemas.microsoft.com/office/drawing/2014/main" id="{1110D8F3-0DDC-4C7D-8E7D-A021202A0E98}"/>
                </a:ext>
              </a:extLst>
            </p:cNvPr>
            <p:cNvSpPr>
              <a:spLocks noChangeArrowheads="1"/>
            </p:cNvSpPr>
            <p:nvPr/>
          </p:nvSpPr>
          <p:spPr bwMode="auto">
            <a:xfrm>
              <a:off x="3461" y="2110"/>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76503" name="Oval 23">
              <a:extLst>
                <a:ext uri="{FF2B5EF4-FFF2-40B4-BE49-F238E27FC236}">
                  <a16:creationId xmlns:a16="http://schemas.microsoft.com/office/drawing/2014/main" id="{FEE0B127-3BF6-4770-9034-5FB95F0EF130}"/>
                </a:ext>
              </a:extLst>
            </p:cNvPr>
            <p:cNvSpPr>
              <a:spLocks noChangeArrowheads="1"/>
            </p:cNvSpPr>
            <p:nvPr/>
          </p:nvSpPr>
          <p:spPr bwMode="auto">
            <a:xfrm>
              <a:off x="3077" y="2446"/>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76504" name="Oval 24">
              <a:extLst>
                <a:ext uri="{FF2B5EF4-FFF2-40B4-BE49-F238E27FC236}">
                  <a16:creationId xmlns:a16="http://schemas.microsoft.com/office/drawing/2014/main" id="{4D7BB63D-5515-47FD-A0FE-A19EBCE1D9D1}"/>
                </a:ext>
              </a:extLst>
            </p:cNvPr>
            <p:cNvSpPr>
              <a:spLocks noChangeArrowheads="1"/>
            </p:cNvSpPr>
            <p:nvPr/>
          </p:nvSpPr>
          <p:spPr bwMode="auto">
            <a:xfrm>
              <a:off x="3845" y="2446"/>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76505" name="Text Box 25">
              <a:extLst>
                <a:ext uri="{FF2B5EF4-FFF2-40B4-BE49-F238E27FC236}">
                  <a16:creationId xmlns:a16="http://schemas.microsoft.com/office/drawing/2014/main" id="{97E4A4D1-DA50-4444-B8A7-AE2A02A58672}"/>
                </a:ext>
              </a:extLst>
            </p:cNvPr>
            <p:cNvSpPr txBox="1">
              <a:spLocks noChangeArrowheads="1"/>
            </p:cNvSpPr>
            <p:nvPr/>
          </p:nvSpPr>
          <p:spPr bwMode="auto">
            <a:xfrm>
              <a:off x="3862" y="1726"/>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H</a:t>
              </a:r>
              <a:endParaRPr kumimoji="1" lang="en-US" altLang="zh-CN" sz="2400">
                <a:latin typeface="Times New Roman" panose="02020603050405020304" pitchFamily="18" charset="0"/>
              </a:endParaRPr>
            </a:p>
          </p:txBody>
        </p:sp>
        <p:sp>
          <p:nvSpPr>
            <p:cNvPr id="276506" name="Text Box 26">
              <a:extLst>
                <a:ext uri="{FF2B5EF4-FFF2-40B4-BE49-F238E27FC236}">
                  <a16:creationId xmlns:a16="http://schemas.microsoft.com/office/drawing/2014/main" id="{B347240A-378C-4642-83B2-4AF2C00C79FD}"/>
                </a:ext>
              </a:extLst>
            </p:cNvPr>
            <p:cNvSpPr txBox="1">
              <a:spLocks noChangeArrowheads="1"/>
            </p:cNvSpPr>
            <p:nvPr/>
          </p:nvSpPr>
          <p:spPr bwMode="auto">
            <a:xfrm>
              <a:off x="3521" y="2071"/>
              <a:ext cx="20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I</a:t>
              </a:r>
              <a:endParaRPr kumimoji="1" lang="en-US" altLang="zh-CN" sz="2400">
                <a:latin typeface="Times New Roman" panose="02020603050405020304" pitchFamily="18" charset="0"/>
              </a:endParaRPr>
            </a:p>
          </p:txBody>
        </p:sp>
        <p:sp>
          <p:nvSpPr>
            <p:cNvPr id="276507" name="Text Box 27">
              <a:extLst>
                <a:ext uri="{FF2B5EF4-FFF2-40B4-BE49-F238E27FC236}">
                  <a16:creationId xmlns:a16="http://schemas.microsoft.com/office/drawing/2014/main" id="{26C8A304-91F0-4082-87F7-36C898B757D6}"/>
                </a:ext>
              </a:extLst>
            </p:cNvPr>
            <p:cNvSpPr txBox="1">
              <a:spLocks noChangeArrowheads="1"/>
            </p:cNvSpPr>
            <p:nvPr/>
          </p:nvSpPr>
          <p:spPr bwMode="auto">
            <a:xfrm>
              <a:off x="3094" y="2398"/>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K</a:t>
              </a:r>
              <a:endParaRPr kumimoji="1" lang="en-US" altLang="zh-CN" sz="2400">
                <a:latin typeface="Times New Roman" panose="02020603050405020304" pitchFamily="18" charset="0"/>
              </a:endParaRPr>
            </a:p>
          </p:txBody>
        </p:sp>
        <p:sp>
          <p:nvSpPr>
            <p:cNvPr id="276508" name="Text Box 28">
              <a:extLst>
                <a:ext uri="{FF2B5EF4-FFF2-40B4-BE49-F238E27FC236}">
                  <a16:creationId xmlns:a16="http://schemas.microsoft.com/office/drawing/2014/main" id="{EBAE38EE-698B-4F25-AD23-5A3AF3AEE98A}"/>
                </a:ext>
              </a:extLst>
            </p:cNvPr>
            <p:cNvSpPr txBox="1">
              <a:spLocks noChangeArrowheads="1"/>
            </p:cNvSpPr>
            <p:nvPr/>
          </p:nvSpPr>
          <p:spPr bwMode="auto">
            <a:xfrm>
              <a:off x="3892" y="240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J</a:t>
              </a:r>
              <a:endParaRPr kumimoji="1" lang="en-US" altLang="zh-CN" sz="2400">
                <a:latin typeface="Times New Roman" panose="02020603050405020304" pitchFamily="18" charset="0"/>
              </a:endParaRPr>
            </a:p>
          </p:txBody>
        </p:sp>
        <p:sp>
          <p:nvSpPr>
            <p:cNvPr id="276509" name="Line 29">
              <a:extLst>
                <a:ext uri="{FF2B5EF4-FFF2-40B4-BE49-F238E27FC236}">
                  <a16:creationId xmlns:a16="http://schemas.microsoft.com/office/drawing/2014/main" id="{E66C74D2-87F4-4663-B379-90841F481716}"/>
                </a:ext>
              </a:extLst>
            </p:cNvPr>
            <p:cNvSpPr>
              <a:spLocks noChangeShapeType="1"/>
            </p:cNvSpPr>
            <p:nvPr/>
          </p:nvSpPr>
          <p:spPr bwMode="auto">
            <a:xfrm flipH="1">
              <a:off x="3269" y="1630"/>
              <a:ext cx="288"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10" name="Oval 30">
              <a:extLst>
                <a:ext uri="{FF2B5EF4-FFF2-40B4-BE49-F238E27FC236}">
                  <a16:creationId xmlns:a16="http://schemas.microsoft.com/office/drawing/2014/main" id="{7E132C71-91CA-4D78-8C65-2F51E312D74A}"/>
                </a:ext>
              </a:extLst>
            </p:cNvPr>
            <p:cNvSpPr>
              <a:spLocks noChangeArrowheads="1"/>
            </p:cNvSpPr>
            <p:nvPr/>
          </p:nvSpPr>
          <p:spPr bwMode="auto">
            <a:xfrm>
              <a:off x="3461" y="1438"/>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76511" name="Oval 31">
              <a:extLst>
                <a:ext uri="{FF2B5EF4-FFF2-40B4-BE49-F238E27FC236}">
                  <a16:creationId xmlns:a16="http://schemas.microsoft.com/office/drawing/2014/main" id="{6BE2862B-6DFF-4DA6-8259-59A968AD582A}"/>
                </a:ext>
              </a:extLst>
            </p:cNvPr>
            <p:cNvSpPr>
              <a:spLocks noChangeArrowheads="1"/>
            </p:cNvSpPr>
            <p:nvPr/>
          </p:nvSpPr>
          <p:spPr bwMode="auto">
            <a:xfrm>
              <a:off x="3077" y="1822"/>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76512" name="Text Box 32">
              <a:extLst>
                <a:ext uri="{FF2B5EF4-FFF2-40B4-BE49-F238E27FC236}">
                  <a16:creationId xmlns:a16="http://schemas.microsoft.com/office/drawing/2014/main" id="{57B87AAE-3847-44FE-9312-DCDB05374BCE}"/>
                </a:ext>
              </a:extLst>
            </p:cNvPr>
            <p:cNvSpPr txBox="1">
              <a:spLocks noChangeArrowheads="1"/>
            </p:cNvSpPr>
            <p:nvPr/>
          </p:nvSpPr>
          <p:spPr bwMode="auto">
            <a:xfrm>
              <a:off x="3483" y="1438"/>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F</a:t>
              </a:r>
              <a:endParaRPr kumimoji="1" lang="en-US" altLang="zh-CN" sz="2400">
                <a:latin typeface="Times New Roman" panose="02020603050405020304" pitchFamily="18" charset="0"/>
              </a:endParaRPr>
            </a:p>
          </p:txBody>
        </p:sp>
        <p:sp>
          <p:nvSpPr>
            <p:cNvPr id="276513" name="Text Box 33">
              <a:extLst>
                <a:ext uri="{FF2B5EF4-FFF2-40B4-BE49-F238E27FC236}">
                  <a16:creationId xmlns:a16="http://schemas.microsoft.com/office/drawing/2014/main" id="{B160FDDD-1F89-447B-A9DA-BB89CE5CF3EB}"/>
                </a:ext>
              </a:extLst>
            </p:cNvPr>
            <p:cNvSpPr txBox="1">
              <a:spLocks noChangeArrowheads="1"/>
            </p:cNvSpPr>
            <p:nvPr/>
          </p:nvSpPr>
          <p:spPr bwMode="auto">
            <a:xfrm>
              <a:off x="3081" y="1783"/>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G</a:t>
              </a:r>
              <a:endParaRPr kumimoji="1" lang="en-US" altLang="zh-CN" sz="2400">
                <a:latin typeface="Times New Roman" panose="02020603050405020304" pitchFamily="18" charset="0"/>
              </a:endParaRPr>
            </a:p>
          </p:txBody>
        </p:sp>
        <p:sp>
          <p:nvSpPr>
            <p:cNvPr id="276515" name="Freeform 35">
              <a:extLst>
                <a:ext uri="{FF2B5EF4-FFF2-40B4-BE49-F238E27FC236}">
                  <a16:creationId xmlns:a16="http://schemas.microsoft.com/office/drawing/2014/main" id="{22461D21-A544-4E0A-9E29-3EDC4A375CE1}"/>
                </a:ext>
              </a:extLst>
            </p:cNvPr>
            <p:cNvSpPr>
              <a:spLocks/>
            </p:cNvSpPr>
            <p:nvPr/>
          </p:nvSpPr>
          <p:spPr bwMode="auto">
            <a:xfrm>
              <a:off x="2064" y="663"/>
              <a:ext cx="181" cy="159"/>
            </a:xfrm>
            <a:custGeom>
              <a:avLst/>
              <a:gdLst>
                <a:gd name="T0" fmla="*/ 181 w 181"/>
                <a:gd name="T1" fmla="*/ 0 h 159"/>
                <a:gd name="T2" fmla="*/ 0 w 181"/>
                <a:gd name="T3" fmla="*/ 159 h 159"/>
              </a:gdLst>
              <a:ahLst/>
              <a:cxnLst>
                <a:cxn ang="0">
                  <a:pos x="T0" y="T1"/>
                </a:cxn>
                <a:cxn ang="0">
                  <a:pos x="T2" y="T3"/>
                </a:cxn>
              </a:cxnLst>
              <a:rect l="0" t="0" r="r" b="b"/>
              <a:pathLst>
                <a:path w="181" h="159">
                  <a:moveTo>
                    <a:pt x="181" y="0"/>
                  </a:moveTo>
                  <a:cubicBezTo>
                    <a:pt x="105" y="66"/>
                    <a:pt x="30" y="133"/>
                    <a:pt x="0" y="159"/>
                  </a:cubicBezTo>
                </a:path>
              </a:pathLst>
            </a:custGeom>
            <a:noFill/>
            <a:ln w="25400">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16" name="Line 36">
              <a:extLst>
                <a:ext uri="{FF2B5EF4-FFF2-40B4-BE49-F238E27FC236}">
                  <a16:creationId xmlns:a16="http://schemas.microsoft.com/office/drawing/2014/main" id="{77F691C6-CF25-449D-91C3-A1BC5651DB1E}"/>
                </a:ext>
              </a:extLst>
            </p:cNvPr>
            <p:cNvSpPr>
              <a:spLocks noChangeShapeType="1"/>
            </p:cNvSpPr>
            <p:nvPr/>
          </p:nvSpPr>
          <p:spPr bwMode="auto">
            <a:xfrm>
              <a:off x="2064" y="1275"/>
              <a:ext cx="204" cy="182"/>
            </a:xfrm>
            <a:prstGeom prst="line">
              <a:avLst/>
            </a:prstGeom>
            <a:noFill/>
            <a:ln w="25400">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17" name="Line 37">
              <a:extLst>
                <a:ext uri="{FF2B5EF4-FFF2-40B4-BE49-F238E27FC236}">
                  <a16:creationId xmlns:a16="http://schemas.microsoft.com/office/drawing/2014/main" id="{BF283C8F-09AD-4DF4-BBC6-234ADD0790F9}"/>
                </a:ext>
              </a:extLst>
            </p:cNvPr>
            <p:cNvSpPr>
              <a:spLocks noChangeShapeType="1"/>
            </p:cNvSpPr>
            <p:nvPr/>
          </p:nvSpPr>
          <p:spPr bwMode="auto">
            <a:xfrm>
              <a:off x="2336" y="1502"/>
              <a:ext cx="204" cy="182"/>
            </a:xfrm>
            <a:prstGeom prst="line">
              <a:avLst/>
            </a:prstGeom>
            <a:noFill/>
            <a:ln w="25400">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18" name="Line 38">
              <a:extLst>
                <a:ext uri="{FF2B5EF4-FFF2-40B4-BE49-F238E27FC236}">
                  <a16:creationId xmlns:a16="http://schemas.microsoft.com/office/drawing/2014/main" id="{F6A8853E-EDBA-4409-9DBE-71E8CBA6EBFD}"/>
                </a:ext>
              </a:extLst>
            </p:cNvPr>
            <p:cNvSpPr>
              <a:spLocks noChangeShapeType="1"/>
            </p:cNvSpPr>
            <p:nvPr/>
          </p:nvSpPr>
          <p:spPr bwMode="auto">
            <a:xfrm flipH="1">
              <a:off x="2313" y="1729"/>
              <a:ext cx="159" cy="159"/>
            </a:xfrm>
            <a:prstGeom prst="line">
              <a:avLst/>
            </a:prstGeom>
            <a:noFill/>
            <a:ln w="25400">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19" name="Line 39">
              <a:extLst>
                <a:ext uri="{FF2B5EF4-FFF2-40B4-BE49-F238E27FC236}">
                  <a16:creationId xmlns:a16="http://schemas.microsoft.com/office/drawing/2014/main" id="{7A645B10-E7F5-40FE-BA2A-92C3E2E2A160}"/>
                </a:ext>
              </a:extLst>
            </p:cNvPr>
            <p:cNvSpPr>
              <a:spLocks noChangeShapeType="1"/>
            </p:cNvSpPr>
            <p:nvPr/>
          </p:nvSpPr>
          <p:spPr bwMode="auto">
            <a:xfrm>
              <a:off x="2585" y="913"/>
              <a:ext cx="771" cy="635"/>
            </a:xfrm>
            <a:prstGeom prst="line">
              <a:avLst/>
            </a:prstGeom>
            <a:noFill/>
            <a:ln w="25400">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20" name="Line 40">
              <a:extLst>
                <a:ext uri="{FF2B5EF4-FFF2-40B4-BE49-F238E27FC236}">
                  <a16:creationId xmlns:a16="http://schemas.microsoft.com/office/drawing/2014/main" id="{AE60BD88-A0A8-44C7-BE55-CB77F75E8351}"/>
                </a:ext>
              </a:extLst>
            </p:cNvPr>
            <p:cNvSpPr>
              <a:spLocks noChangeShapeType="1"/>
            </p:cNvSpPr>
            <p:nvPr/>
          </p:nvSpPr>
          <p:spPr bwMode="auto">
            <a:xfrm flipH="1">
              <a:off x="3243" y="1616"/>
              <a:ext cx="136" cy="136"/>
            </a:xfrm>
            <a:prstGeom prst="line">
              <a:avLst/>
            </a:prstGeom>
            <a:noFill/>
            <a:ln w="25400">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21" name="Line 41">
              <a:extLst>
                <a:ext uri="{FF2B5EF4-FFF2-40B4-BE49-F238E27FC236}">
                  <a16:creationId xmlns:a16="http://schemas.microsoft.com/office/drawing/2014/main" id="{C7D73A72-79CA-4FC4-9CBB-FE2E5ACB2C7E}"/>
                </a:ext>
              </a:extLst>
            </p:cNvPr>
            <p:cNvSpPr>
              <a:spLocks noChangeShapeType="1"/>
            </p:cNvSpPr>
            <p:nvPr/>
          </p:nvSpPr>
          <p:spPr bwMode="auto">
            <a:xfrm>
              <a:off x="3515" y="1752"/>
              <a:ext cx="181" cy="136"/>
            </a:xfrm>
            <a:prstGeom prst="line">
              <a:avLst/>
            </a:prstGeom>
            <a:noFill/>
            <a:ln w="25400">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22" name="Line 42">
              <a:extLst>
                <a:ext uri="{FF2B5EF4-FFF2-40B4-BE49-F238E27FC236}">
                  <a16:creationId xmlns:a16="http://schemas.microsoft.com/office/drawing/2014/main" id="{A7829082-0A9E-4992-A7ED-D16C0FF21ABA}"/>
                </a:ext>
              </a:extLst>
            </p:cNvPr>
            <p:cNvSpPr>
              <a:spLocks noChangeShapeType="1"/>
            </p:cNvSpPr>
            <p:nvPr/>
          </p:nvSpPr>
          <p:spPr bwMode="auto">
            <a:xfrm flipH="1">
              <a:off x="3538" y="1933"/>
              <a:ext cx="136" cy="136"/>
            </a:xfrm>
            <a:prstGeom prst="line">
              <a:avLst/>
            </a:prstGeom>
            <a:noFill/>
            <a:ln w="25400">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23" name="Line 43">
              <a:extLst>
                <a:ext uri="{FF2B5EF4-FFF2-40B4-BE49-F238E27FC236}">
                  <a16:creationId xmlns:a16="http://schemas.microsoft.com/office/drawing/2014/main" id="{307C0BAB-544B-4241-97DC-02692E864B66}"/>
                </a:ext>
              </a:extLst>
            </p:cNvPr>
            <p:cNvSpPr>
              <a:spLocks noChangeShapeType="1"/>
            </p:cNvSpPr>
            <p:nvPr/>
          </p:nvSpPr>
          <p:spPr bwMode="auto">
            <a:xfrm flipH="1">
              <a:off x="3243" y="2228"/>
              <a:ext cx="158" cy="159"/>
            </a:xfrm>
            <a:prstGeom prst="line">
              <a:avLst/>
            </a:prstGeom>
            <a:noFill/>
            <a:ln w="25400">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24" name="Line 44">
              <a:extLst>
                <a:ext uri="{FF2B5EF4-FFF2-40B4-BE49-F238E27FC236}">
                  <a16:creationId xmlns:a16="http://schemas.microsoft.com/office/drawing/2014/main" id="{D2C39CAF-4632-4558-AE44-496E63E9E19D}"/>
                </a:ext>
              </a:extLst>
            </p:cNvPr>
            <p:cNvSpPr>
              <a:spLocks noChangeShapeType="1"/>
            </p:cNvSpPr>
            <p:nvPr/>
          </p:nvSpPr>
          <p:spPr bwMode="auto">
            <a:xfrm>
              <a:off x="3628" y="2478"/>
              <a:ext cx="182" cy="136"/>
            </a:xfrm>
            <a:prstGeom prst="line">
              <a:avLst/>
            </a:prstGeom>
            <a:noFill/>
            <a:ln w="25400">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p:wipe dir="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3B5D4C71-12C0-4AD4-B8EE-A7EA213CF63F}"/>
              </a:ext>
            </a:extLst>
          </p:cNvPr>
          <p:cNvSpPr>
            <a:spLocks noGrp="1"/>
          </p:cNvSpPr>
          <p:nvPr>
            <p:ph type="sldNum" sz="quarter" idx="11"/>
          </p:nvPr>
        </p:nvSpPr>
        <p:spPr/>
        <p:txBody>
          <a:bodyPr/>
          <a:lstStyle/>
          <a:p>
            <a:fld id="{90B34B1C-2F16-4807-8F43-555C4F660EC9}" type="slidenum">
              <a:rPr lang="en-US" altLang="zh-CN"/>
              <a:pPr/>
              <a:t>129</a:t>
            </a:fld>
            <a:endParaRPr lang="en-US" altLang="zh-CN"/>
          </a:p>
        </p:txBody>
      </p:sp>
      <p:sp>
        <p:nvSpPr>
          <p:cNvPr id="411650" name="Rectangle 2">
            <a:extLst>
              <a:ext uri="{FF2B5EF4-FFF2-40B4-BE49-F238E27FC236}">
                <a16:creationId xmlns:a16="http://schemas.microsoft.com/office/drawing/2014/main" id="{D873588B-4229-4C3F-942A-B1209BB0B1B5}"/>
              </a:ext>
            </a:extLst>
          </p:cNvPr>
          <p:cNvSpPr>
            <a:spLocks noGrp="1" noChangeArrowheads="1"/>
          </p:cNvSpPr>
          <p:nvPr>
            <p:ph type="title"/>
          </p:nvPr>
        </p:nvSpPr>
        <p:spPr>
          <a:xfrm>
            <a:off x="457200" y="457200"/>
            <a:ext cx="8229600" cy="955675"/>
          </a:xfrm>
        </p:spPr>
        <p:txBody>
          <a:bodyPr/>
          <a:lstStyle/>
          <a:p>
            <a:pPr algn="ctr"/>
            <a:r>
              <a:rPr lang="zh-CN" altLang="en-US" sz="4000" b="1">
                <a:solidFill>
                  <a:schemeClr val="tx2"/>
                </a:solidFill>
                <a:ea typeface="华文新魏" panose="02010800040101010101" pitchFamily="2" charset="-122"/>
              </a:rPr>
              <a:t>森林的后根次序遍历</a:t>
            </a:r>
          </a:p>
        </p:txBody>
      </p:sp>
      <p:sp>
        <p:nvSpPr>
          <p:cNvPr id="411651" name="Rectangle 3">
            <a:extLst>
              <a:ext uri="{FF2B5EF4-FFF2-40B4-BE49-F238E27FC236}">
                <a16:creationId xmlns:a16="http://schemas.microsoft.com/office/drawing/2014/main" id="{5F7D9326-9033-4A83-BC38-A570AA5D16D7}"/>
              </a:ext>
            </a:extLst>
          </p:cNvPr>
          <p:cNvSpPr>
            <a:spLocks noGrp="1" noChangeArrowheads="1"/>
          </p:cNvSpPr>
          <p:nvPr>
            <p:ph type="body" idx="1"/>
          </p:nvPr>
        </p:nvSpPr>
        <p:spPr>
          <a:xfrm>
            <a:off x="663575" y="1414463"/>
            <a:ext cx="7832725" cy="3886200"/>
          </a:xfrm>
        </p:spPr>
        <p:txBody>
          <a:bodyPr/>
          <a:lstStyle/>
          <a:p>
            <a:pPr marL="609600" indent="-609600">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若森林 </a:t>
            </a:r>
            <a:r>
              <a:rPr lang="en-US" altLang="zh-CN" sz="3000" b="1" i="1">
                <a:latin typeface="Times New Roman" panose="02020603050405020304" pitchFamily="18" charset="0"/>
                <a:ea typeface="仿宋_GB2312" pitchFamily="49" charset="-122"/>
              </a:rPr>
              <a:t>F</a:t>
            </a:r>
            <a:r>
              <a:rPr lang="en-US" altLang="zh-CN" sz="3000" b="1">
                <a:latin typeface="Times New Roman" panose="02020603050405020304" pitchFamily="18" charset="0"/>
                <a:ea typeface="仿宋_GB2312" pitchFamily="49" charset="-122"/>
              </a:rPr>
              <a:t> = Ø</a:t>
            </a:r>
            <a:r>
              <a:rPr lang="zh-CN" altLang="en-US" sz="3000" b="1">
                <a:latin typeface="Times New Roman" panose="02020603050405020304" pitchFamily="18" charset="0"/>
                <a:ea typeface="仿宋_GB2312" pitchFamily="49" charset="-122"/>
              </a:rPr>
              <a:t>，返回；否则</a:t>
            </a:r>
            <a:endParaRPr lang="zh-CN" altLang="en-US" sz="3000" b="1">
              <a:latin typeface="Times New Roman" panose="02020603050405020304" pitchFamily="18" charset="0"/>
              <a:ea typeface="仿宋_GB2312" pitchFamily="49" charset="-122"/>
              <a:sym typeface="Wingdings" panose="05000000000000000000" pitchFamily="2" charset="2"/>
            </a:endParaRPr>
          </a:p>
          <a:p>
            <a:pPr marL="990600" lvl="1" indent="-533400">
              <a:lnSpc>
                <a:spcPct val="105000"/>
              </a:lnSpc>
              <a:spcBef>
                <a:spcPct val="15000"/>
              </a:spcBef>
              <a:buClr>
                <a:schemeClr val="tx2"/>
              </a:buClr>
              <a:buSzTx/>
              <a:buFont typeface="Wingdings" panose="05000000000000000000" pitchFamily="2" charset="2"/>
              <a:buChar char="ü"/>
            </a:pPr>
            <a:r>
              <a:rPr lang="zh-CN" altLang="en-US" sz="3000" b="1">
                <a:latin typeface="Times New Roman" panose="02020603050405020304" pitchFamily="18" charset="0"/>
                <a:ea typeface="仿宋_GB2312" pitchFamily="49" charset="-122"/>
              </a:rPr>
              <a:t>后根遍历森林</a:t>
            </a:r>
            <a:r>
              <a:rPr lang="zh-CN" altLang="en-US" sz="3000" b="1" i="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F</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第一棵树的根结点的子树森林</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T</a:t>
            </a:r>
            <a:r>
              <a:rPr lang="en-US" altLang="zh-CN" sz="3000" b="1" baseline="-25000">
                <a:latin typeface="Times New Roman" panose="02020603050405020304" pitchFamily="18" charset="0"/>
                <a:ea typeface="仿宋_GB2312" pitchFamily="49" charset="-122"/>
              </a:rPr>
              <a:t>11</a:t>
            </a:r>
            <a:r>
              <a:rPr lang="en-US" altLang="zh-CN" sz="3000" b="1">
                <a:latin typeface="Times New Roman" panose="02020603050405020304" pitchFamily="18" charset="0"/>
                <a:ea typeface="仿宋_GB2312" pitchFamily="49" charset="-122"/>
              </a:rPr>
              <a:t>, …, </a:t>
            </a:r>
            <a:r>
              <a:rPr lang="en-US" altLang="zh-CN" sz="3000" b="1" i="1">
                <a:latin typeface="Times New Roman" panose="02020603050405020304" pitchFamily="18" charset="0"/>
                <a:ea typeface="仿宋_GB2312" pitchFamily="49" charset="-122"/>
              </a:rPr>
              <a:t>T</a:t>
            </a:r>
            <a:r>
              <a:rPr lang="en-US" altLang="zh-CN" sz="3000" b="1" baseline="-25000">
                <a:latin typeface="Times New Roman" panose="02020603050405020304" pitchFamily="18" charset="0"/>
                <a:ea typeface="仿宋_GB2312" pitchFamily="49" charset="-122"/>
              </a:rPr>
              <a:t>1</a:t>
            </a:r>
            <a:r>
              <a:rPr lang="en-US" altLang="zh-CN" sz="3000" b="1" i="1" baseline="-25000">
                <a:latin typeface="Times New Roman" panose="02020603050405020304" pitchFamily="18" charset="0"/>
                <a:ea typeface="仿宋_GB2312" pitchFamily="49" charset="-122"/>
              </a:rPr>
              <a:t>k</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endParaRPr lang="zh-CN" altLang="en-US" sz="3000" b="1">
              <a:latin typeface="Times New Roman" panose="02020603050405020304" pitchFamily="18" charset="0"/>
              <a:ea typeface="仿宋_GB2312" pitchFamily="49" charset="-122"/>
              <a:sym typeface="Wingdings" panose="05000000000000000000" pitchFamily="2" charset="2"/>
            </a:endParaRPr>
          </a:p>
          <a:p>
            <a:pPr marL="990600" lvl="1" indent="-533400">
              <a:lnSpc>
                <a:spcPct val="105000"/>
              </a:lnSpc>
              <a:spcBef>
                <a:spcPct val="15000"/>
              </a:spcBef>
              <a:buClr>
                <a:schemeClr val="tx2"/>
              </a:buClr>
              <a:buSzTx/>
              <a:buFont typeface="Wingdings" panose="05000000000000000000" pitchFamily="2" charset="2"/>
              <a:buChar char="ü"/>
            </a:pPr>
            <a:r>
              <a:rPr lang="zh-CN" altLang="en-US" sz="3000" b="1">
                <a:latin typeface="Times New Roman" panose="02020603050405020304" pitchFamily="18" charset="0"/>
                <a:ea typeface="仿宋_GB2312" pitchFamily="49" charset="-122"/>
              </a:rPr>
              <a:t>访问森林的根结点 </a:t>
            </a:r>
            <a:r>
              <a:rPr lang="en-US" altLang="zh-CN" sz="3000" b="1" i="1">
                <a:latin typeface="Times New Roman" panose="02020603050405020304" pitchFamily="18" charset="0"/>
                <a:ea typeface="仿宋_GB2312" pitchFamily="49" charset="-122"/>
              </a:rPr>
              <a:t>r</a:t>
            </a:r>
            <a:r>
              <a:rPr lang="en-US" altLang="zh-CN" sz="3000" b="1" baseline="-25000">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a:t>
            </a:r>
            <a:endParaRPr lang="zh-CN" altLang="en-US" sz="3000" b="1">
              <a:latin typeface="Times New Roman" panose="02020603050405020304" pitchFamily="18" charset="0"/>
              <a:ea typeface="仿宋_GB2312" pitchFamily="49" charset="-122"/>
              <a:sym typeface="Wingdings" panose="05000000000000000000" pitchFamily="2" charset="2"/>
            </a:endParaRPr>
          </a:p>
          <a:p>
            <a:pPr marL="990600" lvl="1" indent="-533400">
              <a:lnSpc>
                <a:spcPct val="105000"/>
              </a:lnSpc>
              <a:spcBef>
                <a:spcPct val="15000"/>
              </a:spcBef>
              <a:buClr>
                <a:schemeClr val="tx2"/>
              </a:buClr>
              <a:buSzTx/>
              <a:buFont typeface="Wingdings" panose="05000000000000000000" pitchFamily="2" charset="2"/>
              <a:buChar char="ü"/>
            </a:pPr>
            <a:r>
              <a:rPr lang="zh-CN" altLang="en-US" sz="3000" b="1">
                <a:latin typeface="Times New Roman" panose="02020603050405020304" pitchFamily="18" charset="0"/>
                <a:ea typeface="仿宋_GB2312" pitchFamily="49" charset="-122"/>
              </a:rPr>
              <a:t>后根遍历森林中除第一棵树外其他树组成的森林</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T</a:t>
            </a:r>
            <a:r>
              <a:rPr lang="en-US" altLang="zh-CN" sz="3000" b="1" baseline="-25000">
                <a:latin typeface="Times New Roman" panose="02020603050405020304" pitchFamily="18" charset="0"/>
                <a:ea typeface="仿宋_GB2312" pitchFamily="49" charset="-122"/>
              </a:rPr>
              <a:t>2</a:t>
            </a:r>
            <a:r>
              <a:rPr lang="en-US" altLang="zh-CN" sz="3000" b="1">
                <a:latin typeface="Times New Roman" panose="02020603050405020304" pitchFamily="18" charset="0"/>
                <a:ea typeface="仿宋_GB2312" pitchFamily="49" charset="-122"/>
              </a:rPr>
              <a:t>, ..., </a:t>
            </a:r>
            <a:r>
              <a:rPr lang="en-US" altLang="zh-CN" sz="3000" b="1" i="1">
                <a:latin typeface="Times New Roman" panose="02020603050405020304" pitchFamily="18" charset="0"/>
                <a:ea typeface="仿宋_GB2312" pitchFamily="49" charset="-122"/>
              </a:rPr>
              <a:t>T</a:t>
            </a:r>
            <a:r>
              <a:rPr lang="en-US" altLang="zh-CN" sz="3000" b="1" i="1" baseline="-25000">
                <a:latin typeface="Times New Roman" panose="02020603050405020304" pitchFamily="18" charset="0"/>
                <a:ea typeface="仿宋_GB2312" pitchFamily="49" charset="-122"/>
              </a:rPr>
              <a:t>m</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p>
          <a:p>
            <a:pPr marL="609600" indent="-609600">
              <a:lnSpc>
                <a:spcPct val="90000"/>
              </a:lnSpc>
            </a:pPr>
            <a:endParaRPr lang="zh-CN" altLang="en-US" sz="3000"/>
          </a:p>
        </p:txBody>
      </p:sp>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4">
            <a:extLst>
              <a:ext uri="{FF2B5EF4-FFF2-40B4-BE49-F238E27FC236}">
                <a16:creationId xmlns:a16="http://schemas.microsoft.com/office/drawing/2014/main" id="{0046B87D-2DC9-4D8A-96D6-BF4D7D1B144C}"/>
              </a:ext>
            </a:extLst>
          </p:cNvPr>
          <p:cNvSpPr>
            <a:spLocks noGrp="1"/>
          </p:cNvSpPr>
          <p:nvPr>
            <p:ph type="sldNum" sz="quarter" idx="11"/>
          </p:nvPr>
        </p:nvSpPr>
        <p:spPr/>
        <p:txBody>
          <a:bodyPr/>
          <a:lstStyle/>
          <a:p>
            <a:fld id="{528FB340-355A-4680-A6C1-CBE83BDC8FFA}" type="slidenum">
              <a:rPr lang="en-US" altLang="zh-CN"/>
              <a:pPr/>
              <a:t>13</a:t>
            </a:fld>
            <a:endParaRPr lang="en-US" altLang="zh-CN"/>
          </a:p>
        </p:txBody>
      </p:sp>
      <p:sp>
        <p:nvSpPr>
          <p:cNvPr id="121858" name="AutoShape 2">
            <a:extLst>
              <a:ext uri="{FF2B5EF4-FFF2-40B4-BE49-F238E27FC236}">
                <a16:creationId xmlns:a16="http://schemas.microsoft.com/office/drawing/2014/main" id="{5C633BE4-3AAA-4953-A058-A698AD4A2AEC}"/>
              </a:ext>
            </a:extLst>
          </p:cNvPr>
          <p:cNvSpPr>
            <a:spLocks noChangeArrowheads="1"/>
          </p:cNvSpPr>
          <p:nvPr/>
        </p:nvSpPr>
        <p:spPr bwMode="auto">
          <a:xfrm>
            <a:off x="7543800" y="4876800"/>
            <a:ext cx="457200" cy="533400"/>
          </a:xfrm>
          <a:prstGeom prst="wedgeRoundRectCallout">
            <a:avLst>
              <a:gd name="adj1" fmla="val -82986"/>
              <a:gd name="adj2" fmla="val -118750"/>
              <a:gd name="adj3" fmla="val 16667"/>
            </a:avLst>
          </a:prstGeom>
          <a:gradFill rotWithShape="0">
            <a:gsLst>
              <a:gs pos="0">
                <a:srgbClr val="FF7C80"/>
              </a:gs>
              <a:gs pos="100000">
                <a:srgbClr val="FF7C80">
                  <a:gamma/>
                  <a:shade val="46275"/>
                  <a:invGamma/>
                </a:srgbClr>
              </a:gs>
            </a:gsLst>
            <a:lin ang="0" scaled="1"/>
          </a:gradFill>
          <a:ln>
            <a:noFill/>
          </a:ln>
          <a:effectLst/>
          <a:extLs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2400">
              <a:latin typeface="Times New Roman" panose="02020603050405020304" pitchFamily="18" charset="0"/>
            </a:endParaRPr>
          </a:p>
        </p:txBody>
      </p:sp>
      <p:sp>
        <p:nvSpPr>
          <p:cNvPr id="121859" name="AutoShape 3">
            <a:extLst>
              <a:ext uri="{FF2B5EF4-FFF2-40B4-BE49-F238E27FC236}">
                <a16:creationId xmlns:a16="http://schemas.microsoft.com/office/drawing/2014/main" id="{4262F93C-14D9-4B57-9654-07D517501F31}"/>
              </a:ext>
            </a:extLst>
          </p:cNvPr>
          <p:cNvSpPr>
            <a:spLocks noChangeArrowheads="1"/>
          </p:cNvSpPr>
          <p:nvPr/>
        </p:nvSpPr>
        <p:spPr bwMode="auto">
          <a:xfrm>
            <a:off x="5486400" y="4876800"/>
            <a:ext cx="457200" cy="533400"/>
          </a:xfrm>
          <a:prstGeom prst="wedgeRoundRectCallout">
            <a:avLst>
              <a:gd name="adj1" fmla="val -82986"/>
              <a:gd name="adj2" fmla="val -118750"/>
              <a:gd name="adj3" fmla="val 16667"/>
            </a:avLst>
          </a:prstGeom>
          <a:gradFill rotWithShape="0">
            <a:gsLst>
              <a:gs pos="0">
                <a:srgbClr val="FF7C80"/>
              </a:gs>
              <a:gs pos="100000">
                <a:srgbClr val="FF7C80">
                  <a:gamma/>
                  <a:shade val="46275"/>
                  <a:invGamma/>
                </a:srgbClr>
              </a:gs>
            </a:gsLst>
            <a:lin ang="0" scaled="1"/>
          </a:gradFill>
          <a:ln>
            <a:noFill/>
          </a:ln>
          <a:effectLst/>
          <a:extLs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2400">
              <a:latin typeface="Times New Roman" panose="02020603050405020304" pitchFamily="18" charset="0"/>
            </a:endParaRPr>
          </a:p>
        </p:txBody>
      </p:sp>
      <p:sp>
        <p:nvSpPr>
          <p:cNvPr id="121860" name="AutoShape 4">
            <a:extLst>
              <a:ext uri="{FF2B5EF4-FFF2-40B4-BE49-F238E27FC236}">
                <a16:creationId xmlns:a16="http://schemas.microsoft.com/office/drawing/2014/main" id="{4FF43D11-7F6B-49D8-9F66-4FAAFEF9B813}"/>
              </a:ext>
            </a:extLst>
          </p:cNvPr>
          <p:cNvSpPr>
            <a:spLocks noChangeArrowheads="1"/>
          </p:cNvSpPr>
          <p:nvPr/>
        </p:nvSpPr>
        <p:spPr bwMode="auto">
          <a:xfrm>
            <a:off x="6705600" y="4876800"/>
            <a:ext cx="457200" cy="533400"/>
          </a:xfrm>
          <a:prstGeom prst="wedgeRoundRectCallout">
            <a:avLst>
              <a:gd name="adj1" fmla="val 81944"/>
              <a:gd name="adj2" fmla="val -131847"/>
              <a:gd name="adj3" fmla="val 16667"/>
            </a:avLst>
          </a:prstGeom>
          <a:gradFill rotWithShape="0">
            <a:gsLst>
              <a:gs pos="0">
                <a:srgbClr val="FF7C80"/>
              </a:gs>
              <a:gs pos="100000">
                <a:srgbClr val="FF7C80">
                  <a:gamma/>
                  <a:shade val="46275"/>
                  <a:invGamma/>
                </a:srgbClr>
              </a:gs>
            </a:gsLst>
            <a:lin ang="0" scaled="1"/>
          </a:gradFill>
          <a:ln>
            <a:noFill/>
          </a:ln>
          <a:effectLst/>
          <a:extLs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2400">
              <a:latin typeface="Times New Roman" panose="02020603050405020304" pitchFamily="18" charset="0"/>
            </a:endParaRPr>
          </a:p>
        </p:txBody>
      </p:sp>
      <p:sp>
        <p:nvSpPr>
          <p:cNvPr id="121861" name="AutoShape 5">
            <a:extLst>
              <a:ext uri="{FF2B5EF4-FFF2-40B4-BE49-F238E27FC236}">
                <a16:creationId xmlns:a16="http://schemas.microsoft.com/office/drawing/2014/main" id="{1E180D45-F703-4EFE-8310-42B471C36633}"/>
              </a:ext>
            </a:extLst>
          </p:cNvPr>
          <p:cNvSpPr>
            <a:spLocks noChangeArrowheads="1"/>
          </p:cNvSpPr>
          <p:nvPr/>
        </p:nvSpPr>
        <p:spPr bwMode="auto">
          <a:xfrm>
            <a:off x="3352800" y="4876800"/>
            <a:ext cx="457200" cy="533400"/>
          </a:xfrm>
          <a:prstGeom prst="wedgeRoundRectCallout">
            <a:avLst>
              <a:gd name="adj1" fmla="val 81944"/>
              <a:gd name="adj2" fmla="val -131847"/>
              <a:gd name="adj3" fmla="val 16667"/>
            </a:avLst>
          </a:prstGeom>
          <a:gradFill rotWithShape="0">
            <a:gsLst>
              <a:gs pos="0">
                <a:srgbClr val="FF7C80"/>
              </a:gs>
              <a:gs pos="100000">
                <a:srgbClr val="FF7C80">
                  <a:gamma/>
                  <a:shade val="46275"/>
                  <a:invGamma/>
                </a:srgbClr>
              </a:gs>
            </a:gsLst>
            <a:lin ang="0" scaled="1"/>
          </a:gradFill>
          <a:ln>
            <a:noFill/>
          </a:ln>
          <a:effectLst/>
          <a:extLs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2400">
              <a:latin typeface="Times New Roman" panose="02020603050405020304" pitchFamily="18" charset="0"/>
            </a:endParaRPr>
          </a:p>
        </p:txBody>
      </p:sp>
      <p:sp>
        <p:nvSpPr>
          <p:cNvPr id="121864" name="Text Box 8">
            <a:extLst>
              <a:ext uri="{FF2B5EF4-FFF2-40B4-BE49-F238E27FC236}">
                <a16:creationId xmlns:a16="http://schemas.microsoft.com/office/drawing/2014/main" id="{3529CB42-3A04-4818-BB80-75EC165F1A2E}"/>
              </a:ext>
            </a:extLst>
          </p:cNvPr>
          <p:cNvSpPr txBox="1">
            <a:spLocks noChangeArrowheads="1"/>
          </p:cNvSpPr>
          <p:nvPr/>
        </p:nvSpPr>
        <p:spPr bwMode="auto">
          <a:xfrm>
            <a:off x="1371600" y="5486400"/>
            <a:ext cx="6400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32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rPr>
              <a:t>二叉树的五种不同形态</a:t>
            </a:r>
            <a:endParaRPr kumimoji="1" lang="zh-CN" altLang="en-US" sz="3200">
              <a:solidFill>
                <a:schemeClr val="tx2"/>
              </a:solidFill>
              <a:latin typeface="Times New Roman" panose="02020603050405020304" pitchFamily="18" charset="0"/>
            </a:endParaRPr>
          </a:p>
        </p:txBody>
      </p:sp>
      <p:sp>
        <p:nvSpPr>
          <p:cNvPr id="121866" name="Oval 10">
            <a:extLst>
              <a:ext uri="{FF2B5EF4-FFF2-40B4-BE49-F238E27FC236}">
                <a16:creationId xmlns:a16="http://schemas.microsoft.com/office/drawing/2014/main" id="{2E627A34-B4B9-4C9B-93BF-01363BD671BF}"/>
              </a:ext>
            </a:extLst>
          </p:cNvPr>
          <p:cNvSpPr>
            <a:spLocks noChangeArrowheads="1"/>
          </p:cNvSpPr>
          <p:nvPr/>
        </p:nvSpPr>
        <p:spPr bwMode="auto">
          <a:xfrm>
            <a:off x="1143000" y="4343400"/>
            <a:ext cx="228600" cy="304800"/>
          </a:xfrm>
          <a:prstGeom prst="ellipse">
            <a:avLst/>
          </a:prstGeom>
          <a:noFill/>
          <a:ln w="38100">
            <a:solidFill>
              <a:srgbClr val="CC33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2400">
              <a:solidFill>
                <a:srgbClr val="CC3300"/>
              </a:solidFill>
              <a:latin typeface="Times New Roman" panose="02020603050405020304" pitchFamily="18" charset="0"/>
            </a:endParaRPr>
          </a:p>
        </p:txBody>
      </p:sp>
      <p:sp>
        <p:nvSpPr>
          <p:cNvPr id="121867" name="Line 11">
            <a:extLst>
              <a:ext uri="{FF2B5EF4-FFF2-40B4-BE49-F238E27FC236}">
                <a16:creationId xmlns:a16="http://schemas.microsoft.com/office/drawing/2014/main" id="{2CAB8FC6-2E86-4818-939A-9C72B5CA4579}"/>
              </a:ext>
            </a:extLst>
          </p:cNvPr>
          <p:cNvSpPr>
            <a:spLocks noChangeShapeType="1"/>
          </p:cNvSpPr>
          <p:nvPr/>
        </p:nvSpPr>
        <p:spPr bwMode="auto">
          <a:xfrm flipH="1">
            <a:off x="1143000" y="4343400"/>
            <a:ext cx="228600" cy="3048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68" name="Oval 12">
            <a:extLst>
              <a:ext uri="{FF2B5EF4-FFF2-40B4-BE49-F238E27FC236}">
                <a16:creationId xmlns:a16="http://schemas.microsoft.com/office/drawing/2014/main" id="{A4CEE6F3-D953-4E96-A018-22CACD2A5EC1}"/>
              </a:ext>
            </a:extLst>
          </p:cNvPr>
          <p:cNvSpPr>
            <a:spLocks noChangeArrowheads="1"/>
          </p:cNvSpPr>
          <p:nvPr/>
        </p:nvSpPr>
        <p:spPr bwMode="auto">
          <a:xfrm>
            <a:off x="2286000" y="4267200"/>
            <a:ext cx="381000" cy="3810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69" name="Oval 13">
            <a:extLst>
              <a:ext uri="{FF2B5EF4-FFF2-40B4-BE49-F238E27FC236}">
                <a16:creationId xmlns:a16="http://schemas.microsoft.com/office/drawing/2014/main" id="{A0984537-7106-43DF-B9AC-F7100D35173E}"/>
              </a:ext>
            </a:extLst>
          </p:cNvPr>
          <p:cNvSpPr>
            <a:spLocks noChangeArrowheads="1"/>
          </p:cNvSpPr>
          <p:nvPr/>
        </p:nvSpPr>
        <p:spPr bwMode="auto">
          <a:xfrm>
            <a:off x="3810000" y="4267200"/>
            <a:ext cx="381000" cy="3810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70" name="Oval 14">
            <a:extLst>
              <a:ext uri="{FF2B5EF4-FFF2-40B4-BE49-F238E27FC236}">
                <a16:creationId xmlns:a16="http://schemas.microsoft.com/office/drawing/2014/main" id="{E9E3540C-1762-4F76-895D-E8A2A0E86417}"/>
              </a:ext>
            </a:extLst>
          </p:cNvPr>
          <p:cNvSpPr>
            <a:spLocks noChangeArrowheads="1"/>
          </p:cNvSpPr>
          <p:nvPr/>
        </p:nvSpPr>
        <p:spPr bwMode="auto">
          <a:xfrm>
            <a:off x="5105400" y="4267200"/>
            <a:ext cx="381000" cy="3810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71" name="Oval 15">
            <a:extLst>
              <a:ext uri="{FF2B5EF4-FFF2-40B4-BE49-F238E27FC236}">
                <a16:creationId xmlns:a16="http://schemas.microsoft.com/office/drawing/2014/main" id="{A05C6322-EC52-4675-AF50-22D37D5F03F8}"/>
              </a:ext>
            </a:extLst>
          </p:cNvPr>
          <p:cNvSpPr>
            <a:spLocks noChangeArrowheads="1"/>
          </p:cNvSpPr>
          <p:nvPr/>
        </p:nvSpPr>
        <p:spPr bwMode="auto">
          <a:xfrm>
            <a:off x="7162800" y="4267200"/>
            <a:ext cx="381000" cy="3810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72" name="Text Box 16">
            <a:extLst>
              <a:ext uri="{FF2B5EF4-FFF2-40B4-BE49-F238E27FC236}">
                <a16:creationId xmlns:a16="http://schemas.microsoft.com/office/drawing/2014/main" id="{8588AF5F-2DE6-4978-B0F1-0FFEDBB484EA}"/>
              </a:ext>
            </a:extLst>
          </p:cNvPr>
          <p:cNvSpPr txBox="1">
            <a:spLocks noChangeArrowheads="1"/>
          </p:cNvSpPr>
          <p:nvPr/>
        </p:nvSpPr>
        <p:spPr bwMode="auto">
          <a:xfrm>
            <a:off x="3352800" y="4876800"/>
            <a:ext cx="4206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L</a:t>
            </a:r>
            <a:endParaRPr kumimoji="1" lang="en-US" altLang="zh-CN" sz="2400">
              <a:latin typeface="Times New Roman" panose="02020603050405020304" pitchFamily="18" charset="0"/>
            </a:endParaRPr>
          </a:p>
        </p:txBody>
      </p:sp>
      <p:sp>
        <p:nvSpPr>
          <p:cNvPr id="121873" name="Text Box 17">
            <a:extLst>
              <a:ext uri="{FF2B5EF4-FFF2-40B4-BE49-F238E27FC236}">
                <a16:creationId xmlns:a16="http://schemas.microsoft.com/office/drawing/2014/main" id="{1CD8911A-6BF2-4691-89B8-9FBBE29214CC}"/>
              </a:ext>
            </a:extLst>
          </p:cNvPr>
          <p:cNvSpPr txBox="1">
            <a:spLocks noChangeArrowheads="1"/>
          </p:cNvSpPr>
          <p:nvPr/>
        </p:nvSpPr>
        <p:spPr bwMode="auto">
          <a:xfrm>
            <a:off x="6705600" y="4876800"/>
            <a:ext cx="4206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L</a:t>
            </a:r>
            <a:endParaRPr kumimoji="1" lang="en-US" altLang="zh-CN" sz="2400">
              <a:latin typeface="Times New Roman" panose="02020603050405020304" pitchFamily="18" charset="0"/>
            </a:endParaRPr>
          </a:p>
        </p:txBody>
      </p:sp>
      <p:sp>
        <p:nvSpPr>
          <p:cNvPr id="121874" name="Text Box 18">
            <a:extLst>
              <a:ext uri="{FF2B5EF4-FFF2-40B4-BE49-F238E27FC236}">
                <a16:creationId xmlns:a16="http://schemas.microsoft.com/office/drawing/2014/main" id="{F2D45D74-663B-4292-897D-0B08639C7267}"/>
              </a:ext>
            </a:extLst>
          </p:cNvPr>
          <p:cNvSpPr txBox="1">
            <a:spLocks noChangeArrowheads="1"/>
          </p:cNvSpPr>
          <p:nvPr/>
        </p:nvSpPr>
        <p:spPr bwMode="auto">
          <a:xfrm>
            <a:off x="5476875" y="4876800"/>
            <a:ext cx="441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R</a:t>
            </a:r>
            <a:endParaRPr kumimoji="1" lang="en-US" altLang="zh-CN" sz="2400">
              <a:latin typeface="Times New Roman" panose="02020603050405020304" pitchFamily="18" charset="0"/>
            </a:endParaRPr>
          </a:p>
        </p:txBody>
      </p:sp>
      <p:sp>
        <p:nvSpPr>
          <p:cNvPr id="121875" name="Text Box 19">
            <a:extLst>
              <a:ext uri="{FF2B5EF4-FFF2-40B4-BE49-F238E27FC236}">
                <a16:creationId xmlns:a16="http://schemas.microsoft.com/office/drawing/2014/main" id="{04E6D352-367B-461C-BF0B-5682AACF884B}"/>
              </a:ext>
            </a:extLst>
          </p:cNvPr>
          <p:cNvSpPr txBox="1">
            <a:spLocks noChangeArrowheads="1"/>
          </p:cNvSpPr>
          <p:nvPr/>
        </p:nvSpPr>
        <p:spPr bwMode="auto">
          <a:xfrm>
            <a:off x="7543800" y="4876800"/>
            <a:ext cx="441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R</a:t>
            </a:r>
            <a:endParaRPr kumimoji="1" lang="en-US" altLang="zh-CN" sz="2400">
              <a:latin typeface="Times New Roman" panose="02020603050405020304" pitchFamily="18" charset="0"/>
            </a:endParaRPr>
          </a:p>
        </p:txBody>
      </p:sp>
      <p:sp>
        <p:nvSpPr>
          <p:cNvPr id="121876" name="Rectangle 20">
            <a:extLst>
              <a:ext uri="{FF2B5EF4-FFF2-40B4-BE49-F238E27FC236}">
                <a16:creationId xmlns:a16="http://schemas.microsoft.com/office/drawing/2014/main" id="{8A2BA122-EEA1-4F4F-8A67-1533256AD4DE}"/>
              </a:ext>
            </a:extLst>
          </p:cNvPr>
          <p:cNvSpPr>
            <a:spLocks noGrp="1" noChangeArrowheads="1"/>
          </p:cNvSpPr>
          <p:nvPr>
            <p:ph type="title"/>
          </p:nvPr>
        </p:nvSpPr>
        <p:spPr>
          <a:xfrm>
            <a:off x="395288" y="441325"/>
            <a:ext cx="8229600" cy="1008063"/>
          </a:xfrm>
        </p:spPr>
        <p:txBody>
          <a:bodyPr/>
          <a:lstStyle/>
          <a:p>
            <a:pPr algn="ctr"/>
            <a:r>
              <a:rPr kumimoji="1" lang="zh-CN" altLang="en-US" sz="4000" b="1">
                <a:solidFill>
                  <a:schemeClr val="tx2"/>
                </a:solidFill>
                <a:latin typeface="华文新魏" panose="02010800040101010101" pitchFamily="2" charset="-122"/>
                <a:ea typeface="华文新魏" panose="02010800040101010101" pitchFamily="2" charset="-122"/>
              </a:rPr>
              <a:t>二叉树 </a:t>
            </a:r>
            <a:r>
              <a:rPr kumimoji="1" lang="en-US" altLang="zh-CN" sz="4000" b="1">
                <a:solidFill>
                  <a:schemeClr val="tx2"/>
                </a:solidFill>
                <a:latin typeface="华文新魏" panose="02010800040101010101" pitchFamily="2" charset="-122"/>
                <a:ea typeface="华文新魏" panose="02010800040101010101" pitchFamily="2" charset="-122"/>
              </a:rPr>
              <a:t>(Binary Tree)</a:t>
            </a:r>
          </a:p>
        </p:txBody>
      </p:sp>
      <p:sp>
        <p:nvSpPr>
          <p:cNvPr id="121877" name="Rectangle 21">
            <a:extLst>
              <a:ext uri="{FF2B5EF4-FFF2-40B4-BE49-F238E27FC236}">
                <a16:creationId xmlns:a16="http://schemas.microsoft.com/office/drawing/2014/main" id="{D580DF6B-6063-4A57-BF7F-D03CBBBFD2DB}"/>
              </a:ext>
            </a:extLst>
          </p:cNvPr>
          <p:cNvSpPr>
            <a:spLocks noGrp="1" noChangeArrowheads="1"/>
          </p:cNvSpPr>
          <p:nvPr>
            <p:ph type="body" idx="1"/>
          </p:nvPr>
        </p:nvSpPr>
        <p:spPr>
          <a:xfrm>
            <a:off x="647700" y="1377950"/>
            <a:ext cx="7956550" cy="2555875"/>
          </a:xfrm>
        </p:spPr>
        <p:txBody>
          <a:bodyPr/>
          <a:lstStyle/>
          <a:p>
            <a:pPr>
              <a:buClr>
                <a:srgbClr val="800080"/>
              </a:buClr>
              <a:buSzPct val="50000"/>
            </a:pPr>
            <a:r>
              <a:rPr kumimoji="1" lang="zh-CN" altLang="en-US" sz="3000" b="1" u="sng">
                <a:solidFill>
                  <a:schemeClr val="tx2"/>
                </a:solidFill>
                <a:latin typeface="Times New Roman" panose="02020603050405020304" pitchFamily="18" charset="0"/>
                <a:ea typeface="仿宋_GB2312" pitchFamily="49" charset="-122"/>
              </a:rPr>
              <a:t>二叉树的定义</a:t>
            </a:r>
          </a:p>
          <a:p>
            <a:pPr>
              <a:buFont typeface="Wingdings" panose="05000000000000000000" pitchFamily="2" charset="2"/>
              <a:buNone/>
            </a:pPr>
            <a:r>
              <a:rPr kumimoji="1" lang="zh-CN" altLang="en-US" sz="3000" b="1">
                <a:solidFill>
                  <a:srgbClr val="006600"/>
                </a:solidFill>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一棵二叉树是结点的一个有限集合，该集合或者为空，或者是由一个根结点加上两棵分别称为左子树和右子树的、互不相交的二叉树组成。</a:t>
            </a:r>
          </a:p>
        </p:txBody>
      </p:sp>
    </p:spTree>
  </p:cSld>
  <p:clrMapOvr>
    <a:masterClrMapping/>
  </p:clrMapOvr>
  <p:transition>
    <p:wipe dir="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灯片编号占位符 4">
            <a:extLst>
              <a:ext uri="{FF2B5EF4-FFF2-40B4-BE49-F238E27FC236}">
                <a16:creationId xmlns:a16="http://schemas.microsoft.com/office/drawing/2014/main" id="{FD21E2F4-6A12-492F-9F55-6D01979829BA}"/>
              </a:ext>
            </a:extLst>
          </p:cNvPr>
          <p:cNvSpPr>
            <a:spLocks noGrp="1"/>
          </p:cNvSpPr>
          <p:nvPr>
            <p:ph type="sldNum" sz="quarter" idx="11"/>
          </p:nvPr>
        </p:nvSpPr>
        <p:spPr/>
        <p:txBody>
          <a:bodyPr/>
          <a:lstStyle/>
          <a:p>
            <a:fld id="{4DEED388-9AFF-4F98-AFCC-5BD04374F872}" type="slidenum">
              <a:rPr lang="en-US" altLang="zh-CN"/>
              <a:pPr/>
              <a:t>130</a:t>
            </a:fld>
            <a:endParaRPr lang="en-US" altLang="zh-CN"/>
          </a:p>
        </p:txBody>
      </p:sp>
      <p:grpSp>
        <p:nvGrpSpPr>
          <p:cNvPr id="277538" name="Group 34">
            <a:extLst>
              <a:ext uri="{FF2B5EF4-FFF2-40B4-BE49-F238E27FC236}">
                <a16:creationId xmlns:a16="http://schemas.microsoft.com/office/drawing/2014/main" id="{EE9CB62F-BAB7-40D2-BF88-5A343A47B2C6}"/>
              </a:ext>
            </a:extLst>
          </p:cNvPr>
          <p:cNvGrpSpPr>
            <a:grpSpLocks/>
          </p:cNvGrpSpPr>
          <p:nvPr/>
        </p:nvGrpSpPr>
        <p:grpSpPr bwMode="auto">
          <a:xfrm>
            <a:off x="3024188" y="728663"/>
            <a:ext cx="3459162" cy="3505200"/>
            <a:chOff x="3245" y="912"/>
            <a:chExt cx="2179" cy="2208"/>
          </a:xfrm>
        </p:grpSpPr>
        <p:sp>
          <p:nvSpPr>
            <p:cNvPr id="277509" name="Line 5">
              <a:extLst>
                <a:ext uri="{FF2B5EF4-FFF2-40B4-BE49-F238E27FC236}">
                  <a16:creationId xmlns:a16="http://schemas.microsoft.com/office/drawing/2014/main" id="{CA8008BD-5B58-4BAD-A9F5-C3D1AC9155AF}"/>
                </a:ext>
              </a:extLst>
            </p:cNvPr>
            <p:cNvSpPr>
              <a:spLocks noChangeShapeType="1"/>
            </p:cNvSpPr>
            <p:nvPr/>
          </p:nvSpPr>
          <p:spPr bwMode="auto">
            <a:xfrm>
              <a:off x="3869" y="1152"/>
              <a:ext cx="1344" cy="1104"/>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510" name="Line 6">
              <a:extLst>
                <a:ext uri="{FF2B5EF4-FFF2-40B4-BE49-F238E27FC236}">
                  <a16:creationId xmlns:a16="http://schemas.microsoft.com/office/drawing/2014/main" id="{6F75F954-939F-43BA-AEA9-1641D17A56EB}"/>
                </a:ext>
              </a:extLst>
            </p:cNvPr>
            <p:cNvSpPr>
              <a:spLocks noChangeShapeType="1"/>
            </p:cNvSpPr>
            <p:nvPr/>
          </p:nvSpPr>
          <p:spPr bwMode="auto">
            <a:xfrm flipH="1">
              <a:off x="3821" y="2103"/>
              <a:ext cx="240" cy="24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511" name="Line 7">
              <a:extLst>
                <a:ext uri="{FF2B5EF4-FFF2-40B4-BE49-F238E27FC236}">
                  <a16:creationId xmlns:a16="http://schemas.microsoft.com/office/drawing/2014/main" id="{2B2E1825-9F40-4AAD-A237-810865774F96}"/>
                </a:ext>
              </a:extLst>
            </p:cNvPr>
            <p:cNvSpPr>
              <a:spLocks noChangeShapeType="1"/>
            </p:cNvSpPr>
            <p:nvPr/>
          </p:nvSpPr>
          <p:spPr bwMode="auto">
            <a:xfrm>
              <a:off x="3437" y="1431"/>
              <a:ext cx="624" cy="576"/>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512" name="Line 8">
              <a:extLst>
                <a:ext uri="{FF2B5EF4-FFF2-40B4-BE49-F238E27FC236}">
                  <a16:creationId xmlns:a16="http://schemas.microsoft.com/office/drawing/2014/main" id="{5B47E414-4DD2-490A-BBA0-4E4F064C91B3}"/>
                </a:ext>
              </a:extLst>
            </p:cNvPr>
            <p:cNvSpPr>
              <a:spLocks noChangeShapeType="1"/>
            </p:cNvSpPr>
            <p:nvPr/>
          </p:nvSpPr>
          <p:spPr bwMode="auto">
            <a:xfrm flipH="1">
              <a:off x="3437" y="1143"/>
              <a:ext cx="288" cy="24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513" name="Oval 9">
              <a:extLst>
                <a:ext uri="{FF2B5EF4-FFF2-40B4-BE49-F238E27FC236}">
                  <a16:creationId xmlns:a16="http://schemas.microsoft.com/office/drawing/2014/main" id="{3C91CEA5-397E-40A6-9AC4-40BEBFFF5978}"/>
                </a:ext>
              </a:extLst>
            </p:cNvPr>
            <p:cNvSpPr>
              <a:spLocks noChangeArrowheads="1"/>
            </p:cNvSpPr>
            <p:nvPr/>
          </p:nvSpPr>
          <p:spPr bwMode="auto">
            <a:xfrm>
              <a:off x="3629" y="951"/>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77514" name="Oval 10">
              <a:extLst>
                <a:ext uri="{FF2B5EF4-FFF2-40B4-BE49-F238E27FC236}">
                  <a16:creationId xmlns:a16="http://schemas.microsoft.com/office/drawing/2014/main" id="{A54C1215-2D14-46B2-9E98-C2602DD2F9AC}"/>
                </a:ext>
              </a:extLst>
            </p:cNvPr>
            <p:cNvSpPr>
              <a:spLocks noChangeArrowheads="1"/>
            </p:cNvSpPr>
            <p:nvPr/>
          </p:nvSpPr>
          <p:spPr bwMode="auto">
            <a:xfrm>
              <a:off x="3245" y="1287"/>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77515" name="Oval 11">
              <a:extLst>
                <a:ext uri="{FF2B5EF4-FFF2-40B4-BE49-F238E27FC236}">
                  <a16:creationId xmlns:a16="http://schemas.microsoft.com/office/drawing/2014/main" id="{CFF47A39-CBA8-46B3-B1E3-99F7B55AB369}"/>
                </a:ext>
              </a:extLst>
            </p:cNvPr>
            <p:cNvSpPr>
              <a:spLocks noChangeArrowheads="1"/>
            </p:cNvSpPr>
            <p:nvPr/>
          </p:nvSpPr>
          <p:spPr bwMode="auto">
            <a:xfrm>
              <a:off x="3965" y="1911"/>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77516" name="Oval 12">
              <a:extLst>
                <a:ext uri="{FF2B5EF4-FFF2-40B4-BE49-F238E27FC236}">
                  <a16:creationId xmlns:a16="http://schemas.microsoft.com/office/drawing/2014/main" id="{52AC1EF7-E152-48E1-9F15-A51C5DAC3B9E}"/>
                </a:ext>
              </a:extLst>
            </p:cNvPr>
            <p:cNvSpPr>
              <a:spLocks noChangeArrowheads="1"/>
            </p:cNvSpPr>
            <p:nvPr/>
          </p:nvSpPr>
          <p:spPr bwMode="auto">
            <a:xfrm>
              <a:off x="3629" y="1575"/>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77517" name="Oval 13">
              <a:extLst>
                <a:ext uri="{FF2B5EF4-FFF2-40B4-BE49-F238E27FC236}">
                  <a16:creationId xmlns:a16="http://schemas.microsoft.com/office/drawing/2014/main" id="{215DD70E-AE49-44EE-B79A-23F391D16532}"/>
                </a:ext>
              </a:extLst>
            </p:cNvPr>
            <p:cNvSpPr>
              <a:spLocks noChangeArrowheads="1"/>
            </p:cNvSpPr>
            <p:nvPr/>
          </p:nvSpPr>
          <p:spPr bwMode="auto">
            <a:xfrm>
              <a:off x="3629" y="2247"/>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77518" name="Text Box 14">
              <a:extLst>
                <a:ext uri="{FF2B5EF4-FFF2-40B4-BE49-F238E27FC236}">
                  <a16:creationId xmlns:a16="http://schemas.microsoft.com/office/drawing/2014/main" id="{0395183C-56B4-4DE5-8929-4AB625C30396}"/>
                </a:ext>
              </a:extLst>
            </p:cNvPr>
            <p:cNvSpPr txBox="1">
              <a:spLocks noChangeArrowheads="1"/>
            </p:cNvSpPr>
            <p:nvPr/>
          </p:nvSpPr>
          <p:spPr bwMode="auto">
            <a:xfrm>
              <a:off x="3639" y="912"/>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277519" name="Text Box 15">
              <a:extLst>
                <a:ext uri="{FF2B5EF4-FFF2-40B4-BE49-F238E27FC236}">
                  <a16:creationId xmlns:a16="http://schemas.microsoft.com/office/drawing/2014/main" id="{7CE1F041-7020-49F6-A7CC-8D1AE5D5CDFD}"/>
                </a:ext>
              </a:extLst>
            </p:cNvPr>
            <p:cNvSpPr txBox="1">
              <a:spLocks noChangeArrowheads="1"/>
            </p:cNvSpPr>
            <p:nvPr/>
          </p:nvSpPr>
          <p:spPr bwMode="auto">
            <a:xfrm>
              <a:off x="3261" y="1248"/>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277520" name="Text Box 16">
              <a:extLst>
                <a:ext uri="{FF2B5EF4-FFF2-40B4-BE49-F238E27FC236}">
                  <a16:creationId xmlns:a16="http://schemas.microsoft.com/office/drawing/2014/main" id="{D005DCD6-4791-41BA-8D6F-89D89F6A858F}"/>
                </a:ext>
              </a:extLst>
            </p:cNvPr>
            <p:cNvSpPr txBox="1">
              <a:spLocks noChangeArrowheads="1"/>
            </p:cNvSpPr>
            <p:nvPr/>
          </p:nvSpPr>
          <p:spPr bwMode="auto">
            <a:xfrm>
              <a:off x="3639" y="1536"/>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277521" name="Text Box 17">
              <a:extLst>
                <a:ext uri="{FF2B5EF4-FFF2-40B4-BE49-F238E27FC236}">
                  <a16:creationId xmlns:a16="http://schemas.microsoft.com/office/drawing/2014/main" id="{C597408A-4073-42F3-B337-991CEDFCF807}"/>
                </a:ext>
              </a:extLst>
            </p:cNvPr>
            <p:cNvSpPr txBox="1">
              <a:spLocks noChangeArrowheads="1"/>
            </p:cNvSpPr>
            <p:nvPr/>
          </p:nvSpPr>
          <p:spPr bwMode="auto">
            <a:xfrm>
              <a:off x="3645" y="2208"/>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277522" name="Text Box 18">
              <a:extLst>
                <a:ext uri="{FF2B5EF4-FFF2-40B4-BE49-F238E27FC236}">
                  <a16:creationId xmlns:a16="http://schemas.microsoft.com/office/drawing/2014/main" id="{4FAD04F9-F4D8-40D9-A58C-9880246DDDCB}"/>
                </a:ext>
              </a:extLst>
            </p:cNvPr>
            <p:cNvSpPr txBox="1">
              <a:spLocks noChangeArrowheads="1"/>
            </p:cNvSpPr>
            <p:nvPr/>
          </p:nvSpPr>
          <p:spPr bwMode="auto">
            <a:xfrm>
              <a:off x="3975" y="1872"/>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277523" name="Line 19">
              <a:extLst>
                <a:ext uri="{FF2B5EF4-FFF2-40B4-BE49-F238E27FC236}">
                  <a16:creationId xmlns:a16="http://schemas.microsoft.com/office/drawing/2014/main" id="{0985CE4C-8150-4C43-97D4-B2D5040B267C}"/>
                </a:ext>
              </a:extLst>
            </p:cNvPr>
            <p:cNvSpPr>
              <a:spLocks noChangeShapeType="1"/>
            </p:cNvSpPr>
            <p:nvPr/>
          </p:nvSpPr>
          <p:spPr bwMode="auto">
            <a:xfrm>
              <a:off x="4973" y="2736"/>
              <a:ext cx="240" cy="19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524" name="Line 20">
              <a:extLst>
                <a:ext uri="{FF2B5EF4-FFF2-40B4-BE49-F238E27FC236}">
                  <a16:creationId xmlns:a16="http://schemas.microsoft.com/office/drawing/2014/main" id="{C8E0F772-63D1-4C6C-B825-AA4D2C0D8CF8}"/>
                </a:ext>
              </a:extLst>
            </p:cNvPr>
            <p:cNvSpPr>
              <a:spLocks noChangeShapeType="1"/>
            </p:cNvSpPr>
            <p:nvPr/>
          </p:nvSpPr>
          <p:spPr bwMode="auto">
            <a:xfrm flipH="1">
              <a:off x="4589" y="2352"/>
              <a:ext cx="624" cy="52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525" name="Oval 21">
              <a:extLst>
                <a:ext uri="{FF2B5EF4-FFF2-40B4-BE49-F238E27FC236}">
                  <a16:creationId xmlns:a16="http://schemas.microsoft.com/office/drawing/2014/main" id="{CA1C9CA2-AC39-4877-B9C9-ABAD2B7EBDB3}"/>
                </a:ext>
              </a:extLst>
            </p:cNvPr>
            <p:cNvSpPr>
              <a:spLocks noChangeArrowheads="1"/>
            </p:cNvSpPr>
            <p:nvPr/>
          </p:nvSpPr>
          <p:spPr bwMode="auto">
            <a:xfrm>
              <a:off x="5117" y="2160"/>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77526" name="Oval 22">
              <a:extLst>
                <a:ext uri="{FF2B5EF4-FFF2-40B4-BE49-F238E27FC236}">
                  <a16:creationId xmlns:a16="http://schemas.microsoft.com/office/drawing/2014/main" id="{200D3B99-F2AE-4C8D-9806-A7B9339AE2C1}"/>
                </a:ext>
              </a:extLst>
            </p:cNvPr>
            <p:cNvSpPr>
              <a:spLocks noChangeArrowheads="1"/>
            </p:cNvSpPr>
            <p:nvPr/>
          </p:nvSpPr>
          <p:spPr bwMode="auto">
            <a:xfrm>
              <a:off x="4733" y="2496"/>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77527" name="Oval 23">
              <a:extLst>
                <a:ext uri="{FF2B5EF4-FFF2-40B4-BE49-F238E27FC236}">
                  <a16:creationId xmlns:a16="http://schemas.microsoft.com/office/drawing/2014/main" id="{5930F551-59B6-43EB-A935-18E2D056D2BD}"/>
                </a:ext>
              </a:extLst>
            </p:cNvPr>
            <p:cNvSpPr>
              <a:spLocks noChangeArrowheads="1"/>
            </p:cNvSpPr>
            <p:nvPr/>
          </p:nvSpPr>
          <p:spPr bwMode="auto">
            <a:xfrm>
              <a:off x="4349" y="2832"/>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77528" name="Oval 24">
              <a:extLst>
                <a:ext uri="{FF2B5EF4-FFF2-40B4-BE49-F238E27FC236}">
                  <a16:creationId xmlns:a16="http://schemas.microsoft.com/office/drawing/2014/main" id="{CF7736C2-D610-41F6-95B4-88319F3A6DE2}"/>
                </a:ext>
              </a:extLst>
            </p:cNvPr>
            <p:cNvSpPr>
              <a:spLocks noChangeArrowheads="1"/>
            </p:cNvSpPr>
            <p:nvPr/>
          </p:nvSpPr>
          <p:spPr bwMode="auto">
            <a:xfrm>
              <a:off x="5117" y="2832"/>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77529" name="Text Box 25">
              <a:extLst>
                <a:ext uri="{FF2B5EF4-FFF2-40B4-BE49-F238E27FC236}">
                  <a16:creationId xmlns:a16="http://schemas.microsoft.com/office/drawing/2014/main" id="{5A8050BE-F67A-4036-B134-C87E7D4528FA}"/>
                </a:ext>
              </a:extLst>
            </p:cNvPr>
            <p:cNvSpPr txBox="1">
              <a:spLocks noChangeArrowheads="1"/>
            </p:cNvSpPr>
            <p:nvPr/>
          </p:nvSpPr>
          <p:spPr bwMode="auto">
            <a:xfrm>
              <a:off x="5134" y="2112"/>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H</a:t>
              </a:r>
              <a:endParaRPr kumimoji="1" lang="en-US" altLang="zh-CN" sz="2400">
                <a:latin typeface="Times New Roman" panose="02020603050405020304" pitchFamily="18" charset="0"/>
              </a:endParaRPr>
            </a:p>
          </p:txBody>
        </p:sp>
        <p:sp>
          <p:nvSpPr>
            <p:cNvPr id="277530" name="Text Box 26">
              <a:extLst>
                <a:ext uri="{FF2B5EF4-FFF2-40B4-BE49-F238E27FC236}">
                  <a16:creationId xmlns:a16="http://schemas.microsoft.com/office/drawing/2014/main" id="{169C3F8C-D4C3-4EC2-88F2-62C046F6044D}"/>
                </a:ext>
              </a:extLst>
            </p:cNvPr>
            <p:cNvSpPr txBox="1">
              <a:spLocks noChangeArrowheads="1"/>
            </p:cNvSpPr>
            <p:nvPr/>
          </p:nvSpPr>
          <p:spPr bwMode="auto">
            <a:xfrm>
              <a:off x="4793" y="2457"/>
              <a:ext cx="20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I</a:t>
              </a:r>
              <a:endParaRPr kumimoji="1" lang="en-US" altLang="zh-CN" sz="2400">
                <a:latin typeface="Times New Roman" panose="02020603050405020304" pitchFamily="18" charset="0"/>
              </a:endParaRPr>
            </a:p>
          </p:txBody>
        </p:sp>
        <p:sp>
          <p:nvSpPr>
            <p:cNvPr id="277531" name="Text Box 27">
              <a:extLst>
                <a:ext uri="{FF2B5EF4-FFF2-40B4-BE49-F238E27FC236}">
                  <a16:creationId xmlns:a16="http://schemas.microsoft.com/office/drawing/2014/main" id="{4B684DC9-DEF5-4193-B655-310D7F3AE5EE}"/>
                </a:ext>
              </a:extLst>
            </p:cNvPr>
            <p:cNvSpPr txBox="1">
              <a:spLocks noChangeArrowheads="1"/>
            </p:cNvSpPr>
            <p:nvPr/>
          </p:nvSpPr>
          <p:spPr bwMode="auto">
            <a:xfrm>
              <a:off x="4366" y="2784"/>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K</a:t>
              </a:r>
              <a:endParaRPr kumimoji="1" lang="en-US" altLang="zh-CN" sz="2400">
                <a:latin typeface="Times New Roman" panose="02020603050405020304" pitchFamily="18" charset="0"/>
              </a:endParaRPr>
            </a:p>
          </p:txBody>
        </p:sp>
        <p:sp>
          <p:nvSpPr>
            <p:cNvPr id="277532" name="Text Box 28">
              <a:extLst>
                <a:ext uri="{FF2B5EF4-FFF2-40B4-BE49-F238E27FC236}">
                  <a16:creationId xmlns:a16="http://schemas.microsoft.com/office/drawing/2014/main" id="{ABA5E227-5185-4530-9610-A6BABC417043}"/>
                </a:ext>
              </a:extLst>
            </p:cNvPr>
            <p:cNvSpPr txBox="1">
              <a:spLocks noChangeArrowheads="1"/>
            </p:cNvSpPr>
            <p:nvPr/>
          </p:nvSpPr>
          <p:spPr bwMode="auto">
            <a:xfrm>
              <a:off x="5164" y="279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J</a:t>
              </a:r>
              <a:endParaRPr kumimoji="1" lang="en-US" altLang="zh-CN" sz="2400">
                <a:latin typeface="Times New Roman" panose="02020603050405020304" pitchFamily="18" charset="0"/>
              </a:endParaRPr>
            </a:p>
          </p:txBody>
        </p:sp>
        <p:sp>
          <p:nvSpPr>
            <p:cNvPr id="277533" name="Line 29">
              <a:extLst>
                <a:ext uri="{FF2B5EF4-FFF2-40B4-BE49-F238E27FC236}">
                  <a16:creationId xmlns:a16="http://schemas.microsoft.com/office/drawing/2014/main" id="{9B68C863-AB39-4DFB-9666-9DEE6BFBC6F5}"/>
                </a:ext>
              </a:extLst>
            </p:cNvPr>
            <p:cNvSpPr>
              <a:spLocks noChangeShapeType="1"/>
            </p:cNvSpPr>
            <p:nvPr/>
          </p:nvSpPr>
          <p:spPr bwMode="auto">
            <a:xfrm flipH="1">
              <a:off x="4541" y="2016"/>
              <a:ext cx="288"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534" name="Oval 30">
              <a:extLst>
                <a:ext uri="{FF2B5EF4-FFF2-40B4-BE49-F238E27FC236}">
                  <a16:creationId xmlns:a16="http://schemas.microsoft.com/office/drawing/2014/main" id="{F2898B53-67A3-474C-AF5F-B661305BE23B}"/>
                </a:ext>
              </a:extLst>
            </p:cNvPr>
            <p:cNvSpPr>
              <a:spLocks noChangeArrowheads="1"/>
            </p:cNvSpPr>
            <p:nvPr/>
          </p:nvSpPr>
          <p:spPr bwMode="auto">
            <a:xfrm>
              <a:off x="4733" y="182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77535" name="Oval 31">
              <a:extLst>
                <a:ext uri="{FF2B5EF4-FFF2-40B4-BE49-F238E27FC236}">
                  <a16:creationId xmlns:a16="http://schemas.microsoft.com/office/drawing/2014/main" id="{B7CA5DA6-82D9-4351-9A81-CB55030B2E08}"/>
                </a:ext>
              </a:extLst>
            </p:cNvPr>
            <p:cNvSpPr>
              <a:spLocks noChangeArrowheads="1"/>
            </p:cNvSpPr>
            <p:nvPr/>
          </p:nvSpPr>
          <p:spPr bwMode="auto">
            <a:xfrm>
              <a:off x="4349" y="2208"/>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77536" name="Text Box 32">
              <a:extLst>
                <a:ext uri="{FF2B5EF4-FFF2-40B4-BE49-F238E27FC236}">
                  <a16:creationId xmlns:a16="http://schemas.microsoft.com/office/drawing/2014/main" id="{EA12C377-1FAB-4E38-A674-ED858A93CBFC}"/>
                </a:ext>
              </a:extLst>
            </p:cNvPr>
            <p:cNvSpPr txBox="1">
              <a:spLocks noChangeArrowheads="1"/>
            </p:cNvSpPr>
            <p:nvPr/>
          </p:nvSpPr>
          <p:spPr bwMode="auto">
            <a:xfrm>
              <a:off x="4755" y="1824"/>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F</a:t>
              </a:r>
              <a:endParaRPr kumimoji="1" lang="en-US" altLang="zh-CN" sz="2400">
                <a:latin typeface="Times New Roman" panose="02020603050405020304" pitchFamily="18" charset="0"/>
              </a:endParaRPr>
            </a:p>
          </p:txBody>
        </p:sp>
        <p:sp>
          <p:nvSpPr>
            <p:cNvPr id="277537" name="Text Box 33">
              <a:extLst>
                <a:ext uri="{FF2B5EF4-FFF2-40B4-BE49-F238E27FC236}">
                  <a16:creationId xmlns:a16="http://schemas.microsoft.com/office/drawing/2014/main" id="{F63BA491-EE33-4B3C-80CF-89F7A79F0B16}"/>
                </a:ext>
              </a:extLst>
            </p:cNvPr>
            <p:cNvSpPr txBox="1">
              <a:spLocks noChangeArrowheads="1"/>
            </p:cNvSpPr>
            <p:nvPr/>
          </p:nvSpPr>
          <p:spPr bwMode="auto">
            <a:xfrm>
              <a:off x="4353" y="2169"/>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G</a:t>
              </a:r>
              <a:endParaRPr kumimoji="1" lang="en-US" altLang="zh-CN" sz="2400">
                <a:latin typeface="Times New Roman" panose="02020603050405020304" pitchFamily="18" charset="0"/>
              </a:endParaRPr>
            </a:p>
          </p:txBody>
        </p:sp>
      </p:grpSp>
      <p:sp>
        <p:nvSpPr>
          <p:cNvPr id="277540" name="Rectangle 36">
            <a:extLst>
              <a:ext uri="{FF2B5EF4-FFF2-40B4-BE49-F238E27FC236}">
                <a16:creationId xmlns:a16="http://schemas.microsoft.com/office/drawing/2014/main" id="{70C63D95-70B3-4BA3-B81C-D72FD167F077}"/>
              </a:ext>
            </a:extLst>
          </p:cNvPr>
          <p:cNvSpPr>
            <a:spLocks noGrp="1" noChangeArrowheads="1"/>
          </p:cNvSpPr>
          <p:nvPr>
            <p:ph type="body" idx="1"/>
          </p:nvPr>
        </p:nvSpPr>
        <p:spPr>
          <a:xfrm>
            <a:off x="611188" y="4508500"/>
            <a:ext cx="8229600" cy="1871663"/>
          </a:xfrm>
        </p:spPr>
        <p:txBody>
          <a:bodyPr/>
          <a:lstStyle/>
          <a:p>
            <a:pPr>
              <a:buClr>
                <a:srgbClr val="800080"/>
              </a:buClr>
              <a:buSzPct val="50000"/>
            </a:pPr>
            <a:r>
              <a:rPr kumimoji="1" lang="zh-CN" altLang="en-US" sz="3000" b="1">
                <a:latin typeface="Times New Roman" panose="02020603050405020304" pitchFamily="18" charset="0"/>
                <a:ea typeface="仿宋_GB2312" pitchFamily="49" charset="-122"/>
              </a:rPr>
              <a:t>森林的后根次序遍历的结果序列</a:t>
            </a:r>
          </a:p>
          <a:p>
            <a:pPr>
              <a:buClr>
                <a:srgbClr val="800080"/>
              </a:buClr>
              <a:buSzPct val="50000"/>
              <a:buFont typeface="Wingdings" panose="05000000000000000000" pitchFamily="2" charset="2"/>
              <a:buNone/>
            </a:pPr>
            <a:r>
              <a:rPr kumimoji="1" lang="zh-CN" altLang="en-US" sz="3000" b="1">
                <a:latin typeface="Times New Roman" panose="02020603050405020304" pitchFamily="18" charset="0"/>
                <a:ea typeface="仿宋_GB2312" pitchFamily="49" charset="-122"/>
              </a:rPr>
              <a:t>		</a:t>
            </a:r>
            <a:r>
              <a:rPr kumimoji="1" lang="en-US" altLang="zh-CN" sz="3000" b="1">
                <a:latin typeface="Times New Roman" panose="02020603050405020304" pitchFamily="18" charset="0"/>
                <a:ea typeface="仿宋_GB2312" pitchFamily="49" charset="-122"/>
              </a:rPr>
              <a:t>BCEDA GF KIJH</a:t>
            </a:r>
          </a:p>
          <a:p>
            <a:pPr>
              <a:buClr>
                <a:srgbClr val="800080"/>
              </a:buClr>
              <a:buSzPct val="50000"/>
            </a:pPr>
            <a:r>
              <a:rPr kumimoji="1" lang="zh-CN" altLang="en-US" sz="3000" b="1">
                <a:latin typeface="Times New Roman" panose="02020603050405020304" pitchFamily="18" charset="0"/>
                <a:ea typeface="仿宋_GB2312" pitchFamily="49" charset="-122"/>
              </a:rPr>
              <a:t>这相当于对应二叉树中序遍历的结果。</a:t>
            </a:r>
          </a:p>
        </p:txBody>
      </p:sp>
    </p:spTree>
  </p:cSld>
  <p:clrMapOvr>
    <a:masterClrMapping/>
  </p:clrMapOvr>
  <p:transition>
    <p:wipe dir="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4">
            <a:extLst>
              <a:ext uri="{FF2B5EF4-FFF2-40B4-BE49-F238E27FC236}">
                <a16:creationId xmlns:a16="http://schemas.microsoft.com/office/drawing/2014/main" id="{AA186F3D-02E0-4803-99AC-5F986EC7CBAD}"/>
              </a:ext>
            </a:extLst>
          </p:cNvPr>
          <p:cNvSpPr>
            <a:spLocks noGrp="1"/>
          </p:cNvSpPr>
          <p:nvPr>
            <p:ph type="sldNum" sz="quarter" idx="11"/>
          </p:nvPr>
        </p:nvSpPr>
        <p:spPr/>
        <p:txBody>
          <a:bodyPr/>
          <a:lstStyle/>
          <a:p>
            <a:fld id="{322D2503-F0F1-4696-A8A9-551F3BAAF51F}" type="slidenum">
              <a:rPr lang="en-US" altLang="zh-CN"/>
              <a:pPr/>
              <a:t>131</a:t>
            </a:fld>
            <a:endParaRPr lang="en-US" altLang="zh-CN"/>
          </a:p>
        </p:txBody>
      </p:sp>
      <p:sp>
        <p:nvSpPr>
          <p:cNvPr id="278563" name="Rectangle 35">
            <a:extLst>
              <a:ext uri="{FF2B5EF4-FFF2-40B4-BE49-F238E27FC236}">
                <a16:creationId xmlns:a16="http://schemas.microsoft.com/office/drawing/2014/main" id="{52340534-E146-4C0B-B2CF-DF66C8DC47D3}"/>
              </a:ext>
            </a:extLst>
          </p:cNvPr>
          <p:cNvSpPr>
            <a:spLocks noGrp="1" noChangeArrowheads="1"/>
          </p:cNvSpPr>
          <p:nvPr>
            <p:ph type="title"/>
          </p:nvPr>
        </p:nvSpPr>
        <p:spPr>
          <a:xfrm>
            <a:off x="519113" y="420688"/>
            <a:ext cx="8229600" cy="1100137"/>
          </a:xfrm>
        </p:spPr>
        <p:txBody>
          <a:bodyPr/>
          <a:lstStyle/>
          <a:p>
            <a:pPr algn="ctr"/>
            <a:r>
              <a:rPr kumimoji="1" lang="zh-CN" altLang="en-US" b="1">
                <a:solidFill>
                  <a:schemeClr val="tx2"/>
                </a:solidFill>
                <a:ea typeface="华文新魏" panose="02010800040101010101" pitchFamily="2" charset="-122"/>
              </a:rPr>
              <a:t>广度优先遍历（层次序遍历）</a:t>
            </a:r>
          </a:p>
        </p:txBody>
      </p:sp>
      <p:sp>
        <p:nvSpPr>
          <p:cNvPr id="278531" name="Text Box 3">
            <a:extLst>
              <a:ext uri="{FF2B5EF4-FFF2-40B4-BE49-F238E27FC236}">
                <a16:creationId xmlns:a16="http://schemas.microsoft.com/office/drawing/2014/main" id="{4E51BC2A-0EF6-4103-B7CC-B07264ED4D61}"/>
              </a:ext>
            </a:extLst>
          </p:cNvPr>
          <p:cNvSpPr txBox="1">
            <a:spLocks noChangeArrowheads="1"/>
          </p:cNvSpPr>
          <p:nvPr/>
        </p:nvSpPr>
        <p:spPr bwMode="auto">
          <a:xfrm>
            <a:off x="5111750" y="5300663"/>
            <a:ext cx="34671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solidFill>
                  <a:srgbClr val="008000"/>
                </a:solidFill>
                <a:latin typeface="Times New Roman" panose="02020603050405020304" pitchFamily="18" charset="0"/>
                <a:ea typeface="仿宋_GB2312" pitchFamily="49" charset="-122"/>
              </a:rPr>
              <a:t>AFH BCDGIJ EK</a:t>
            </a:r>
            <a:endParaRPr kumimoji="1" lang="en-US" altLang="zh-CN" sz="2000">
              <a:latin typeface="Times New Roman" panose="02020603050405020304" pitchFamily="18" charset="0"/>
            </a:endParaRPr>
          </a:p>
        </p:txBody>
      </p:sp>
      <p:sp>
        <p:nvSpPr>
          <p:cNvPr id="278533" name="AutoShape 5">
            <a:hlinkClick r:id="rId2" action="ppaction://hlinksldjump" highlightClick="1"/>
            <a:extLst>
              <a:ext uri="{FF2B5EF4-FFF2-40B4-BE49-F238E27FC236}">
                <a16:creationId xmlns:a16="http://schemas.microsoft.com/office/drawing/2014/main" id="{18249BD0-1E3C-424C-88F1-07F531BA7E00}"/>
              </a:ext>
            </a:extLst>
          </p:cNvPr>
          <p:cNvSpPr>
            <a:spLocks noChangeArrowheads="1"/>
          </p:cNvSpPr>
          <p:nvPr/>
        </p:nvSpPr>
        <p:spPr bwMode="auto">
          <a:xfrm>
            <a:off x="8243888" y="6237288"/>
            <a:ext cx="595312" cy="392112"/>
          </a:xfrm>
          <a:prstGeom prst="actionButtonBackPrevious">
            <a:avLst/>
          </a:prstGeom>
          <a:solidFill>
            <a:srgbClr val="C0C0C0"/>
          </a:solidFill>
          <a:ln w="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34" name="Line 6">
            <a:extLst>
              <a:ext uri="{FF2B5EF4-FFF2-40B4-BE49-F238E27FC236}">
                <a16:creationId xmlns:a16="http://schemas.microsoft.com/office/drawing/2014/main" id="{7BF91A31-3E8A-4CA3-9772-6C36268B3CD6}"/>
              </a:ext>
            </a:extLst>
          </p:cNvPr>
          <p:cNvSpPr>
            <a:spLocks noChangeShapeType="1"/>
          </p:cNvSpPr>
          <p:nvPr/>
        </p:nvSpPr>
        <p:spPr bwMode="auto">
          <a:xfrm>
            <a:off x="6142038" y="1981200"/>
            <a:ext cx="2133600" cy="17526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35" name="Line 7">
            <a:extLst>
              <a:ext uri="{FF2B5EF4-FFF2-40B4-BE49-F238E27FC236}">
                <a16:creationId xmlns:a16="http://schemas.microsoft.com/office/drawing/2014/main" id="{E7CE4914-91F7-43B8-878D-55ECD0164D32}"/>
              </a:ext>
            </a:extLst>
          </p:cNvPr>
          <p:cNvSpPr>
            <a:spLocks noChangeShapeType="1"/>
          </p:cNvSpPr>
          <p:nvPr/>
        </p:nvSpPr>
        <p:spPr bwMode="auto">
          <a:xfrm flipH="1">
            <a:off x="6065838" y="3490913"/>
            <a:ext cx="381000" cy="3810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36" name="Line 8">
            <a:extLst>
              <a:ext uri="{FF2B5EF4-FFF2-40B4-BE49-F238E27FC236}">
                <a16:creationId xmlns:a16="http://schemas.microsoft.com/office/drawing/2014/main" id="{5A14FCC7-D66C-4198-BCE7-7472C61D8AC3}"/>
              </a:ext>
            </a:extLst>
          </p:cNvPr>
          <p:cNvSpPr>
            <a:spLocks noChangeShapeType="1"/>
          </p:cNvSpPr>
          <p:nvPr/>
        </p:nvSpPr>
        <p:spPr bwMode="auto">
          <a:xfrm>
            <a:off x="5456238" y="2424113"/>
            <a:ext cx="990600" cy="9144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37" name="Line 9">
            <a:extLst>
              <a:ext uri="{FF2B5EF4-FFF2-40B4-BE49-F238E27FC236}">
                <a16:creationId xmlns:a16="http://schemas.microsoft.com/office/drawing/2014/main" id="{4B6B4F97-5794-4E86-8E56-9E46A8D17F68}"/>
              </a:ext>
            </a:extLst>
          </p:cNvPr>
          <p:cNvSpPr>
            <a:spLocks noChangeShapeType="1"/>
          </p:cNvSpPr>
          <p:nvPr/>
        </p:nvSpPr>
        <p:spPr bwMode="auto">
          <a:xfrm flipH="1">
            <a:off x="5456238" y="1966913"/>
            <a:ext cx="457200" cy="3810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38" name="Oval 10">
            <a:extLst>
              <a:ext uri="{FF2B5EF4-FFF2-40B4-BE49-F238E27FC236}">
                <a16:creationId xmlns:a16="http://schemas.microsoft.com/office/drawing/2014/main" id="{FB40D398-57A2-47EE-9BD4-E67FAE97171B}"/>
              </a:ext>
            </a:extLst>
          </p:cNvPr>
          <p:cNvSpPr>
            <a:spLocks noChangeArrowheads="1"/>
          </p:cNvSpPr>
          <p:nvPr/>
        </p:nvSpPr>
        <p:spPr bwMode="auto">
          <a:xfrm>
            <a:off x="5761038" y="16621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78539" name="Oval 11">
            <a:extLst>
              <a:ext uri="{FF2B5EF4-FFF2-40B4-BE49-F238E27FC236}">
                <a16:creationId xmlns:a16="http://schemas.microsoft.com/office/drawing/2014/main" id="{9C44DA7E-7E48-4235-965C-7402BD9A2147}"/>
              </a:ext>
            </a:extLst>
          </p:cNvPr>
          <p:cNvSpPr>
            <a:spLocks noChangeArrowheads="1"/>
          </p:cNvSpPr>
          <p:nvPr/>
        </p:nvSpPr>
        <p:spPr bwMode="auto">
          <a:xfrm>
            <a:off x="5151438" y="21955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78540" name="Oval 12">
            <a:extLst>
              <a:ext uri="{FF2B5EF4-FFF2-40B4-BE49-F238E27FC236}">
                <a16:creationId xmlns:a16="http://schemas.microsoft.com/office/drawing/2014/main" id="{B7A5EDEB-0BFD-4D46-B4A1-4BD51358F629}"/>
              </a:ext>
            </a:extLst>
          </p:cNvPr>
          <p:cNvSpPr>
            <a:spLocks noChangeArrowheads="1"/>
          </p:cNvSpPr>
          <p:nvPr/>
        </p:nvSpPr>
        <p:spPr bwMode="auto">
          <a:xfrm>
            <a:off x="6294438" y="31861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78541" name="Oval 13">
            <a:extLst>
              <a:ext uri="{FF2B5EF4-FFF2-40B4-BE49-F238E27FC236}">
                <a16:creationId xmlns:a16="http://schemas.microsoft.com/office/drawing/2014/main" id="{58880CB6-C501-4099-9002-25DE3A33C688}"/>
              </a:ext>
            </a:extLst>
          </p:cNvPr>
          <p:cNvSpPr>
            <a:spLocks noChangeArrowheads="1"/>
          </p:cNvSpPr>
          <p:nvPr/>
        </p:nvSpPr>
        <p:spPr bwMode="auto">
          <a:xfrm>
            <a:off x="5761038" y="26527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78542" name="Oval 14">
            <a:extLst>
              <a:ext uri="{FF2B5EF4-FFF2-40B4-BE49-F238E27FC236}">
                <a16:creationId xmlns:a16="http://schemas.microsoft.com/office/drawing/2014/main" id="{4698CA8C-4366-4671-AC33-BE3C097A1278}"/>
              </a:ext>
            </a:extLst>
          </p:cNvPr>
          <p:cNvSpPr>
            <a:spLocks noChangeArrowheads="1"/>
          </p:cNvSpPr>
          <p:nvPr/>
        </p:nvSpPr>
        <p:spPr bwMode="auto">
          <a:xfrm>
            <a:off x="5761038" y="37195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78543" name="Text Box 15">
            <a:extLst>
              <a:ext uri="{FF2B5EF4-FFF2-40B4-BE49-F238E27FC236}">
                <a16:creationId xmlns:a16="http://schemas.microsoft.com/office/drawing/2014/main" id="{A1A359DC-EED5-48F7-97A5-3652FCBD8BF4}"/>
              </a:ext>
            </a:extLst>
          </p:cNvPr>
          <p:cNvSpPr txBox="1">
            <a:spLocks noChangeArrowheads="1"/>
          </p:cNvSpPr>
          <p:nvPr/>
        </p:nvSpPr>
        <p:spPr bwMode="auto">
          <a:xfrm>
            <a:off x="5776913" y="1600200"/>
            <a:ext cx="441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278544" name="Text Box 16">
            <a:extLst>
              <a:ext uri="{FF2B5EF4-FFF2-40B4-BE49-F238E27FC236}">
                <a16:creationId xmlns:a16="http://schemas.microsoft.com/office/drawing/2014/main" id="{40B4155A-4D60-4F14-BE6D-5634F8AD9679}"/>
              </a:ext>
            </a:extLst>
          </p:cNvPr>
          <p:cNvSpPr txBox="1">
            <a:spLocks noChangeArrowheads="1"/>
          </p:cNvSpPr>
          <p:nvPr/>
        </p:nvSpPr>
        <p:spPr bwMode="auto">
          <a:xfrm>
            <a:off x="5176838" y="2133600"/>
            <a:ext cx="420687"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278545" name="Text Box 17">
            <a:extLst>
              <a:ext uri="{FF2B5EF4-FFF2-40B4-BE49-F238E27FC236}">
                <a16:creationId xmlns:a16="http://schemas.microsoft.com/office/drawing/2014/main" id="{79505627-CC8D-4FF9-9E63-2900A103BCC3}"/>
              </a:ext>
            </a:extLst>
          </p:cNvPr>
          <p:cNvSpPr txBox="1">
            <a:spLocks noChangeArrowheads="1"/>
          </p:cNvSpPr>
          <p:nvPr/>
        </p:nvSpPr>
        <p:spPr bwMode="auto">
          <a:xfrm>
            <a:off x="5776913" y="2590800"/>
            <a:ext cx="441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278546" name="Text Box 18">
            <a:extLst>
              <a:ext uri="{FF2B5EF4-FFF2-40B4-BE49-F238E27FC236}">
                <a16:creationId xmlns:a16="http://schemas.microsoft.com/office/drawing/2014/main" id="{8825A869-54F4-43F1-86A9-AC8271DB4AEB}"/>
              </a:ext>
            </a:extLst>
          </p:cNvPr>
          <p:cNvSpPr txBox="1">
            <a:spLocks noChangeArrowheads="1"/>
          </p:cNvSpPr>
          <p:nvPr/>
        </p:nvSpPr>
        <p:spPr bwMode="auto">
          <a:xfrm>
            <a:off x="5786438" y="3657600"/>
            <a:ext cx="420687"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278547" name="Text Box 19">
            <a:extLst>
              <a:ext uri="{FF2B5EF4-FFF2-40B4-BE49-F238E27FC236}">
                <a16:creationId xmlns:a16="http://schemas.microsoft.com/office/drawing/2014/main" id="{03EFBED9-6509-47BD-99C7-DC7B478111BA}"/>
              </a:ext>
            </a:extLst>
          </p:cNvPr>
          <p:cNvSpPr txBox="1">
            <a:spLocks noChangeArrowheads="1"/>
          </p:cNvSpPr>
          <p:nvPr/>
        </p:nvSpPr>
        <p:spPr bwMode="auto">
          <a:xfrm>
            <a:off x="6310313" y="3124200"/>
            <a:ext cx="441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278548" name="Line 20">
            <a:extLst>
              <a:ext uri="{FF2B5EF4-FFF2-40B4-BE49-F238E27FC236}">
                <a16:creationId xmlns:a16="http://schemas.microsoft.com/office/drawing/2014/main" id="{22BC0730-1C8D-4D32-86A9-077CC936675D}"/>
              </a:ext>
            </a:extLst>
          </p:cNvPr>
          <p:cNvSpPr>
            <a:spLocks noChangeShapeType="1"/>
          </p:cNvSpPr>
          <p:nvPr/>
        </p:nvSpPr>
        <p:spPr bwMode="auto">
          <a:xfrm>
            <a:off x="7894638" y="4495800"/>
            <a:ext cx="381000" cy="304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49" name="Line 21">
            <a:extLst>
              <a:ext uri="{FF2B5EF4-FFF2-40B4-BE49-F238E27FC236}">
                <a16:creationId xmlns:a16="http://schemas.microsoft.com/office/drawing/2014/main" id="{E9F567FF-5258-40E6-85F0-CF464B34BD53}"/>
              </a:ext>
            </a:extLst>
          </p:cNvPr>
          <p:cNvSpPr>
            <a:spLocks noChangeShapeType="1"/>
          </p:cNvSpPr>
          <p:nvPr/>
        </p:nvSpPr>
        <p:spPr bwMode="auto">
          <a:xfrm flipH="1">
            <a:off x="7285038" y="3886200"/>
            <a:ext cx="990600" cy="838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50" name="Oval 22">
            <a:extLst>
              <a:ext uri="{FF2B5EF4-FFF2-40B4-BE49-F238E27FC236}">
                <a16:creationId xmlns:a16="http://schemas.microsoft.com/office/drawing/2014/main" id="{199F3CC2-9224-433E-BAD2-3810E555805D}"/>
              </a:ext>
            </a:extLst>
          </p:cNvPr>
          <p:cNvSpPr>
            <a:spLocks noChangeArrowheads="1"/>
          </p:cNvSpPr>
          <p:nvPr/>
        </p:nvSpPr>
        <p:spPr bwMode="auto">
          <a:xfrm>
            <a:off x="8123238" y="3581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78551" name="Oval 23">
            <a:extLst>
              <a:ext uri="{FF2B5EF4-FFF2-40B4-BE49-F238E27FC236}">
                <a16:creationId xmlns:a16="http://schemas.microsoft.com/office/drawing/2014/main" id="{B04535BE-3196-4956-A183-4C678DF9F9BE}"/>
              </a:ext>
            </a:extLst>
          </p:cNvPr>
          <p:cNvSpPr>
            <a:spLocks noChangeArrowheads="1"/>
          </p:cNvSpPr>
          <p:nvPr/>
        </p:nvSpPr>
        <p:spPr bwMode="auto">
          <a:xfrm>
            <a:off x="7513638" y="41148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78552" name="Oval 24">
            <a:extLst>
              <a:ext uri="{FF2B5EF4-FFF2-40B4-BE49-F238E27FC236}">
                <a16:creationId xmlns:a16="http://schemas.microsoft.com/office/drawing/2014/main" id="{A00CEA52-BCD2-4174-8B2A-121AC67B03C1}"/>
              </a:ext>
            </a:extLst>
          </p:cNvPr>
          <p:cNvSpPr>
            <a:spLocks noChangeArrowheads="1"/>
          </p:cNvSpPr>
          <p:nvPr/>
        </p:nvSpPr>
        <p:spPr bwMode="auto">
          <a:xfrm>
            <a:off x="6904038" y="46482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78553" name="Oval 25">
            <a:extLst>
              <a:ext uri="{FF2B5EF4-FFF2-40B4-BE49-F238E27FC236}">
                <a16:creationId xmlns:a16="http://schemas.microsoft.com/office/drawing/2014/main" id="{660243CE-B974-4A68-B101-31F2863BE44F}"/>
              </a:ext>
            </a:extLst>
          </p:cNvPr>
          <p:cNvSpPr>
            <a:spLocks noChangeArrowheads="1"/>
          </p:cNvSpPr>
          <p:nvPr/>
        </p:nvSpPr>
        <p:spPr bwMode="auto">
          <a:xfrm>
            <a:off x="8123238" y="46482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78554" name="Text Box 26">
            <a:extLst>
              <a:ext uri="{FF2B5EF4-FFF2-40B4-BE49-F238E27FC236}">
                <a16:creationId xmlns:a16="http://schemas.microsoft.com/office/drawing/2014/main" id="{EAC5E128-E588-4784-AB19-D0D1BC9D8230}"/>
              </a:ext>
            </a:extLst>
          </p:cNvPr>
          <p:cNvSpPr txBox="1">
            <a:spLocks noChangeArrowheads="1"/>
          </p:cNvSpPr>
          <p:nvPr/>
        </p:nvSpPr>
        <p:spPr bwMode="auto">
          <a:xfrm>
            <a:off x="8150225" y="3505200"/>
            <a:ext cx="4603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H</a:t>
            </a:r>
            <a:endParaRPr kumimoji="1" lang="en-US" altLang="zh-CN" sz="2400">
              <a:latin typeface="Times New Roman" panose="02020603050405020304" pitchFamily="18" charset="0"/>
            </a:endParaRPr>
          </a:p>
        </p:txBody>
      </p:sp>
      <p:sp>
        <p:nvSpPr>
          <p:cNvPr id="278555" name="Text Box 27">
            <a:extLst>
              <a:ext uri="{FF2B5EF4-FFF2-40B4-BE49-F238E27FC236}">
                <a16:creationId xmlns:a16="http://schemas.microsoft.com/office/drawing/2014/main" id="{C9AE8763-1B56-4BAE-B79D-F9E4069FC53E}"/>
              </a:ext>
            </a:extLst>
          </p:cNvPr>
          <p:cNvSpPr txBox="1">
            <a:spLocks noChangeArrowheads="1"/>
          </p:cNvSpPr>
          <p:nvPr/>
        </p:nvSpPr>
        <p:spPr bwMode="auto">
          <a:xfrm>
            <a:off x="7608888" y="4052888"/>
            <a:ext cx="322262"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I</a:t>
            </a:r>
            <a:endParaRPr kumimoji="1" lang="en-US" altLang="zh-CN" sz="2400">
              <a:latin typeface="Times New Roman" panose="02020603050405020304" pitchFamily="18" charset="0"/>
            </a:endParaRPr>
          </a:p>
        </p:txBody>
      </p:sp>
      <p:sp>
        <p:nvSpPr>
          <p:cNvPr id="278556" name="Text Box 28">
            <a:extLst>
              <a:ext uri="{FF2B5EF4-FFF2-40B4-BE49-F238E27FC236}">
                <a16:creationId xmlns:a16="http://schemas.microsoft.com/office/drawing/2014/main" id="{2A8E088B-B299-4004-A2DF-03B73FFD237A}"/>
              </a:ext>
            </a:extLst>
          </p:cNvPr>
          <p:cNvSpPr txBox="1">
            <a:spLocks noChangeArrowheads="1"/>
          </p:cNvSpPr>
          <p:nvPr/>
        </p:nvSpPr>
        <p:spPr bwMode="auto">
          <a:xfrm>
            <a:off x="6931025" y="4572000"/>
            <a:ext cx="4603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K</a:t>
            </a:r>
            <a:endParaRPr kumimoji="1" lang="en-US" altLang="zh-CN" sz="2400">
              <a:latin typeface="Times New Roman" panose="02020603050405020304" pitchFamily="18" charset="0"/>
            </a:endParaRPr>
          </a:p>
        </p:txBody>
      </p:sp>
      <p:sp>
        <p:nvSpPr>
          <p:cNvPr id="278557" name="Text Box 29">
            <a:extLst>
              <a:ext uri="{FF2B5EF4-FFF2-40B4-BE49-F238E27FC236}">
                <a16:creationId xmlns:a16="http://schemas.microsoft.com/office/drawing/2014/main" id="{83403F64-2679-4931-A35D-07ADB0C73DAE}"/>
              </a:ext>
            </a:extLst>
          </p:cNvPr>
          <p:cNvSpPr txBox="1">
            <a:spLocks noChangeArrowheads="1"/>
          </p:cNvSpPr>
          <p:nvPr/>
        </p:nvSpPr>
        <p:spPr bwMode="auto">
          <a:xfrm>
            <a:off x="8197850" y="4586288"/>
            <a:ext cx="3619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J</a:t>
            </a:r>
            <a:endParaRPr kumimoji="1" lang="en-US" altLang="zh-CN" sz="2400">
              <a:latin typeface="Times New Roman" panose="02020603050405020304" pitchFamily="18" charset="0"/>
            </a:endParaRPr>
          </a:p>
        </p:txBody>
      </p:sp>
      <p:sp>
        <p:nvSpPr>
          <p:cNvPr id="278558" name="Line 30">
            <a:extLst>
              <a:ext uri="{FF2B5EF4-FFF2-40B4-BE49-F238E27FC236}">
                <a16:creationId xmlns:a16="http://schemas.microsoft.com/office/drawing/2014/main" id="{8A9BBDC2-D81C-4F71-AA8F-B5B285B99599}"/>
              </a:ext>
            </a:extLst>
          </p:cNvPr>
          <p:cNvSpPr>
            <a:spLocks noChangeShapeType="1"/>
          </p:cNvSpPr>
          <p:nvPr/>
        </p:nvSpPr>
        <p:spPr bwMode="auto">
          <a:xfrm flipH="1">
            <a:off x="7208838" y="3352800"/>
            <a:ext cx="457200" cy="457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59" name="Oval 31">
            <a:extLst>
              <a:ext uri="{FF2B5EF4-FFF2-40B4-BE49-F238E27FC236}">
                <a16:creationId xmlns:a16="http://schemas.microsoft.com/office/drawing/2014/main" id="{E2EDB1F0-AA50-4623-BEF3-F1695988A2C3}"/>
              </a:ext>
            </a:extLst>
          </p:cNvPr>
          <p:cNvSpPr>
            <a:spLocks noChangeArrowheads="1"/>
          </p:cNvSpPr>
          <p:nvPr/>
        </p:nvSpPr>
        <p:spPr bwMode="auto">
          <a:xfrm>
            <a:off x="7513638" y="30480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78560" name="Oval 32">
            <a:extLst>
              <a:ext uri="{FF2B5EF4-FFF2-40B4-BE49-F238E27FC236}">
                <a16:creationId xmlns:a16="http://schemas.microsoft.com/office/drawing/2014/main" id="{E30E351F-8CDE-4DC9-9D01-5E315CF632F2}"/>
              </a:ext>
            </a:extLst>
          </p:cNvPr>
          <p:cNvSpPr>
            <a:spLocks noChangeArrowheads="1"/>
          </p:cNvSpPr>
          <p:nvPr/>
        </p:nvSpPr>
        <p:spPr bwMode="auto">
          <a:xfrm>
            <a:off x="6904038" y="36576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78561" name="Text Box 33">
            <a:extLst>
              <a:ext uri="{FF2B5EF4-FFF2-40B4-BE49-F238E27FC236}">
                <a16:creationId xmlns:a16="http://schemas.microsoft.com/office/drawing/2014/main" id="{5D94ADCB-2F1E-4BAA-9D5E-F5BC95C54790}"/>
              </a:ext>
            </a:extLst>
          </p:cNvPr>
          <p:cNvSpPr txBox="1">
            <a:spLocks noChangeArrowheads="1"/>
          </p:cNvSpPr>
          <p:nvPr/>
        </p:nvSpPr>
        <p:spPr bwMode="auto">
          <a:xfrm>
            <a:off x="7548563" y="3048000"/>
            <a:ext cx="401637"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F</a:t>
            </a:r>
            <a:endParaRPr kumimoji="1" lang="en-US" altLang="zh-CN" sz="2400">
              <a:latin typeface="Times New Roman" panose="02020603050405020304" pitchFamily="18" charset="0"/>
            </a:endParaRPr>
          </a:p>
        </p:txBody>
      </p:sp>
      <p:sp>
        <p:nvSpPr>
          <p:cNvPr id="278562" name="Text Box 34">
            <a:extLst>
              <a:ext uri="{FF2B5EF4-FFF2-40B4-BE49-F238E27FC236}">
                <a16:creationId xmlns:a16="http://schemas.microsoft.com/office/drawing/2014/main" id="{9AE1DED0-DE90-4903-9B15-DAA9B0933BFE}"/>
              </a:ext>
            </a:extLst>
          </p:cNvPr>
          <p:cNvSpPr txBox="1">
            <a:spLocks noChangeArrowheads="1"/>
          </p:cNvSpPr>
          <p:nvPr/>
        </p:nvSpPr>
        <p:spPr bwMode="auto">
          <a:xfrm>
            <a:off x="6910388" y="3595688"/>
            <a:ext cx="4603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G</a:t>
            </a:r>
            <a:endParaRPr kumimoji="1" lang="en-US" altLang="zh-CN" sz="2400">
              <a:latin typeface="Times New Roman" panose="02020603050405020304" pitchFamily="18" charset="0"/>
            </a:endParaRPr>
          </a:p>
        </p:txBody>
      </p:sp>
      <p:sp>
        <p:nvSpPr>
          <p:cNvPr id="278565" name="Text Box 37">
            <a:extLst>
              <a:ext uri="{FF2B5EF4-FFF2-40B4-BE49-F238E27FC236}">
                <a16:creationId xmlns:a16="http://schemas.microsoft.com/office/drawing/2014/main" id="{16BC53EE-BD9C-4382-A761-705F01BA2D2B}"/>
              </a:ext>
            </a:extLst>
          </p:cNvPr>
          <p:cNvSpPr txBox="1">
            <a:spLocks noChangeArrowheads="1"/>
          </p:cNvSpPr>
          <p:nvPr>
            <p:ph type="body" idx="1"/>
          </p:nvPr>
        </p:nvSpPr>
        <p:spPr>
          <a:xfrm>
            <a:off x="647700" y="1557338"/>
            <a:ext cx="4916488" cy="4608512"/>
          </a:xfrm>
          <a:noFill/>
          <a:ln/>
        </p:spPr>
        <p:txBody>
          <a:bodyPr/>
          <a:lstStyle/>
          <a:p>
            <a:pPr marL="533400" indent="-533400">
              <a:lnSpc>
                <a:spcPct val="90000"/>
              </a:lnSpc>
              <a:buClr>
                <a:srgbClr val="800080"/>
              </a:buClr>
              <a:buSzPct val="50000"/>
            </a:pPr>
            <a:r>
              <a:rPr kumimoji="1" lang="zh-CN" altLang="en-US" sz="3000" b="1">
                <a:latin typeface="Times New Roman" panose="02020603050405020304" pitchFamily="18" charset="0"/>
                <a:ea typeface="仿宋_GB2312" pitchFamily="49" charset="-122"/>
              </a:rPr>
              <a:t>若森林 </a:t>
            </a:r>
            <a:r>
              <a:rPr kumimoji="1" lang="en-US" altLang="zh-CN" sz="3000" b="1" i="1">
                <a:latin typeface="Times New Roman" panose="02020603050405020304" pitchFamily="18" charset="0"/>
                <a:ea typeface="仿宋_GB2312" pitchFamily="49" charset="-122"/>
              </a:rPr>
              <a:t>F</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为空，返回；</a:t>
            </a:r>
          </a:p>
          <a:p>
            <a:pPr marL="533400" indent="-533400">
              <a:lnSpc>
                <a:spcPct val="90000"/>
              </a:lnSpc>
              <a:buClr>
                <a:schemeClr val="tx2"/>
              </a:buClr>
              <a:buSzTx/>
              <a:buFont typeface="Wingdings" panose="05000000000000000000" pitchFamily="2" charset="2"/>
              <a:buNone/>
            </a:pPr>
            <a:r>
              <a:rPr kumimoji="1" lang="zh-CN" altLang="en-US" sz="3000" b="1">
                <a:latin typeface="Times New Roman" panose="02020603050405020304" pitchFamily="18" charset="0"/>
                <a:ea typeface="仿宋_GB2312" pitchFamily="49" charset="-122"/>
              </a:rPr>
              <a:t>	否则</a:t>
            </a:r>
          </a:p>
          <a:p>
            <a:pPr marL="914400" lvl="1" indent="-457200">
              <a:lnSpc>
                <a:spcPct val="90000"/>
              </a:lnSpc>
              <a:buClr>
                <a:schemeClr val="tx2"/>
              </a:buClr>
              <a:buSzTx/>
              <a:buFont typeface="Wingdings" panose="05000000000000000000" pitchFamily="2" charset="2"/>
              <a:buChar char="ü"/>
            </a:pPr>
            <a:r>
              <a:rPr kumimoji="1" lang="zh-CN" altLang="en-US" sz="3000" b="1">
                <a:latin typeface="Times New Roman" panose="02020603050405020304" pitchFamily="18" charset="0"/>
                <a:ea typeface="仿宋_GB2312" pitchFamily="49" charset="-122"/>
              </a:rPr>
              <a:t>依次遍历各棵树的</a:t>
            </a:r>
          </a:p>
          <a:p>
            <a:pPr marL="914400" lvl="1" indent="-457200">
              <a:lnSpc>
                <a:spcPct val="90000"/>
              </a:lnSpc>
              <a:buClr>
                <a:schemeClr val="tx2"/>
              </a:buClr>
              <a:buSzTx/>
              <a:buFont typeface="Wingdings" panose="05000000000000000000" pitchFamily="2" charset="2"/>
              <a:buNone/>
            </a:pPr>
            <a:r>
              <a:rPr kumimoji="1" lang="zh-CN" altLang="en-US" sz="3000" b="1">
                <a:latin typeface="Times New Roman" panose="02020603050405020304" pitchFamily="18" charset="0"/>
                <a:ea typeface="仿宋_GB2312" pitchFamily="49" charset="-122"/>
              </a:rPr>
              <a:t>	根结点；</a:t>
            </a:r>
          </a:p>
          <a:p>
            <a:pPr marL="914400" lvl="1" indent="-457200">
              <a:lnSpc>
                <a:spcPct val="90000"/>
              </a:lnSpc>
              <a:buClr>
                <a:schemeClr val="tx2"/>
              </a:buClr>
              <a:buSzTx/>
              <a:buFont typeface="Wingdings" panose="05000000000000000000" pitchFamily="2" charset="2"/>
              <a:buChar char="ü"/>
            </a:pPr>
            <a:r>
              <a:rPr kumimoji="1" lang="zh-CN" altLang="en-US" sz="3000" b="1">
                <a:latin typeface="Times New Roman" panose="02020603050405020304" pitchFamily="18" charset="0"/>
                <a:ea typeface="仿宋_GB2312" pitchFamily="49" charset="-122"/>
              </a:rPr>
              <a:t>依次遍历各棵树根</a:t>
            </a:r>
          </a:p>
          <a:p>
            <a:pPr marL="914400" lvl="1" indent="-457200">
              <a:lnSpc>
                <a:spcPct val="90000"/>
              </a:lnSpc>
              <a:buClr>
                <a:schemeClr val="tx2"/>
              </a:buClr>
              <a:buSzTx/>
              <a:buFont typeface="Wingdings" panose="05000000000000000000" pitchFamily="2" charset="2"/>
              <a:buNone/>
            </a:pPr>
            <a:r>
              <a:rPr kumimoji="1" lang="zh-CN" altLang="en-US" sz="3000" b="1">
                <a:latin typeface="Times New Roman" panose="02020603050405020304" pitchFamily="18" charset="0"/>
                <a:ea typeface="仿宋_GB2312" pitchFamily="49" charset="-122"/>
              </a:rPr>
              <a:t>	结点的所有子女；</a:t>
            </a:r>
          </a:p>
          <a:p>
            <a:pPr marL="914400" lvl="1" indent="-457200">
              <a:lnSpc>
                <a:spcPct val="90000"/>
              </a:lnSpc>
              <a:buClr>
                <a:schemeClr val="tx2"/>
              </a:buClr>
              <a:buSzTx/>
              <a:buFont typeface="Wingdings" panose="05000000000000000000" pitchFamily="2" charset="2"/>
              <a:buChar char="ü"/>
            </a:pPr>
            <a:r>
              <a:rPr kumimoji="1" lang="zh-CN" altLang="en-US" sz="3000" b="1">
                <a:latin typeface="Times New Roman" panose="02020603050405020304" pitchFamily="18" charset="0"/>
                <a:ea typeface="仿宋_GB2312" pitchFamily="49" charset="-122"/>
              </a:rPr>
              <a:t>依次遍历这些子女</a:t>
            </a:r>
          </a:p>
          <a:p>
            <a:pPr marL="914400" lvl="1" indent="-457200">
              <a:lnSpc>
                <a:spcPct val="90000"/>
              </a:lnSpc>
              <a:buClr>
                <a:schemeClr val="tx2"/>
              </a:buClr>
              <a:buSzTx/>
              <a:buFont typeface="Wingdings" panose="05000000000000000000" pitchFamily="2" charset="2"/>
              <a:buNone/>
            </a:pPr>
            <a:r>
              <a:rPr kumimoji="1" lang="zh-CN" altLang="en-US" sz="3000" b="1">
                <a:latin typeface="Times New Roman" panose="02020603050405020304" pitchFamily="18" charset="0"/>
                <a:ea typeface="仿宋_GB2312" pitchFamily="49" charset="-122"/>
              </a:rPr>
              <a:t>	结点的子女结点</a:t>
            </a:r>
            <a:r>
              <a:rPr kumimoji="1" lang="zh-CN" altLang="en-US" sz="3000">
                <a:latin typeface="Times New Roman" panose="02020603050405020304" pitchFamily="18" charset="0"/>
                <a:ea typeface="仿宋_GB2312" pitchFamily="49" charset="-122"/>
              </a:rPr>
              <a:t>；</a:t>
            </a:r>
          </a:p>
          <a:p>
            <a:pPr marL="914400" lvl="1" indent="-457200">
              <a:lnSpc>
                <a:spcPct val="90000"/>
              </a:lnSpc>
              <a:buClr>
                <a:schemeClr val="tx2"/>
              </a:buClr>
              <a:buSzTx/>
              <a:buFont typeface="Wingdings" panose="05000000000000000000" pitchFamily="2" charset="2"/>
              <a:buChar char="ü"/>
            </a:pPr>
            <a:r>
              <a:rPr kumimoji="1" lang="zh-CN" altLang="en-US" sz="3000">
                <a:latin typeface="Times New Roman" panose="02020603050405020304" pitchFamily="18" charset="0"/>
                <a:ea typeface="仿宋_GB2312" pitchFamily="49" charset="-122"/>
                <a:sym typeface="Symbol" panose="05050102010706020507" pitchFamily="18" charset="2"/>
              </a:rPr>
              <a:t></a:t>
            </a:r>
          </a:p>
        </p:txBody>
      </p:sp>
    </p:spTree>
  </p:cSld>
  <p:clrMapOvr>
    <a:masterClrMapping/>
  </p:clrMapOvr>
  <p:transition>
    <p:wipe dir="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2E644E8F-4A21-4C2F-98F8-DA7C03035807}"/>
              </a:ext>
            </a:extLst>
          </p:cNvPr>
          <p:cNvSpPr>
            <a:spLocks noGrp="1"/>
          </p:cNvSpPr>
          <p:nvPr>
            <p:ph type="sldNum" sz="quarter" idx="11"/>
          </p:nvPr>
        </p:nvSpPr>
        <p:spPr/>
        <p:txBody>
          <a:bodyPr/>
          <a:lstStyle/>
          <a:p>
            <a:fld id="{18CEE2C9-8D22-4601-A5A8-7F524A03BE67}" type="slidenum">
              <a:rPr lang="en-US" altLang="zh-CN"/>
              <a:pPr/>
              <a:t>132</a:t>
            </a:fld>
            <a:endParaRPr lang="en-US" altLang="zh-CN"/>
          </a:p>
        </p:txBody>
      </p:sp>
      <p:sp>
        <p:nvSpPr>
          <p:cNvPr id="228354" name="Rectangle 2">
            <a:extLst>
              <a:ext uri="{FF2B5EF4-FFF2-40B4-BE49-F238E27FC236}">
                <a16:creationId xmlns:a16="http://schemas.microsoft.com/office/drawing/2014/main" id="{C610547A-453F-496D-A07C-C838C49DBB58}"/>
              </a:ext>
            </a:extLst>
          </p:cNvPr>
          <p:cNvSpPr>
            <a:spLocks noGrp="1" noChangeArrowheads="1"/>
          </p:cNvSpPr>
          <p:nvPr>
            <p:ph type="title"/>
          </p:nvPr>
        </p:nvSpPr>
        <p:spPr>
          <a:xfrm>
            <a:off x="3124200" y="476250"/>
            <a:ext cx="2971800" cy="950913"/>
          </a:xfrm>
        </p:spPr>
        <p:txBody>
          <a:bodyPr/>
          <a:lstStyle/>
          <a:p>
            <a:r>
              <a:rPr lang="zh-CN" altLang="en-US" sz="4000" b="1">
                <a:solidFill>
                  <a:srgbClr val="CC3300"/>
                </a:solidFill>
                <a:latin typeface="华文新魏" panose="02010800040101010101" pitchFamily="2" charset="-122"/>
                <a:ea typeface="华文新魏" panose="02010800040101010101" pitchFamily="2" charset="-122"/>
              </a:rPr>
              <a:t>堆 </a:t>
            </a:r>
            <a:r>
              <a:rPr lang="en-US" altLang="zh-CN" sz="4000" b="1">
                <a:solidFill>
                  <a:srgbClr val="CC3300"/>
                </a:solidFill>
                <a:latin typeface="华文新魏" panose="02010800040101010101" pitchFamily="2" charset="-122"/>
                <a:ea typeface="华文新魏" panose="02010800040101010101" pitchFamily="2" charset="-122"/>
              </a:rPr>
              <a:t>( Heap )</a:t>
            </a:r>
            <a:endParaRPr lang="en-US" altLang="zh-CN" sz="5400">
              <a:latin typeface="华文新魏" panose="02010800040101010101" pitchFamily="2" charset="-122"/>
              <a:ea typeface="华文新魏" panose="02010800040101010101" pitchFamily="2" charset="-122"/>
            </a:endParaRPr>
          </a:p>
        </p:txBody>
      </p:sp>
      <p:sp>
        <p:nvSpPr>
          <p:cNvPr id="228355" name="Text Box 3">
            <a:extLst>
              <a:ext uri="{FF2B5EF4-FFF2-40B4-BE49-F238E27FC236}">
                <a16:creationId xmlns:a16="http://schemas.microsoft.com/office/drawing/2014/main" id="{8328AE71-1477-4ADF-8F14-1FD356D5571E}"/>
              </a:ext>
            </a:extLst>
          </p:cNvPr>
          <p:cNvSpPr txBox="1">
            <a:spLocks noChangeArrowheads="1"/>
          </p:cNvSpPr>
          <p:nvPr/>
        </p:nvSpPr>
        <p:spPr bwMode="auto">
          <a:xfrm>
            <a:off x="684213" y="3251200"/>
            <a:ext cx="8077200" cy="284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5000"/>
              </a:lnSpc>
            </a:pPr>
            <a:r>
              <a:rPr kumimoji="1" lang="en-US" altLang="zh-CN" sz="2800" b="1">
                <a:latin typeface="Times New Roman" panose="02020603050405020304" pitchFamily="18" charset="0"/>
              </a:rPr>
              <a:t>template &lt;class </a:t>
            </a:r>
            <a:r>
              <a:rPr kumimoji="1" lang="en-US" altLang="zh-CN" sz="2800">
                <a:latin typeface="Times New Roman" panose="02020603050405020304" pitchFamily="18" charset="0"/>
              </a:rPr>
              <a:t>T</a:t>
            </a:r>
            <a:r>
              <a:rPr kumimoji="1" lang="en-US" altLang="zh-CN" sz="2800" b="1">
                <a:latin typeface="Times New Roman" panose="02020603050405020304" pitchFamily="18" charset="0"/>
              </a:rPr>
              <a:t>, class </a:t>
            </a:r>
            <a:r>
              <a:rPr kumimoji="1" lang="en-US" altLang="zh-CN" sz="2800">
                <a:latin typeface="Times New Roman" panose="02020603050405020304" pitchFamily="18" charset="0"/>
              </a:rPr>
              <a:t>E</a:t>
            </a:r>
            <a:r>
              <a:rPr kumimoji="1" lang="en-US" altLang="zh-CN" sz="2800" b="1">
                <a:latin typeface="Times New Roman" panose="02020603050405020304" pitchFamily="18" charset="0"/>
              </a:rPr>
              <a:t>&gt;</a:t>
            </a:r>
          </a:p>
          <a:p>
            <a:pPr>
              <a:lnSpc>
                <a:spcPct val="105000"/>
              </a:lnSpc>
            </a:pPr>
            <a:r>
              <a:rPr kumimoji="1" lang="en-US" altLang="zh-CN" sz="2800" b="1">
                <a:latin typeface="Times New Roman" panose="02020603050405020304" pitchFamily="18" charset="0"/>
              </a:rPr>
              <a:t>class </a:t>
            </a:r>
            <a:r>
              <a:rPr kumimoji="1" lang="en-US" altLang="zh-CN" sz="2800">
                <a:latin typeface="Times New Roman" panose="02020603050405020304" pitchFamily="18" charset="0"/>
              </a:rPr>
              <a:t>MinPQ </a:t>
            </a:r>
            <a:r>
              <a:rPr kumimoji="1" lang="en-US" altLang="zh-CN" sz="2800" b="1">
                <a:latin typeface="Times New Roman" panose="02020603050405020304" pitchFamily="18" charset="0"/>
              </a:rPr>
              <a:t>{         </a:t>
            </a:r>
            <a:r>
              <a:rPr kumimoji="1" lang="en-US" altLang="zh-CN" sz="2800" b="1">
                <a:solidFill>
                  <a:schemeClr val="tx2"/>
                </a:solidFill>
                <a:latin typeface="Times New Roman" panose="02020603050405020304" pitchFamily="18" charset="0"/>
              </a:rPr>
              <a:t>//</a:t>
            </a:r>
            <a:r>
              <a:rPr kumimoji="1" lang="zh-CN" altLang="en-US" sz="2800">
                <a:solidFill>
                  <a:schemeClr val="tx2"/>
                </a:solidFill>
                <a:ea typeface="隶书" panose="02010509060101010101" pitchFamily="49" charset="-122"/>
              </a:rPr>
              <a:t>最小优先级队列类的定义</a:t>
            </a:r>
            <a:endParaRPr kumimoji="1" lang="zh-CN" altLang="en-US" sz="2800">
              <a:solidFill>
                <a:schemeClr val="tx2"/>
              </a:solidFill>
              <a:latin typeface="Times New Roman" panose="02020603050405020304" pitchFamily="18" charset="0"/>
              <a:ea typeface="隶书" panose="02010509060101010101" pitchFamily="49" charset="-122"/>
            </a:endParaRPr>
          </a:p>
          <a:p>
            <a:pPr>
              <a:lnSpc>
                <a:spcPct val="105000"/>
              </a:lnSpc>
            </a:pPr>
            <a:r>
              <a:rPr kumimoji="1" lang="en-US" altLang="zh-CN" sz="2800" b="1">
                <a:latin typeface="Times New Roman" panose="02020603050405020304" pitchFamily="18" charset="0"/>
              </a:rPr>
              <a:t>public:</a:t>
            </a:r>
            <a:endParaRPr kumimoji="1" lang="en-US" altLang="zh-CN" sz="2800">
              <a:latin typeface="Times New Roman" panose="02020603050405020304" pitchFamily="18" charset="0"/>
            </a:endParaRPr>
          </a:p>
          <a:p>
            <a:pPr>
              <a:lnSpc>
                <a:spcPct val="105000"/>
              </a:lnSpc>
            </a:pP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Virtual bool</a:t>
            </a:r>
            <a:r>
              <a:rPr kumimoji="1" lang="en-US" altLang="zh-CN" sz="2800">
                <a:latin typeface="Times New Roman" panose="02020603050405020304" pitchFamily="18" charset="0"/>
              </a:rPr>
              <a:t> Insert (E</a:t>
            </a:r>
            <a:r>
              <a:rPr kumimoji="1" lang="en-US" altLang="zh-CN" sz="2800" b="1">
                <a:latin typeface="Times New Roman" panose="02020603050405020304" pitchFamily="18" charset="0"/>
              </a:rPr>
              <a:t>&amp;</a:t>
            </a:r>
            <a:r>
              <a:rPr kumimoji="1" lang="en-US" altLang="zh-CN" sz="2800">
                <a:latin typeface="Times New Roman" panose="02020603050405020304" pitchFamily="18" charset="0"/>
              </a:rPr>
              <a:t> d) = 0</a:t>
            </a:r>
            <a:r>
              <a:rPr kumimoji="1" lang="en-US" altLang="zh-CN" sz="2800" b="1">
                <a:latin typeface="Times New Roman" panose="02020603050405020304" pitchFamily="18" charset="0"/>
              </a:rPr>
              <a:t>;</a:t>
            </a:r>
            <a:endParaRPr kumimoji="1" lang="en-US" altLang="zh-CN" sz="2800">
              <a:latin typeface="Times New Roman" panose="02020603050405020304" pitchFamily="18" charset="0"/>
            </a:endParaRPr>
          </a:p>
          <a:p>
            <a:pPr>
              <a:lnSpc>
                <a:spcPct val="105000"/>
              </a:lnSpc>
            </a:pP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Virtual bool </a:t>
            </a:r>
            <a:r>
              <a:rPr kumimoji="1" lang="en-US" altLang="zh-CN" sz="2800">
                <a:latin typeface="Times New Roman" panose="02020603050405020304" pitchFamily="18" charset="0"/>
              </a:rPr>
              <a:t>Remove (E</a:t>
            </a:r>
            <a:r>
              <a:rPr kumimoji="1" lang="en-US" altLang="zh-CN" sz="2800" b="1">
                <a:latin typeface="Times New Roman" panose="02020603050405020304" pitchFamily="18" charset="0"/>
              </a:rPr>
              <a:t>&amp;</a:t>
            </a:r>
            <a:r>
              <a:rPr kumimoji="1" lang="en-US" altLang="zh-CN" sz="2800">
                <a:latin typeface="Times New Roman" panose="02020603050405020304" pitchFamily="18" charset="0"/>
              </a:rPr>
              <a:t> d) = 0</a:t>
            </a:r>
            <a:r>
              <a:rPr kumimoji="1" lang="en-US" altLang="zh-CN" sz="2800" b="1">
                <a:latin typeface="Times New Roman" panose="02020603050405020304" pitchFamily="18" charset="0"/>
              </a:rPr>
              <a:t>;</a:t>
            </a:r>
          </a:p>
          <a:p>
            <a:pPr>
              <a:lnSpc>
                <a:spcPct val="105000"/>
              </a:lnSpc>
            </a:pPr>
            <a:r>
              <a:rPr kumimoji="1" lang="en-US" altLang="zh-CN" sz="2800" b="1">
                <a:latin typeface="Times New Roman" panose="02020603050405020304" pitchFamily="18" charset="0"/>
              </a:rPr>
              <a:t>};</a:t>
            </a:r>
            <a:r>
              <a:rPr kumimoji="1" lang="en-US" altLang="zh-CN" sz="3200">
                <a:latin typeface="Times New Roman" panose="02020603050405020304" pitchFamily="18" charset="0"/>
                <a:ea typeface="隶书" panose="02010509060101010101" pitchFamily="49" charset="-122"/>
              </a:rPr>
              <a:t>          </a:t>
            </a:r>
          </a:p>
        </p:txBody>
      </p:sp>
      <p:sp>
        <p:nvSpPr>
          <p:cNvPr id="228356" name="Text Box 4">
            <a:extLst>
              <a:ext uri="{FF2B5EF4-FFF2-40B4-BE49-F238E27FC236}">
                <a16:creationId xmlns:a16="http://schemas.microsoft.com/office/drawing/2014/main" id="{82BFF5C0-7859-477F-BAB6-93482AD66F63}"/>
              </a:ext>
            </a:extLst>
          </p:cNvPr>
          <p:cNvSpPr txBox="1">
            <a:spLocks noChangeArrowheads="1"/>
          </p:cNvSpPr>
          <p:nvPr/>
        </p:nvSpPr>
        <p:spPr bwMode="auto">
          <a:xfrm>
            <a:off x="719138" y="1436688"/>
            <a:ext cx="7524750" cy="181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3600" b="1">
                <a:solidFill>
                  <a:schemeClr val="tx2"/>
                </a:solidFill>
                <a:ea typeface="华文新魏" panose="02010800040101010101" pitchFamily="2" charset="-122"/>
              </a:rPr>
              <a:t>优先级队列</a:t>
            </a:r>
          </a:p>
          <a:p>
            <a:pPr algn="ctr"/>
            <a:endParaRPr kumimoji="1" lang="zh-CN" altLang="en-US" sz="800" b="1">
              <a:effectLst>
                <a:outerShdw blurRad="38100" dist="38100" dir="2700000" algn="tl">
                  <a:srgbClr val="C0C0C0"/>
                </a:outerShdw>
              </a:effectLst>
              <a:ea typeface="仿宋_GB2312" pitchFamily="49" charset="-122"/>
            </a:endParaRPr>
          </a:p>
          <a:p>
            <a:pPr>
              <a:spcBef>
                <a:spcPct val="15000"/>
              </a:spcBef>
              <a:buClr>
                <a:srgbClr val="800080"/>
              </a:buClr>
              <a:buSzPct val="50000"/>
              <a:buFont typeface="Wingdings" panose="05000000000000000000" pitchFamily="2" charset="2"/>
              <a:buChar char="n"/>
            </a:pPr>
            <a:r>
              <a:rPr kumimoji="1" lang="zh-CN" altLang="en-US" sz="3000" b="1">
                <a:ea typeface="仿宋_GB2312" pitchFamily="49" charset="-122"/>
              </a:rPr>
              <a:t>每次出队列的是优先权最高的元素。</a:t>
            </a:r>
          </a:p>
          <a:p>
            <a:pPr>
              <a:spcBef>
                <a:spcPct val="15000"/>
              </a:spcBef>
              <a:buClr>
                <a:srgbClr val="800080"/>
              </a:buClr>
              <a:buSzPct val="50000"/>
              <a:buFont typeface="Wingdings" panose="05000000000000000000" pitchFamily="2" charset="2"/>
              <a:buChar char="n"/>
            </a:pPr>
            <a:r>
              <a:rPr kumimoji="1" lang="zh-CN" altLang="en-US" sz="3000" b="1">
                <a:ea typeface="仿宋_GB2312" pitchFamily="49" charset="-122"/>
              </a:rPr>
              <a:t>用堆实现其存储表示，能够高效运作。</a:t>
            </a:r>
            <a:endParaRPr kumimoji="1" lang="zh-CN" altLang="en-US" sz="3000">
              <a:ea typeface="仿宋_GB2312" pitchFamily="49" charset="-122"/>
            </a:endParaRPr>
          </a:p>
        </p:txBody>
      </p:sp>
    </p:spTree>
  </p:cSld>
  <p:clrMapOvr>
    <a:masterClrMapping/>
  </p:clrMapOvr>
  <p:transition>
    <p:wipe dir="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灯片编号占位符 4">
            <a:extLst>
              <a:ext uri="{FF2B5EF4-FFF2-40B4-BE49-F238E27FC236}">
                <a16:creationId xmlns:a16="http://schemas.microsoft.com/office/drawing/2014/main" id="{C757D44E-5728-43D7-BEC7-43244D9480EC}"/>
              </a:ext>
            </a:extLst>
          </p:cNvPr>
          <p:cNvSpPr>
            <a:spLocks noGrp="1"/>
          </p:cNvSpPr>
          <p:nvPr>
            <p:ph type="sldNum" sz="quarter" idx="11"/>
          </p:nvPr>
        </p:nvSpPr>
        <p:spPr/>
        <p:txBody>
          <a:bodyPr/>
          <a:lstStyle/>
          <a:p>
            <a:fld id="{02F63B0C-93ED-4C85-BA95-3B6842A37F77}" type="slidenum">
              <a:rPr lang="en-US" altLang="zh-CN"/>
              <a:pPr/>
              <a:t>133</a:t>
            </a:fld>
            <a:endParaRPr lang="en-US" altLang="zh-CN"/>
          </a:p>
        </p:txBody>
      </p:sp>
      <p:sp>
        <p:nvSpPr>
          <p:cNvPr id="229386" name="Text Box 10">
            <a:extLst>
              <a:ext uri="{FF2B5EF4-FFF2-40B4-BE49-F238E27FC236}">
                <a16:creationId xmlns:a16="http://schemas.microsoft.com/office/drawing/2014/main" id="{01EA5E7E-C96A-46C7-8E8D-FA07037558FC}"/>
              </a:ext>
            </a:extLst>
          </p:cNvPr>
          <p:cNvSpPr txBox="1">
            <a:spLocks noChangeArrowheads="1"/>
          </p:cNvSpPr>
          <p:nvPr/>
        </p:nvSpPr>
        <p:spPr bwMode="auto">
          <a:xfrm>
            <a:off x="576263" y="4292600"/>
            <a:ext cx="3856037"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ea typeface="仿宋_GB2312" pitchFamily="49" charset="-122"/>
              </a:rPr>
              <a:t>完全二叉树顺序表示</a:t>
            </a:r>
            <a:endParaRPr kumimoji="1" lang="zh-CN" altLang="en-US" sz="3600" b="1">
              <a:ea typeface="黑体" panose="02010609060101010101" pitchFamily="49" charset="-122"/>
            </a:endParaRPr>
          </a:p>
          <a:p>
            <a:r>
              <a:rPr kumimoji="1" lang="zh-CN" altLang="en-US" sz="3200" b="1" i="1">
                <a:solidFill>
                  <a:srgbClr val="FF3300"/>
                </a:solidFill>
                <a:latin typeface="Times New Roman" panose="02020603050405020304" pitchFamily="18" charset="0"/>
                <a:ea typeface="黑体" panose="02010609060101010101" pitchFamily="49" charset="-122"/>
              </a:rPr>
              <a:t>    </a:t>
            </a:r>
            <a:r>
              <a:rPr kumimoji="1" lang="en-US" altLang="zh-CN" sz="3200" b="1" i="1">
                <a:solidFill>
                  <a:schemeClr val="tx2"/>
                </a:solidFill>
                <a:latin typeface="Times New Roman" panose="02020603050405020304" pitchFamily="18" charset="0"/>
                <a:ea typeface="黑体" panose="02010609060101010101" pitchFamily="49" charset="-122"/>
              </a:rPr>
              <a:t>K</a:t>
            </a:r>
            <a:r>
              <a:rPr kumimoji="1" lang="en-US" altLang="zh-CN" sz="3200" b="1" i="1" baseline="-25000">
                <a:solidFill>
                  <a:schemeClr val="tx2"/>
                </a:solidFill>
                <a:latin typeface="Times New Roman" panose="02020603050405020304" pitchFamily="18" charset="0"/>
                <a:ea typeface="黑体" panose="02010609060101010101" pitchFamily="49" charset="-122"/>
              </a:rPr>
              <a:t>i</a:t>
            </a:r>
            <a:r>
              <a:rPr kumimoji="1" lang="en-US" altLang="zh-CN" sz="3200" b="1">
                <a:solidFill>
                  <a:schemeClr val="tx2"/>
                </a:solidFill>
                <a:latin typeface="宋体" panose="02010600030101010101" pitchFamily="2" charset="-122"/>
                <a:sym typeface="Symbol" panose="05050102010706020507" pitchFamily="18" charset="2"/>
              </a:rPr>
              <a:t>≤</a:t>
            </a:r>
            <a:r>
              <a:rPr kumimoji="1" lang="en-US" altLang="zh-CN" sz="3200" b="1" i="1">
                <a:solidFill>
                  <a:schemeClr val="tx2"/>
                </a:solidFill>
                <a:latin typeface="Times New Roman" panose="02020603050405020304" pitchFamily="18" charset="0"/>
                <a:ea typeface="黑体" panose="02010609060101010101" pitchFamily="49" charset="-122"/>
                <a:sym typeface="Symbol" panose="05050102010706020507" pitchFamily="18" charset="2"/>
              </a:rPr>
              <a:t>K</a:t>
            </a:r>
            <a:r>
              <a:rPr kumimoji="1" lang="en-US" altLang="zh-CN" sz="3200" b="1" baseline="-25000">
                <a:solidFill>
                  <a:schemeClr val="tx2"/>
                </a:solidFill>
                <a:latin typeface="Times New Roman" panose="02020603050405020304" pitchFamily="18" charset="0"/>
                <a:ea typeface="黑体" panose="02010609060101010101" pitchFamily="49" charset="-122"/>
                <a:sym typeface="Symbol" panose="05050102010706020507" pitchFamily="18" charset="2"/>
              </a:rPr>
              <a:t>2</a:t>
            </a:r>
            <a:r>
              <a:rPr kumimoji="1" lang="en-US" altLang="zh-CN" sz="3200" b="1" i="1" baseline="-25000">
                <a:solidFill>
                  <a:schemeClr val="tx2"/>
                </a:solidFill>
                <a:latin typeface="Times New Roman" panose="02020603050405020304" pitchFamily="18" charset="0"/>
                <a:ea typeface="黑体" panose="02010609060101010101" pitchFamily="49" charset="-122"/>
                <a:sym typeface="Symbol" panose="05050102010706020507" pitchFamily="18" charset="2"/>
              </a:rPr>
              <a:t>i</a:t>
            </a:r>
            <a:r>
              <a:rPr kumimoji="1" lang="en-US" altLang="zh-CN" sz="3200" b="1" baseline="-25000">
                <a:solidFill>
                  <a:schemeClr val="tx2"/>
                </a:solidFill>
                <a:latin typeface="Times New Roman" panose="02020603050405020304" pitchFamily="18" charset="0"/>
                <a:ea typeface="黑体" panose="02010609060101010101" pitchFamily="49" charset="-122"/>
                <a:sym typeface="Symbol" panose="05050102010706020507" pitchFamily="18" charset="2"/>
              </a:rPr>
              <a:t>+1</a:t>
            </a:r>
            <a:r>
              <a:rPr kumimoji="1" lang="en-US" altLang="zh-CN" sz="3200" b="1">
                <a:solidFill>
                  <a:schemeClr val="tx2"/>
                </a:solidFill>
                <a:latin typeface="Times New Roman" panose="02020603050405020304" pitchFamily="18" charset="0"/>
                <a:ea typeface="黑体" panose="02010609060101010101" pitchFamily="49" charset="-122"/>
                <a:sym typeface="Symbol" panose="05050102010706020507" pitchFamily="18" charset="2"/>
              </a:rPr>
              <a:t> &amp;&amp;</a:t>
            </a:r>
          </a:p>
          <a:p>
            <a:r>
              <a:rPr kumimoji="1" lang="en-US" altLang="zh-CN" sz="3200" b="1">
                <a:solidFill>
                  <a:schemeClr val="tx2"/>
                </a:solidFill>
                <a:latin typeface="Times New Roman" panose="02020603050405020304" pitchFamily="18" charset="0"/>
                <a:ea typeface="黑体" panose="02010609060101010101" pitchFamily="49" charset="-122"/>
                <a:sym typeface="Symbol" panose="05050102010706020507" pitchFamily="18" charset="2"/>
              </a:rPr>
              <a:t>               </a:t>
            </a:r>
            <a:r>
              <a:rPr kumimoji="1" lang="en-US" altLang="zh-CN" sz="3200" b="1" i="1">
                <a:solidFill>
                  <a:schemeClr val="tx2"/>
                </a:solidFill>
                <a:latin typeface="Times New Roman" panose="02020603050405020304" pitchFamily="18" charset="0"/>
                <a:ea typeface="黑体" panose="02010609060101010101" pitchFamily="49" charset="-122"/>
                <a:sym typeface="Symbol" panose="05050102010706020507" pitchFamily="18" charset="2"/>
              </a:rPr>
              <a:t>K</a:t>
            </a:r>
            <a:r>
              <a:rPr kumimoji="1" lang="en-US" altLang="zh-CN" sz="3200" b="1" i="1" baseline="-25000">
                <a:solidFill>
                  <a:schemeClr val="tx2"/>
                </a:solidFill>
                <a:latin typeface="Times New Roman" panose="02020603050405020304" pitchFamily="18" charset="0"/>
                <a:ea typeface="黑体" panose="02010609060101010101" pitchFamily="49" charset="-122"/>
                <a:sym typeface="Symbol" panose="05050102010706020507" pitchFamily="18" charset="2"/>
              </a:rPr>
              <a:t>i</a:t>
            </a:r>
            <a:r>
              <a:rPr kumimoji="1" lang="en-US" altLang="zh-CN" sz="3200" b="1">
                <a:solidFill>
                  <a:schemeClr val="tx2"/>
                </a:solidFill>
                <a:sym typeface="Symbol" panose="05050102010706020507" pitchFamily="18" charset="2"/>
              </a:rPr>
              <a:t>≤</a:t>
            </a:r>
            <a:r>
              <a:rPr kumimoji="1" lang="en-US" altLang="zh-CN" sz="3200" b="1" i="1">
                <a:solidFill>
                  <a:schemeClr val="tx2"/>
                </a:solidFill>
                <a:latin typeface="Times New Roman" panose="02020603050405020304" pitchFamily="18" charset="0"/>
                <a:ea typeface="黑体" panose="02010609060101010101" pitchFamily="49" charset="-122"/>
                <a:sym typeface="Symbol" panose="05050102010706020507" pitchFamily="18" charset="2"/>
              </a:rPr>
              <a:t>K</a:t>
            </a:r>
            <a:r>
              <a:rPr kumimoji="1" lang="en-US" altLang="zh-CN" sz="3200" b="1" baseline="-25000">
                <a:solidFill>
                  <a:schemeClr val="tx2"/>
                </a:solidFill>
                <a:latin typeface="Times New Roman" panose="02020603050405020304" pitchFamily="18" charset="0"/>
                <a:ea typeface="黑体" panose="02010609060101010101" pitchFamily="49" charset="-122"/>
                <a:sym typeface="Symbol" panose="05050102010706020507" pitchFamily="18" charset="2"/>
              </a:rPr>
              <a:t>2</a:t>
            </a:r>
            <a:r>
              <a:rPr kumimoji="1" lang="en-US" altLang="zh-CN" sz="3200" b="1" i="1" baseline="-25000">
                <a:solidFill>
                  <a:schemeClr val="tx2"/>
                </a:solidFill>
                <a:latin typeface="Times New Roman" panose="02020603050405020304" pitchFamily="18" charset="0"/>
                <a:ea typeface="黑体" panose="02010609060101010101" pitchFamily="49" charset="-122"/>
                <a:sym typeface="Symbol" panose="05050102010706020507" pitchFamily="18" charset="2"/>
              </a:rPr>
              <a:t>i</a:t>
            </a:r>
            <a:r>
              <a:rPr kumimoji="1" lang="en-US" altLang="zh-CN" sz="3200" b="1" baseline="-25000">
                <a:solidFill>
                  <a:schemeClr val="tx2"/>
                </a:solidFill>
                <a:latin typeface="Times New Roman" panose="02020603050405020304" pitchFamily="18" charset="0"/>
                <a:ea typeface="黑体" panose="02010609060101010101" pitchFamily="49" charset="-122"/>
                <a:sym typeface="Symbol" panose="05050102010706020507" pitchFamily="18" charset="2"/>
              </a:rPr>
              <a:t>+2</a:t>
            </a:r>
          </a:p>
        </p:txBody>
      </p:sp>
      <p:sp>
        <p:nvSpPr>
          <p:cNvPr id="229387" name="Text Box 11">
            <a:extLst>
              <a:ext uri="{FF2B5EF4-FFF2-40B4-BE49-F238E27FC236}">
                <a16:creationId xmlns:a16="http://schemas.microsoft.com/office/drawing/2014/main" id="{4BFED568-11B8-4F4B-9CB0-4A3A95DFDA3E}"/>
              </a:ext>
            </a:extLst>
          </p:cNvPr>
          <p:cNvSpPr txBox="1">
            <a:spLocks noChangeArrowheads="1"/>
          </p:cNvSpPr>
          <p:nvPr/>
        </p:nvSpPr>
        <p:spPr bwMode="auto">
          <a:xfrm>
            <a:off x="4573588" y="4292600"/>
            <a:ext cx="3856037"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ea typeface="仿宋_GB2312" pitchFamily="49" charset="-122"/>
              </a:rPr>
              <a:t>完全二叉树顺序表示</a:t>
            </a:r>
            <a:endParaRPr kumimoji="1" lang="zh-CN" altLang="en-US" sz="3600" b="1">
              <a:ea typeface="黑体" panose="02010609060101010101" pitchFamily="49" charset="-122"/>
            </a:endParaRPr>
          </a:p>
          <a:p>
            <a:r>
              <a:rPr kumimoji="1" lang="en-US" altLang="zh-CN" sz="3200" b="1" i="1">
                <a:solidFill>
                  <a:schemeClr val="tx2"/>
                </a:solidFill>
                <a:latin typeface="Times New Roman" panose="02020603050405020304" pitchFamily="18" charset="0"/>
                <a:ea typeface="黑体" panose="02010609060101010101" pitchFamily="49" charset="-122"/>
              </a:rPr>
              <a:t>K</a:t>
            </a:r>
            <a:r>
              <a:rPr kumimoji="1" lang="en-US" altLang="zh-CN" sz="3200" b="1" i="1" baseline="-25000">
                <a:solidFill>
                  <a:schemeClr val="tx2"/>
                </a:solidFill>
                <a:latin typeface="Times New Roman" panose="02020603050405020304" pitchFamily="18" charset="0"/>
                <a:ea typeface="黑体" panose="02010609060101010101" pitchFamily="49" charset="-122"/>
              </a:rPr>
              <a:t>i</a:t>
            </a:r>
            <a:r>
              <a:rPr kumimoji="1" lang="en-US" altLang="zh-CN" sz="3200" b="1">
                <a:solidFill>
                  <a:schemeClr val="tx2"/>
                </a:solidFill>
                <a:latin typeface="宋体" panose="02010600030101010101" pitchFamily="2" charset="-122"/>
                <a:sym typeface="Symbol" panose="05050102010706020507" pitchFamily="18" charset="2"/>
              </a:rPr>
              <a:t>≥</a:t>
            </a:r>
            <a:r>
              <a:rPr kumimoji="1" lang="en-US" altLang="zh-CN" sz="3200" b="1" i="1">
                <a:solidFill>
                  <a:schemeClr val="tx2"/>
                </a:solidFill>
                <a:latin typeface="Times New Roman" panose="02020603050405020304" pitchFamily="18" charset="0"/>
                <a:ea typeface="黑体" panose="02010609060101010101" pitchFamily="49" charset="-122"/>
                <a:sym typeface="Symbol" panose="05050102010706020507" pitchFamily="18" charset="2"/>
              </a:rPr>
              <a:t>K</a:t>
            </a:r>
            <a:r>
              <a:rPr kumimoji="1" lang="en-US" altLang="zh-CN" sz="3200" b="1" baseline="-25000">
                <a:solidFill>
                  <a:schemeClr val="tx2"/>
                </a:solidFill>
                <a:latin typeface="Times New Roman" panose="02020603050405020304" pitchFamily="18" charset="0"/>
                <a:ea typeface="黑体" panose="02010609060101010101" pitchFamily="49" charset="-122"/>
                <a:sym typeface="Symbol" panose="05050102010706020507" pitchFamily="18" charset="2"/>
              </a:rPr>
              <a:t>2</a:t>
            </a:r>
            <a:r>
              <a:rPr kumimoji="1" lang="en-US" altLang="zh-CN" sz="3200" b="1" i="1" baseline="-25000">
                <a:solidFill>
                  <a:schemeClr val="tx2"/>
                </a:solidFill>
                <a:latin typeface="Times New Roman" panose="02020603050405020304" pitchFamily="18" charset="0"/>
                <a:ea typeface="黑体" panose="02010609060101010101" pitchFamily="49" charset="-122"/>
                <a:sym typeface="Symbol" panose="05050102010706020507" pitchFamily="18" charset="2"/>
              </a:rPr>
              <a:t>i</a:t>
            </a:r>
            <a:r>
              <a:rPr kumimoji="1" lang="en-US" altLang="zh-CN" sz="3200" b="1" baseline="-25000">
                <a:solidFill>
                  <a:schemeClr val="tx2"/>
                </a:solidFill>
                <a:latin typeface="Times New Roman" panose="02020603050405020304" pitchFamily="18" charset="0"/>
                <a:ea typeface="黑体" panose="02010609060101010101" pitchFamily="49" charset="-122"/>
                <a:sym typeface="Symbol" panose="05050102010706020507" pitchFamily="18" charset="2"/>
              </a:rPr>
              <a:t>+1 </a:t>
            </a:r>
            <a:r>
              <a:rPr kumimoji="1" lang="en-US" altLang="zh-CN" sz="3200" b="1">
                <a:solidFill>
                  <a:schemeClr val="tx2"/>
                </a:solidFill>
                <a:latin typeface="Times New Roman" panose="02020603050405020304" pitchFamily="18" charset="0"/>
                <a:ea typeface="黑体" panose="02010609060101010101" pitchFamily="49" charset="-122"/>
                <a:sym typeface="Symbol" panose="05050102010706020507" pitchFamily="18" charset="2"/>
              </a:rPr>
              <a:t>&amp;&amp;</a:t>
            </a:r>
          </a:p>
          <a:p>
            <a:r>
              <a:rPr kumimoji="1" lang="en-US" altLang="zh-CN" sz="3200" b="1">
                <a:solidFill>
                  <a:schemeClr val="tx2"/>
                </a:solidFill>
                <a:latin typeface="Times New Roman" panose="02020603050405020304" pitchFamily="18" charset="0"/>
                <a:ea typeface="黑体" panose="02010609060101010101" pitchFamily="49" charset="-122"/>
                <a:sym typeface="Symbol" panose="05050102010706020507" pitchFamily="18" charset="2"/>
              </a:rPr>
              <a:t>           </a:t>
            </a:r>
            <a:r>
              <a:rPr kumimoji="1" lang="en-US" altLang="zh-CN" sz="3200" b="1" i="1">
                <a:solidFill>
                  <a:schemeClr val="tx2"/>
                </a:solidFill>
                <a:latin typeface="Times New Roman" panose="02020603050405020304" pitchFamily="18" charset="0"/>
                <a:ea typeface="黑体" panose="02010609060101010101" pitchFamily="49" charset="-122"/>
                <a:sym typeface="Symbol" panose="05050102010706020507" pitchFamily="18" charset="2"/>
              </a:rPr>
              <a:t>K</a:t>
            </a:r>
            <a:r>
              <a:rPr kumimoji="1" lang="en-US" altLang="zh-CN" sz="3200" b="1" i="1" baseline="-25000">
                <a:solidFill>
                  <a:schemeClr val="tx2"/>
                </a:solidFill>
                <a:latin typeface="Times New Roman" panose="02020603050405020304" pitchFamily="18" charset="0"/>
                <a:ea typeface="黑体" panose="02010609060101010101" pitchFamily="49" charset="-122"/>
                <a:sym typeface="Symbol" panose="05050102010706020507" pitchFamily="18" charset="2"/>
              </a:rPr>
              <a:t>i</a:t>
            </a:r>
            <a:r>
              <a:rPr kumimoji="1" lang="en-US" altLang="zh-CN" sz="3200" b="1">
                <a:solidFill>
                  <a:schemeClr val="tx2"/>
                </a:solidFill>
                <a:sym typeface="Symbol" panose="05050102010706020507" pitchFamily="18" charset="2"/>
              </a:rPr>
              <a:t>≥</a:t>
            </a:r>
            <a:r>
              <a:rPr kumimoji="1" lang="en-US" altLang="zh-CN" sz="3200" b="1" i="1">
                <a:solidFill>
                  <a:schemeClr val="tx2"/>
                </a:solidFill>
                <a:latin typeface="Times New Roman" panose="02020603050405020304" pitchFamily="18" charset="0"/>
                <a:ea typeface="黑体" panose="02010609060101010101" pitchFamily="49" charset="-122"/>
                <a:sym typeface="Symbol" panose="05050102010706020507" pitchFamily="18" charset="2"/>
              </a:rPr>
              <a:t>K</a:t>
            </a:r>
            <a:r>
              <a:rPr kumimoji="1" lang="en-US" altLang="zh-CN" sz="3200" b="1" baseline="-25000">
                <a:solidFill>
                  <a:schemeClr val="tx2"/>
                </a:solidFill>
                <a:latin typeface="Times New Roman" panose="02020603050405020304" pitchFamily="18" charset="0"/>
                <a:ea typeface="黑体" panose="02010609060101010101" pitchFamily="49" charset="-122"/>
                <a:sym typeface="Symbol" panose="05050102010706020507" pitchFamily="18" charset="2"/>
              </a:rPr>
              <a:t>2</a:t>
            </a:r>
            <a:r>
              <a:rPr kumimoji="1" lang="en-US" altLang="zh-CN" sz="3200" b="1" i="1" baseline="-25000">
                <a:solidFill>
                  <a:schemeClr val="tx2"/>
                </a:solidFill>
                <a:latin typeface="Times New Roman" panose="02020603050405020304" pitchFamily="18" charset="0"/>
                <a:ea typeface="黑体" panose="02010609060101010101" pitchFamily="49" charset="-122"/>
                <a:sym typeface="Symbol" panose="05050102010706020507" pitchFamily="18" charset="2"/>
              </a:rPr>
              <a:t>i</a:t>
            </a:r>
            <a:r>
              <a:rPr kumimoji="1" lang="en-US" altLang="zh-CN" sz="3200" b="1" baseline="-25000">
                <a:solidFill>
                  <a:schemeClr val="tx2"/>
                </a:solidFill>
                <a:latin typeface="Times New Roman" panose="02020603050405020304" pitchFamily="18" charset="0"/>
                <a:ea typeface="黑体" panose="02010609060101010101" pitchFamily="49" charset="-122"/>
                <a:sym typeface="Symbol" panose="05050102010706020507" pitchFamily="18" charset="2"/>
              </a:rPr>
              <a:t>+2</a:t>
            </a:r>
          </a:p>
        </p:txBody>
      </p:sp>
      <p:grpSp>
        <p:nvGrpSpPr>
          <p:cNvPr id="229431" name="Group 55">
            <a:extLst>
              <a:ext uri="{FF2B5EF4-FFF2-40B4-BE49-F238E27FC236}">
                <a16:creationId xmlns:a16="http://schemas.microsoft.com/office/drawing/2014/main" id="{6871F828-1196-4B47-9B58-FED08A079920}"/>
              </a:ext>
            </a:extLst>
          </p:cNvPr>
          <p:cNvGrpSpPr>
            <a:grpSpLocks/>
          </p:cNvGrpSpPr>
          <p:nvPr/>
        </p:nvGrpSpPr>
        <p:grpSpPr bwMode="auto">
          <a:xfrm>
            <a:off x="1066800" y="1449388"/>
            <a:ext cx="6705600" cy="2590800"/>
            <a:chOff x="672" y="768"/>
            <a:chExt cx="4224" cy="1632"/>
          </a:xfrm>
        </p:grpSpPr>
        <p:sp>
          <p:nvSpPr>
            <p:cNvPr id="229378" name="Line 2">
              <a:extLst>
                <a:ext uri="{FF2B5EF4-FFF2-40B4-BE49-F238E27FC236}">
                  <a16:creationId xmlns:a16="http://schemas.microsoft.com/office/drawing/2014/main" id="{3DDD2A1E-F408-427E-A72B-B1FCC26C3A8F}"/>
                </a:ext>
              </a:extLst>
            </p:cNvPr>
            <p:cNvSpPr>
              <a:spLocks noChangeShapeType="1"/>
            </p:cNvSpPr>
            <p:nvPr/>
          </p:nvSpPr>
          <p:spPr bwMode="auto">
            <a:xfrm flipH="1">
              <a:off x="2976" y="1344"/>
              <a:ext cx="480" cy="864"/>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9379" name="Line 3">
              <a:extLst>
                <a:ext uri="{FF2B5EF4-FFF2-40B4-BE49-F238E27FC236}">
                  <a16:creationId xmlns:a16="http://schemas.microsoft.com/office/drawing/2014/main" id="{8C200491-FF27-4707-BD3F-80749D5EF8EB}"/>
                </a:ext>
              </a:extLst>
            </p:cNvPr>
            <p:cNvSpPr>
              <a:spLocks noChangeShapeType="1"/>
            </p:cNvSpPr>
            <p:nvPr/>
          </p:nvSpPr>
          <p:spPr bwMode="auto">
            <a:xfrm flipH="1">
              <a:off x="2064" y="1440"/>
              <a:ext cx="192" cy="336"/>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9380" name="Line 4">
              <a:extLst>
                <a:ext uri="{FF2B5EF4-FFF2-40B4-BE49-F238E27FC236}">
                  <a16:creationId xmlns:a16="http://schemas.microsoft.com/office/drawing/2014/main" id="{EDD5B258-AE7C-4AA6-9A72-D914109AAA25}"/>
                </a:ext>
              </a:extLst>
            </p:cNvPr>
            <p:cNvSpPr>
              <a:spLocks noChangeShapeType="1"/>
            </p:cNvSpPr>
            <p:nvPr/>
          </p:nvSpPr>
          <p:spPr bwMode="auto">
            <a:xfrm>
              <a:off x="2352" y="1392"/>
              <a:ext cx="240" cy="384"/>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9381" name="Line 5">
              <a:extLst>
                <a:ext uri="{FF2B5EF4-FFF2-40B4-BE49-F238E27FC236}">
                  <a16:creationId xmlns:a16="http://schemas.microsoft.com/office/drawing/2014/main" id="{168AB81D-8A8D-473C-B875-CEA0EA1B06C7}"/>
                </a:ext>
              </a:extLst>
            </p:cNvPr>
            <p:cNvSpPr>
              <a:spLocks noChangeShapeType="1"/>
            </p:cNvSpPr>
            <p:nvPr/>
          </p:nvSpPr>
          <p:spPr bwMode="auto">
            <a:xfrm>
              <a:off x="1344" y="1440"/>
              <a:ext cx="240" cy="384"/>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9382" name="Line 6">
              <a:extLst>
                <a:ext uri="{FF2B5EF4-FFF2-40B4-BE49-F238E27FC236}">
                  <a16:creationId xmlns:a16="http://schemas.microsoft.com/office/drawing/2014/main" id="{6E67E68E-E2CB-418C-B82A-54D722433112}"/>
                </a:ext>
              </a:extLst>
            </p:cNvPr>
            <p:cNvSpPr>
              <a:spLocks noChangeShapeType="1"/>
            </p:cNvSpPr>
            <p:nvPr/>
          </p:nvSpPr>
          <p:spPr bwMode="auto">
            <a:xfrm>
              <a:off x="1104" y="1920"/>
              <a:ext cx="192" cy="384"/>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9383" name="Line 7">
              <a:extLst>
                <a:ext uri="{FF2B5EF4-FFF2-40B4-BE49-F238E27FC236}">
                  <a16:creationId xmlns:a16="http://schemas.microsoft.com/office/drawing/2014/main" id="{68FF85AD-457C-4A3B-93D3-64B71C34E3E9}"/>
                </a:ext>
              </a:extLst>
            </p:cNvPr>
            <p:cNvSpPr>
              <a:spLocks noChangeShapeType="1"/>
            </p:cNvSpPr>
            <p:nvPr/>
          </p:nvSpPr>
          <p:spPr bwMode="auto">
            <a:xfrm flipH="1">
              <a:off x="816" y="1344"/>
              <a:ext cx="480" cy="864"/>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9384" name="Line 8">
              <a:extLst>
                <a:ext uri="{FF2B5EF4-FFF2-40B4-BE49-F238E27FC236}">
                  <a16:creationId xmlns:a16="http://schemas.microsoft.com/office/drawing/2014/main" id="{5132EF98-B6A3-4C5F-A3AB-39987D6D4647}"/>
                </a:ext>
              </a:extLst>
            </p:cNvPr>
            <p:cNvSpPr>
              <a:spLocks noChangeShapeType="1"/>
            </p:cNvSpPr>
            <p:nvPr/>
          </p:nvSpPr>
          <p:spPr bwMode="auto">
            <a:xfrm>
              <a:off x="1872" y="1008"/>
              <a:ext cx="432" cy="336"/>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9385" name="Line 9">
              <a:extLst>
                <a:ext uri="{FF2B5EF4-FFF2-40B4-BE49-F238E27FC236}">
                  <a16:creationId xmlns:a16="http://schemas.microsoft.com/office/drawing/2014/main" id="{15D595F2-89B0-464B-8444-AC573A230889}"/>
                </a:ext>
              </a:extLst>
            </p:cNvPr>
            <p:cNvSpPr>
              <a:spLocks noChangeShapeType="1"/>
            </p:cNvSpPr>
            <p:nvPr/>
          </p:nvSpPr>
          <p:spPr bwMode="auto">
            <a:xfrm flipH="1">
              <a:off x="1296" y="960"/>
              <a:ext cx="528" cy="384"/>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9389" name="Oval 13">
              <a:extLst>
                <a:ext uri="{FF2B5EF4-FFF2-40B4-BE49-F238E27FC236}">
                  <a16:creationId xmlns:a16="http://schemas.microsoft.com/office/drawing/2014/main" id="{7F5D7534-EF41-4205-BDD2-38139CD818CF}"/>
                </a:ext>
              </a:extLst>
            </p:cNvPr>
            <p:cNvSpPr>
              <a:spLocks noChangeArrowheads="1"/>
            </p:cNvSpPr>
            <p:nvPr/>
          </p:nvSpPr>
          <p:spPr bwMode="auto">
            <a:xfrm>
              <a:off x="1680" y="768"/>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29390" name="Oval 14">
              <a:extLst>
                <a:ext uri="{FF2B5EF4-FFF2-40B4-BE49-F238E27FC236}">
                  <a16:creationId xmlns:a16="http://schemas.microsoft.com/office/drawing/2014/main" id="{5FFCAAB6-EBFB-4DCC-B003-7004D41DDE32}"/>
                </a:ext>
              </a:extLst>
            </p:cNvPr>
            <p:cNvSpPr>
              <a:spLocks noChangeArrowheads="1"/>
            </p:cNvSpPr>
            <p:nvPr/>
          </p:nvSpPr>
          <p:spPr bwMode="auto">
            <a:xfrm>
              <a:off x="1152" y="1152"/>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29391" name="Oval 15">
              <a:extLst>
                <a:ext uri="{FF2B5EF4-FFF2-40B4-BE49-F238E27FC236}">
                  <a16:creationId xmlns:a16="http://schemas.microsoft.com/office/drawing/2014/main" id="{4BD8C420-E2C2-44A0-9A6D-CEE55E07823B}"/>
                </a:ext>
              </a:extLst>
            </p:cNvPr>
            <p:cNvSpPr>
              <a:spLocks noChangeArrowheads="1"/>
            </p:cNvSpPr>
            <p:nvPr/>
          </p:nvSpPr>
          <p:spPr bwMode="auto">
            <a:xfrm>
              <a:off x="2160" y="1152"/>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29392" name="Oval 16">
              <a:extLst>
                <a:ext uri="{FF2B5EF4-FFF2-40B4-BE49-F238E27FC236}">
                  <a16:creationId xmlns:a16="http://schemas.microsoft.com/office/drawing/2014/main" id="{0A9FEEE1-C7A4-41B9-901E-68BB359CAEE1}"/>
                </a:ext>
              </a:extLst>
            </p:cNvPr>
            <p:cNvSpPr>
              <a:spLocks noChangeArrowheads="1"/>
            </p:cNvSpPr>
            <p:nvPr/>
          </p:nvSpPr>
          <p:spPr bwMode="auto">
            <a:xfrm>
              <a:off x="1920" y="158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29393" name="Oval 17">
              <a:extLst>
                <a:ext uri="{FF2B5EF4-FFF2-40B4-BE49-F238E27FC236}">
                  <a16:creationId xmlns:a16="http://schemas.microsoft.com/office/drawing/2014/main" id="{BCB42A0C-6F3A-4DED-B733-1D9EAECEA6F2}"/>
                </a:ext>
              </a:extLst>
            </p:cNvPr>
            <p:cNvSpPr>
              <a:spLocks noChangeArrowheads="1"/>
            </p:cNvSpPr>
            <p:nvPr/>
          </p:nvSpPr>
          <p:spPr bwMode="auto">
            <a:xfrm>
              <a:off x="2400" y="158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29394" name="Oval 18">
              <a:extLst>
                <a:ext uri="{FF2B5EF4-FFF2-40B4-BE49-F238E27FC236}">
                  <a16:creationId xmlns:a16="http://schemas.microsoft.com/office/drawing/2014/main" id="{AA0F2DBA-7232-43BB-802C-3B38164AAA37}"/>
                </a:ext>
              </a:extLst>
            </p:cNvPr>
            <p:cNvSpPr>
              <a:spLocks noChangeArrowheads="1"/>
            </p:cNvSpPr>
            <p:nvPr/>
          </p:nvSpPr>
          <p:spPr bwMode="auto">
            <a:xfrm>
              <a:off x="1392" y="158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29395" name="Oval 19">
              <a:extLst>
                <a:ext uri="{FF2B5EF4-FFF2-40B4-BE49-F238E27FC236}">
                  <a16:creationId xmlns:a16="http://schemas.microsoft.com/office/drawing/2014/main" id="{F142274F-C8CB-4A3C-B478-E03CEF6979DA}"/>
                </a:ext>
              </a:extLst>
            </p:cNvPr>
            <p:cNvSpPr>
              <a:spLocks noChangeArrowheads="1"/>
            </p:cNvSpPr>
            <p:nvPr/>
          </p:nvSpPr>
          <p:spPr bwMode="auto">
            <a:xfrm>
              <a:off x="912" y="158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29396" name="Oval 20">
              <a:extLst>
                <a:ext uri="{FF2B5EF4-FFF2-40B4-BE49-F238E27FC236}">
                  <a16:creationId xmlns:a16="http://schemas.microsoft.com/office/drawing/2014/main" id="{CD98B4BF-66AC-42A5-9A13-010126E91B99}"/>
                </a:ext>
              </a:extLst>
            </p:cNvPr>
            <p:cNvSpPr>
              <a:spLocks noChangeArrowheads="1"/>
            </p:cNvSpPr>
            <p:nvPr/>
          </p:nvSpPr>
          <p:spPr bwMode="auto">
            <a:xfrm>
              <a:off x="1104" y="206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29397" name="Oval 21">
              <a:extLst>
                <a:ext uri="{FF2B5EF4-FFF2-40B4-BE49-F238E27FC236}">
                  <a16:creationId xmlns:a16="http://schemas.microsoft.com/office/drawing/2014/main" id="{BDD6CDBE-2BE6-4676-89B0-9DF496D58810}"/>
                </a:ext>
              </a:extLst>
            </p:cNvPr>
            <p:cNvSpPr>
              <a:spLocks noChangeArrowheads="1"/>
            </p:cNvSpPr>
            <p:nvPr/>
          </p:nvSpPr>
          <p:spPr bwMode="auto">
            <a:xfrm>
              <a:off x="672" y="206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29398" name="Line 22">
              <a:extLst>
                <a:ext uri="{FF2B5EF4-FFF2-40B4-BE49-F238E27FC236}">
                  <a16:creationId xmlns:a16="http://schemas.microsoft.com/office/drawing/2014/main" id="{CFAF8D27-2112-426D-8430-2DC1D065857E}"/>
                </a:ext>
              </a:extLst>
            </p:cNvPr>
            <p:cNvSpPr>
              <a:spLocks noChangeShapeType="1"/>
            </p:cNvSpPr>
            <p:nvPr/>
          </p:nvSpPr>
          <p:spPr bwMode="auto">
            <a:xfrm flipH="1">
              <a:off x="4224" y="1440"/>
              <a:ext cx="192" cy="336"/>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9399" name="Line 23">
              <a:extLst>
                <a:ext uri="{FF2B5EF4-FFF2-40B4-BE49-F238E27FC236}">
                  <a16:creationId xmlns:a16="http://schemas.microsoft.com/office/drawing/2014/main" id="{A5723EC6-CF35-400C-A433-DD73E027FC2B}"/>
                </a:ext>
              </a:extLst>
            </p:cNvPr>
            <p:cNvSpPr>
              <a:spLocks noChangeShapeType="1"/>
            </p:cNvSpPr>
            <p:nvPr/>
          </p:nvSpPr>
          <p:spPr bwMode="auto">
            <a:xfrm>
              <a:off x="4512" y="1392"/>
              <a:ext cx="240" cy="384"/>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9400" name="Line 24">
              <a:extLst>
                <a:ext uri="{FF2B5EF4-FFF2-40B4-BE49-F238E27FC236}">
                  <a16:creationId xmlns:a16="http://schemas.microsoft.com/office/drawing/2014/main" id="{254C84E5-AACC-44FD-8545-CE600438A3C0}"/>
                </a:ext>
              </a:extLst>
            </p:cNvPr>
            <p:cNvSpPr>
              <a:spLocks noChangeShapeType="1"/>
            </p:cNvSpPr>
            <p:nvPr/>
          </p:nvSpPr>
          <p:spPr bwMode="auto">
            <a:xfrm>
              <a:off x="3504" y="1440"/>
              <a:ext cx="240" cy="384"/>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9401" name="Line 25">
              <a:extLst>
                <a:ext uri="{FF2B5EF4-FFF2-40B4-BE49-F238E27FC236}">
                  <a16:creationId xmlns:a16="http://schemas.microsoft.com/office/drawing/2014/main" id="{17601BA3-51CA-4CC1-9B09-1CFD1BE9DB9A}"/>
                </a:ext>
              </a:extLst>
            </p:cNvPr>
            <p:cNvSpPr>
              <a:spLocks noChangeShapeType="1"/>
            </p:cNvSpPr>
            <p:nvPr/>
          </p:nvSpPr>
          <p:spPr bwMode="auto">
            <a:xfrm>
              <a:off x="3264" y="1920"/>
              <a:ext cx="192" cy="384"/>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9402" name="Line 26">
              <a:extLst>
                <a:ext uri="{FF2B5EF4-FFF2-40B4-BE49-F238E27FC236}">
                  <a16:creationId xmlns:a16="http://schemas.microsoft.com/office/drawing/2014/main" id="{5BE99327-C373-4E39-9232-776A1A1EF927}"/>
                </a:ext>
              </a:extLst>
            </p:cNvPr>
            <p:cNvSpPr>
              <a:spLocks noChangeShapeType="1"/>
            </p:cNvSpPr>
            <p:nvPr/>
          </p:nvSpPr>
          <p:spPr bwMode="auto">
            <a:xfrm>
              <a:off x="4032" y="1008"/>
              <a:ext cx="432" cy="336"/>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9403" name="Line 27">
              <a:extLst>
                <a:ext uri="{FF2B5EF4-FFF2-40B4-BE49-F238E27FC236}">
                  <a16:creationId xmlns:a16="http://schemas.microsoft.com/office/drawing/2014/main" id="{D2C72BC6-5C60-4D34-8564-DB79CF8B8ED7}"/>
                </a:ext>
              </a:extLst>
            </p:cNvPr>
            <p:cNvSpPr>
              <a:spLocks noChangeShapeType="1"/>
            </p:cNvSpPr>
            <p:nvPr/>
          </p:nvSpPr>
          <p:spPr bwMode="auto">
            <a:xfrm flipH="1">
              <a:off x="3456" y="960"/>
              <a:ext cx="528" cy="384"/>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9404" name="Oval 28">
              <a:extLst>
                <a:ext uri="{FF2B5EF4-FFF2-40B4-BE49-F238E27FC236}">
                  <a16:creationId xmlns:a16="http://schemas.microsoft.com/office/drawing/2014/main" id="{3F8C47C3-5127-48CA-8CD6-541EFA677B09}"/>
                </a:ext>
              </a:extLst>
            </p:cNvPr>
            <p:cNvSpPr>
              <a:spLocks noChangeArrowheads="1"/>
            </p:cNvSpPr>
            <p:nvPr/>
          </p:nvSpPr>
          <p:spPr bwMode="auto">
            <a:xfrm>
              <a:off x="3840" y="768"/>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29405" name="Oval 29">
              <a:extLst>
                <a:ext uri="{FF2B5EF4-FFF2-40B4-BE49-F238E27FC236}">
                  <a16:creationId xmlns:a16="http://schemas.microsoft.com/office/drawing/2014/main" id="{A03D1ACA-2473-4084-9A89-B5048AAF80E6}"/>
                </a:ext>
              </a:extLst>
            </p:cNvPr>
            <p:cNvSpPr>
              <a:spLocks noChangeArrowheads="1"/>
            </p:cNvSpPr>
            <p:nvPr/>
          </p:nvSpPr>
          <p:spPr bwMode="auto">
            <a:xfrm>
              <a:off x="3312" y="1152"/>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29406" name="Oval 30">
              <a:extLst>
                <a:ext uri="{FF2B5EF4-FFF2-40B4-BE49-F238E27FC236}">
                  <a16:creationId xmlns:a16="http://schemas.microsoft.com/office/drawing/2014/main" id="{95282A83-3F37-4B90-A90C-1F1996B32655}"/>
                </a:ext>
              </a:extLst>
            </p:cNvPr>
            <p:cNvSpPr>
              <a:spLocks noChangeArrowheads="1"/>
            </p:cNvSpPr>
            <p:nvPr/>
          </p:nvSpPr>
          <p:spPr bwMode="auto">
            <a:xfrm>
              <a:off x="4320" y="1152"/>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29407" name="Oval 31">
              <a:extLst>
                <a:ext uri="{FF2B5EF4-FFF2-40B4-BE49-F238E27FC236}">
                  <a16:creationId xmlns:a16="http://schemas.microsoft.com/office/drawing/2014/main" id="{477A6A15-CE49-4655-A888-E40B3D96CC9C}"/>
                </a:ext>
              </a:extLst>
            </p:cNvPr>
            <p:cNvSpPr>
              <a:spLocks noChangeArrowheads="1"/>
            </p:cNvSpPr>
            <p:nvPr/>
          </p:nvSpPr>
          <p:spPr bwMode="auto">
            <a:xfrm>
              <a:off x="4080" y="158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29408" name="Oval 32">
              <a:extLst>
                <a:ext uri="{FF2B5EF4-FFF2-40B4-BE49-F238E27FC236}">
                  <a16:creationId xmlns:a16="http://schemas.microsoft.com/office/drawing/2014/main" id="{BBBDD2D5-D388-49D2-AE48-FEF0DDF8B550}"/>
                </a:ext>
              </a:extLst>
            </p:cNvPr>
            <p:cNvSpPr>
              <a:spLocks noChangeArrowheads="1"/>
            </p:cNvSpPr>
            <p:nvPr/>
          </p:nvSpPr>
          <p:spPr bwMode="auto">
            <a:xfrm>
              <a:off x="4560" y="158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29409" name="Oval 33">
              <a:extLst>
                <a:ext uri="{FF2B5EF4-FFF2-40B4-BE49-F238E27FC236}">
                  <a16:creationId xmlns:a16="http://schemas.microsoft.com/office/drawing/2014/main" id="{3EB65F5D-D8FF-4AC4-AE89-3AA2D26D4F63}"/>
                </a:ext>
              </a:extLst>
            </p:cNvPr>
            <p:cNvSpPr>
              <a:spLocks noChangeArrowheads="1"/>
            </p:cNvSpPr>
            <p:nvPr/>
          </p:nvSpPr>
          <p:spPr bwMode="auto">
            <a:xfrm>
              <a:off x="3552" y="158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29410" name="Oval 34">
              <a:extLst>
                <a:ext uri="{FF2B5EF4-FFF2-40B4-BE49-F238E27FC236}">
                  <a16:creationId xmlns:a16="http://schemas.microsoft.com/office/drawing/2014/main" id="{50E7CA96-8D2D-4161-8F87-F9446FA8724D}"/>
                </a:ext>
              </a:extLst>
            </p:cNvPr>
            <p:cNvSpPr>
              <a:spLocks noChangeArrowheads="1"/>
            </p:cNvSpPr>
            <p:nvPr/>
          </p:nvSpPr>
          <p:spPr bwMode="auto">
            <a:xfrm>
              <a:off x="3072" y="158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29411" name="Oval 35">
              <a:extLst>
                <a:ext uri="{FF2B5EF4-FFF2-40B4-BE49-F238E27FC236}">
                  <a16:creationId xmlns:a16="http://schemas.microsoft.com/office/drawing/2014/main" id="{94D457BC-29ED-40AC-8789-1F42F4B2ECE6}"/>
                </a:ext>
              </a:extLst>
            </p:cNvPr>
            <p:cNvSpPr>
              <a:spLocks noChangeArrowheads="1"/>
            </p:cNvSpPr>
            <p:nvPr/>
          </p:nvSpPr>
          <p:spPr bwMode="auto">
            <a:xfrm>
              <a:off x="3264" y="206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29412" name="Oval 36">
              <a:extLst>
                <a:ext uri="{FF2B5EF4-FFF2-40B4-BE49-F238E27FC236}">
                  <a16:creationId xmlns:a16="http://schemas.microsoft.com/office/drawing/2014/main" id="{D6451744-06F7-47BB-9091-2EB2C1809815}"/>
                </a:ext>
              </a:extLst>
            </p:cNvPr>
            <p:cNvSpPr>
              <a:spLocks noChangeArrowheads="1"/>
            </p:cNvSpPr>
            <p:nvPr/>
          </p:nvSpPr>
          <p:spPr bwMode="auto">
            <a:xfrm>
              <a:off x="2832" y="206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29413" name="Text Box 37">
              <a:extLst>
                <a:ext uri="{FF2B5EF4-FFF2-40B4-BE49-F238E27FC236}">
                  <a16:creationId xmlns:a16="http://schemas.microsoft.com/office/drawing/2014/main" id="{403A6FD8-36FE-4CAF-9BD6-5038ADCCBFD2}"/>
                </a:ext>
              </a:extLst>
            </p:cNvPr>
            <p:cNvSpPr txBox="1">
              <a:spLocks noChangeArrowheads="1"/>
            </p:cNvSpPr>
            <p:nvPr/>
          </p:nvSpPr>
          <p:spPr bwMode="auto">
            <a:xfrm>
              <a:off x="1686" y="777"/>
              <a:ext cx="33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rgbClr val="CC3300"/>
                  </a:solidFill>
                  <a:latin typeface="Arial Narrow" panose="020B0606020202030204" pitchFamily="34" charset="0"/>
                </a:rPr>
                <a:t>09</a:t>
              </a:r>
              <a:endParaRPr kumimoji="1" lang="en-US" altLang="zh-CN" sz="2400">
                <a:latin typeface="Times New Roman" panose="02020603050405020304" pitchFamily="18" charset="0"/>
              </a:endParaRPr>
            </a:p>
          </p:txBody>
        </p:sp>
        <p:sp>
          <p:nvSpPr>
            <p:cNvPr id="229414" name="Text Box 38">
              <a:extLst>
                <a:ext uri="{FF2B5EF4-FFF2-40B4-BE49-F238E27FC236}">
                  <a16:creationId xmlns:a16="http://schemas.microsoft.com/office/drawing/2014/main" id="{7F69D008-BDC4-43A6-8952-6C12AA6035AF}"/>
                </a:ext>
              </a:extLst>
            </p:cNvPr>
            <p:cNvSpPr txBox="1">
              <a:spLocks noChangeArrowheads="1"/>
            </p:cNvSpPr>
            <p:nvPr/>
          </p:nvSpPr>
          <p:spPr bwMode="auto">
            <a:xfrm>
              <a:off x="4080" y="1584"/>
              <a:ext cx="34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rgbClr val="CC3300"/>
                  </a:solidFill>
                  <a:latin typeface="Arial Narrow" panose="020B0606020202030204" pitchFamily="34" charset="0"/>
                </a:rPr>
                <a:t>09</a:t>
              </a:r>
              <a:endParaRPr kumimoji="1" lang="en-US" altLang="zh-CN" sz="2400">
                <a:latin typeface="Times New Roman" panose="02020603050405020304" pitchFamily="18" charset="0"/>
              </a:endParaRPr>
            </a:p>
          </p:txBody>
        </p:sp>
        <p:sp>
          <p:nvSpPr>
            <p:cNvPr id="229415" name="Text Box 39">
              <a:extLst>
                <a:ext uri="{FF2B5EF4-FFF2-40B4-BE49-F238E27FC236}">
                  <a16:creationId xmlns:a16="http://schemas.microsoft.com/office/drawing/2014/main" id="{63ACC372-7D7A-40B8-A682-343379F66927}"/>
                </a:ext>
              </a:extLst>
            </p:cNvPr>
            <p:cNvSpPr txBox="1">
              <a:spLocks noChangeArrowheads="1"/>
            </p:cNvSpPr>
            <p:nvPr/>
          </p:nvSpPr>
          <p:spPr bwMode="auto">
            <a:xfrm>
              <a:off x="3856" y="768"/>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Arial Narrow" panose="020B0606020202030204" pitchFamily="34" charset="0"/>
                </a:rPr>
                <a:t>87</a:t>
              </a:r>
              <a:endParaRPr kumimoji="1" lang="en-US" altLang="zh-CN" sz="2400">
                <a:latin typeface="Times New Roman" panose="02020603050405020304" pitchFamily="18" charset="0"/>
              </a:endParaRPr>
            </a:p>
          </p:txBody>
        </p:sp>
        <p:sp>
          <p:nvSpPr>
            <p:cNvPr id="229416" name="Text Box 40">
              <a:extLst>
                <a:ext uri="{FF2B5EF4-FFF2-40B4-BE49-F238E27FC236}">
                  <a16:creationId xmlns:a16="http://schemas.microsoft.com/office/drawing/2014/main" id="{6F391DCD-98F0-47CA-A3DF-452836FB7D05}"/>
                </a:ext>
              </a:extLst>
            </p:cNvPr>
            <p:cNvSpPr txBox="1">
              <a:spLocks noChangeArrowheads="1"/>
            </p:cNvSpPr>
            <p:nvPr/>
          </p:nvSpPr>
          <p:spPr bwMode="auto">
            <a:xfrm>
              <a:off x="2416" y="1584"/>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Arial Narrow" panose="020B0606020202030204" pitchFamily="34" charset="0"/>
                </a:rPr>
                <a:t>87</a:t>
              </a:r>
              <a:endParaRPr kumimoji="1" lang="en-US" altLang="zh-CN" sz="2400">
                <a:latin typeface="Times New Roman" panose="02020603050405020304" pitchFamily="18" charset="0"/>
              </a:endParaRPr>
            </a:p>
          </p:txBody>
        </p:sp>
        <p:sp>
          <p:nvSpPr>
            <p:cNvPr id="229417" name="Text Box 41">
              <a:extLst>
                <a:ext uri="{FF2B5EF4-FFF2-40B4-BE49-F238E27FC236}">
                  <a16:creationId xmlns:a16="http://schemas.microsoft.com/office/drawing/2014/main" id="{3B1AA68D-0008-4430-9DCF-0C08D5D47725}"/>
                </a:ext>
              </a:extLst>
            </p:cNvPr>
            <p:cNvSpPr txBox="1">
              <a:spLocks noChangeArrowheads="1"/>
            </p:cNvSpPr>
            <p:nvPr/>
          </p:nvSpPr>
          <p:spPr bwMode="auto">
            <a:xfrm>
              <a:off x="3328" y="1152"/>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Arial Narrow" panose="020B0606020202030204" pitchFamily="34" charset="0"/>
                </a:rPr>
                <a:t>78</a:t>
              </a:r>
              <a:endParaRPr kumimoji="1" lang="en-US" altLang="zh-CN" sz="2400">
                <a:latin typeface="Times New Roman" panose="02020603050405020304" pitchFamily="18" charset="0"/>
              </a:endParaRPr>
            </a:p>
          </p:txBody>
        </p:sp>
        <p:sp>
          <p:nvSpPr>
            <p:cNvPr id="229418" name="Text Box 42">
              <a:extLst>
                <a:ext uri="{FF2B5EF4-FFF2-40B4-BE49-F238E27FC236}">
                  <a16:creationId xmlns:a16="http://schemas.microsoft.com/office/drawing/2014/main" id="{D6AB33FC-1B41-4F3A-9110-665A7C982769}"/>
                </a:ext>
              </a:extLst>
            </p:cNvPr>
            <p:cNvSpPr txBox="1">
              <a:spLocks noChangeArrowheads="1"/>
            </p:cNvSpPr>
            <p:nvPr/>
          </p:nvSpPr>
          <p:spPr bwMode="auto">
            <a:xfrm>
              <a:off x="1926" y="1593"/>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Arial Narrow" panose="020B0606020202030204" pitchFamily="34" charset="0"/>
                </a:rPr>
                <a:t>78</a:t>
              </a:r>
              <a:endParaRPr kumimoji="1" lang="en-US" altLang="zh-CN" sz="2400">
                <a:latin typeface="Times New Roman" panose="02020603050405020304" pitchFamily="18" charset="0"/>
              </a:endParaRPr>
            </a:p>
          </p:txBody>
        </p:sp>
        <p:sp>
          <p:nvSpPr>
            <p:cNvPr id="229419" name="Text Box 43">
              <a:extLst>
                <a:ext uri="{FF2B5EF4-FFF2-40B4-BE49-F238E27FC236}">
                  <a16:creationId xmlns:a16="http://schemas.microsoft.com/office/drawing/2014/main" id="{7A2C155E-421F-40E4-B6D1-4D44B3996986}"/>
                </a:ext>
              </a:extLst>
            </p:cNvPr>
            <p:cNvSpPr txBox="1">
              <a:spLocks noChangeArrowheads="1"/>
            </p:cNvSpPr>
            <p:nvPr/>
          </p:nvSpPr>
          <p:spPr bwMode="auto">
            <a:xfrm>
              <a:off x="1398" y="1593"/>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Arial Narrow" panose="020B0606020202030204" pitchFamily="34" charset="0"/>
                </a:rPr>
                <a:t>45</a:t>
              </a:r>
              <a:endParaRPr kumimoji="1" lang="en-US" altLang="zh-CN" sz="2400">
                <a:latin typeface="Times New Roman" panose="02020603050405020304" pitchFamily="18" charset="0"/>
              </a:endParaRPr>
            </a:p>
          </p:txBody>
        </p:sp>
        <p:sp>
          <p:nvSpPr>
            <p:cNvPr id="229420" name="Text Box 44">
              <a:extLst>
                <a:ext uri="{FF2B5EF4-FFF2-40B4-BE49-F238E27FC236}">
                  <a16:creationId xmlns:a16="http://schemas.microsoft.com/office/drawing/2014/main" id="{AD980DBA-66E2-4555-86CB-07DA756B36A6}"/>
                </a:ext>
              </a:extLst>
            </p:cNvPr>
            <p:cNvSpPr txBox="1">
              <a:spLocks noChangeArrowheads="1"/>
            </p:cNvSpPr>
            <p:nvPr/>
          </p:nvSpPr>
          <p:spPr bwMode="auto">
            <a:xfrm>
              <a:off x="3088" y="1584"/>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Arial Narrow" panose="020B0606020202030204" pitchFamily="34" charset="0"/>
                </a:rPr>
                <a:t>45</a:t>
              </a:r>
              <a:endParaRPr kumimoji="1" lang="en-US" altLang="zh-CN" sz="2400">
                <a:latin typeface="Times New Roman" panose="02020603050405020304" pitchFamily="18" charset="0"/>
              </a:endParaRPr>
            </a:p>
          </p:txBody>
        </p:sp>
        <p:sp>
          <p:nvSpPr>
            <p:cNvPr id="229421" name="Text Box 45">
              <a:extLst>
                <a:ext uri="{FF2B5EF4-FFF2-40B4-BE49-F238E27FC236}">
                  <a16:creationId xmlns:a16="http://schemas.microsoft.com/office/drawing/2014/main" id="{0607A6FE-F1EA-4A0F-82FE-AB8DFCB931B8}"/>
                </a:ext>
              </a:extLst>
            </p:cNvPr>
            <p:cNvSpPr txBox="1">
              <a:spLocks noChangeArrowheads="1"/>
            </p:cNvSpPr>
            <p:nvPr/>
          </p:nvSpPr>
          <p:spPr bwMode="auto">
            <a:xfrm>
              <a:off x="2166" y="116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Arial Narrow" panose="020B0606020202030204" pitchFamily="34" charset="0"/>
                </a:rPr>
                <a:t>65</a:t>
              </a:r>
              <a:endParaRPr kumimoji="1" lang="en-US" altLang="zh-CN" sz="2400">
                <a:latin typeface="Times New Roman" panose="02020603050405020304" pitchFamily="18" charset="0"/>
              </a:endParaRPr>
            </a:p>
          </p:txBody>
        </p:sp>
        <p:sp>
          <p:nvSpPr>
            <p:cNvPr id="229422" name="Text Box 46">
              <a:extLst>
                <a:ext uri="{FF2B5EF4-FFF2-40B4-BE49-F238E27FC236}">
                  <a16:creationId xmlns:a16="http://schemas.microsoft.com/office/drawing/2014/main" id="{3237FCFE-FBD1-469B-988B-99BBAADD6759}"/>
                </a:ext>
              </a:extLst>
            </p:cNvPr>
            <p:cNvSpPr txBox="1">
              <a:spLocks noChangeArrowheads="1"/>
            </p:cNvSpPr>
            <p:nvPr/>
          </p:nvSpPr>
          <p:spPr bwMode="auto">
            <a:xfrm>
              <a:off x="3568" y="1584"/>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Arial Narrow" panose="020B0606020202030204" pitchFamily="34" charset="0"/>
                </a:rPr>
                <a:t>65</a:t>
              </a:r>
              <a:endParaRPr kumimoji="1" lang="en-US" altLang="zh-CN" sz="2400">
                <a:latin typeface="Times New Roman" panose="02020603050405020304" pitchFamily="18" charset="0"/>
              </a:endParaRPr>
            </a:p>
          </p:txBody>
        </p:sp>
        <p:sp>
          <p:nvSpPr>
            <p:cNvPr id="229423" name="Text Box 47">
              <a:extLst>
                <a:ext uri="{FF2B5EF4-FFF2-40B4-BE49-F238E27FC236}">
                  <a16:creationId xmlns:a16="http://schemas.microsoft.com/office/drawing/2014/main" id="{36FC7DC4-49E8-44F1-9EF2-1E1B2BCFCCA1}"/>
                </a:ext>
              </a:extLst>
            </p:cNvPr>
            <p:cNvSpPr txBox="1">
              <a:spLocks noChangeArrowheads="1"/>
            </p:cNvSpPr>
            <p:nvPr/>
          </p:nvSpPr>
          <p:spPr bwMode="auto">
            <a:xfrm>
              <a:off x="4576" y="1584"/>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Arial Narrow" panose="020B0606020202030204" pitchFamily="34" charset="0"/>
                </a:rPr>
                <a:t>31</a:t>
              </a:r>
              <a:endParaRPr kumimoji="1" lang="en-US" altLang="zh-CN" sz="2400">
                <a:latin typeface="Times New Roman" panose="02020603050405020304" pitchFamily="18" charset="0"/>
              </a:endParaRPr>
            </a:p>
          </p:txBody>
        </p:sp>
        <p:sp>
          <p:nvSpPr>
            <p:cNvPr id="229424" name="Text Box 48">
              <a:extLst>
                <a:ext uri="{FF2B5EF4-FFF2-40B4-BE49-F238E27FC236}">
                  <a16:creationId xmlns:a16="http://schemas.microsoft.com/office/drawing/2014/main" id="{49F400B6-DCBF-4E81-ADA0-120A7D64494B}"/>
                </a:ext>
              </a:extLst>
            </p:cNvPr>
            <p:cNvSpPr txBox="1">
              <a:spLocks noChangeArrowheads="1"/>
            </p:cNvSpPr>
            <p:nvPr/>
          </p:nvSpPr>
          <p:spPr bwMode="auto">
            <a:xfrm>
              <a:off x="1120" y="2064"/>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Arial Narrow" panose="020B0606020202030204" pitchFamily="34" charset="0"/>
                </a:rPr>
                <a:t>31</a:t>
              </a:r>
              <a:endParaRPr kumimoji="1" lang="en-US" altLang="zh-CN" sz="2400">
                <a:latin typeface="Times New Roman" panose="02020603050405020304" pitchFamily="18" charset="0"/>
              </a:endParaRPr>
            </a:p>
          </p:txBody>
        </p:sp>
        <p:sp>
          <p:nvSpPr>
            <p:cNvPr id="229425" name="Text Box 49">
              <a:extLst>
                <a:ext uri="{FF2B5EF4-FFF2-40B4-BE49-F238E27FC236}">
                  <a16:creationId xmlns:a16="http://schemas.microsoft.com/office/drawing/2014/main" id="{38E29CE1-3237-456F-8DB4-6930D6048120}"/>
                </a:ext>
              </a:extLst>
            </p:cNvPr>
            <p:cNvSpPr txBox="1">
              <a:spLocks noChangeArrowheads="1"/>
            </p:cNvSpPr>
            <p:nvPr/>
          </p:nvSpPr>
          <p:spPr bwMode="auto">
            <a:xfrm>
              <a:off x="688" y="2064"/>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Arial Narrow" panose="020B0606020202030204" pitchFamily="34" charset="0"/>
                </a:rPr>
                <a:t>53</a:t>
              </a:r>
              <a:endParaRPr kumimoji="1" lang="en-US" altLang="zh-CN" sz="2400">
                <a:latin typeface="Times New Roman" panose="02020603050405020304" pitchFamily="18" charset="0"/>
              </a:endParaRPr>
            </a:p>
          </p:txBody>
        </p:sp>
        <p:sp>
          <p:nvSpPr>
            <p:cNvPr id="229426" name="Text Box 50">
              <a:extLst>
                <a:ext uri="{FF2B5EF4-FFF2-40B4-BE49-F238E27FC236}">
                  <a16:creationId xmlns:a16="http://schemas.microsoft.com/office/drawing/2014/main" id="{978CE807-4B2E-457D-8425-F2DCC6FDE984}"/>
                </a:ext>
              </a:extLst>
            </p:cNvPr>
            <p:cNvSpPr txBox="1">
              <a:spLocks noChangeArrowheads="1"/>
            </p:cNvSpPr>
            <p:nvPr/>
          </p:nvSpPr>
          <p:spPr bwMode="auto">
            <a:xfrm>
              <a:off x="3280" y="2073"/>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Arial Narrow" panose="020B0606020202030204" pitchFamily="34" charset="0"/>
                </a:rPr>
                <a:t>23</a:t>
              </a:r>
              <a:endParaRPr kumimoji="1" lang="en-US" altLang="zh-CN" sz="2400">
                <a:latin typeface="Times New Roman" panose="02020603050405020304" pitchFamily="18" charset="0"/>
              </a:endParaRPr>
            </a:p>
          </p:txBody>
        </p:sp>
        <p:sp>
          <p:nvSpPr>
            <p:cNvPr id="229427" name="Text Box 51">
              <a:extLst>
                <a:ext uri="{FF2B5EF4-FFF2-40B4-BE49-F238E27FC236}">
                  <a16:creationId xmlns:a16="http://schemas.microsoft.com/office/drawing/2014/main" id="{986AB5FC-559A-489A-816B-7253132921DD}"/>
                </a:ext>
              </a:extLst>
            </p:cNvPr>
            <p:cNvSpPr txBox="1">
              <a:spLocks noChangeArrowheads="1"/>
            </p:cNvSpPr>
            <p:nvPr/>
          </p:nvSpPr>
          <p:spPr bwMode="auto">
            <a:xfrm>
              <a:off x="928" y="1584"/>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Arial Narrow" panose="020B0606020202030204" pitchFamily="34" charset="0"/>
                </a:rPr>
                <a:t>23</a:t>
              </a:r>
              <a:endParaRPr kumimoji="1" lang="en-US" altLang="zh-CN" sz="2400">
                <a:latin typeface="Times New Roman" panose="02020603050405020304" pitchFamily="18" charset="0"/>
              </a:endParaRPr>
            </a:p>
          </p:txBody>
        </p:sp>
        <p:sp>
          <p:nvSpPr>
            <p:cNvPr id="229428" name="Text Box 52">
              <a:extLst>
                <a:ext uri="{FF2B5EF4-FFF2-40B4-BE49-F238E27FC236}">
                  <a16:creationId xmlns:a16="http://schemas.microsoft.com/office/drawing/2014/main" id="{544BEBFA-A71D-40FE-A6DB-E211068F56B5}"/>
                </a:ext>
              </a:extLst>
            </p:cNvPr>
            <p:cNvSpPr txBox="1">
              <a:spLocks noChangeArrowheads="1"/>
            </p:cNvSpPr>
            <p:nvPr/>
          </p:nvSpPr>
          <p:spPr bwMode="auto">
            <a:xfrm>
              <a:off x="4336" y="1152"/>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Arial Narrow" panose="020B0606020202030204" pitchFamily="34" charset="0"/>
                </a:rPr>
                <a:t>53</a:t>
              </a:r>
              <a:endParaRPr kumimoji="1" lang="en-US" altLang="zh-CN" sz="2400">
                <a:latin typeface="Times New Roman" panose="02020603050405020304" pitchFamily="18" charset="0"/>
              </a:endParaRPr>
            </a:p>
          </p:txBody>
        </p:sp>
        <p:sp>
          <p:nvSpPr>
            <p:cNvPr id="229429" name="Text Box 53">
              <a:extLst>
                <a:ext uri="{FF2B5EF4-FFF2-40B4-BE49-F238E27FC236}">
                  <a16:creationId xmlns:a16="http://schemas.microsoft.com/office/drawing/2014/main" id="{8193B557-FED9-445F-98DB-AF2A7662020D}"/>
                </a:ext>
              </a:extLst>
            </p:cNvPr>
            <p:cNvSpPr txBox="1">
              <a:spLocks noChangeArrowheads="1"/>
            </p:cNvSpPr>
            <p:nvPr/>
          </p:nvSpPr>
          <p:spPr bwMode="auto">
            <a:xfrm>
              <a:off x="2848" y="2073"/>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Arial Narrow" panose="020B0606020202030204" pitchFamily="34" charset="0"/>
                </a:rPr>
                <a:t>17</a:t>
              </a:r>
              <a:endParaRPr kumimoji="1" lang="en-US" altLang="zh-CN" sz="2400">
                <a:latin typeface="Times New Roman" panose="02020603050405020304" pitchFamily="18" charset="0"/>
              </a:endParaRPr>
            </a:p>
          </p:txBody>
        </p:sp>
        <p:sp>
          <p:nvSpPr>
            <p:cNvPr id="229430" name="Text Box 54">
              <a:extLst>
                <a:ext uri="{FF2B5EF4-FFF2-40B4-BE49-F238E27FC236}">
                  <a16:creationId xmlns:a16="http://schemas.microsoft.com/office/drawing/2014/main" id="{8B439787-CF7E-4FAA-9142-5CD539C2D6C6}"/>
                </a:ext>
              </a:extLst>
            </p:cNvPr>
            <p:cNvSpPr txBox="1">
              <a:spLocks noChangeArrowheads="1"/>
            </p:cNvSpPr>
            <p:nvPr/>
          </p:nvSpPr>
          <p:spPr bwMode="auto">
            <a:xfrm>
              <a:off x="1168" y="1152"/>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Arial Narrow" panose="020B0606020202030204" pitchFamily="34" charset="0"/>
                </a:rPr>
                <a:t>17</a:t>
              </a:r>
              <a:endParaRPr kumimoji="1" lang="en-US" altLang="zh-CN" sz="2400">
                <a:latin typeface="Times New Roman" panose="02020603050405020304" pitchFamily="18" charset="0"/>
              </a:endParaRPr>
            </a:p>
          </p:txBody>
        </p:sp>
      </p:grpSp>
      <p:sp>
        <p:nvSpPr>
          <p:cNvPr id="229432" name="Rectangle 56">
            <a:extLst>
              <a:ext uri="{FF2B5EF4-FFF2-40B4-BE49-F238E27FC236}">
                <a16:creationId xmlns:a16="http://schemas.microsoft.com/office/drawing/2014/main" id="{45B5127F-0B04-423A-B0E9-D4320EDF7E4F}"/>
              </a:ext>
            </a:extLst>
          </p:cNvPr>
          <p:cNvSpPr>
            <a:spLocks noGrp="1" noChangeArrowheads="1"/>
          </p:cNvSpPr>
          <p:nvPr>
            <p:ph type="title"/>
          </p:nvPr>
        </p:nvSpPr>
        <p:spPr>
          <a:xfrm>
            <a:off x="431800" y="530225"/>
            <a:ext cx="8229600" cy="919163"/>
          </a:xfrm>
        </p:spPr>
        <p:txBody>
          <a:bodyPr/>
          <a:lstStyle/>
          <a:p>
            <a:pPr algn="ctr"/>
            <a:r>
              <a:rPr lang="zh-CN" altLang="en-US" sz="4000" b="1">
                <a:solidFill>
                  <a:schemeClr val="tx2"/>
                </a:solidFill>
                <a:ea typeface="华文新魏" panose="02010800040101010101" pitchFamily="2" charset="-122"/>
              </a:rPr>
              <a:t>堆的定义</a:t>
            </a:r>
          </a:p>
        </p:txBody>
      </p:sp>
    </p:spTree>
  </p:cSld>
  <p:clrMapOvr>
    <a:masterClrMapping/>
  </p:clrMapOvr>
  <p:transition>
    <p:wipe dir="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9A1FAF9D-AA99-4903-A7EC-4EC14FCF48CA}"/>
              </a:ext>
            </a:extLst>
          </p:cNvPr>
          <p:cNvSpPr>
            <a:spLocks noGrp="1"/>
          </p:cNvSpPr>
          <p:nvPr>
            <p:ph type="sldNum" sz="quarter" idx="11"/>
          </p:nvPr>
        </p:nvSpPr>
        <p:spPr/>
        <p:txBody>
          <a:bodyPr/>
          <a:lstStyle/>
          <a:p>
            <a:fld id="{2CDB5400-FB26-4224-B081-F613E21B954A}" type="slidenum">
              <a:rPr lang="en-US" altLang="zh-CN"/>
              <a:pPr/>
              <a:t>134</a:t>
            </a:fld>
            <a:endParaRPr lang="en-US" altLang="zh-CN"/>
          </a:p>
        </p:txBody>
      </p:sp>
      <p:sp>
        <p:nvSpPr>
          <p:cNvPr id="416770" name="Rectangle 2">
            <a:extLst>
              <a:ext uri="{FF2B5EF4-FFF2-40B4-BE49-F238E27FC236}">
                <a16:creationId xmlns:a16="http://schemas.microsoft.com/office/drawing/2014/main" id="{9F6CEB8F-DF11-41C2-BF2F-03596D29E62B}"/>
              </a:ext>
            </a:extLst>
          </p:cNvPr>
          <p:cNvSpPr>
            <a:spLocks noGrp="1" noChangeArrowheads="1"/>
          </p:cNvSpPr>
          <p:nvPr>
            <p:ph type="title"/>
          </p:nvPr>
        </p:nvSpPr>
        <p:spPr>
          <a:xfrm>
            <a:off x="457200" y="493713"/>
            <a:ext cx="8229600" cy="919162"/>
          </a:xfrm>
        </p:spPr>
        <p:txBody>
          <a:bodyPr/>
          <a:lstStyle/>
          <a:p>
            <a:pPr algn="ctr"/>
            <a:r>
              <a:rPr lang="zh-CN" altLang="en-US" sz="4000" b="1">
                <a:solidFill>
                  <a:schemeClr val="tx2"/>
                </a:solidFill>
                <a:ea typeface="华文新魏" panose="02010800040101010101" pitchFamily="2" charset="-122"/>
              </a:rPr>
              <a:t>堆的元素下标计算</a:t>
            </a:r>
          </a:p>
        </p:txBody>
      </p:sp>
      <p:sp>
        <p:nvSpPr>
          <p:cNvPr id="416771" name="Rectangle 3">
            <a:extLst>
              <a:ext uri="{FF2B5EF4-FFF2-40B4-BE49-F238E27FC236}">
                <a16:creationId xmlns:a16="http://schemas.microsoft.com/office/drawing/2014/main" id="{23EF01AA-2436-4715-B37A-102BC90A671F}"/>
              </a:ext>
            </a:extLst>
          </p:cNvPr>
          <p:cNvSpPr>
            <a:spLocks noGrp="1" noChangeArrowheads="1"/>
          </p:cNvSpPr>
          <p:nvPr>
            <p:ph type="body" idx="1"/>
          </p:nvPr>
        </p:nvSpPr>
        <p:spPr>
          <a:xfrm>
            <a:off x="663575" y="1487488"/>
            <a:ext cx="7904163" cy="4857750"/>
          </a:xfrm>
        </p:spPr>
        <p:txBody>
          <a:bodyPr/>
          <a:lstStyle/>
          <a:p>
            <a:pPr marL="533400" indent="-533400">
              <a:lnSpc>
                <a:spcPct val="105000"/>
              </a:lnSpc>
              <a:buClr>
                <a:srgbClr val="800080"/>
              </a:buClr>
              <a:buSzPct val="50000"/>
            </a:pPr>
            <a:r>
              <a:rPr lang="zh-CN" altLang="en-US" sz="3000" b="1">
                <a:latin typeface="Times New Roman" panose="02020603050405020304" pitchFamily="18" charset="0"/>
                <a:ea typeface="仿宋_GB2312" pitchFamily="49" charset="-122"/>
              </a:rPr>
              <a:t>由于堆存储在下标从 </a:t>
            </a:r>
            <a:r>
              <a:rPr lang="en-US" altLang="zh-CN" sz="3000" b="1">
                <a:latin typeface="Times New Roman" panose="02020603050405020304" pitchFamily="18" charset="0"/>
                <a:ea typeface="仿宋_GB2312" pitchFamily="49" charset="-122"/>
              </a:rPr>
              <a:t>0 </a:t>
            </a:r>
            <a:r>
              <a:rPr lang="zh-CN" altLang="en-US" sz="3000" b="1">
                <a:latin typeface="Times New Roman" panose="02020603050405020304" pitchFamily="18" charset="0"/>
                <a:ea typeface="仿宋_GB2312" pitchFamily="49" charset="-122"/>
              </a:rPr>
              <a:t>开始计数的一维数组中，因此在堆中给定下标为 </a:t>
            </a:r>
            <a:r>
              <a:rPr lang="en-US" altLang="zh-CN" sz="3000" b="1" i="1">
                <a:solidFill>
                  <a:schemeClr val="tx2"/>
                </a:solidFill>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的结点时 </a:t>
            </a:r>
          </a:p>
          <a:p>
            <a:pPr marL="914400" lvl="1" indent="-457200">
              <a:lnSpc>
                <a:spcPct val="105000"/>
              </a:lnSpc>
              <a:buClr>
                <a:schemeClr val="tx2"/>
              </a:buClr>
              <a:buSzTx/>
              <a:buFont typeface="Wingdings" panose="05000000000000000000" pitchFamily="2" charset="2"/>
              <a:buAutoNum type="alphaLcParenR"/>
            </a:pPr>
            <a:r>
              <a:rPr lang="zh-CN" altLang="en-US" sz="3000" b="1">
                <a:latin typeface="Times New Roman" panose="02020603050405020304" pitchFamily="18" charset="0"/>
                <a:ea typeface="仿宋_GB2312" pitchFamily="49" charset="-122"/>
              </a:rPr>
              <a:t>如果</a:t>
            </a:r>
            <a:r>
              <a:rPr lang="zh-CN" altLang="en-US" sz="3000" b="1" i="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 0</a:t>
            </a:r>
            <a:r>
              <a:rPr lang="zh-CN" altLang="en-US" sz="3000" b="1">
                <a:latin typeface="Times New Roman" panose="02020603050405020304" pitchFamily="18" charset="0"/>
                <a:ea typeface="仿宋_GB2312" pitchFamily="49" charset="-122"/>
              </a:rPr>
              <a:t>，结点 </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是根结点，无双亲；否则结点 </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的</a:t>
            </a:r>
            <a:r>
              <a:rPr lang="zh-CN" altLang="en-US" sz="3000" b="1">
                <a:solidFill>
                  <a:schemeClr val="tx2"/>
                </a:solidFill>
                <a:latin typeface="Times New Roman" panose="02020603050405020304" pitchFamily="18" charset="0"/>
                <a:ea typeface="仿宋_GB2312" pitchFamily="49" charset="-122"/>
              </a:rPr>
              <a:t>父结点</a:t>
            </a:r>
            <a:r>
              <a:rPr lang="zh-CN" altLang="en-US" sz="3000" b="1">
                <a:latin typeface="Times New Roman" panose="02020603050405020304" pitchFamily="18" charset="0"/>
                <a:ea typeface="仿宋_GB2312" pitchFamily="49" charset="-122"/>
              </a:rPr>
              <a:t>为结点 </a:t>
            </a:r>
            <a:r>
              <a:rPr lang="zh-CN" altLang="en-US"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Courier New" panose="02070309020205020404" pitchFamily="49"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1)/2)</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zh-CN" altLang="en-US" sz="3000" b="1">
                <a:latin typeface="Times New Roman" panose="02020603050405020304" pitchFamily="18" charset="0"/>
                <a:ea typeface="仿宋_GB2312" pitchFamily="49" charset="-122"/>
              </a:rPr>
              <a:t>； </a:t>
            </a:r>
          </a:p>
          <a:p>
            <a:pPr marL="914400" lvl="1" indent="-457200">
              <a:lnSpc>
                <a:spcPct val="105000"/>
              </a:lnSpc>
              <a:buClr>
                <a:schemeClr val="tx2"/>
              </a:buClr>
              <a:buSzTx/>
              <a:buFont typeface="Wingdings" panose="05000000000000000000" pitchFamily="2" charset="2"/>
              <a:buAutoNum type="alphaLcParenR"/>
            </a:pPr>
            <a:r>
              <a:rPr lang="zh-CN" altLang="en-US" sz="3000" b="1">
                <a:latin typeface="Times New Roman" panose="02020603050405020304" pitchFamily="18" charset="0"/>
                <a:ea typeface="仿宋_GB2312" pitchFamily="49" charset="-122"/>
              </a:rPr>
              <a:t>如果 </a:t>
            </a:r>
            <a:r>
              <a:rPr lang="en-US" altLang="zh-CN" sz="3000" b="1">
                <a:latin typeface="Times New Roman" panose="02020603050405020304" pitchFamily="18" charset="0"/>
                <a:ea typeface="仿宋_GB2312" pitchFamily="49" charset="-122"/>
              </a:rPr>
              <a:t>2</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n</a:t>
            </a:r>
            <a:r>
              <a:rPr lang="en-US" altLang="zh-CN" sz="3000" b="1">
                <a:latin typeface="Courier New" panose="02070309020205020404" pitchFamily="49" charset="0"/>
                <a:ea typeface="仿宋_GB2312" pitchFamily="49" charset="-122"/>
              </a:rPr>
              <a:t>-</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，则结点 </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无左子女；否则结点 </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的</a:t>
            </a:r>
            <a:r>
              <a:rPr lang="zh-CN" altLang="en-US" sz="3000" b="1">
                <a:solidFill>
                  <a:schemeClr val="tx2"/>
                </a:solidFill>
                <a:latin typeface="Times New Roman" panose="02020603050405020304" pitchFamily="18" charset="0"/>
                <a:ea typeface="仿宋_GB2312" pitchFamily="49" charset="-122"/>
              </a:rPr>
              <a:t>左子女</a:t>
            </a:r>
            <a:r>
              <a:rPr lang="zh-CN" altLang="en-US" sz="3000" b="1">
                <a:latin typeface="Times New Roman" panose="02020603050405020304" pitchFamily="18" charset="0"/>
                <a:ea typeface="仿宋_GB2312" pitchFamily="49" charset="-122"/>
              </a:rPr>
              <a:t>为结点 </a:t>
            </a:r>
            <a:r>
              <a:rPr lang="en-US" altLang="zh-CN" sz="3000" b="1">
                <a:solidFill>
                  <a:schemeClr val="tx2"/>
                </a:solidFill>
                <a:latin typeface="Times New Roman" panose="02020603050405020304" pitchFamily="18" charset="0"/>
                <a:ea typeface="仿宋_GB2312" pitchFamily="49" charset="-122"/>
              </a:rPr>
              <a:t>2</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 </a:t>
            </a:r>
          </a:p>
          <a:p>
            <a:pPr marL="914400" lvl="1" indent="-457200">
              <a:lnSpc>
                <a:spcPct val="105000"/>
              </a:lnSpc>
              <a:buClr>
                <a:schemeClr val="tx2"/>
              </a:buClr>
              <a:buSzTx/>
              <a:buFont typeface="Wingdings" panose="05000000000000000000" pitchFamily="2" charset="2"/>
              <a:buAutoNum type="alphaLcParenR"/>
            </a:pPr>
            <a:r>
              <a:rPr lang="zh-CN" altLang="en-US" sz="3000" b="1">
                <a:latin typeface="Times New Roman" panose="02020603050405020304" pitchFamily="18" charset="0"/>
                <a:ea typeface="仿宋_GB2312" pitchFamily="49" charset="-122"/>
              </a:rPr>
              <a:t>如果 </a:t>
            </a:r>
            <a:r>
              <a:rPr lang="en-US" altLang="zh-CN" sz="3000" b="1">
                <a:latin typeface="Times New Roman" panose="02020603050405020304" pitchFamily="18" charset="0"/>
                <a:ea typeface="仿宋_GB2312" pitchFamily="49" charset="-122"/>
              </a:rPr>
              <a:t>2</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+2</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n</a:t>
            </a:r>
            <a:r>
              <a:rPr lang="en-US" altLang="zh-CN" sz="3000" b="1">
                <a:latin typeface="Courier New" panose="02070309020205020404" pitchFamily="49" charset="0"/>
                <a:ea typeface="仿宋_GB2312" pitchFamily="49" charset="-122"/>
              </a:rPr>
              <a:t>-</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，则结点 </a:t>
            </a:r>
            <a:r>
              <a:rPr lang="en-US" altLang="zh-CN" sz="3000" b="1" i="1">
                <a:latin typeface="Times New Roman" panose="02020603050405020304" pitchFamily="18" charset="0"/>
                <a:ea typeface="仿宋_GB2312" pitchFamily="49" charset="-122"/>
              </a:rPr>
              <a:t>i </a:t>
            </a:r>
            <a:r>
              <a:rPr lang="zh-CN" altLang="en-US" sz="3000" b="1">
                <a:latin typeface="Times New Roman" panose="02020603050405020304" pitchFamily="18" charset="0"/>
                <a:ea typeface="仿宋_GB2312" pitchFamily="49" charset="-122"/>
              </a:rPr>
              <a:t>无右子女；否则结点 </a:t>
            </a:r>
            <a:r>
              <a:rPr lang="en-US" altLang="zh-CN" sz="3000" b="1" i="1">
                <a:latin typeface="Times New Roman" panose="02020603050405020304" pitchFamily="18" charset="0"/>
                <a:ea typeface="仿宋_GB2312" pitchFamily="49" charset="-122"/>
              </a:rPr>
              <a:t>i </a:t>
            </a:r>
            <a:r>
              <a:rPr lang="zh-CN" altLang="en-US" sz="3000" b="1">
                <a:latin typeface="Times New Roman" panose="02020603050405020304" pitchFamily="18" charset="0"/>
                <a:ea typeface="仿宋_GB2312" pitchFamily="49" charset="-122"/>
              </a:rPr>
              <a:t>的</a:t>
            </a:r>
            <a:r>
              <a:rPr lang="zh-CN" altLang="en-US" sz="3000" b="1">
                <a:solidFill>
                  <a:schemeClr val="tx2"/>
                </a:solidFill>
                <a:latin typeface="Times New Roman" panose="02020603050405020304" pitchFamily="18" charset="0"/>
                <a:ea typeface="仿宋_GB2312" pitchFamily="49" charset="-122"/>
              </a:rPr>
              <a:t>右子女</a:t>
            </a:r>
            <a:r>
              <a:rPr lang="zh-CN" altLang="en-US" sz="3000" b="1">
                <a:latin typeface="Times New Roman" panose="02020603050405020304" pitchFamily="18" charset="0"/>
                <a:ea typeface="仿宋_GB2312" pitchFamily="49" charset="-122"/>
              </a:rPr>
              <a:t>为结点</a:t>
            </a:r>
            <a:r>
              <a:rPr lang="zh-CN" altLang="en-US" sz="3000" b="1">
                <a:solidFill>
                  <a:schemeClr val="tx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2</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+2</a:t>
            </a:r>
            <a:r>
              <a:rPr lang="zh-CN" altLang="en-US" sz="3000" b="1">
                <a:latin typeface="Times New Roman" panose="02020603050405020304" pitchFamily="18" charset="0"/>
                <a:ea typeface="仿宋_GB2312" pitchFamily="49" charset="-122"/>
              </a:rPr>
              <a:t>。</a:t>
            </a:r>
          </a:p>
        </p:txBody>
      </p:sp>
    </p:spTree>
  </p:cSld>
  <p:clrMapOvr>
    <a:masterClrMapping/>
  </p:clrMapOvr>
  <p:transition>
    <p:wipe dir="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CA0630B6-9B00-404F-BC37-F657BA78A6D8}"/>
              </a:ext>
            </a:extLst>
          </p:cNvPr>
          <p:cNvSpPr>
            <a:spLocks noGrp="1"/>
          </p:cNvSpPr>
          <p:nvPr>
            <p:ph type="sldNum" sz="quarter" idx="11"/>
          </p:nvPr>
        </p:nvSpPr>
        <p:spPr/>
        <p:txBody>
          <a:bodyPr/>
          <a:lstStyle/>
          <a:p>
            <a:fld id="{638358BE-3E06-45F6-A35A-ED668BA75E94}" type="slidenum">
              <a:rPr lang="en-US" altLang="zh-CN"/>
              <a:pPr/>
              <a:t>135</a:t>
            </a:fld>
            <a:endParaRPr lang="en-US" altLang="zh-CN"/>
          </a:p>
        </p:txBody>
      </p:sp>
      <p:sp>
        <p:nvSpPr>
          <p:cNvPr id="417794" name="Rectangle 2">
            <a:extLst>
              <a:ext uri="{FF2B5EF4-FFF2-40B4-BE49-F238E27FC236}">
                <a16:creationId xmlns:a16="http://schemas.microsoft.com/office/drawing/2014/main" id="{38DB52E4-9A91-4F96-A4D3-67A02B0F21E0}"/>
              </a:ext>
            </a:extLst>
          </p:cNvPr>
          <p:cNvSpPr>
            <a:spLocks noGrp="1" noChangeArrowheads="1"/>
          </p:cNvSpPr>
          <p:nvPr>
            <p:ph type="title"/>
          </p:nvPr>
        </p:nvSpPr>
        <p:spPr>
          <a:xfrm>
            <a:off x="457200" y="457200"/>
            <a:ext cx="8229600" cy="919163"/>
          </a:xfrm>
        </p:spPr>
        <p:txBody>
          <a:bodyPr/>
          <a:lstStyle/>
          <a:p>
            <a:pPr algn="ctr"/>
            <a:r>
              <a:rPr kumimoji="1" lang="zh-CN" altLang="en-US" sz="4000" b="1">
                <a:solidFill>
                  <a:schemeClr val="tx2"/>
                </a:solidFill>
                <a:ea typeface="华文新魏" panose="02010800040101010101" pitchFamily="2" charset="-122"/>
              </a:rPr>
              <a:t>最小堆的类定义</a:t>
            </a:r>
          </a:p>
        </p:txBody>
      </p:sp>
      <p:sp>
        <p:nvSpPr>
          <p:cNvPr id="417795" name="Rectangle 3">
            <a:extLst>
              <a:ext uri="{FF2B5EF4-FFF2-40B4-BE49-F238E27FC236}">
                <a16:creationId xmlns:a16="http://schemas.microsoft.com/office/drawing/2014/main" id="{0FBB5E08-7B6A-4090-B0A5-64A32A8C5E3A}"/>
              </a:ext>
            </a:extLst>
          </p:cNvPr>
          <p:cNvSpPr>
            <a:spLocks noGrp="1" noChangeArrowheads="1"/>
          </p:cNvSpPr>
          <p:nvPr>
            <p:ph type="body" idx="1"/>
          </p:nvPr>
        </p:nvSpPr>
        <p:spPr>
          <a:xfrm>
            <a:off x="627063" y="1377950"/>
            <a:ext cx="8229600" cy="5003800"/>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仿宋_GB2312" pitchFamily="49" charset="-122"/>
              </a:rPr>
              <a:t>template &lt;class </a:t>
            </a:r>
            <a:r>
              <a:rPr lang="en-US" altLang="zh-CN" sz="2800">
                <a:latin typeface="Times New Roman" panose="02020603050405020304" pitchFamily="18" charset="0"/>
                <a:ea typeface="仿宋_GB2312" pitchFamily="49" charset="-122"/>
              </a:rPr>
              <a:t>T</a:t>
            </a:r>
            <a:r>
              <a:rPr lang="en-US" altLang="zh-CN" sz="2800" b="1">
                <a:latin typeface="Times New Roman" panose="02020603050405020304" pitchFamily="18" charset="0"/>
                <a:ea typeface="仿宋_GB2312" pitchFamily="49" charset="-122"/>
              </a:rPr>
              <a:t>, class </a:t>
            </a:r>
            <a:r>
              <a:rPr lang="en-US" altLang="zh-CN" sz="2800">
                <a:latin typeface="Times New Roman" panose="02020603050405020304" pitchFamily="18" charset="0"/>
                <a:ea typeface="仿宋_GB2312" pitchFamily="49" charset="-122"/>
              </a:rPr>
              <a:t>E</a:t>
            </a:r>
            <a:r>
              <a:rPr lang="en-US" altLang="zh-CN" sz="2800" b="1">
                <a:latin typeface="Times New Roman" panose="02020603050405020304" pitchFamily="18" charset="0"/>
                <a:ea typeface="仿宋_GB2312" pitchFamily="49" charset="-122"/>
              </a:rPr>
              <a:t>&gt;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仿宋_GB2312" pitchFamily="49" charset="-122"/>
              </a:rPr>
              <a:t>class </a:t>
            </a:r>
            <a:r>
              <a:rPr lang="en-US" altLang="zh-CN" sz="2800">
                <a:latin typeface="Times New Roman" panose="02020603050405020304" pitchFamily="18" charset="0"/>
                <a:ea typeface="仿宋_GB2312" pitchFamily="49" charset="-122"/>
              </a:rPr>
              <a:t>MinHeap</a:t>
            </a:r>
            <a:r>
              <a:rPr lang="en-US" altLang="zh-CN" sz="2800" b="1">
                <a:latin typeface="Times New Roman" panose="02020603050405020304" pitchFamily="18" charset="0"/>
                <a:ea typeface="仿宋_GB2312" pitchFamily="49" charset="-122"/>
              </a:rPr>
              <a:t> : public </a:t>
            </a:r>
            <a:r>
              <a:rPr lang="en-US" altLang="zh-CN" sz="2800">
                <a:latin typeface="Times New Roman" panose="02020603050405020304" pitchFamily="18" charset="0"/>
                <a:ea typeface="仿宋_GB2312" pitchFamily="49" charset="-122"/>
              </a:rPr>
              <a:t>MinPQ</a:t>
            </a:r>
            <a:r>
              <a:rPr lang="en-US" altLang="zh-CN" sz="2800" b="1">
                <a:latin typeface="Times New Roman" panose="02020603050405020304" pitchFamily="18" charset="0"/>
                <a:ea typeface="仿宋_GB2312" pitchFamily="49" charset="-122"/>
              </a:rPr>
              <a:t>&lt;</a:t>
            </a:r>
            <a:r>
              <a:rPr lang="en-US" altLang="zh-CN" sz="2800">
                <a:latin typeface="Times New Roman" panose="02020603050405020304" pitchFamily="18" charset="0"/>
                <a:ea typeface="仿宋_GB2312" pitchFamily="49" charset="-122"/>
              </a:rPr>
              <a:t>T</a:t>
            </a: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E</a:t>
            </a:r>
            <a:r>
              <a:rPr lang="en-US" altLang="zh-CN" sz="2800" b="1">
                <a:latin typeface="Times New Roman" panose="02020603050405020304" pitchFamily="18" charset="0"/>
                <a:ea typeface="仿宋_GB2312" pitchFamily="49" charset="-122"/>
              </a:rPr>
              <a:t>&gt; {</a:t>
            </a:r>
          </a:p>
          <a:p>
            <a:pPr>
              <a:lnSpc>
                <a:spcPct val="105000"/>
              </a:lnSpc>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仿宋_GB2312" pitchFamily="49" charset="-122"/>
              </a:rPr>
              <a:t>//</a:t>
            </a:r>
            <a:r>
              <a:rPr lang="zh-CN" altLang="en-US" sz="2800" b="1">
                <a:solidFill>
                  <a:schemeClr val="tx2"/>
                </a:solidFill>
                <a:latin typeface="Times New Roman" panose="02020603050405020304" pitchFamily="18" charset="0"/>
                <a:ea typeface="隶书" panose="02010509060101010101" pitchFamily="49" charset="-122"/>
              </a:rPr>
              <a:t>最小堆继承了（最小）优先级队列</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仿宋_GB2312" pitchFamily="49" charset="-122"/>
              </a:rPr>
              <a:t>public: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 MinHeap (</a:t>
            </a:r>
            <a:r>
              <a:rPr lang="en-US" altLang="zh-CN" sz="2800" b="1">
                <a:latin typeface="Times New Roman" panose="02020603050405020304" pitchFamily="18" charset="0"/>
                <a:ea typeface="仿宋_GB2312" pitchFamily="49" charset="-122"/>
              </a:rPr>
              <a:t>int </a:t>
            </a:r>
            <a:r>
              <a:rPr lang="en-US" altLang="zh-CN" sz="2800">
                <a:latin typeface="Times New Roman" panose="02020603050405020304" pitchFamily="18" charset="0"/>
                <a:ea typeface="仿宋_GB2312" pitchFamily="49" charset="-122"/>
              </a:rPr>
              <a:t>sz = DefaultSize)</a:t>
            </a:r>
            <a:r>
              <a:rPr lang="en-US" altLang="zh-CN" sz="2800" b="1">
                <a:latin typeface="Times New Roman" panose="02020603050405020304" pitchFamily="18" charset="0"/>
                <a:ea typeface="仿宋_GB2312" pitchFamily="49" charset="-122"/>
              </a:rPr>
              <a:t>;	</a:t>
            </a:r>
            <a:r>
              <a:rPr lang="en-US" altLang="zh-CN" sz="2800" b="1">
                <a:solidFill>
                  <a:schemeClr val="tx2"/>
                </a:solidFill>
                <a:latin typeface="Times New Roman" panose="02020603050405020304" pitchFamily="18" charset="0"/>
                <a:ea typeface="仿宋_GB2312"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MinHeap (E arr[]</a:t>
            </a:r>
            <a:r>
              <a:rPr lang="en-US" altLang="zh-CN" sz="2800" b="1">
                <a:latin typeface="Times New Roman" panose="02020603050405020304" pitchFamily="18" charset="0"/>
                <a:ea typeface="仿宋_GB2312" pitchFamily="49" charset="-122"/>
              </a:rPr>
              <a:t>, int </a:t>
            </a:r>
            <a:r>
              <a:rPr lang="en-US" altLang="zh-CN" sz="2800">
                <a:latin typeface="Times New Roman" panose="02020603050405020304" pitchFamily="18" charset="0"/>
                <a:ea typeface="仿宋_GB2312" pitchFamily="49" charset="-122"/>
              </a:rPr>
              <a:t>n)</a:t>
            </a:r>
            <a:r>
              <a:rPr lang="en-US" altLang="zh-CN" sz="2800" b="1">
                <a:latin typeface="Times New Roman" panose="02020603050405020304" pitchFamily="18" charset="0"/>
                <a:ea typeface="仿宋_GB2312" pitchFamily="49" charset="-122"/>
              </a:rPr>
              <a:t>;		</a:t>
            </a:r>
            <a:r>
              <a:rPr lang="en-US" altLang="zh-CN" sz="2800" b="1">
                <a:solidFill>
                  <a:schemeClr val="tx2"/>
                </a:solidFill>
                <a:latin typeface="Times New Roman" panose="02020603050405020304" pitchFamily="18" charset="0"/>
                <a:ea typeface="仿宋_GB2312"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仿宋_GB2312" pitchFamily="49" charset="-122"/>
              </a:rPr>
              <a:t>     </a:t>
            </a:r>
            <a:r>
              <a:rPr lang="zh-CN" altLang="en-US" sz="2800" b="1">
                <a:latin typeface="宋体" panose="02010600030101010101" pitchFamily="2" charset="-122"/>
              </a:rPr>
              <a:t>～</a:t>
            </a:r>
            <a:r>
              <a:rPr lang="en-US" altLang="zh-CN" sz="2800">
                <a:latin typeface="Times New Roman" panose="02020603050405020304" pitchFamily="18" charset="0"/>
                <a:ea typeface="仿宋_GB2312" pitchFamily="49" charset="-122"/>
              </a:rPr>
              <a:t>MinHeap()</a:t>
            </a:r>
            <a:r>
              <a:rPr lang="en-US" altLang="zh-CN" sz="2800" b="1">
                <a:latin typeface="Times New Roman" panose="02020603050405020304" pitchFamily="18" charset="0"/>
                <a:ea typeface="仿宋_GB2312" pitchFamily="49" charset="-122"/>
              </a:rPr>
              <a:t> { delete </a:t>
            </a:r>
            <a:r>
              <a:rPr lang="en-US" altLang="zh-CN" sz="2800">
                <a:latin typeface="Times New Roman" panose="02020603050405020304" pitchFamily="18" charset="0"/>
                <a:ea typeface="仿宋_GB2312" pitchFamily="49" charset="-122"/>
              </a:rPr>
              <a:t>[ ] heap</a:t>
            </a:r>
            <a:r>
              <a:rPr lang="en-US" altLang="zh-CN" sz="2800" b="1">
                <a:latin typeface="Times New Roman" panose="02020603050405020304" pitchFamily="18" charset="0"/>
                <a:ea typeface="仿宋_GB2312" pitchFamily="49" charset="-122"/>
              </a:rPr>
              <a:t>; }	</a:t>
            </a:r>
            <a:r>
              <a:rPr lang="en-US" altLang="zh-CN" sz="2800" b="1">
                <a:solidFill>
                  <a:schemeClr val="tx2"/>
                </a:solidFill>
                <a:latin typeface="Times New Roman" panose="02020603050405020304" pitchFamily="18" charset="0"/>
                <a:ea typeface="仿宋_GB2312" pitchFamily="49" charset="-122"/>
              </a:rPr>
              <a:t>//</a:t>
            </a:r>
            <a:r>
              <a:rPr lang="zh-CN" altLang="en-US" sz="2800">
                <a:solidFill>
                  <a:schemeClr val="tx2"/>
                </a:solidFill>
                <a:latin typeface="Times New Roman" panose="02020603050405020304" pitchFamily="18" charset="0"/>
                <a:ea typeface="隶书" panose="02010509060101010101" pitchFamily="49" charset="-122"/>
              </a:rPr>
              <a:t>析构函数</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仿宋_GB2312" pitchFamily="49" charset="-122"/>
              </a:rPr>
              <a:t>     </a:t>
            </a:r>
            <a:r>
              <a:rPr lang="en-US" altLang="zh-CN" sz="2800" b="1">
                <a:latin typeface="Times New Roman" panose="02020603050405020304" pitchFamily="18" charset="0"/>
                <a:ea typeface="仿宋_GB2312" pitchFamily="49" charset="-122"/>
              </a:rPr>
              <a:t>bool </a:t>
            </a:r>
            <a:r>
              <a:rPr lang="en-US" altLang="zh-CN" sz="2800">
                <a:latin typeface="Times New Roman" panose="02020603050405020304" pitchFamily="18" charset="0"/>
                <a:ea typeface="仿宋_GB2312" pitchFamily="49" charset="-122"/>
              </a:rPr>
              <a:t>Insert</a:t>
            </a: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(E</a:t>
            </a:r>
            <a:r>
              <a:rPr lang="en-US" altLang="zh-CN" sz="2800" b="1">
                <a:latin typeface="Times New Roman" panose="02020603050405020304" pitchFamily="18" charset="0"/>
                <a:ea typeface="仿宋_GB2312" pitchFamily="49" charset="-122"/>
              </a:rPr>
              <a:t>&amp; </a:t>
            </a:r>
            <a:r>
              <a:rPr lang="en-US" altLang="zh-CN" sz="2800">
                <a:latin typeface="Times New Roman" panose="02020603050405020304" pitchFamily="18" charset="0"/>
                <a:ea typeface="仿宋_GB2312" pitchFamily="49" charset="-122"/>
              </a:rPr>
              <a:t>d)</a:t>
            </a:r>
            <a:r>
              <a:rPr lang="en-US" altLang="zh-CN" sz="2800" b="1">
                <a:latin typeface="Times New Roman" panose="02020603050405020304" pitchFamily="18" charset="0"/>
                <a:ea typeface="仿宋_GB2312" pitchFamily="49" charset="-122"/>
              </a:rPr>
              <a:t>;			</a:t>
            </a:r>
            <a:r>
              <a:rPr lang="en-US" altLang="zh-CN" sz="2800" b="1">
                <a:solidFill>
                  <a:schemeClr val="tx2"/>
                </a:solidFill>
                <a:latin typeface="Times New Roman" panose="02020603050405020304" pitchFamily="18" charset="0"/>
                <a:ea typeface="仿宋_GB2312" pitchFamily="49" charset="-122"/>
              </a:rPr>
              <a:t>//</a:t>
            </a:r>
            <a:r>
              <a:rPr lang="zh-CN" altLang="en-US" sz="2800">
                <a:solidFill>
                  <a:schemeClr val="tx2"/>
                </a:solidFill>
                <a:latin typeface="Times New Roman" panose="02020603050405020304" pitchFamily="18" charset="0"/>
                <a:ea typeface="隶书" panose="02010509060101010101" pitchFamily="49" charset="-122"/>
              </a:rPr>
              <a:t>插入</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仿宋_GB2312" pitchFamily="49" charset="-122"/>
              </a:rPr>
              <a:t>     </a:t>
            </a:r>
            <a:r>
              <a:rPr lang="en-US" altLang="zh-CN" sz="2800" b="1">
                <a:latin typeface="Times New Roman" panose="02020603050405020304" pitchFamily="18" charset="0"/>
                <a:ea typeface="仿宋_GB2312" pitchFamily="49" charset="-122"/>
              </a:rPr>
              <a:t>bool </a:t>
            </a:r>
            <a:r>
              <a:rPr lang="en-US" altLang="zh-CN" sz="2800">
                <a:latin typeface="Times New Roman" panose="02020603050405020304" pitchFamily="18" charset="0"/>
                <a:ea typeface="仿宋_GB2312" pitchFamily="49" charset="-122"/>
              </a:rPr>
              <a:t>Remove (E</a:t>
            </a:r>
            <a:r>
              <a:rPr lang="en-US" altLang="zh-CN" sz="2800" b="1">
                <a:latin typeface="Times New Roman" panose="02020603050405020304" pitchFamily="18" charset="0"/>
                <a:ea typeface="仿宋_GB2312" pitchFamily="49" charset="-122"/>
              </a:rPr>
              <a:t>&amp; </a:t>
            </a:r>
            <a:r>
              <a:rPr lang="en-US" altLang="zh-CN" sz="2800">
                <a:latin typeface="Times New Roman" panose="02020603050405020304" pitchFamily="18" charset="0"/>
                <a:ea typeface="仿宋_GB2312" pitchFamily="49" charset="-122"/>
              </a:rPr>
              <a:t>d)</a:t>
            </a:r>
            <a:r>
              <a:rPr lang="en-US" altLang="zh-CN" sz="2800" b="1">
                <a:latin typeface="Times New Roman" panose="02020603050405020304" pitchFamily="18" charset="0"/>
                <a:ea typeface="仿宋_GB2312" pitchFamily="49" charset="-122"/>
              </a:rPr>
              <a:t>;			</a:t>
            </a:r>
            <a:r>
              <a:rPr lang="en-US" altLang="zh-CN" sz="2800" b="1">
                <a:solidFill>
                  <a:schemeClr val="tx2"/>
                </a:solidFill>
                <a:latin typeface="Times New Roman" panose="02020603050405020304" pitchFamily="18" charset="0"/>
                <a:ea typeface="仿宋_GB2312" pitchFamily="49" charset="-122"/>
              </a:rPr>
              <a:t>//</a:t>
            </a:r>
            <a:r>
              <a:rPr lang="zh-CN" altLang="en-US" sz="2800">
                <a:solidFill>
                  <a:schemeClr val="tx2"/>
                </a:solidFill>
                <a:latin typeface="Times New Roman" panose="02020603050405020304" pitchFamily="18" charset="0"/>
                <a:ea typeface="隶书" panose="02010509060101010101" pitchFamily="49" charset="-122"/>
              </a:rPr>
              <a:t>删除</a:t>
            </a:r>
          </a:p>
        </p:txBody>
      </p:sp>
    </p:spTree>
  </p:cSld>
  <p:clrMapOvr>
    <a:masterClrMapping/>
  </p:clrMapOvr>
  <p:transition>
    <p:wipe dir="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50A1938F-55E7-467E-B274-9045C17E7E73}"/>
              </a:ext>
            </a:extLst>
          </p:cNvPr>
          <p:cNvSpPr>
            <a:spLocks noGrp="1"/>
          </p:cNvSpPr>
          <p:nvPr>
            <p:ph type="sldNum" sz="quarter" idx="11"/>
          </p:nvPr>
        </p:nvSpPr>
        <p:spPr/>
        <p:txBody>
          <a:bodyPr/>
          <a:lstStyle/>
          <a:p>
            <a:fld id="{E9F1604E-105C-4C79-A14A-9E396E70296C}" type="slidenum">
              <a:rPr lang="en-US" altLang="zh-CN"/>
              <a:pPr/>
              <a:t>136</a:t>
            </a:fld>
            <a:endParaRPr lang="en-US" altLang="zh-CN"/>
          </a:p>
        </p:txBody>
      </p:sp>
      <p:sp>
        <p:nvSpPr>
          <p:cNvPr id="418819" name="Rectangle 3">
            <a:extLst>
              <a:ext uri="{FF2B5EF4-FFF2-40B4-BE49-F238E27FC236}">
                <a16:creationId xmlns:a16="http://schemas.microsoft.com/office/drawing/2014/main" id="{C12600AE-C592-4D55-97B8-8A62183EE115}"/>
              </a:ext>
            </a:extLst>
          </p:cNvPr>
          <p:cNvSpPr>
            <a:spLocks noGrp="1" noChangeArrowheads="1"/>
          </p:cNvSpPr>
          <p:nvPr>
            <p:ph type="body" idx="1"/>
          </p:nvPr>
        </p:nvSpPr>
        <p:spPr>
          <a:xfrm>
            <a:off x="663575" y="765175"/>
            <a:ext cx="8229600" cy="5437188"/>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仿宋_GB2312" pitchFamily="49" charset="-122"/>
              </a:rPr>
              <a:t>     bool </a:t>
            </a:r>
            <a:r>
              <a:rPr lang="en-US" altLang="zh-CN" sz="2800">
                <a:latin typeface="Times New Roman" panose="02020603050405020304" pitchFamily="18" charset="0"/>
                <a:ea typeface="仿宋_GB2312" pitchFamily="49" charset="-122"/>
              </a:rPr>
              <a:t>IsEmpty ()</a:t>
            </a:r>
            <a:r>
              <a:rPr lang="en-US" altLang="zh-CN" sz="2800" b="1">
                <a:latin typeface="Times New Roman" panose="02020603050405020304" pitchFamily="18" charset="0"/>
                <a:ea typeface="仿宋_GB2312" pitchFamily="49" charset="-122"/>
              </a:rPr>
              <a:t> const		</a:t>
            </a:r>
            <a:r>
              <a:rPr lang="en-US" altLang="zh-CN" sz="2800" b="1">
                <a:solidFill>
                  <a:schemeClr val="tx2"/>
                </a:solidFill>
                <a:latin typeface="Times New Roman" panose="02020603050405020304" pitchFamily="18" charset="0"/>
                <a:ea typeface="仿宋_GB2312" pitchFamily="49" charset="-122"/>
              </a:rPr>
              <a:t>//</a:t>
            </a:r>
            <a:r>
              <a:rPr lang="zh-CN" altLang="en-US" sz="2800">
                <a:solidFill>
                  <a:schemeClr val="tx2"/>
                </a:solidFill>
                <a:latin typeface="Times New Roman" panose="02020603050405020304" pitchFamily="18" charset="0"/>
                <a:ea typeface="隶书" panose="02010509060101010101" pitchFamily="49" charset="-122"/>
              </a:rPr>
              <a:t>判堆空否</a:t>
            </a:r>
          </a:p>
          <a:p>
            <a:pPr>
              <a:spcBef>
                <a:spcPct val="5000"/>
              </a:spcBef>
              <a:buFont typeface="Wingdings" panose="05000000000000000000" pitchFamily="2" charset="2"/>
              <a:buNone/>
            </a:pPr>
            <a:r>
              <a:rPr lang="zh-CN" altLang="en-US" sz="2800" b="1">
                <a:latin typeface="Times New Roman" panose="02020603050405020304" pitchFamily="18" charset="0"/>
                <a:ea typeface="仿宋_GB2312" pitchFamily="49" charset="-122"/>
              </a:rPr>
              <a:t>       </a:t>
            </a:r>
            <a:r>
              <a:rPr lang="en-US" altLang="zh-CN" sz="2800" b="1">
                <a:latin typeface="Times New Roman" panose="02020603050405020304" pitchFamily="18" charset="0"/>
                <a:ea typeface="仿宋_GB2312" pitchFamily="49" charset="-122"/>
              </a:rPr>
              <a:t>{ return  </a:t>
            </a:r>
            <a:r>
              <a:rPr lang="en-US" altLang="zh-CN" sz="2800">
                <a:latin typeface="Times New Roman" panose="02020603050405020304" pitchFamily="18" charset="0"/>
                <a:ea typeface="仿宋_GB2312" pitchFamily="49" charset="-122"/>
              </a:rPr>
              <a:t>currentSize </a:t>
            </a:r>
            <a:r>
              <a:rPr lang="en-US" altLang="zh-CN" sz="2800" b="1">
                <a:latin typeface="Times New Roman" panose="02020603050405020304" pitchFamily="18" charset="0"/>
                <a:ea typeface="仿宋_GB2312" pitchFamily="49" charset="-122"/>
              </a:rPr>
              <a:t>==</a:t>
            </a:r>
            <a:r>
              <a:rPr lang="en-US" altLang="zh-CN" sz="2800">
                <a:latin typeface="Times New Roman" panose="02020603050405020304" pitchFamily="18" charset="0"/>
                <a:ea typeface="仿宋_GB2312" pitchFamily="49" charset="-122"/>
              </a:rPr>
              <a:t> 0</a:t>
            </a:r>
            <a:r>
              <a:rPr lang="en-US" altLang="zh-CN" sz="2800" b="1">
                <a:latin typeface="Times New Roman" panose="02020603050405020304" pitchFamily="18" charset="0"/>
                <a:ea typeface="仿宋_GB2312"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仿宋_GB2312" pitchFamily="49" charset="-122"/>
              </a:rPr>
              <a:t>     bool </a:t>
            </a:r>
            <a:r>
              <a:rPr lang="en-US" altLang="zh-CN" sz="2800">
                <a:latin typeface="Times New Roman" panose="02020603050405020304" pitchFamily="18" charset="0"/>
                <a:ea typeface="仿宋_GB2312" pitchFamily="49" charset="-122"/>
              </a:rPr>
              <a:t>IsFull ()</a:t>
            </a:r>
            <a:r>
              <a:rPr lang="en-US" altLang="zh-CN" sz="2800" b="1">
                <a:latin typeface="Times New Roman" panose="02020603050405020304" pitchFamily="18" charset="0"/>
                <a:ea typeface="仿宋_GB2312" pitchFamily="49" charset="-122"/>
              </a:rPr>
              <a:t> const		</a:t>
            </a:r>
            <a:r>
              <a:rPr lang="en-US" altLang="zh-CN" sz="2800" b="1">
                <a:solidFill>
                  <a:schemeClr val="tx2"/>
                </a:solidFill>
                <a:latin typeface="Times New Roman" panose="02020603050405020304" pitchFamily="18" charset="0"/>
                <a:ea typeface="仿宋_GB2312" pitchFamily="49" charset="-122"/>
              </a:rPr>
              <a:t>//</a:t>
            </a:r>
            <a:r>
              <a:rPr lang="zh-CN" altLang="en-US" sz="2800">
                <a:solidFill>
                  <a:schemeClr val="tx2"/>
                </a:solidFill>
                <a:latin typeface="Times New Roman" panose="02020603050405020304" pitchFamily="18" charset="0"/>
                <a:ea typeface="隶书" panose="02010509060101010101" pitchFamily="49" charset="-122"/>
              </a:rPr>
              <a:t>判堆满否</a:t>
            </a:r>
          </a:p>
          <a:p>
            <a:pPr>
              <a:spcBef>
                <a:spcPct val="5000"/>
              </a:spcBef>
              <a:buFont typeface="Wingdings" panose="05000000000000000000" pitchFamily="2" charset="2"/>
              <a:buNone/>
            </a:pPr>
            <a:r>
              <a:rPr lang="zh-CN" altLang="en-US" sz="2800" b="1">
                <a:latin typeface="Times New Roman" panose="02020603050405020304" pitchFamily="18" charset="0"/>
                <a:ea typeface="仿宋_GB2312" pitchFamily="49" charset="-122"/>
              </a:rPr>
              <a:t> 	   </a:t>
            </a:r>
            <a:r>
              <a:rPr lang="en-US" altLang="zh-CN" sz="2800" b="1">
                <a:latin typeface="Times New Roman" panose="02020603050405020304" pitchFamily="18" charset="0"/>
                <a:ea typeface="仿宋_GB2312" pitchFamily="49" charset="-122"/>
              </a:rPr>
              <a:t>{ return </a:t>
            </a:r>
            <a:r>
              <a:rPr lang="en-US" altLang="zh-CN" sz="2800">
                <a:latin typeface="Times New Roman" panose="02020603050405020304" pitchFamily="18" charset="0"/>
                <a:ea typeface="仿宋_GB2312" pitchFamily="49" charset="-122"/>
              </a:rPr>
              <a:t>currentSize </a:t>
            </a:r>
            <a:r>
              <a:rPr lang="en-US" altLang="zh-CN" sz="2800" b="1">
                <a:latin typeface="Times New Roman" panose="02020603050405020304" pitchFamily="18" charset="0"/>
                <a:ea typeface="仿宋_GB2312" pitchFamily="49" charset="-122"/>
              </a:rPr>
              <a:t>==</a:t>
            </a:r>
            <a:r>
              <a:rPr lang="en-US" altLang="zh-CN" sz="2800">
                <a:latin typeface="Times New Roman" panose="02020603050405020304" pitchFamily="18" charset="0"/>
                <a:ea typeface="仿宋_GB2312" pitchFamily="49" charset="-122"/>
              </a:rPr>
              <a:t> maxHeapSize</a:t>
            </a:r>
            <a:r>
              <a:rPr lang="en-US" altLang="zh-CN" sz="2800" b="1">
                <a:latin typeface="Times New Roman" panose="02020603050405020304" pitchFamily="18" charset="0"/>
                <a:ea typeface="仿宋_GB2312" pitchFamily="49" charset="-122"/>
              </a:rPr>
              <a:t>; }	</a:t>
            </a:r>
          </a:p>
          <a:p>
            <a:pPr>
              <a:spcBef>
                <a:spcPct val="5000"/>
              </a:spcBef>
              <a:buFont typeface="Wingdings" panose="05000000000000000000" pitchFamily="2" charset="2"/>
              <a:buNone/>
            </a:pPr>
            <a:r>
              <a:rPr lang="en-US" altLang="zh-CN" sz="2800" b="1">
                <a:latin typeface="Times New Roman" panose="02020603050405020304" pitchFamily="18" charset="0"/>
                <a:ea typeface="仿宋_GB2312" pitchFamily="49" charset="-122"/>
              </a:rPr>
              <a:t>	 void </a:t>
            </a:r>
            <a:r>
              <a:rPr lang="en-US" altLang="zh-CN" sz="2800">
                <a:latin typeface="Times New Roman" panose="02020603050405020304" pitchFamily="18" charset="0"/>
                <a:ea typeface="仿宋_GB2312" pitchFamily="49" charset="-122"/>
              </a:rPr>
              <a:t>MakeEmpty ()</a:t>
            </a:r>
            <a:r>
              <a:rPr lang="en-US" altLang="zh-CN" sz="2800" b="1">
                <a:latin typeface="Times New Roman" panose="02020603050405020304" pitchFamily="18" charset="0"/>
                <a:ea typeface="仿宋_GB2312" pitchFamily="49" charset="-122"/>
              </a:rPr>
              <a:t> { </a:t>
            </a:r>
            <a:r>
              <a:rPr lang="en-US" altLang="zh-CN" sz="2800">
                <a:latin typeface="Times New Roman" panose="02020603050405020304" pitchFamily="18" charset="0"/>
                <a:ea typeface="仿宋_GB2312" pitchFamily="49" charset="-122"/>
              </a:rPr>
              <a:t>currentSize = 0</a:t>
            </a:r>
            <a:r>
              <a:rPr lang="en-US" altLang="zh-CN" sz="2800" b="1">
                <a:latin typeface="Times New Roman" panose="02020603050405020304" pitchFamily="18" charset="0"/>
                <a:ea typeface="仿宋_GB2312" pitchFamily="49" charset="-122"/>
              </a:rPr>
              <a:t>; }	</a:t>
            </a:r>
            <a:r>
              <a:rPr lang="en-US" altLang="zh-CN" sz="2800" b="1">
                <a:solidFill>
                  <a:schemeClr val="tx2"/>
                </a:solidFill>
                <a:latin typeface="Times New Roman" panose="02020603050405020304" pitchFamily="18" charset="0"/>
                <a:ea typeface="仿宋_GB2312" pitchFamily="49" charset="-122"/>
              </a:rPr>
              <a:t>//</a:t>
            </a:r>
            <a:r>
              <a:rPr lang="zh-CN" altLang="en-US" sz="2800">
                <a:solidFill>
                  <a:schemeClr val="tx2"/>
                </a:solidFill>
                <a:latin typeface="Times New Roman" panose="02020603050405020304" pitchFamily="18" charset="0"/>
                <a:ea typeface="隶书" panose="02010509060101010101" pitchFamily="49" charset="-122"/>
              </a:rPr>
              <a:t>置空堆</a:t>
            </a:r>
          </a:p>
          <a:p>
            <a:pPr>
              <a:spcBef>
                <a:spcPct val="5000"/>
              </a:spcBef>
              <a:buFont typeface="Wingdings" panose="05000000000000000000" pitchFamily="2" charset="2"/>
              <a:buNone/>
            </a:pPr>
            <a:r>
              <a:rPr lang="en-US" altLang="zh-CN" sz="2800" b="1">
                <a:latin typeface="Times New Roman" panose="02020603050405020304" pitchFamily="18" charset="0"/>
                <a:ea typeface="仿宋_GB2312" pitchFamily="49" charset="-122"/>
              </a:rPr>
              <a:t>private: </a:t>
            </a:r>
          </a:p>
          <a:p>
            <a:pPr>
              <a:spcBef>
                <a:spcPct val="5000"/>
              </a:spcBef>
              <a:buFont typeface="Wingdings" panose="05000000000000000000" pitchFamily="2" charset="2"/>
              <a:buNone/>
            </a:pP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E</a:t>
            </a: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heap</a:t>
            </a:r>
            <a:r>
              <a:rPr lang="en-US" altLang="zh-CN" sz="2800" b="1">
                <a:latin typeface="Times New Roman" panose="02020603050405020304" pitchFamily="18" charset="0"/>
                <a:ea typeface="仿宋_GB2312" pitchFamily="49" charset="-122"/>
              </a:rPr>
              <a:t>;			</a:t>
            </a:r>
            <a:r>
              <a:rPr lang="en-US" altLang="zh-CN" sz="2800" b="1">
                <a:solidFill>
                  <a:schemeClr val="tx2"/>
                </a:solidFill>
                <a:latin typeface="Times New Roman" panose="02020603050405020304" pitchFamily="18" charset="0"/>
                <a:ea typeface="仿宋_GB2312" pitchFamily="49" charset="-122"/>
              </a:rPr>
              <a:t>//</a:t>
            </a:r>
            <a:r>
              <a:rPr lang="zh-CN" altLang="en-US" sz="2800">
                <a:solidFill>
                  <a:schemeClr val="tx2"/>
                </a:solidFill>
                <a:latin typeface="Times New Roman" panose="02020603050405020304" pitchFamily="18" charset="0"/>
                <a:ea typeface="隶书" panose="02010509060101010101" pitchFamily="49" charset="-122"/>
              </a:rPr>
              <a:t>最小堆元素存储数组</a:t>
            </a:r>
          </a:p>
          <a:p>
            <a:pPr>
              <a:spcBef>
                <a:spcPct val="5000"/>
              </a:spcBef>
              <a:buFont typeface="Wingdings" panose="05000000000000000000" pitchFamily="2" charset="2"/>
              <a:buNone/>
            </a:pPr>
            <a:r>
              <a:rPr lang="zh-CN" altLang="en-US" sz="2800">
                <a:solidFill>
                  <a:schemeClr val="tx2"/>
                </a:solidFill>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仿宋_GB2312" pitchFamily="49" charset="-122"/>
              </a:rPr>
              <a:t>int </a:t>
            </a:r>
            <a:r>
              <a:rPr lang="en-US" altLang="zh-CN" sz="2800">
                <a:latin typeface="Times New Roman" panose="02020603050405020304" pitchFamily="18" charset="0"/>
                <a:ea typeface="仿宋_GB2312" pitchFamily="49" charset="-122"/>
              </a:rPr>
              <a:t>currentSize</a:t>
            </a:r>
            <a:r>
              <a:rPr lang="en-US" altLang="zh-CN" sz="2800" b="1">
                <a:latin typeface="Times New Roman" panose="02020603050405020304" pitchFamily="18" charset="0"/>
                <a:ea typeface="仿宋_GB2312" pitchFamily="49" charset="-122"/>
              </a:rPr>
              <a:t>;		</a:t>
            </a:r>
            <a:r>
              <a:rPr lang="en-US" altLang="zh-CN" sz="2800" b="1">
                <a:solidFill>
                  <a:schemeClr val="tx2"/>
                </a:solidFill>
                <a:latin typeface="Times New Roman" panose="02020603050405020304" pitchFamily="18" charset="0"/>
                <a:ea typeface="仿宋_GB2312" pitchFamily="49" charset="-122"/>
              </a:rPr>
              <a:t>//</a:t>
            </a:r>
            <a:r>
              <a:rPr lang="zh-CN" altLang="en-US" sz="2800">
                <a:solidFill>
                  <a:schemeClr val="tx2"/>
                </a:solidFill>
                <a:latin typeface="Times New Roman" panose="02020603050405020304" pitchFamily="18" charset="0"/>
                <a:ea typeface="隶书" panose="02010509060101010101" pitchFamily="49" charset="-122"/>
              </a:rPr>
              <a:t>最小堆当前元素个数</a:t>
            </a:r>
          </a:p>
          <a:p>
            <a:pPr>
              <a:spcBef>
                <a:spcPct val="5000"/>
              </a:spcBef>
              <a:buFont typeface="Wingdings" panose="05000000000000000000" pitchFamily="2" charset="2"/>
              <a:buNone/>
            </a:pPr>
            <a:r>
              <a:rPr lang="zh-CN" altLang="en-US" sz="2800" b="1">
                <a:latin typeface="Times New Roman" panose="02020603050405020304" pitchFamily="18" charset="0"/>
                <a:ea typeface="仿宋_GB2312" pitchFamily="49" charset="-122"/>
              </a:rPr>
              <a:t>     </a:t>
            </a:r>
            <a:r>
              <a:rPr lang="en-US" altLang="zh-CN" sz="2800" b="1">
                <a:latin typeface="Times New Roman" panose="02020603050405020304" pitchFamily="18" charset="0"/>
                <a:ea typeface="仿宋_GB2312" pitchFamily="49" charset="-122"/>
              </a:rPr>
              <a:t>int</a:t>
            </a:r>
            <a:r>
              <a:rPr lang="en-US" altLang="zh-CN" sz="2800">
                <a:latin typeface="Times New Roman" panose="02020603050405020304" pitchFamily="18" charset="0"/>
                <a:ea typeface="仿宋_GB2312" pitchFamily="49" charset="-122"/>
              </a:rPr>
              <a:t> maxHeapSize</a:t>
            </a:r>
            <a:r>
              <a:rPr lang="en-US" altLang="zh-CN" sz="2800" b="1">
                <a:latin typeface="Times New Roman" panose="02020603050405020304" pitchFamily="18" charset="0"/>
                <a:ea typeface="仿宋_GB2312" pitchFamily="49" charset="-122"/>
              </a:rPr>
              <a:t>;	</a:t>
            </a:r>
            <a:r>
              <a:rPr lang="en-US" altLang="zh-CN" sz="2800" b="1">
                <a:solidFill>
                  <a:schemeClr val="tx2"/>
                </a:solidFill>
                <a:latin typeface="Times New Roman" panose="02020603050405020304" pitchFamily="18" charset="0"/>
                <a:ea typeface="仿宋_GB2312" pitchFamily="49" charset="-122"/>
              </a:rPr>
              <a:t>//</a:t>
            </a:r>
            <a:r>
              <a:rPr lang="zh-CN" altLang="en-US" sz="2800">
                <a:solidFill>
                  <a:schemeClr val="tx2"/>
                </a:solidFill>
                <a:latin typeface="Times New Roman" panose="02020603050405020304" pitchFamily="18" charset="0"/>
                <a:ea typeface="隶书" panose="02010509060101010101" pitchFamily="49" charset="-122"/>
              </a:rPr>
              <a:t>最小堆最大容量</a:t>
            </a:r>
          </a:p>
          <a:p>
            <a:pPr>
              <a:spcBef>
                <a:spcPct val="5000"/>
              </a:spcBef>
              <a:buFont typeface="Wingdings" panose="05000000000000000000" pitchFamily="2" charset="2"/>
              <a:buNone/>
            </a:pPr>
            <a:r>
              <a:rPr lang="zh-CN" altLang="en-US" sz="2800" b="1">
                <a:latin typeface="Times New Roman" panose="02020603050405020304" pitchFamily="18" charset="0"/>
                <a:ea typeface="仿宋_GB2312" pitchFamily="49" charset="-122"/>
              </a:rPr>
              <a:t>     </a:t>
            </a:r>
            <a:r>
              <a:rPr lang="en-US" altLang="zh-CN" sz="2800" b="1">
                <a:latin typeface="Times New Roman" panose="02020603050405020304" pitchFamily="18" charset="0"/>
                <a:ea typeface="仿宋_GB2312" pitchFamily="49" charset="-122"/>
              </a:rPr>
              <a:t>void </a:t>
            </a:r>
            <a:r>
              <a:rPr lang="en-US" altLang="zh-CN" sz="2800">
                <a:latin typeface="Times New Roman" panose="02020603050405020304" pitchFamily="18" charset="0"/>
                <a:ea typeface="仿宋_GB2312" pitchFamily="49" charset="-122"/>
              </a:rPr>
              <a:t>siftDown</a:t>
            </a: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a:t>
            </a:r>
            <a:r>
              <a:rPr lang="en-US" altLang="zh-CN" sz="2800" b="1">
                <a:latin typeface="Times New Roman" panose="02020603050405020304" pitchFamily="18" charset="0"/>
                <a:ea typeface="仿宋_GB2312" pitchFamily="49" charset="-122"/>
              </a:rPr>
              <a:t>int </a:t>
            </a:r>
            <a:r>
              <a:rPr lang="en-US" altLang="zh-CN" sz="2800">
                <a:latin typeface="Times New Roman" panose="02020603050405020304" pitchFamily="18" charset="0"/>
                <a:ea typeface="仿宋_GB2312" pitchFamily="49" charset="-122"/>
              </a:rPr>
              <a:t>start</a:t>
            </a:r>
            <a:r>
              <a:rPr lang="en-US" altLang="zh-CN" sz="2800" b="1">
                <a:latin typeface="Times New Roman" panose="02020603050405020304" pitchFamily="18" charset="0"/>
                <a:ea typeface="仿宋_GB2312" pitchFamily="49" charset="-122"/>
              </a:rPr>
              <a:t>, int </a:t>
            </a:r>
            <a:r>
              <a:rPr lang="en-US" altLang="zh-CN" sz="2800">
                <a:latin typeface="Times New Roman" panose="02020603050405020304" pitchFamily="18" charset="0"/>
                <a:ea typeface="仿宋_GB2312" pitchFamily="49" charset="-122"/>
              </a:rPr>
              <a:t>m</a:t>
            </a:r>
            <a:r>
              <a:rPr lang="en-US" altLang="zh-CN" sz="2800" b="1">
                <a:latin typeface="Times New Roman" panose="02020603050405020304" pitchFamily="18" charset="0"/>
                <a:ea typeface="仿宋_GB2312" pitchFamily="49" charset="-122"/>
              </a:rPr>
              <a:t>);	</a:t>
            </a:r>
            <a:r>
              <a:rPr lang="en-US" altLang="zh-CN" sz="2800" b="1">
                <a:solidFill>
                  <a:schemeClr val="tx2"/>
                </a:solidFill>
                <a:latin typeface="Times New Roman" panose="02020603050405020304" pitchFamily="18" charset="0"/>
                <a:ea typeface="仿宋_GB2312" pitchFamily="49" charset="-122"/>
              </a:rPr>
              <a:t>//</a:t>
            </a:r>
            <a:r>
              <a:rPr lang="zh-CN" altLang="en-US" sz="2800">
                <a:solidFill>
                  <a:schemeClr val="tx2"/>
                </a:solidFill>
                <a:latin typeface="Times New Roman" panose="02020603050405020304" pitchFamily="18" charset="0"/>
                <a:ea typeface="隶书" panose="02010509060101010101" pitchFamily="49" charset="-122"/>
              </a:rPr>
              <a:t>调整算法</a:t>
            </a:r>
          </a:p>
          <a:p>
            <a:pPr>
              <a:spcBef>
                <a:spcPct val="5000"/>
              </a:spcBef>
              <a:buFont typeface="Wingdings" panose="05000000000000000000" pitchFamily="2" charset="2"/>
              <a:buNone/>
            </a:pPr>
            <a:r>
              <a:rPr lang="zh-CN" altLang="en-US" sz="2800" b="1">
                <a:latin typeface="Times New Roman" panose="02020603050405020304" pitchFamily="18" charset="0"/>
                <a:ea typeface="仿宋_GB2312" pitchFamily="49" charset="-122"/>
              </a:rPr>
              <a:t>     </a:t>
            </a:r>
            <a:r>
              <a:rPr lang="en-US" altLang="zh-CN" sz="2800" b="1">
                <a:latin typeface="Times New Roman" panose="02020603050405020304" pitchFamily="18" charset="0"/>
                <a:ea typeface="仿宋_GB2312" pitchFamily="49" charset="-122"/>
              </a:rPr>
              <a:t>void</a:t>
            </a:r>
            <a:r>
              <a:rPr lang="en-US" altLang="zh-CN" sz="2800">
                <a:latin typeface="Times New Roman" panose="02020603050405020304" pitchFamily="18" charset="0"/>
                <a:ea typeface="仿宋_GB2312" pitchFamily="49" charset="-122"/>
              </a:rPr>
              <a:t> siftUp (</a:t>
            </a:r>
            <a:r>
              <a:rPr lang="en-US" altLang="zh-CN" sz="2800" b="1">
                <a:latin typeface="Times New Roman" panose="02020603050405020304" pitchFamily="18" charset="0"/>
                <a:ea typeface="仿宋_GB2312" pitchFamily="49" charset="-122"/>
              </a:rPr>
              <a:t>int </a:t>
            </a:r>
            <a:r>
              <a:rPr lang="en-US" altLang="zh-CN" sz="2800">
                <a:latin typeface="Times New Roman" panose="02020603050405020304" pitchFamily="18" charset="0"/>
                <a:ea typeface="仿宋_GB2312" pitchFamily="49" charset="-122"/>
              </a:rPr>
              <a:t>start)</a:t>
            </a:r>
            <a:r>
              <a:rPr lang="en-US" altLang="zh-CN" sz="2800" b="1">
                <a:latin typeface="Times New Roman" panose="02020603050405020304" pitchFamily="18" charset="0"/>
                <a:ea typeface="仿宋_GB2312" pitchFamily="49" charset="-122"/>
              </a:rPr>
              <a:t>;		          </a:t>
            </a:r>
            <a:r>
              <a:rPr lang="en-US" altLang="zh-CN" sz="2800" b="1">
                <a:solidFill>
                  <a:schemeClr val="tx2"/>
                </a:solidFill>
                <a:latin typeface="Times New Roman" panose="02020603050405020304" pitchFamily="18" charset="0"/>
                <a:ea typeface="仿宋_GB2312" pitchFamily="49" charset="-122"/>
              </a:rPr>
              <a:t>//</a:t>
            </a:r>
            <a:r>
              <a:rPr lang="zh-CN" altLang="en-US" sz="2800">
                <a:solidFill>
                  <a:schemeClr val="tx2"/>
                </a:solidFill>
                <a:latin typeface="Times New Roman" panose="02020603050405020304" pitchFamily="18" charset="0"/>
                <a:ea typeface="隶书" panose="02010509060101010101" pitchFamily="49" charset="-122"/>
              </a:rPr>
              <a:t>调整算法</a:t>
            </a:r>
          </a:p>
          <a:p>
            <a:pPr>
              <a:spcBef>
                <a:spcPct val="5000"/>
              </a:spcBef>
              <a:buFont typeface="Wingdings" panose="05000000000000000000" pitchFamily="2" charset="2"/>
              <a:buNone/>
            </a:pPr>
            <a:r>
              <a:rPr lang="en-US" altLang="zh-CN" sz="2800" b="1">
                <a:latin typeface="Times New Roman" panose="02020603050405020304" pitchFamily="18" charset="0"/>
                <a:ea typeface="仿宋_GB2312" pitchFamily="49" charset="-122"/>
              </a:rPr>
              <a:t>};</a:t>
            </a:r>
          </a:p>
        </p:txBody>
      </p:sp>
    </p:spTree>
  </p:cSld>
  <p:clrMapOvr>
    <a:masterClrMapping/>
  </p:clrMapOvr>
  <p:transition>
    <p:wipe dir="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12F083D5-3DE6-42B4-A519-B3B485CC8861}"/>
              </a:ext>
            </a:extLst>
          </p:cNvPr>
          <p:cNvSpPr>
            <a:spLocks noGrp="1"/>
          </p:cNvSpPr>
          <p:nvPr>
            <p:ph type="sldNum" sz="quarter" idx="11"/>
          </p:nvPr>
        </p:nvSpPr>
        <p:spPr/>
        <p:txBody>
          <a:bodyPr/>
          <a:lstStyle/>
          <a:p>
            <a:fld id="{504B13E6-C1DA-4345-9157-AB7B284571CD}" type="slidenum">
              <a:rPr lang="en-US" altLang="zh-CN"/>
              <a:pPr/>
              <a:t>137</a:t>
            </a:fld>
            <a:endParaRPr lang="en-US" altLang="zh-CN"/>
          </a:p>
        </p:txBody>
      </p:sp>
      <p:sp>
        <p:nvSpPr>
          <p:cNvPr id="419842" name="Rectangle 2">
            <a:extLst>
              <a:ext uri="{FF2B5EF4-FFF2-40B4-BE49-F238E27FC236}">
                <a16:creationId xmlns:a16="http://schemas.microsoft.com/office/drawing/2014/main" id="{E1243AB6-2260-4032-9A16-0303A33AB61E}"/>
              </a:ext>
            </a:extLst>
          </p:cNvPr>
          <p:cNvSpPr>
            <a:spLocks noGrp="1" noChangeArrowheads="1"/>
          </p:cNvSpPr>
          <p:nvPr>
            <p:ph type="title"/>
          </p:nvPr>
        </p:nvSpPr>
        <p:spPr>
          <a:xfrm>
            <a:off x="457200" y="457200"/>
            <a:ext cx="8229600" cy="847725"/>
          </a:xfrm>
        </p:spPr>
        <p:txBody>
          <a:bodyPr/>
          <a:lstStyle/>
          <a:p>
            <a:pPr algn="ctr"/>
            <a:r>
              <a:rPr lang="zh-CN" altLang="en-US" sz="4000" b="1">
                <a:solidFill>
                  <a:schemeClr val="tx2"/>
                </a:solidFill>
                <a:ea typeface="华文新魏" panose="02010800040101010101" pitchFamily="2" charset="-122"/>
              </a:rPr>
              <a:t>堆的建立</a:t>
            </a:r>
          </a:p>
        </p:txBody>
      </p:sp>
      <p:sp>
        <p:nvSpPr>
          <p:cNvPr id="419843" name="Rectangle 3">
            <a:extLst>
              <a:ext uri="{FF2B5EF4-FFF2-40B4-BE49-F238E27FC236}">
                <a16:creationId xmlns:a16="http://schemas.microsoft.com/office/drawing/2014/main" id="{2119580C-B1D9-4301-807F-F50F621DD0CD}"/>
              </a:ext>
            </a:extLst>
          </p:cNvPr>
          <p:cNvSpPr>
            <a:spLocks noGrp="1" noChangeArrowheads="1"/>
          </p:cNvSpPr>
          <p:nvPr>
            <p:ph type="body" idx="1"/>
          </p:nvPr>
        </p:nvSpPr>
        <p:spPr>
          <a:xfrm>
            <a:off x="627063" y="1343025"/>
            <a:ext cx="8229600" cy="4894263"/>
          </a:xfrm>
        </p:spPr>
        <p:txBody>
          <a:bodyPr/>
          <a:lstStyle/>
          <a:p>
            <a:pPr>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t>
            </a:r>
            <a:endParaRPr lang="fr-FR" altLang="zh-CN" sz="2800" b="1">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MinHeap</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MinHeap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sz)</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maxHeapSize = (DefaultSize &lt; sz)</a:t>
            </a:r>
            <a:r>
              <a:rPr lang="en-US" altLang="zh-CN" sz="2800" b="1">
                <a:latin typeface="Times New Roman" panose="02020603050405020304" pitchFamily="18" charset="0"/>
                <a:ea typeface="隶书" panose="02010509060101010101" pitchFamily="49" charset="-122"/>
              </a:rPr>
              <a:t> ?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sz</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DefaultSize</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heap =</a:t>
            </a:r>
            <a:r>
              <a:rPr lang="en-US" altLang="zh-CN" sz="2800" b="1">
                <a:latin typeface="Times New Roman" panose="02020603050405020304" pitchFamily="18" charset="0"/>
                <a:ea typeface="隶书" panose="02010509060101010101" pitchFamily="49" charset="-122"/>
              </a:rPr>
              <a:t> new</a:t>
            </a:r>
            <a:r>
              <a:rPr lang="en-US" altLang="zh-CN" sz="2800">
                <a:latin typeface="Times New Roman" panose="02020603050405020304" pitchFamily="18" charset="0"/>
                <a:ea typeface="隶书" panose="02010509060101010101" pitchFamily="49" charset="-122"/>
              </a:rPr>
              <a:t> E[maxHeapSize]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b="1">
                <a:solidFill>
                  <a:schemeClr val="tx2"/>
                </a:solidFill>
                <a:latin typeface="Times New Roman" panose="02020603050405020304" pitchFamily="18" charset="0"/>
                <a:ea typeface="隶书" panose="02010509060101010101" pitchFamily="49" charset="-122"/>
              </a:rPr>
              <a:t>创建堆空间</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(heap == NULL)</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cerr &lt;&lt; </a:t>
            </a:r>
            <a:r>
              <a:rPr lang="en-US" altLang="zh-CN" sz="2800">
                <a:latin typeface="Times New Roman" panose="02020603050405020304" pitchFamily="18" charset="0"/>
                <a:ea typeface="隶书" panose="02010509060101010101" pitchFamily="49" charset="-122"/>
              </a:rPr>
              <a:t>“</a:t>
            </a:r>
            <a:r>
              <a:rPr lang="zh-CN" altLang="en-US" sz="2800">
                <a:latin typeface="Times New Roman" panose="02020603050405020304" pitchFamily="18" charset="0"/>
                <a:ea typeface="隶书" panose="02010509060101010101" pitchFamily="49" charset="-122"/>
              </a:rPr>
              <a:t>堆存储分配失败！”</a:t>
            </a: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&lt;&lt; endl;  exit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currentSize = 0</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b="1">
                <a:solidFill>
                  <a:schemeClr val="tx2"/>
                </a:solidFill>
                <a:latin typeface="Times New Roman" panose="02020603050405020304" pitchFamily="18" charset="0"/>
                <a:ea typeface="隶书" panose="02010509060101010101" pitchFamily="49" charset="-122"/>
              </a:rPr>
              <a:t>建立当前大小</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E0F42FD3-7C15-4B5E-8681-7F05B7391317}"/>
              </a:ext>
            </a:extLst>
          </p:cNvPr>
          <p:cNvSpPr>
            <a:spLocks noGrp="1"/>
          </p:cNvSpPr>
          <p:nvPr>
            <p:ph type="sldNum" sz="quarter" idx="11"/>
          </p:nvPr>
        </p:nvSpPr>
        <p:spPr/>
        <p:txBody>
          <a:bodyPr/>
          <a:lstStyle/>
          <a:p>
            <a:fld id="{C5316996-0F8C-4696-9704-8047D225E321}" type="slidenum">
              <a:rPr lang="en-US" altLang="zh-CN"/>
              <a:pPr/>
              <a:t>138</a:t>
            </a:fld>
            <a:endParaRPr lang="en-US" altLang="zh-CN"/>
          </a:p>
        </p:txBody>
      </p:sp>
      <p:sp>
        <p:nvSpPr>
          <p:cNvPr id="420867" name="Rectangle 3">
            <a:extLst>
              <a:ext uri="{FF2B5EF4-FFF2-40B4-BE49-F238E27FC236}">
                <a16:creationId xmlns:a16="http://schemas.microsoft.com/office/drawing/2014/main" id="{946FD27D-E560-4BF3-AA05-420ACA8C4A8A}"/>
              </a:ext>
            </a:extLst>
          </p:cNvPr>
          <p:cNvSpPr>
            <a:spLocks noGrp="1" noChangeArrowheads="1"/>
          </p:cNvSpPr>
          <p:nvPr>
            <p:ph type="body" idx="1"/>
          </p:nvPr>
        </p:nvSpPr>
        <p:spPr>
          <a:xfrm>
            <a:off x="663575" y="692150"/>
            <a:ext cx="8229600" cy="5473700"/>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t>
            </a:r>
          </a:p>
          <a:p>
            <a:pPr>
              <a:lnSpc>
                <a:spcPct val="105000"/>
              </a:lnSpc>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MinHeap</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MinHeap (E arr[]</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n)</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maxHeapSize = (DefaultSize &lt; n)</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n </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DefaultSize</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heap =</a:t>
            </a:r>
            <a:r>
              <a:rPr lang="en-US" altLang="zh-CN" sz="2800" b="1">
                <a:latin typeface="Times New Roman" panose="02020603050405020304" pitchFamily="18" charset="0"/>
                <a:ea typeface="隶书" panose="02010509060101010101" pitchFamily="49" charset="-122"/>
              </a:rPr>
              <a:t> new </a:t>
            </a:r>
            <a:r>
              <a:rPr lang="en-US" altLang="zh-CN" sz="2800">
                <a:latin typeface="Times New Roman" panose="02020603050405020304" pitchFamily="18" charset="0"/>
                <a:ea typeface="隶书" panose="02010509060101010101" pitchFamily="49" charset="-122"/>
              </a:rPr>
              <a:t>E[maxHeapSize]</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(heap == NULL)</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cerr &lt;&lt; </a:t>
            </a:r>
            <a:r>
              <a:rPr lang="en-US" altLang="zh-CN" sz="2800">
                <a:latin typeface="Times New Roman" panose="02020603050405020304" pitchFamily="18" charset="0"/>
                <a:ea typeface="隶书" panose="02010509060101010101" pitchFamily="49" charset="-122"/>
              </a:rPr>
              <a:t>“</a:t>
            </a:r>
            <a:r>
              <a:rPr lang="zh-CN" altLang="en-US" sz="2800">
                <a:latin typeface="Times New Roman" panose="02020603050405020304" pitchFamily="18" charset="0"/>
                <a:ea typeface="隶书" panose="02010509060101010101" pitchFamily="49" charset="-122"/>
              </a:rPr>
              <a:t>堆存储分配失败！”</a:t>
            </a: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&lt;&lt; endl;  exit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for (int </a:t>
            </a:r>
            <a:r>
              <a:rPr lang="en-US" altLang="zh-CN" sz="2800">
                <a:latin typeface="Times New Roman" panose="02020603050405020304" pitchFamily="18" charset="0"/>
                <a:ea typeface="隶书" panose="02010509060101010101" pitchFamily="49" charset="-122"/>
              </a:rPr>
              <a:t>i = 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 &lt; n</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heap[i] = arr[i]</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currentSize = n</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复制堆数组</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建立当前大小</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currentPos = (currentSize</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2)/2</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找最初调整位置</a:t>
            </a:r>
            <a:r>
              <a:rPr lang="en-US" altLang="zh-CN" sz="2800">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最后分支结点</a:t>
            </a:r>
            <a:endParaRPr lang="zh-CN" altLang="en-US" sz="2800" b="1">
              <a:latin typeface="Times New Roman" panose="02020603050405020304" pitchFamily="18" charset="0"/>
              <a:ea typeface="隶书" panose="02010509060101010101" pitchFamily="49" charset="-122"/>
            </a:endParaRPr>
          </a:p>
        </p:txBody>
      </p:sp>
    </p:spTree>
  </p:cSld>
  <p:clrMapOvr>
    <a:masterClrMapping/>
  </p:clrMapOvr>
  <p:transition>
    <p:wipe dir="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CB359D56-0DC7-44BB-A068-0A46913D7228}"/>
              </a:ext>
            </a:extLst>
          </p:cNvPr>
          <p:cNvSpPr>
            <a:spLocks noGrp="1"/>
          </p:cNvSpPr>
          <p:nvPr>
            <p:ph type="sldNum" sz="quarter" idx="11"/>
          </p:nvPr>
        </p:nvSpPr>
        <p:spPr/>
        <p:txBody>
          <a:bodyPr/>
          <a:lstStyle/>
          <a:p>
            <a:fld id="{835F9979-1C0F-407D-8702-34A99647A5D5}" type="slidenum">
              <a:rPr lang="en-US" altLang="zh-CN"/>
              <a:pPr/>
              <a:t>139</a:t>
            </a:fld>
            <a:endParaRPr lang="en-US" altLang="zh-CN"/>
          </a:p>
        </p:txBody>
      </p:sp>
      <p:sp>
        <p:nvSpPr>
          <p:cNvPr id="421890" name="Rectangle 2">
            <a:extLst>
              <a:ext uri="{FF2B5EF4-FFF2-40B4-BE49-F238E27FC236}">
                <a16:creationId xmlns:a16="http://schemas.microsoft.com/office/drawing/2014/main" id="{BE2E8CD4-1536-473A-8B16-6BB36CD5AB5D}"/>
              </a:ext>
            </a:extLst>
          </p:cNvPr>
          <p:cNvSpPr>
            <a:spLocks noGrp="1" noChangeArrowheads="1"/>
          </p:cNvSpPr>
          <p:nvPr>
            <p:ph type="body" idx="1"/>
          </p:nvPr>
        </p:nvSpPr>
        <p:spPr>
          <a:xfrm>
            <a:off x="663575" y="692150"/>
            <a:ext cx="8229600" cy="5473700"/>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while </a:t>
            </a:r>
            <a:r>
              <a:rPr lang="en-US" altLang="zh-CN" sz="2800">
                <a:latin typeface="Times New Roman" panose="02020603050405020304" pitchFamily="18" charset="0"/>
                <a:ea typeface="隶书" panose="02010509060101010101" pitchFamily="49" charset="-122"/>
              </a:rPr>
              <a:t>(currentPos &gt;= 0)</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逐步向上扩大堆</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siftDown (currentPos</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currentSize</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局部自上向下下滑调整</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currentPos</a:t>
            </a:r>
            <a:r>
              <a:rPr lang="en-US" altLang="zh-CN" sz="2800">
                <a:latin typeface="Courier New" panose="02070309020205020404" pitchFamily="49"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48B4943C-233F-43BA-8730-ACAC6226DB51}"/>
              </a:ext>
            </a:extLst>
          </p:cNvPr>
          <p:cNvSpPr>
            <a:spLocks noGrp="1"/>
          </p:cNvSpPr>
          <p:nvPr>
            <p:ph type="sldNum" sz="quarter" idx="11"/>
          </p:nvPr>
        </p:nvSpPr>
        <p:spPr/>
        <p:txBody>
          <a:bodyPr/>
          <a:lstStyle/>
          <a:p>
            <a:fld id="{4DAF7673-9C54-4EB9-9ED0-BDD065AF824A}" type="slidenum">
              <a:rPr lang="en-US" altLang="zh-CN"/>
              <a:pPr/>
              <a:t>14</a:t>
            </a:fld>
            <a:endParaRPr lang="en-US" altLang="zh-CN"/>
          </a:p>
        </p:txBody>
      </p:sp>
      <p:sp>
        <p:nvSpPr>
          <p:cNvPr id="122884" name="Rectangle 4">
            <a:extLst>
              <a:ext uri="{FF2B5EF4-FFF2-40B4-BE49-F238E27FC236}">
                <a16:creationId xmlns:a16="http://schemas.microsoft.com/office/drawing/2014/main" id="{1536540E-EE8D-48E5-B2D3-3CA40B3272DD}"/>
              </a:ext>
            </a:extLst>
          </p:cNvPr>
          <p:cNvSpPr>
            <a:spLocks noGrp="1" noChangeArrowheads="1"/>
          </p:cNvSpPr>
          <p:nvPr>
            <p:ph type="title"/>
          </p:nvPr>
        </p:nvSpPr>
        <p:spPr>
          <a:xfrm>
            <a:off x="457200" y="457200"/>
            <a:ext cx="8229600" cy="992188"/>
          </a:xfrm>
        </p:spPr>
        <p:txBody>
          <a:bodyPr/>
          <a:lstStyle/>
          <a:p>
            <a:pPr algn="ctr"/>
            <a:r>
              <a:rPr kumimoji="1" lang="zh-CN" altLang="en-US" sz="4000" b="1">
                <a:solidFill>
                  <a:schemeClr val="tx2"/>
                </a:solidFill>
                <a:ea typeface="华文新魏" panose="02010800040101010101" pitchFamily="2" charset="-122"/>
              </a:rPr>
              <a:t>二叉树的性质</a:t>
            </a:r>
          </a:p>
        </p:txBody>
      </p:sp>
      <p:sp>
        <p:nvSpPr>
          <p:cNvPr id="122885" name="Rectangle 5">
            <a:extLst>
              <a:ext uri="{FF2B5EF4-FFF2-40B4-BE49-F238E27FC236}">
                <a16:creationId xmlns:a16="http://schemas.microsoft.com/office/drawing/2014/main" id="{777CEB5A-2CCE-47F2-BE7E-2416F2990EB4}"/>
              </a:ext>
            </a:extLst>
          </p:cNvPr>
          <p:cNvSpPr>
            <a:spLocks noGrp="1" noChangeArrowheads="1"/>
          </p:cNvSpPr>
          <p:nvPr>
            <p:ph type="body" idx="1"/>
          </p:nvPr>
        </p:nvSpPr>
        <p:spPr>
          <a:xfrm>
            <a:off x="661988" y="1447800"/>
            <a:ext cx="8050212" cy="4860925"/>
          </a:xfrm>
        </p:spPr>
        <p:txBody>
          <a:bodyPr/>
          <a:lstStyle/>
          <a:p>
            <a:pPr>
              <a:lnSpc>
                <a:spcPct val="105000"/>
              </a:lnSpc>
              <a:spcBef>
                <a:spcPct val="10000"/>
              </a:spcBef>
              <a:buClr>
                <a:srgbClr val="800080"/>
              </a:buClr>
              <a:buSzPct val="50000"/>
            </a:pPr>
            <a:r>
              <a:rPr kumimoji="1" lang="zh-CN" altLang="en-US" sz="3000" b="1" u="sng">
                <a:solidFill>
                  <a:schemeClr val="tx2"/>
                </a:solidFill>
                <a:latin typeface="Times New Roman" panose="02020603050405020304" pitchFamily="18" charset="0"/>
                <a:ea typeface="仿宋_GB2312" pitchFamily="49" charset="-122"/>
              </a:rPr>
              <a:t>性质</a:t>
            </a:r>
            <a:r>
              <a:rPr kumimoji="1" lang="en-US" altLang="zh-CN" sz="3000" b="1" u="sng">
                <a:solidFill>
                  <a:schemeClr val="tx2"/>
                </a:solidFill>
                <a:latin typeface="Times New Roman" panose="02020603050405020304" pitchFamily="18" charset="0"/>
                <a:ea typeface="仿宋_GB2312" pitchFamily="49" charset="-122"/>
              </a:rPr>
              <a:t>1</a:t>
            </a:r>
            <a:r>
              <a:rPr kumimoji="1" lang="en-US" altLang="zh-CN" sz="3000" b="1">
                <a:solidFill>
                  <a:srgbClr val="008000"/>
                </a:solidFill>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若二叉树结点的层次从 </a:t>
            </a:r>
            <a:r>
              <a:rPr kumimoji="1" lang="en-US" altLang="zh-CN" sz="3000" b="1">
                <a:latin typeface="Times New Roman" panose="02020603050405020304" pitchFamily="18" charset="0"/>
                <a:ea typeface="仿宋_GB2312" pitchFamily="49" charset="-122"/>
              </a:rPr>
              <a:t>1 </a:t>
            </a:r>
            <a:r>
              <a:rPr kumimoji="1" lang="zh-CN" altLang="en-US" sz="3000" b="1">
                <a:latin typeface="Times New Roman" panose="02020603050405020304" pitchFamily="18" charset="0"/>
                <a:ea typeface="仿宋_GB2312" pitchFamily="49" charset="-122"/>
              </a:rPr>
              <a:t>开始</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则在二叉树的第 </a:t>
            </a:r>
            <a:r>
              <a:rPr kumimoji="1" lang="en-US" altLang="zh-CN" sz="3000" b="1" i="1">
                <a:latin typeface="Times New Roman" panose="02020603050405020304" pitchFamily="18" charset="0"/>
                <a:ea typeface="仿宋_GB2312" pitchFamily="49" charset="-122"/>
              </a:rPr>
              <a:t>i </a:t>
            </a:r>
            <a:r>
              <a:rPr kumimoji="1" lang="zh-CN" altLang="en-US" sz="3000" b="1">
                <a:latin typeface="Times New Roman" panose="02020603050405020304" pitchFamily="18" charset="0"/>
                <a:ea typeface="仿宋_GB2312" pitchFamily="49" charset="-122"/>
              </a:rPr>
              <a:t>层最多有</a:t>
            </a:r>
            <a:r>
              <a:rPr kumimoji="1" lang="zh-CN" altLang="en-US" sz="3000" b="1">
                <a:solidFill>
                  <a:schemeClr val="tx2"/>
                </a:solidFill>
                <a:latin typeface="Times New Roman" panose="02020603050405020304" pitchFamily="18" charset="0"/>
                <a:ea typeface="仿宋_GB2312" pitchFamily="49" charset="-122"/>
              </a:rPr>
              <a:t> </a:t>
            </a:r>
            <a:r>
              <a:rPr kumimoji="1" lang="en-US" altLang="zh-CN" sz="3000" b="1">
                <a:solidFill>
                  <a:schemeClr val="tx2"/>
                </a:solidFill>
                <a:latin typeface="Times New Roman" panose="02020603050405020304" pitchFamily="18" charset="0"/>
                <a:ea typeface="仿宋_GB2312" pitchFamily="49" charset="-122"/>
              </a:rPr>
              <a:t>2</a:t>
            </a:r>
            <a:r>
              <a:rPr kumimoji="1" lang="en-US" altLang="zh-CN" sz="3000" b="1" i="1" baseline="30000">
                <a:solidFill>
                  <a:schemeClr val="tx2"/>
                </a:solidFill>
                <a:latin typeface="Times New Roman" panose="02020603050405020304" pitchFamily="18" charset="0"/>
                <a:ea typeface="仿宋_GB2312" pitchFamily="49" charset="-122"/>
              </a:rPr>
              <a:t>i</a:t>
            </a:r>
            <a:r>
              <a:rPr kumimoji="1" lang="en-US" altLang="zh-CN" sz="3000" baseline="30000">
                <a:solidFill>
                  <a:schemeClr val="tx2"/>
                </a:solidFill>
                <a:latin typeface="Courier New" panose="02070309020205020404" pitchFamily="49" charset="0"/>
                <a:ea typeface="仿宋_GB2312" pitchFamily="49" charset="-122"/>
              </a:rPr>
              <a:t>-</a:t>
            </a:r>
            <a:r>
              <a:rPr kumimoji="1" lang="en-US" altLang="zh-CN" sz="3000" b="1" baseline="30000">
                <a:solidFill>
                  <a:schemeClr val="tx2"/>
                </a:solidFill>
                <a:latin typeface="Times New Roman" panose="02020603050405020304" pitchFamily="18" charset="0"/>
                <a:ea typeface="仿宋_GB2312" pitchFamily="49" charset="-122"/>
              </a:rPr>
              <a:t>1</a:t>
            </a:r>
            <a:r>
              <a:rPr kumimoji="1" lang="en-US" altLang="zh-CN" sz="3000" b="1" i="1" baseline="30000">
                <a:solidFill>
                  <a:schemeClr val="tx2"/>
                </a:solidFill>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个结点。</a:t>
            </a:r>
            <a:r>
              <a:rPr kumimoji="1" lang="en-US" altLang="zh-CN" sz="3000" b="1">
                <a:latin typeface="Times New Roman" panose="02020603050405020304" pitchFamily="18" charset="0"/>
                <a:ea typeface="仿宋_GB2312" pitchFamily="49" charset="-122"/>
              </a:rPr>
              <a:t>( </a:t>
            </a:r>
            <a:r>
              <a:rPr kumimoji="1" lang="en-US" altLang="zh-CN" sz="3000" b="1" i="1">
                <a:latin typeface="Times New Roman" panose="02020603050405020304" pitchFamily="18" charset="0"/>
                <a:ea typeface="仿宋_GB2312" pitchFamily="49" charset="-122"/>
              </a:rPr>
              <a:t>i</a:t>
            </a:r>
            <a:r>
              <a:rPr kumimoji="1" lang="en-US" altLang="zh-CN" sz="3000" b="1">
                <a:latin typeface="宋体" panose="02010600030101010101" pitchFamily="2" charset="-122"/>
              </a:rPr>
              <a:t>≥</a:t>
            </a:r>
            <a:r>
              <a:rPr kumimoji="1" lang="en-US" altLang="zh-CN" sz="3000" b="1">
                <a:latin typeface="Times New Roman" panose="02020603050405020304" pitchFamily="18" charset="0"/>
                <a:ea typeface="仿宋_GB2312" pitchFamily="49" charset="-122"/>
              </a:rPr>
              <a:t>1)</a:t>
            </a:r>
          </a:p>
          <a:p>
            <a:pPr>
              <a:lnSpc>
                <a:spcPct val="105000"/>
              </a:lnSpc>
              <a:spcBef>
                <a:spcPct val="10000"/>
              </a:spcBef>
              <a:buClr>
                <a:srgbClr val="800080"/>
              </a:buClr>
              <a:buSzPct val="50000"/>
              <a:buFont typeface="Wingdings" panose="05000000000000000000" pitchFamily="2" charset="2"/>
              <a:buNone/>
            </a:pPr>
            <a:r>
              <a:rPr kumimoji="1" lang="en-US" altLang="zh-CN" sz="3000" b="1">
                <a:latin typeface="Times New Roman" panose="02020603050405020304" pitchFamily="18" charset="0"/>
                <a:ea typeface="仿宋_GB2312" pitchFamily="49" charset="-122"/>
              </a:rPr>
              <a:t>        </a:t>
            </a:r>
            <a:r>
              <a:rPr kumimoji="1" lang="en-US" altLang="zh-CN" sz="3000" b="1">
                <a:solidFill>
                  <a:srgbClr val="006600"/>
                </a:solidFill>
                <a:latin typeface="Times New Roman" panose="02020603050405020304" pitchFamily="18" charset="0"/>
                <a:ea typeface="仿宋_GB2312" pitchFamily="49" charset="-122"/>
              </a:rPr>
              <a:t>[</a:t>
            </a:r>
            <a:r>
              <a:rPr kumimoji="1" lang="zh-CN" altLang="en-US" sz="3000" b="1">
                <a:solidFill>
                  <a:srgbClr val="006600"/>
                </a:solidFill>
                <a:latin typeface="Times New Roman" panose="02020603050405020304" pitchFamily="18" charset="0"/>
                <a:ea typeface="仿宋_GB2312" pitchFamily="49" charset="-122"/>
              </a:rPr>
              <a:t>证明用数学归纳法</a:t>
            </a:r>
            <a:r>
              <a:rPr kumimoji="1" lang="en-US" altLang="zh-CN" sz="3000" b="1">
                <a:solidFill>
                  <a:srgbClr val="006600"/>
                </a:solidFill>
                <a:latin typeface="Times New Roman" panose="02020603050405020304" pitchFamily="18" charset="0"/>
                <a:ea typeface="仿宋_GB2312" pitchFamily="49" charset="-122"/>
              </a:rPr>
              <a:t>]</a:t>
            </a:r>
          </a:p>
          <a:p>
            <a:pPr>
              <a:lnSpc>
                <a:spcPct val="105000"/>
              </a:lnSpc>
              <a:spcBef>
                <a:spcPct val="10000"/>
              </a:spcBef>
              <a:buClr>
                <a:srgbClr val="800080"/>
              </a:buClr>
              <a:buSzPct val="50000"/>
              <a:buFont typeface="Wingdings" panose="05000000000000000000" pitchFamily="2" charset="2"/>
              <a:buNone/>
            </a:pPr>
            <a:endParaRPr kumimoji="1" lang="en-US" altLang="zh-CN" sz="900" b="1">
              <a:solidFill>
                <a:srgbClr val="006600"/>
              </a:solidFill>
              <a:latin typeface="Times New Roman" panose="02020603050405020304" pitchFamily="18" charset="0"/>
              <a:ea typeface="仿宋_GB2312" pitchFamily="49" charset="-122"/>
            </a:endParaRPr>
          </a:p>
          <a:p>
            <a:pPr>
              <a:lnSpc>
                <a:spcPct val="105000"/>
              </a:lnSpc>
              <a:spcBef>
                <a:spcPct val="10000"/>
              </a:spcBef>
              <a:buClr>
                <a:srgbClr val="800080"/>
              </a:buClr>
              <a:buSzPct val="50000"/>
            </a:pPr>
            <a:r>
              <a:rPr kumimoji="1" lang="zh-CN" altLang="en-US" sz="3000" b="1" u="sng">
                <a:solidFill>
                  <a:schemeClr val="tx2"/>
                </a:solidFill>
                <a:latin typeface="Times New Roman" panose="02020603050405020304" pitchFamily="18" charset="0"/>
                <a:ea typeface="仿宋_GB2312" pitchFamily="49" charset="-122"/>
              </a:rPr>
              <a:t>性质</a:t>
            </a:r>
            <a:r>
              <a:rPr kumimoji="1" lang="en-US" altLang="zh-CN" sz="3000" b="1" u="sng">
                <a:solidFill>
                  <a:schemeClr val="tx2"/>
                </a:solidFill>
                <a:latin typeface="Times New Roman" panose="02020603050405020304" pitchFamily="18" charset="0"/>
                <a:ea typeface="仿宋_GB2312" pitchFamily="49" charset="-122"/>
              </a:rPr>
              <a:t>2</a:t>
            </a:r>
            <a:r>
              <a:rPr kumimoji="1" lang="en-US" altLang="zh-CN" sz="3000" b="1">
                <a:solidFill>
                  <a:schemeClr val="tx2"/>
                </a:solidFill>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深度为 </a:t>
            </a:r>
            <a:r>
              <a:rPr kumimoji="1" lang="en-US" altLang="zh-CN" sz="3000" b="1" i="1">
                <a:latin typeface="Times New Roman" panose="02020603050405020304" pitchFamily="18" charset="0"/>
                <a:ea typeface="仿宋_GB2312" pitchFamily="49" charset="-122"/>
              </a:rPr>
              <a:t>k</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的二叉树最少有 </a:t>
            </a:r>
            <a:r>
              <a:rPr kumimoji="1" lang="en-US" altLang="zh-CN" sz="3000" b="1" i="1">
                <a:solidFill>
                  <a:schemeClr val="tx2"/>
                </a:solidFill>
                <a:latin typeface="Times New Roman" panose="02020603050405020304" pitchFamily="18" charset="0"/>
                <a:ea typeface="仿宋_GB2312" pitchFamily="49" charset="-122"/>
              </a:rPr>
              <a:t>k</a:t>
            </a:r>
            <a:r>
              <a:rPr kumimoji="1" lang="en-US" altLang="zh-CN" sz="3000" b="1" i="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个结点，最多有 </a:t>
            </a:r>
            <a:r>
              <a:rPr kumimoji="1" lang="en-US" altLang="zh-CN" sz="3000" b="1">
                <a:solidFill>
                  <a:schemeClr val="tx2"/>
                </a:solidFill>
                <a:latin typeface="Times New Roman" panose="02020603050405020304" pitchFamily="18" charset="0"/>
                <a:ea typeface="仿宋_GB2312" pitchFamily="49" charset="-122"/>
              </a:rPr>
              <a:t>2</a:t>
            </a:r>
            <a:r>
              <a:rPr kumimoji="1" lang="en-US" altLang="zh-CN" sz="3000" b="1" i="1" baseline="30000">
                <a:solidFill>
                  <a:schemeClr val="tx2"/>
                </a:solidFill>
                <a:latin typeface="Times New Roman" panose="02020603050405020304" pitchFamily="18" charset="0"/>
                <a:ea typeface="仿宋_GB2312" pitchFamily="49" charset="-122"/>
              </a:rPr>
              <a:t>k</a:t>
            </a:r>
            <a:r>
              <a:rPr kumimoji="1" lang="en-US" altLang="zh-CN" sz="3000" b="1">
                <a:solidFill>
                  <a:schemeClr val="tx2"/>
                </a:solidFill>
                <a:latin typeface="Courier New" panose="02070309020205020404" pitchFamily="49" charset="0"/>
                <a:ea typeface="仿宋_GB2312" pitchFamily="49" charset="-122"/>
              </a:rPr>
              <a:t>-</a:t>
            </a:r>
            <a:r>
              <a:rPr kumimoji="1" lang="en-US" altLang="zh-CN" sz="3000" b="1">
                <a:solidFill>
                  <a:schemeClr val="tx2"/>
                </a:solidFill>
                <a:latin typeface="Times New Roman" panose="02020603050405020304" pitchFamily="18" charset="0"/>
                <a:ea typeface="仿宋_GB2312" pitchFamily="49" charset="-122"/>
              </a:rPr>
              <a:t>1</a:t>
            </a:r>
            <a:r>
              <a:rPr kumimoji="1" lang="zh-CN" altLang="en-US" sz="3000" b="1">
                <a:latin typeface="Times New Roman" panose="02020603050405020304" pitchFamily="18" charset="0"/>
                <a:ea typeface="仿宋_GB2312" pitchFamily="49" charset="-122"/>
              </a:rPr>
              <a:t>个结点。</a:t>
            </a:r>
            <a:r>
              <a:rPr kumimoji="1" lang="en-US" altLang="zh-CN" sz="3000" b="1">
                <a:latin typeface="Times New Roman" panose="02020603050405020304" pitchFamily="18" charset="0"/>
                <a:ea typeface="仿宋_GB2312" pitchFamily="49" charset="-122"/>
              </a:rPr>
              <a:t>( </a:t>
            </a:r>
            <a:r>
              <a:rPr kumimoji="1" lang="en-US" altLang="zh-CN" sz="3000" b="1" i="1">
                <a:latin typeface="Times New Roman" panose="02020603050405020304" pitchFamily="18" charset="0"/>
                <a:ea typeface="仿宋_GB2312" pitchFamily="49" charset="-122"/>
              </a:rPr>
              <a:t>k</a:t>
            </a:r>
            <a:r>
              <a:rPr kumimoji="1" lang="en-US" altLang="zh-CN" sz="3000" b="1">
                <a:latin typeface="宋体" panose="02010600030101010101" pitchFamily="2" charset="-122"/>
              </a:rPr>
              <a:t>≥</a:t>
            </a:r>
            <a:r>
              <a:rPr kumimoji="1" lang="en-US" altLang="zh-CN" sz="3000" b="1">
                <a:latin typeface="Times New Roman" panose="02020603050405020304" pitchFamily="18" charset="0"/>
                <a:ea typeface="仿宋_GB2312" pitchFamily="49" charset="-122"/>
              </a:rPr>
              <a:t>1 )</a:t>
            </a:r>
          </a:p>
          <a:p>
            <a:pPr lvl="1">
              <a:lnSpc>
                <a:spcPct val="105000"/>
              </a:lnSpc>
              <a:spcBef>
                <a:spcPct val="10000"/>
              </a:spcBef>
              <a:buClr>
                <a:srgbClr val="800080"/>
              </a:buClr>
              <a:buSzPct val="50000"/>
              <a:buFont typeface="Wingdings" panose="05000000000000000000" pitchFamily="2" charset="2"/>
              <a:buNone/>
            </a:pPr>
            <a:r>
              <a:rPr kumimoji="1" lang="en-US" altLang="zh-CN" sz="2600" b="1">
                <a:solidFill>
                  <a:srgbClr val="008000"/>
                </a:solidFill>
                <a:latin typeface="Times New Roman" panose="02020603050405020304" pitchFamily="18" charset="0"/>
                <a:ea typeface="仿宋_GB2312" pitchFamily="49" charset="-122"/>
              </a:rPr>
              <a:t>    </a:t>
            </a:r>
            <a:r>
              <a:rPr kumimoji="1" lang="zh-CN" altLang="en-US" sz="3000" b="1">
                <a:solidFill>
                  <a:srgbClr val="006600"/>
                </a:solidFill>
                <a:latin typeface="Times New Roman" panose="02020603050405020304" pitchFamily="18" charset="0"/>
                <a:ea typeface="仿宋_GB2312" pitchFamily="49" charset="-122"/>
              </a:rPr>
              <a:t>因为每一层最少要有</a:t>
            </a:r>
            <a:r>
              <a:rPr kumimoji="1" lang="en-US" altLang="zh-CN" sz="3000" b="1">
                <a:solidFill>
                  <a:srgbClr val="006600"/>
                </a:solidFill>
                <a:latin typeface="Times New Roman" panose="02020603050405020304" pitchFamily="18" charset="0"/>
                <a:ea typeface="仿宋_GB2312" pitchFamily="49" charset="-122"/>
              </a:rPr>
              <a:t>1</a:t>
            </a:r>
            <a:r>
              <a:rPr kumimoji="1" lang="zh-CN" altLang="en-US" sz="3000" b="1">
                <a:solidFill>
                  <a:srgbClr val="006600"/>
                </a:solidFill>
                <a:latin typeface="Times New Roman" panose="02020603050405020304" pitchFamily="18" charset="0"/>
                <a:ea typeface="仿宋_GB2312" pitchFamily="49" charset="-122"/>
              </a:rPr>
              <a:t>个结点，因此，最少结点数为 </a:t>
            </a:r>
            <a:r>
              <a:rPr kumimoji="1" lang="en-US" altLang="zh-CN" sz="3000" b="1" i="1">
                <a:solidFill>
                  <a:srgbClr val="006600"/>
                </a:solidFill>
                <a:latin typeface="Times New Roman" panose="02020603050405020304" pitchFamily="18" charset="0"/>
                <a:ea typeface="仿宋_GB2312" pitchFamily="49" charset="-122"/>
              </a:rPr>
              <a:t>k</a:t>
            </a:r>
            <a:r>
              <a:rPr kumimoji="1" lang="zh-CN" altLang="en-US" sz="3000" b="1">
                <a:solidFill>
                  <a:srgbClr val="006600"/>
                </a:solidFill>
                <a:latin typeface="Times New Roman" panose="02020603050405020304" pitchFamily="18" charset="0"/>
                <a:ea typeface="仿宋_GB2312" pitchFamily="49" charset="-122"/>
              </a:rPr>
              <a:t>。最多结点个数借助性质</a:t>
            </a:r>
            <a:r>
              <a:rPr kumimoji="1" lang="en-US" altLang="zh-CN" sz="3000" b="1">
                <a:solidFill>
                  <a:srgbClr val="006600"/>
                </a:solidFill>
                <a:latin typeface="Times New Roman" panose="02020603050405020304" pitchFamily="18" charset="0"/>
                <a:ea typeface="仿宋_GB2312" pitchFamily="49" charset="-122"/>
              </a:rPr>
              <a:t>1</a:t>
            </a:r>
            <a:r>
              <a:rPr kumimoji="1" lang="zh-CN" altLang="en-US" sz="3000" b="1">
                <a:solidFill>
                  <a:srgbClr val="006600"/>
                </a:solidFill>
                <a:latin typeface="Times New Roman" panose="02020603050405020304" pitchFamily="18" charset="0"/>
                <a:ea typeface="仿宋_GB2312" pitchFamily="49" charset="-122"/>
              </a:rPr>
              <a:t>：用求等比级数前</a:t>
            </a:r>
            <a:r>
              <a:rPr kumimoji="1" lang="en-US" altLang="zh-CN" sz="3000" b="1" i="1">
                <a:solidFill>
                  <a:srgbClr val="006600"/>
                </a:solidFill>
                <a:latin typeface="Times New Roman" panose="02020603050405020304" pitchFamily="18" charset="0"/>
                <a:ea typeface="仿宋_GB2312" pitchFamily="49" charset="-122"/>
              </a:rPr>
              <a:t>k</a:t>
            </a:r>
            <a:r>
              <a:rPr kumimoji="1" lang="zh-CN" altLang="en-US" sz="3000" b="1">
                <a:solidFill>
                  <a:srgbClr val="006600"/>
                </a:solidFill>
                <a:latin typeface="Times New Roman" panose="02020603050405020304" pitchFamily="18" charset="0"/>
                <a:ea typeface="仿宋_GB2312" pitchFamily="49" charset="-122"/>
              </a:rPr>
              <a:t>项和的公式</a:t>
            </a:r>
          </a:p>
          <a:p>
            <a:pPr>
              <a:lnSpc>
                <a:spcPct val="105000"/>
              </a:lnSpc>
              <a:spcBef>
                <a:spcPct val="10000"/>
              </a:spcBef>
              <a:buClr>
                <a:srgbClr val="800080"/>
              </a:buClr>
              <a:buSzPct val="50000"/>
              <a:buFont typeface="Wingdings" panose="05000000000000000000" pitchFamily="2" charset="2"/>
              <a:buNone/>
            </a:pPr>
            <a:r>
              <a:rPr kumimoji="1" lang="zh-CN" altLang="en-US" sz="3000" b="1">
                <a:solidFill>
                  <a:srgbClr val="D60093"/>
                </a:solidFill>
                <a:latin typeface="Times New Roman" panose="02020603050405020304" pitchFamily="18" charset="0"/>
                <a:ea typeface="仿宋_GB2312" pitchFamily="49" charset="-122"/>
              </a:rPr>
              <a:t>            </a:t>
            </a:r>
            <a:r>
              <a:rPr kumimoji="1" lang="en-US" altLang="zh-CN" sz="3000" b="1">
                <a:solidFill>
                  <a:schemeClr val="tx2"/>
                </a:solidFill>
                <a:latin typeface="Times New Roman" panose="02020603050405020304" pitchFamily="18" charset="0"/>
                <a:ea typeface="仿宋_GB2312" pitchFamily="49" charset="-122"/>
              </a:rPr>
              <a:t>2</a:t>
            </a:r>
            <a:r>
              <a:rPr kumimoji="1" lang="en-US" altLang="zh-CN" sz="3000" b="1" baseline="30000">
                <a:solidFill>
                  <a:schemeClr val="tx2"/>
                </a:solidFill>
                <a:latin typeface="Times New Roman" panose="02020603050405020304" pitchFamily="18" charset="0"/>
                <a:ea typeface="仿宋_GB2312" pitchFamily="49" charset="-122"/>
              </a:rPr>
              <a:t>0 </a:t>
            </a:r>
            <a:r>
              <a:rPr kumimoji="1" lang="en-US" altLang="zh-CN" sz="3000" b="1">
                <a:solidFill>
                  <a:schemeClr val="tx2"/>
                </a:solidFill>
                <a:latin typeface="Times New Roman" panose="02020603050405020304" pitchFamily="18" charset="0"/>
                <a:ea typeface="仿宋_GB2312" pitchFamily="49" charset="-122"/>
              </a:rPr>
              <a:t>+2</a:t>
            </a:r>
            <a:r>
              <a:rPr kumimoji="1" lang="en-US" altLang="zh-CN" sz="3000" b="1" baseline="30000">
                <a:solidFill>
                  <a:schemeClr val="tx2"/>
                </a:solidFill>
                <a:latin typeface="Times New Roman" panose="02020603050405020304" pitchFamily="18" charset="0"/>
                <a:ea typeface="仿宋_GB2312" pitchFamily="49" charset="-122"/>
              </a:rPr>
              <a:t>1 </a:t>
            </a:r>
            <a:r>
              <a:rPr kumimoji="1" lang="en-US" altLang="zh-CN" sz="3000" b="1">
                <a:solidFill>
                  <a:schemeClr val="tx2"/>
                </a:solidFill>
                <a:latin typeface="Times New Roman" panose="02020603050405020304" pitchFamily="18" charset="0"/>
                <a:ea typeface="仿宋_GB2312" pitchFamily="49" charset="-122"/>
              </a:rPr>
              <a:t>+2</a:t>
            </a:r>
            <a:r>
              <a:rPr kumimoji="1" lang="en-US" altLang="zh-CN" sz="3000" b="1" baseline="30000">
                <a:solidFill>
                  <a:schemeClr val="tx2"/>
                </a:solidFill>
                <a:latin typeface="Times New Roman" panose="02020603050405020304" pitchFamily="18" charset="0"/>
                <a:ea typeface="仿宋_GB2312" pitchFamily="49" charset="-122"/>
              </a:rPr>
              <a:t>2 </a:t>
            </a:r>
            <a:r>
              <a:rPr kumimoji="1" lang="en-US" altLang="zh-CN" sz="3000" b="1">
                <a:solidFill>
                  <a:schemeClr val="tx2"/>
                </a:solidFill>
                <a:latin typeface="Times New Roman" panose="02020603050405020304" pitchFamily="18" charset="0"/>
                <a:ea typeface="仿宋_GB2312" pitchFamily="49" charset="-122"/>
              </a:rPr>
              <a:t>+ …+2</a:t>
            </a:r>
            <a:r>
              <a:rPr kumimoji="1" lang="en-US" altLang="zh-CN" sz="3000" b="1" i="1" baseline="30000">
                <a:solidFill>
                  <a:schemeClr val="tx2"/>
                </a:solidFill>
                <a:latin typeface="Times New Roman" panose="02020603050405020304" pitchFamily="18" charset="0"/>
                <a:ea typeface="仿宋_GB2312" pitchFamily="49" charset="-122"/>
              </a:rPr>
              <a:t>k</a:t>
            </a:r>
            <a:r>
              <a:rPr kumimoji="1" lang="en-US" altLang="zh-CN" sz="3000" b="1" baseline="30000">
                <a:solidFill>
                  <a:schemeClr val="tx2"/>
                </a:solidFill>
                <a:latin typeface="Courier New" panose="02070309020205020404" pitchFamily="49" charset="0"/>
                <a:ea typeface="仿宋_GB2312" pitchFamily="49" charset="-122"/>
              </a:rPr>
              <a:t>-</a:t>
            </a:r>
            <a:r>
              <a:rPr kumimoji="1" lang="en-US" altLang="zh-CN" sz="3000" b="1" baseline="30000">
                <a:solidFill>
                  <a:schemeClr val="tx2"/>
                </a:solidFill>
                <a:latin typeface="Times New Roman" panose="02020603050405020304" pitchFamily="18" charset="0"/>
                <a:ea typeface="仿宋_GB2312" pitchFamily="49" charset="-122"/>
              </a:rPr>
              <a:t>1</a:t>
            </a:r>
            <a:r>
              <a:rPr kumimoji="1" lang="en-US" altLang="zh-CN" sz="3000" b="1">
                <a:solidFill>
                  <a:schemeClr val="tx2"/>
                </a:solidFill>
                <a:latin typeface="Times New Roman" panose="02020603050405020304" pitchFamily="18" charset="0"/>
                <a:ea typeface="仿宋_GB2312" pitchFamily="49" charset="-122"/>
              </a:rPr>
              <a:t> = 2</a:t>
            </a:r>
            <a:r>
              <a:rPr kumimoji="1" lang="en-US" altLang="zh-CN" sz="3000" b="1" i="1" baseline="30000">
                <a:solidFill>
                  <a:schemeClr val="tx2"/>
                </a:solidFill>
                <a:latin typeface="Times New Roman" panose="02020603050405020304" pitchFamily="18" charset="0"/>
                <a:ea typeface="仿宋_GB2312" pitchFamily="49" charset="-122"/>
              </a:rPr>
              <a:t>k</a:t>
            </a:r>
            <a:r>
              <a:rPr kumimoji="1" lang="en-US" altLang="zh-CN" sz="3000" b="1">
                <a:solidFill>
                  <a:schemeClr val="tx2"/>
                </a:solidFill>
                <a:latin typeface="Courier New" panose="02070309020205020404" pitchFamily="49" charset="0"/>
                <a:ea typeface="仿宋_GB2312" pitchFamily="49" charset="-122"/>
              </a:rPr>
              <a:t>-</a:t>
            </a:r>
            <a:r>
              <a:rPr kumimoji="1" lang="en-US" altLang="zh-CN" sz="3000" b="1">
                <a:solidFill>
                  <a:schemeClr val="tx2"/>
                </a:solidFill>
                <a:latin typeface="Times New Roman" panose="02020603050405020304" pitchFamily="18" charset="0"/>
                <a:ea typeface="仿宋_GB2312" pitchFamily="49" charset="-122"/>
              </a:rPr>
              <a:t>1</a:t>
            </a:r>
          </a:p>
        </p:txBody>
      </p:sp>
    </p:spTree>
  </p:cSld>
  <p:clrMapOvr>
    <a:masterClrMapping/>
  </p:clrMapOvr>
  <p:transition>
    <p:wipe dir="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灯片编号占位符 4">
            <a:extLst>
              <a:ext uri="{FF2B5EF4-FFF2-40B4-BE49-F238E27FC236}">
                <a16:creationId xmlns:a16="http://schemas.microsoft.com/office/drawing/2014/main" id="{DAB5D198-D67B-4F5F-ADF1-56AFE12FDE99}"/>
              </a:ext>
            </a:extLst>
          </p:cNvPr>
          <p:cNvSpPr>
            <a:spLocks noGrp="1"/>
          </p:cNvSpPr>
          <p:nvPr>
            <p:ph type="sldNum" sz="quarter" idx="11"/>
          </p:nvPr>
        </p:nvSpPr>
        <p:spPr/>
        <p:txBody>
          <a:bodyPr/>
          <a:lstStyle/>
          <a:p>
            <a:fld id="{E18F3E7E-242F-4FEE-87EF-DFF251497F21}" type="slidenum">
              <a:rPr lang="en-US" altLang="zh-CN"/>
              <a:pPr/>
              <a:t>140</a:t>
            </a:fld>
            <a:endParaRPr lang="en-US" altLang="zh-CN"/>
          </a:p>
        </p:txBody>
      </p:sp>
      <p:sp>
        <p:nvSpPr>
          <p:cNvPr id="236552" name="Text Box 8">
            <a:extLst>
              <a:ext uri="{FF2B5EF4-FFF2-40B4-BE49-F238E27FC236}">
                <a16:creationId xmlns:a16="http://schemas.microsoft.com/office/drawing/2014/main" id="{0D80BA42-288E-44C8-9E50-5F4252763DE9}"/>
              </a:ext>
            </a:extLst>
          </p:cNvPr>
          <p:cNvSpPr txBox="1">
            <a:spLocks noChangeArrowheads="1"/>
          </p:cNvSpPr>
          <p:nvPr/>
        </p:nvSpPr>
        <p:spPr bwMode="auto">
          <a:xfrm>
            <a:off x="1727200" y="5589588"/>
            <a:ext cx="62103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effectLst>
                  <a:outerShdw blurRad="38100" dist="38100" dir="2700000" algn="tl">
                    <a:srgbClr val="C0C0C0"/>
                  </a:outerShdw>
                </a:effectLst>
                <a:latin typeface="Times New Roman" panose="02020603050405020304" pitchFamily="18" charset="0"/>
                <a:ea typeface="仿宋_GB2312" pitchFamily="49" charset="-122"/>
              </a:rPr>
              <a:t>自下向上逐步调整为最小堆</a:t>
            </a:r>
            <a:endParaRPr kumimoji="1" lang="zh-CN" altLang="en-US" sz="2100">
              <a:latin typeface="Times New Roman" panose="02020603050405020304" pitchFamily="18" charset="0"/>
            </a:endParaRPr>
          </a:p>
        </p:txBody>
      </p:sp>
      <p:sp>
        <p:nvSpPr>
          <p:cNvPr id="236595" name="Text Box 51">
            <a:extLst>
              <a:ext uri="{FF2B5EF4-FFF2-40B4-BE49-F238E27FC236}">
                <a16:creationId xmlns:a16="http://schemas.microsoft.com/office/drawing/2014/main" id="{F9C42273-1519-485B-AEEA-2DDD9DFA4BEA}"/>
              </a:ext>
            </a:extLst>
          </p:cNvPr>
          <p:cNvSpPr txBox="1">
            <a:spLocks noChangeArrowheads="1"/>
          </p:cNvSpPr>
          <p:nvPr/>
        </p:nvSpPr>
        <p:spPr bwMode="auto">
          <a:xfrm>
            <a:off x="1149350" y="4876800"/>
            <a:ext cx="2900363"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currentPos = i = 3</a:t>
            </a:r>
            <a:endParaRPr kumimoji="1" lang="en-US" altLang="zh-CN" sz="2400">
              <a:latin typeface="Times New Roman" panose="02020603050405020304" pitchFamily="18" charset="0"/>
            </a:endParaRPr>
          </a:p>
        </p:txBody>
      </p:sp>
      <p:sp>
        <p:nvSpPr>
          <p:cNvPr id="236596" name="Text Box 52">
            <a:extLst>
              <a:ext uri="{FF2B5EF4-FFF2-40B4-BE49-F238E27FC236}">
                <a16:creationId xmlns:a16="http://schemas.microsoft.com/office/drawing/2014/main" id="{C3DE36BB-C811-4A90-97CF-8DD03D17FE89}"/>
              </a:ext>
            </a:extLst>
          </p:cNvPr>
          <p:cNvSpPr txBox="1">
            <a:spLocks noChangeArrowheads="1"/>
          </p:cNvSpPr>
          <p:nvPr/>
        </p:nvSpPr>
        <p:spPr bwMode="auto">
          <a:xfrm>
            <a:off x="4959350" y="4876800"/>
            <a:ext cx="2900363"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currentPos = i = 2</a:t>
            </a:r>
            <a:endParaRPr kumimoji="1" lang="en-US" altLang="zh-CN" sz="2400">
              <a:latin typeface="Times New Roman" panose="02020603050405020304" pitchFamily="18" charset="0"/>
            </a:endParaRPr>
          </a:p>
        </p:txBody>
      </p:sp>
      <p:grpSp>
        <p:nvGrpSpPr>
          <p:cNvPr id="236604" name="Group 60">
            <a:extLst>
              <a:ext uri="{FF2B5EF4-FFF2-40B4-BE49-F238E27FC236}">
                <a16:creationId xmlns:a16="http://schemas.microsoft.com/office/drawing/2014/main" id="{05DF65BA-EDD9-490E-BDF7-FB006B847016}"/>
              </a:ext>
            </a:extLst>
          </p:cNvPr>
          <p:cNvGrpSpPr>
            <a:grpSpLocks/>
          </p:cNvGrpSpPr>
          <p:nvPr/>
        </p:nvGrpSpPr>
        <p:grpSpPr bwMode="auto">
          <a:xfrm>
            <a:off x="798513" y="1620838"/>
            <a:ext cx="7086600" cy="3284537"/>
            <a:chOff x="480" y="1003"/>
            <a:chExt cx="4464" cy="2069"/>
          </a:xfrm>
        </p:grpSpPr>
        <p:sp>
          <p:nvSpPr>
            <p:cNvPr id="236546" name="Line 2">
              <a:extLst>
                <a:ext uri="{FF2B5EF4-FFF2-40B4-BE49-F238E27FC236}">
                  <a16:creationId xmlns:a16="http://schemas.microsoft.com/office/drawing/2014/main" id="{33624828-70F8-432F-A576-7EF99D8F9E94}"/>
                </a:ext>
              </a:extLst>
            </p:cNvPr>
            <p:cNvSpPr>
              <a:spLocks noChangeShapeType="1"/>
            </p:cNvSpPr>
            <p:nvPr/>
          </p:nvSpPr>
          <p:spPr bwMode="auto">
            <a:xfrm>
              <a:off x="2160" y="1776"/>
              <a:ext cx="240" cy="432"/>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47" name="Line 3">
              <a:extLst>
                <a:ext uri="{FF2B5EF4-FFF2-40B4-BE49-F238E27FC236}">
                  <a16:creationId xmlns:a16="http://schemas.microsoft.com/office/drawing/2014/main" id="{AB8D8E56-5F20-45FC-A0AE-CE80463F69FB}"/>
                </a:ext>
              </a:extLst>
            </p:cNvPr>
            <p:cNvSpPr>
              <a:spLocks noChangeShapeType="1"/>
            </p:cNvSpPr>
            <p:nvPr/>
          </p:nvSpPr>
          <p:spPr bwMode="auto">
            <a:xfrm flipH="1">
              <a:off x="1968" y="1824"/>
              <a:ext cx="144"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48" name="Line 4">
              <a:extLst>
                <a:ext uri="{FF2B5EF4-FFF2-40B4-BE49-F238E27FC236}">
                  <a16:creationId xmlns:a16="http://schemas.microsoft.com/office/drawing/2014/main" id="{89FBC7B2-27C1-405C-A420-2FA94E505710}"/>
                </a:ext>
              </a:extLst>
            </p:cNvPr>
            <p:cNvSpPr>
              <a:spLocks noChangeShapeType="1"/>
            </p:cNvSpPr>
            <p:nvPr/>
          </p:nvSpPr>
          <p:spPr bwMode="auto">
            <a:xfrm>
              <a:off x="1824"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49" name="Line 5">
              <a:extLst>
                <a:ext uri="{FF2B5EF4-FFF2-40B4-BE49-F238E27FC236}">
                  <a16:creationId xmlns:a16="http://schemas.microsoft.com/office/drawing/2014/main" id="{BDAB0846-8295-4B73-8373-1E25927D1036}"/>
                </a:ext>
              </a:extLst>
            </p:cNvPr>
            <p:cNvSpPr>
              <a:spLocks noChangeShapeType="1"/>
            </p:cNvSpPr>
            <p:nvPr/>
          </p:nvSpPr>
          <p:spPr bwMode="auto">
            <a:xfrm>
              <a:off x="1392" y="1824"/>
              <a:ext cx="96"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50" name="Line 6">
              <a:extLst>
                <a:ext uri="{FF2B5EF4-FFF2-40B4-BE49-F238E27FC236}">
                  <a16:creationId xmlns:a16="http://schemas.microsoft.com/office/drawing/2014/main" id="{7F39567D-AA40-4124-B1FE-1A806A1BD24D}"/>
                </a:ext>
              </a:extLst>
            </p:cNvPr>
            <p:cNvSpPr>
              <a:spLocks noChangeShapeType="1"/>
            </p:cNvSpPr>
            <p:nvPr/>
          </p:nvSpPr>
          <p:spPr bwMode="auto">
            <a:xfrm flipH="1">
              <a:off x="1440"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51" name="Line 7">
              <a:extLst>
                <a:ext uri="{FF2B5EF4-FFF2-40B4-BE49-F238E27FC236}">
                  <a16:creationId xmlns:a16="http://schemas.microsoft.com/office/drawing/2014/main" id="{1097B28B-97ED-4364-AB37-C78EA479C3A7}"/>
                </a:ext>
              </a:extLst>
            </p:cNvPr>
            <p:cNvSpPr>
              <a:spLocks noChangeShapeType="1"/>
            </p:cNvSpPr>
            <p:nvPr/>
          </p:nvSpPr>
          <p:spPr bwMode="auto">
            <a:xfrm flipH="1">
              <a:off x="720" y="1824"/>
              <a:ext cx="576" cy="960"/>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54" name="Oval 10">
              <a:extLst>
                <a:ext uri="{FF2B5EF4-FFF2-40B4-BE49-F238E27FC236}">
                  <a16:creationId xmlns:a16="http://schemas.microsoft.com/office/drawing/2014/main" id="{2F5013BB-07CB-4CCF-AEB4-2BEACF7C4A10}"/>
                </a:ext>
              </a:extLst>
            </p:cNvPr>
            <p:cNvSpPr>
              <a:spLocks noChangeArrowheads="1"/>
            </p:cNvSpPr>
            <p:nvPr/>
          </p:nvSpPr>
          <p:spPr bwMode="auto">
            <a:xfrm>
              <a:off x="1587" y="1003"/>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55" name="Oval 11">
              <a:extLst>
                <a:ext uri="{FF2B5EF4-FFF2-40B4-BE49-F238E27FC236}">
                  <a16:creationId xmlns:a16="http://schemas.microsoft.com/office/drawing/2014/main" id="{B0594689-36B7-46C7-8E4C-B6B71A766E28}"/>
                </a:ext>
              </a:extLst>
            </p:cNvPr>
            <p:cNvSpPr>
              <a:spLocks noChangeArrowheads="1"/>
            </p:cNvSpPr>
            <p:nvPr/>
          </p:nvSpPr>
          <p:spPr bwMode="auto">
            <a:xfrm>
              <a:off x="864"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56" name="Oval 12">
              <a:extLst>
                <a:ext uri="{FF2B5EF4-FFF2-40B4-BE49-F238E27FC236}">
                  <a16:creationId xmlns:a16="http://schemas.microsoft.com/office/drawing/2014/main" id="{0C69ECD0-C673-4D90-BC51-64BF1696C63E}"/>
                </a:ext>
              </a:extLst>
            </p:cNvPr>
            <p:cNvSpPr>
              <a:spLocks noChangeArrowheads="1"/>
            </p:cNvSpPr>
            <p:nvPr/>
          </p:nvSpPr>
          <p:spPr bwMode="auto">
            <a:xfrm>
              <a:off x="1344"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57" name="Oval 13">
              <a:extLst>
                <a:ext uri="{FF2B5EF4-FFF2-40B4-BE49-F238E27FC236}">
                  <a16:creationId xmlns:a16="http://schemas.microsoft.com/office/drawing/2014/main" id="{AE8454B6-C1BA-43C7-B56F-19B5186658CB}"/>
                </a:ext>
              </a:extLst>
            </p:cNvPr>
            <p:cNvSpPr>
              <a:spLocks noChangeArrowheads="1"/>
            </p:cNvSpPr>
            <p:nvPr/>
          </p:nvSpPr>
          <p:spPr bwMode="auto">
            <a:xfrm>
              <a:off x="1776"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58" name="Oval 14">
              <a:extLst>
                <a:ext uri="{FF2B5EF4-FFF2-40B4-BE49-F238E27FC236}">
                  <a16:creationId xmlns:a16="http://schemas.microsoft.com/office/drawing/2014/main" id="{227CF3AA-93D1-42AD-8E61-D53BC700AC88}"/>
                </a:ext>
              </a:extLst>
            </p:cNvPr>
            <p:cNvSpPr>
              <a:spLocks noChangeArrowheads="1"/>
            </p:cNvSpPr>
            <p:nvPr/>
          </p:nvSpPr>
          <p:spPr bwMode="auto">
            <a:xfrm>
              <a:off x="2256"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59" name="Oval 15">
              <a:extLst>
                <a:ext uri="{FF2B5EF4-FFF2-40B4-BE49-F238E27FC236}">
                  <a16:creationId xmlns:a16="http://schemas.microsoft.com/office/drawing/2014/main" id="{6FCCA330-6A6A-4D3B-8D9A-E34B1AF02F9B}"/>
                </a:ext>
              </a:extLst>
            </p:cNvPr>
            <p:cNvSpPr>
              <a:spLocks noChangeArrowheads="1"/>
            </p:cNvSpPr>
            <p:nvPr/>
          </p:nvSpPr>
          <p:spPr bwMode="auto">
            <a:xfrm>
              <a:off x="528" y="268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60" name="Oval 16">
              <a:extLst>
                <a:ext uri="{FF2B5EF4-FFF2-40B4-BE49-F238E27FC236}">
                  <a16:creationId xmlns:a16="http://schemas.microsoft.com/office/drawing/2014/main" id="{92D83449-230D-4743-8669-0AD8A0BD97A7}"/>
                </a:ext>
              </a:extLst>
            </p:cNvPr>
            <p:cNvSpPr>
              <a:spLocks noChangeArrowheads="1"/>
            </p:cNvSpPr>
            <p:nvPr/>
          </p:nvSpPr>
          <p:spPr bwMode="auto">
            <a:xfrm>
              <a:off x="1200"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61" name="Oval 17">
              <a:extLst>
                <a:ext uri="{FF2B5EF4-FFF2-40B4-BE49-F238E27FC236}">
                  <a16:creationId xmlns:a16="http://schemas.microsoft.com/office/drawing/2014/main" id="{771EF30D-9E36-493D-A554-F55B2008371A}"/>
                </a:ext>
              </a:extLst>
            </p:cNvPr>
            <p:cNvSpPr>
              <a:spLocks noChangeArrowheads="1"/>
            </p:cNvSpPr>
            <p:nvPr/>
          </p:nvSpPr>
          <p:spPr bwMode="auto">
            <a:xfrm>
              <a:off x="1968"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62" name="Line 18">
              <a:extLst>
                <a:ext uri="{FF2B5EF4-FFF2-40B4-BE49-F238E27FC236}">
                  <a16:creationId xmlns:a16="http://schemas.microsoft.com/office/drawing/2014/main" id="{8F06DCBA-3CE1-4798-8C13-48896D5910BA}"/>
                </a:ext>
              </a:extLst>
            </p:cNvPr>
            <p:cNvSpPr>
              <a:spLocks noChangeShapeType="1"/>
            </p:cNvSpPr>
            <p:nvPr/>
          </p:nvSpPr>
          <p:spPr bwMode="auto">
            <a:xfrm>
              <a:off x="4464" y="1776"/>
              <a:ext cx="240" cy="432"/>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63" name="Line 19">
              <a:extLst>
                <a:ext uri="{FF2B5EF4-FFF2-40B4-BE49-F238E27FC236}">
                  <a16:creationId xmlns:a16="http://schemas.microsoft.com/office/drawing/2014/main" id="{58E499A1-A949-4018-963F-96216644D07D}"/>
                </a:ext>
              </a:extLst>
            </p:cNvPr>
            <p:cNvSpPr>
              <a:spLocks noChangeShapeType="1"/>
            </p:cNvSpPr>
            <p:nvPr/>
          </p:nvSpPr>
          <p:spPr bwMode="auto">
            <a:xfrm flipH="1">
              <a:off x="4272" y="1824"/>
              <a:ext cx="144"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64" name="Line 20">
              <a:extLst>
                <a:ext uri="{FF2B5EF4-FFF2-40B4-BE49-F238E27FC236}">
                  <a16:creationId xmlns:a16="http://schemas.microsoft.com/office/drawing/2014/main" id="{670219E7-6F7B-4365-BD9F-E90882F2A229}"/>
                </a:ext>
              </a:extLst>
            </p:cNvPr>
            <p:cNvSpPr>
              <a:spLocks noChangeShapeType="1"/>
            </p:cNvSpPr>
            <p:nvPr/>
          </p:nvSpPr>
          <p:spPr bwMode="auto">
            <a:xfrm>
              <a:off x="4128"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65" name="Line 21">
              <a:extLst>
                <a:ext uri="{FF2B5EF4-FFF2-40B4-BE49-F238E27FC236}">
                  <a16:creationId xmlns:a16="http://schemas.microsoft.com/office/drawing/2014/main" id="{3213B158-C278-4A34-AEF1-00C1C5B10866}"/>
                </a:ext>
              </a:extLst>
            </p:cNvPr>
            <p:cNvSpPr>
              <a:spLocks noChangeShapeType="1"/>
            </p:cNvSpPr>
            <p:nvPr/>
          </p:nvSpPr>
          <p:spPr bwMode="auto">
            <a:xfrm>
              <a:off x="3696" y="1824"/>
              <a:ext cx="96"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66" name="Line 22">
              <a:extLst>
                <a:ext uri="{FF2B5EF4-FFF2-40B4-BE49-F238E27FC236}">
                  <a16:creationId xmlns:a16="http://schemas.microsoft.com/office/drawing/2014/main" id="{719D0C01-F129-4D35-A733-07038C6130B9}"/>
                </a:ext>
              </a:extLst>
            </p:cNvPr>
            <p:cNvSpPr>
              <a:spLocks noChangeShapeType="1"/>
            </p:cNvSpPr>
            <p:nvPr/>
          </p:nvSpPr>
          <p:spPr bwMode="auto">
            <a:xfrm flipH="1">
              <a:off x="3744"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67" name="Line 23">
              <a:extLst>
                <a:ext uri="{FF2B5EF4-FFF2-40B4-BE49-F238E27FC236}">
                  <a16:creationId xmlns:a16="http://schemas.microsoft.com/office/drawing/2014/main" id="{AE5D9CF3-92C5-429B-B2C4-B8672B2DE922}"/>
                </a:ext>
              </a:extLst>
            </p:cNvPr>
            <p:cNvSpPr>
              <a:spLocks noChangeShapeType="1"/>
            </p:cNvSpPr>
            <p:nvPr/>
          </p:nvSpPr>
          <p:spPr bwMode="auto">
            <a:xfrm flipH="1">
              <a:off x="3024" y="1824"/>
              <a:ext cx="576" cy="960"/>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68" name="Oval 24">
              <a:extLst>
                <a:ext uri="{FF2B5EF4-FFF2-40B4-BE49-F238E27FC236}">
                  <a16:creationId xmlns:a16="http://schemas.microsoft.com/office/drawing/2014/main" id="{954BD111-384D-428A-8F28-693D371C69AB}"/>
                </a:ext>
              </a:extLst>
            </p:cNvPr>
            <p:cNvSpPr>
              <a:spLocks noChangeArrowheads="1"/>
            </p:cNvSpPr>
            <p:nvPr/>
          </p:nvSpPr>
          <p:spPr bwMode="auto">
            <a:xfrm>
              <a:off x="3888" y="100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69" name="Oval 25">
              <a:extLst>
                <a:ext uri="{FF2B5EF4-FFF2-40B4-BE49-F238E27FC236}">
                  <a16:creationId xmlns:a16="http://schemas.microsoft.com/office/drawing/2014/main" id="{D2E3AE25-7BC1-43D5-9B62-422522CC4514}"/>
                </a:ext>
              </a:extLst>
            </p:cNvPr>
            <p:cNvSpPr>
              <a:spLocks noChangeArrowheads="1"/>
            </p:cNvSpPr>
            <p:nvPr/>
          </p:nvSpPr>
          <p:spPr bwMode="auto">
            <a:xfrm>
              <a:off x="3168"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70" name="Oval 26">
              <a:extLst>
                <a:ext uri="{FF2B5EF4-FFF2-40B4-BE49-F238E27FC236}">
                  <a16:creationId xmlns:a16="http://schemas.microsoft.com/office/drawing/2014/main" id="{8645A2A2-ADA5-49AE-9B5B-CCACBE2394B0}"/>
                </a:ext>
              </a:extLst>
            </p:cNvPr>
            <p:cNvSpPr>
              <a:spLocks noChangeArrowheads="1"/>
            </p:cNvSpPr>
            <p:nvPr/>
          </p:nvSpPr>
          <p:spPr bwMode="auto">
            <a:xfrm>
              <a:off x="3648"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71" name="Oval 27">
              <a:extLst>
                <a:ext uri="{FF2B5EF4-FFF2-40B4-BE49-F238E27FC236}">
                  <a16:creationId xmlns:a16="http://schemas.microsoft.com/office/drawing/2014/main" id="{662BBA31-BEA8-42C5-8CDF-AD4764D5A515}"/>
                </a:ext>
              </a:extLst>
            </p:cNvPr>
            <p:cNvSpPr>
              <a:spLocks noChangeArrowheads="1"/>
            </p:cNvSpPr>
            <p:nvPr/>
          </p:nvSpPr>
          <p:spPr bwMode="auto">
            <a:xfrm>
              <a:off x="4080"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72" name="Oval 28">
              <a:extLst>
                <a:ext uri="{FF2B5EF4-FFF2-40B4-BE49-F238E27FC236}">
                  <a16:creationId xmlns:a16="http://schemas.microsoft.com/office/drawing/2014/main" id="{B38B57D9-0B71-43EB-BC0E-52CD310F469B}"/>
                </a:ext>
              </a:extLst>
            </p:cNvPr>
            <p:cNvSpPr>
              <a:spLocks noChangeArrowheads="1"/>
            </p:cNvSpPr>
            <p:nvPr/>
          </p:nvSpPr>
          <p:spPr bwMode="auto">
            <a:xfrm>
              <a:off x="4560"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73" name="Oval 29">
              <a:extLst>
                <a:ext uri="{FF2B5EF4-FFF2-40B4-BE49-F238E27FC236}">
                  <a16:creationId xmlns:a16="http://schemas.microsoft.com/office/drawing/2014/main" id="{6AB7ACFB-BE98-48D5-8AC0-EACF411D10A3}"/>
                </a:ext>
              </a:extLst>
            </p:cNvPr>
            <p:cNvSpPr>
              <a:spLocks noChangeArrowheads="1"/>
            </p:cNvSpPr>
            <p:nvPr/>
          </p:nvSpPr>
          <p:spPr bwMode="auto">
            <a:xfrm>
              <a:off x="2832" y="268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74" name="Oval 30">
              <a:extLst>
                <a:ext uri="{FF2B5EF4-FFF2-40B4-BE49-F238E27FC236}">
                  <a16:creationId xmlns:a16="http://schemas.microsoft.com/office/drawing/2014/main" id="{194E040D-CD46-4137-9864-E8592CEE0233}"/>
                </a:ext>
              </a:extLst>
            </p:cNvPr>
            <p:cNvSpPr>
              <a:spLocks noChangeArrowheads="1"/>
            </p:cNvSpPr>
            <p:nvPr/>
          </p:nvSpPr>
          <p:spPr bwMode="auto">
            <a:xfrm>
              <a:off x="3504"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75" name="Oval 31">
              <a:extLst>
                <a:ext uri="{FF2B5EF4-FFF2-40B4-BE49-F238E27FC236}">
                  <a16:creationId xmlns:a16="http://schemas.microsoft.com/office/drawing/2014/main" id="{6F3BEF09-2410-4609-A34C-99CC918E8D87}"/>
                </a:ext>
              </a:extLst>
            </p:cNvPr>
            <p:cNvSpPr>
              <a:spLocks noChangeArrowheads="1"/>
            </p:cNvSpPr>
            <p:nvPr/>
          </p:nvSpPr>
          <p:spPr bwMode="auto">
            <a:xfrm>
              <a:off x="4272"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76" name="Text Box 32">
              <a:extLst>
                <a:ext uri="{FF2B5EF4-FFF2-40B4-BE49-F238E27FC236}">
                  <a16:creationId xmlns:a16="http://schemas.microsoft.com/office/drawing/2014/main" id="{EDB28EE4-9CE8-422A-973E-9CAE97708296}"/>
                </a:ext>
              </a:extLst>
            </p:cNvPr>
            <p:cNvSpPr txBox="1">
              <a:spLocks noChangeArrowheads="1"/>
            </p:cNvSpPr>
            <p:nvPr/>
          </p:nvSpPr>
          <p:spPr bwMode="auto">
            <a:xfrm>
              <a:off x="1600" y="1008"/>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53</a:t>
              </a:r>
              <a:endParaRPr kumimoji="1" lang="en-US" altLang="zh-CN" sz="2400">
                <a:latin typeface="Times New Roman" panose="02020603050405020304" pitchFamily="18" charset="0"/>
              </a:endParaRPr>
            </a:p>
          </p:txBody>
        </p:sp>
        <p:sp>
          <p:nvSpPr>
            <p:cNvPr id="236577" name="Text Box 33">
              <a:extLst>
                <a:ext uri="{FF2B5EF4-FFF2-40B4-BE49-F238E27FC236}">
                  <a16:creationId xmlns:a16="http://schemas.microsoft.com/office/drawing/2014/main" id="{6A45E16F-5AB4-4CDC-B6B9-5FB06A6BC390}"/>
                </a:ext>
              </a:extLst>
            </p:cNvPr>
            <p:cNvSpPr txBox="1">
              <a:spLocks noChangeArrowheads="1"/>
            </p:cNvSpPr>
            <p:nvPr/>
          </p:nvSpPr>
          <p:spPr bwMode="auto">
            <a:xfrm>
              <a:off x="3904" y="1008"/>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53</a:t>
              </a:r>
              <a:endParaRPr kumimoji="1" lang="en-US" altLang="zh-CN" sz="2400">
                <a:latin typeface="Times New Roman" panose="02020603050405020304" pitchFamily="18" charset="0"/>
              </a:endParaRPr>
            </a:p>
          </p:txBody>
        </p:sp>
        <p:sp>
          <p:nvSpPr>
            <p:cNvPr id="236578" name="Text Box 34">
              <a:extLst>
                <a:ext uri="{FF2B5EF4-FFF2-40B4-BE49-F238E27FC236}">
                  <a16:creationId xmlns:a16="http://schemas.microsoft.com/office/drawing/2014/main" id="{88FAC3FC-527F-480E-848C-327FD54CE935}"/>
                </a:ext>
              </a:extLst>
            </p:cNvPr>
            <p:cNvSpPr txBox="1">
              <a:spLocks noChangeArrowheads="1"/>
            </p:cNvSpPr>
            <p:nvPr/>
          </p:nvSpPr>
          <p:spPr bwMode="auto">
            <a:xfrm>
              <a:off x="1216"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17</a:t>
              </a:r>
              <a:endParaRPr kumimoji="1" lang="en-US" altLang="zh-CN" sz="2400">
                <a:latin typeface="Times New Roman" panose="02020603050405020304" pitchFamily="18" charset="0"/>
              </a:endParaRPr>
            </a:p>
          </p:txBody>
        </p:sp>
        <p:sp>
          <p:nvSpPr>
            <p:cNvPr id="236579" name="Text Box 35">
              <a:extLst>
                <a:ext uri="{FF2B5EF4-FFF2-40B4-BE49-F238E27FC236}">
                  <a16:creationId xmlns:a16="http://schemas.microsoft.com/office/drawing/2014/main" id="{29D71151-75B3-454A-906A-2E49E71B5685}"/>
                </a:ext>
              </a:extLst>
            </p:cNvPr>
            <p:cNvSpPr txBox="1">
              <a:spLocks noChangeArrowheads="1"/>
            </p:cNvSpPr>
            <p:nvPr/>
          </p:nvSpPr>
          <p:spPr bwMode="auto">
            <a:xfrm>
              <a:off x="3520"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17</a:t>
              </a:r>
              <a:endParaRPr kumimoji="1" lang="en-US" altLang="zh-CN" sz="2400">
                <a:latin typeface="Times New Roman" panose="02020603050405020304" pitchFamily="18" charset="0"/>
              </a:endParaRPr>
            </a:p>
          </p:txBody>
        </p:sp>
        <p:sp>
          <p:nvSpPr>
            <p:cNvPr id="236580" name="Text Box 36">
              <a:extLst>
                <a:ext uri="{FF2B5EF4-FFF2-40B4-BE49-F238E27FC236}">
                  <a16:creationId xmlns:a16="http://schemas.microsoft.com/office/drawing/2014/main" id="{2F29D049-D104-4DA2-99EF-2CC3867DB12F}"/>
                </a:ext>
              </a:extLst>
            </p:cNvPr>
            <p:cNvSpPr txBox="1">
              <a:spLocks noChangeArrowheads="1"/>
            </p:cNvSpPr>
            <p:nvPr/>
          </p:nvSpPr>
          <p:spPr bwMode="auto">
            <a:xfrm>
              <a:off x="1984"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78</a:t>
              </a:r>
              <a:endParaRPr kumimoji="1" lang="en-US" altLang="zh-CN" sz="2400">
                <a:latin typeface="Times New Roman" panose="02020603050405020304" pitchFamily="18" charset="0"/>
              </a:endParaRPr>
            </a:p>
          </p:txBody>
        </p:sp>
        <p:sp>
          <p:nvSpPr>
            <p:cNvPr id="236581" name="Text Box 37">
              <a:extLst>
                <a:ext uri="{FF2B5EF4-FFF2-40B4-BE49-F238E27FC236}">
                  <a16:creationId xmlns:a16="http://schemas.microsoft.com/office/drawing/2014/main" id="{590086D2-38CA-493A-99CD-C4CDD738E4F2}"/>
                </a:ext>
              </a:extLst>
            </p:cNvPr>
            <p:cNvSpPr txBox="1">
              <a:spLocks noChangeArrowheads="1"/>
            </p:cNvSpPr>
            <p:nvPr/>
          </p:nvSpPr>
          <p:spPr bwMode="auto">
            <a:xfrm>
              <a:off x="4288"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78</a:t>
              </a:r>
              <a:endParaRPr kumimoji="1" lang="en-US" altLang="zh-CN" sz="2400">
                <a:latin typeface="Times New Roman" panose="02020603050405020304" pitchFamily="18" charset="0"/>
              </a:endParaRPr>
            </a:p>
          </p:txBody>
        </p:sp>
        <p:sp>
          <p:nvSpPr>
            <p:cNvPr id="236582" name="Text Box 38">
              <a:extLst>
                <a:ext uri="{FF2B5EF4-FFF2-40B4-BE49-F238E27FC236}">
                  <a16:creationId xmlns:a16="http://schemas.microsoft.com/office/drawing/2014/main" id="{EF82E5B9-5B43-4AA1-A9F7-B9CCE610B9B9}"/>
                </a:ext>
              </a:extLst>
            </p:cNvPr>
            <p:cNvSpPr txBox="1">
              <a:spLocks noChangeArrowheads="1"/>
            </p:cNvSpPr>
            <p:nvPr/>
          </p:nvSpPr>
          <p:spPr bwMode="auto">
            <a:xfrm>
              <a:off x="544" y="2697"/>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09</a:t>
              </a:r>
              <a:endParaRPr kumimoji="1" lang="en-US" altLang="zh-CN" sz="2400">
                <a:latin typeface="Times New Roman" panose="02020603050405020304" pitchFamily="18" charset="0"/>
              </a:endParaRPr>
            </a:p>
          </p:txBody>
        </p:sp>
        <p:sp>
          <p:nvSpPr>
            <p:cNvPr id="236583" name="Text Box 39">
              <a:extLst>
                <a:ext uri="{FF2B5EF4-FFF2-40B4-BE49-F238E27FC236}">
                  <a16:creationId xmlns:a16="http://schemas.microsoft.com/office/drawing/2014/main" id="{D5064E39-E976-4CD9-B604-6B9DD171BDE7}"/>
                </a:ext>
              </a:extLst>
            </p:cNvPr>
            <p:cNvSpPr txBox="1">
              <a:spLocks noChangeArrowheads="1"/>
            </p:cNvSpPr>
            <p:nvPr/>
          </p:nvSpPr>
          <p:spPr bwMode="auto">
            <a:xfrm>
              <a:off x="864" y="2112"/>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23</a:t>
              </a:r>
              <a:endParaRPr kumimoji="1" lang="en-US" altLang="zh-CN" sz="2400">
                <a:latin typeface="Times New Roman" panose="02020603050405020304" pitchFamily="18" charset="0"/>
              </a:endParaRPr>
            </a:p>
          </p:txBody>
        </p:sp>
        <p:sp>
          <p:nvSpPr>
            <p:cNvPr id="236584" name="Text Box 40">
              <a:extLst>
                <a:ext uri="{FF2B5EF4-FFF2-40B4-BE49-F238E27FC236}">
                  <a16:creationId xmlns:a16="http://schemas.microsoft.com/office/drawing/2014/main" id="{D20350CA-9780-4D69-9AF0-81AC9E6054BD}"/>
                </a:ext>
              </a:extLst>
            </p:cNvPr>
            <p:cNvSpPr txBox="1">
              <a:spLocks noChangeArrowheads="1"/>
            </p:cNvSpPr>
            <p:nvPr/>
          </p:nvSpPr>
          <p:spPr bwMode="auto">
            <a:xfrm>
              <a:off x="1360"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45</a:t>
              </a:r>
              <a:endParaRPr kumimoji="1" lang="en-US" altLang="zh-CN" sz="2400">
                <a:latin typeface="Times New Roman" panose="02020603050405020304" pitchFamily="18" charset="0"/>
              </a:endParaRPr>
            </a:p>
          </p:txBody>
        </p:sp>
        <p:sp>
          <p:nvSpPr>
            <p:cNvPr id="236585" name="Text Box 41">
              <a:extLst>
                <a:ext uri="{FF2B5EF4-FFF2-40B4-BE49-F238E27FC236}">
                  <a16:creationId xmlns:a16="http://schemas.microsoft.com/office/drawing/2014/main" id="{3E85A144-C2CD-40CA-A24F-27C9719EB39E}"/>
                </a:ext>
              </a:extLst>
            </p:cNvPr>
            <p:cNvSpPr txBox="1">
              <a:spLocks noChangeArrowheads="1"/>
            </p:cNvSpPr>
            <p:nvPr/>
          </p:nvSpPr>
          <p:spPr bwMode="auto">
            <a:xfrm>
              <a:off x="1792" y="2112"/>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65</a:t>
              </a:r>
              <a:endParaRPr kumimoji="1" lang="en-US" altLang="zh-CN" sz="2400">
                <a:latin typeface="Times New Roman" panose="02020603050405020304" pitchFamily="18" charset="0"/>
              </a:endParaRPr>
            </a:p>
          </p:txBody>
        </p:sp>
        <p:sp>
          <p:nvSpPr>
            <p:cNvPr id="236586" name="Text Box 42">
              <a:extLst>
                <a:ext uri="{FF2B5EF4-FFF2-40B4-BE49-F238E27FC236}">
                  <a16:creationId xmlns:a16="http://schemas.microsoft.com/office/drawing/2014/main" id="{20AD8605-D895-44C8-A91E-C8DC012666E9}"/>
                </a:ext>
              </a:extLst>
            </p:cNvPr>
            <p:cNvSpPr txBox="1">
              <a:spLocks noChangeArrowheads="1"/>
            </p:cNvSpPr>
            <p:nvPr/>
          </p:nvSpPr>
          <p:spPr bwMode="auto">
            <a:xfrm>
              <a:off x="2272" y="2112"/>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87</a:t>
              </a:r>
              <a:endParaRPr kumimoji="1" lang="en-US" altLang="zh-CN" sz="2400">
                <a:latin typeface="Times New Roman" panose="02020603050405020304" pitchFamily="18" charset="0"/>
              </a:endParaRPr>
            </a:p>
          </p:txBody>
        </p:sp>
        <p:sp>
          <p:nvSpPr>
            <p:cNvPr id="236587" name="Line 43">
              <a:extLst>
                <a:ext uri="{FF2B5EF4-FFF2-40B4-BE49-F238E27FC236}">
                  <a16:creationId xmlns:a16="http://schemas.microsoft.com/office/drawing/2014/main" id="{54057FEB-83C5-42B9-BADD-FE4C4CCACF12}"/>
                </a:ext>
              </a:extLst>
            </p:cNvPr>
            <p:cNvSpPr>
              <a:spLocks noChangeShapeType="1"/>
            </p:cNvSpPr>
            <p:nvPr/>
          </p:nvSpPr>
          <p:spPr bwMode="auto">
            <a:xfrm>
              <a:off x="816" y="1872"/>
              <a:ext cx="144" cy="288"/>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88" name="Text Box 44">
              <a:extLst>
                <a:ext uri="{FF2B5EF4-FFF2-40B4-BE49-F238E27FC236}">
                  <a16:creationId xmlns:a16="http://schemas.microsoft.com/office/drawing/2014/main" id="{9742159E-E46E-4CEE-B163-C22F8930BBED}"/>
                </a:ext>
              </a:extLst>
            </p:cNvPr>
            <p:cNvSpPr txBox="1">
              <a:spLocks noChangeArrowheads="1"/>
            </p:cNvSpPr>
            <p:nvPr/>
          </p:nvSpPr>
          <p:spPr bwMode="auto">
            <a:xfrm>
              <a:off x="668" y="1584"/>
              <a:ext cx="1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i</a:t>
              </a:r>
              <a:endParaRPr kumimoji="1" lang="en-US" altLang="zh-CN" sz="2400">
                <a:latin typeface="Times New Roman" panose="02020603050405020304" pitchFamily="18" charset="0"/>
              </a:endParaRPr>
            </a:p>
          </p:txBody>
        </p:sp>
        <p:sp>
          <p:nvSpPr>
            <p:cNvPr id="236589" name="Rectangle 45">
              <a:extLst>
                <a:ext uri="{FF2B5EF4-FFF2-40B4-BE49-F238E27FC236}">
                  <a16:creationId xmlns:a16="http://schemas.microsoft.com/office/drawing/2014/main" id="{F078E3C3-4485-4649-88E6-1ADB5377EFE9}"/>
                </a:ext>
              </a:extLst>
            </p:cNvPr>
            <p:cNvSpPr>
              <a:spLocks noChangeArrowheads="1"/>
            </p:cNvSpPr>
            <p:nvPr/>
          </p:nvSpPr>
          <p:spPr bwMode="auto">
            <a:xfrm>
              <a:off x="480" y="2016"/>
              <a:ext cx="768" cy="1056"/>
            </a:xfrm>
            <a:prstGeom prst="rect">
              <a:avLst/>
            </a:prstGeom>
            <a:noFill/>
            <a:ln w="38100">
              <a:solidFill>
                <a:srgbClr val="009900"/>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90" name="Text Box 46">
              <a:extLst>
                <a:ext uri="{FF2B5EF4-FFF2-40B4-BE49-F238E27FC236}">
                  <a16:creationId xmlns:a16="http://schemas.microsoft.com/office/drawing/2014/main" id="{5B90D93D-7EB3-4A2D-B85E-D8DECBDDF3F3}"/>
                </a:ext>
              </a:extLst>
            </p:cNvPr>
            <p:cNvSpPr txBox="1">
              <a:spLocks noChangeArrowheads="1"/>
            </p:cNvSpPr>
            <p:nvPr/>
          </p:nvSpPr>
          <p:spPr bwMode="auto">
            <a:xfrm>
              <a:off x="3184" y="2112"/>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09</a:t>
              </a:r>
              <a:endParaRPr kumimoji="1" lang="en-US" altLang="zh-CN" sz="2400">
                <a:latin typeface="Times New Roman" panose="02020603050405020304" pitchFamily="18" charset="0"/>
              </a:endParaRPr>
            </a:p>
          </p:txBody>
        </p:sp>
        <p:sp>
          <p:nvSpPr>
            <p:cNvPr id="236591" name="Text Box 47">
              <a:extLst>
                <a:ext uri="{FF2B5EF4-FFF2-40B4-BE49-F238E27FC236}">
                  <a16:creationId xmlns:a16="http://schemas.microsoft.com/office/drawing/2014/main" id="{CED07D2A-F012-447A-9166-4A5235265B4C}"/>
                </a:ext>
              </a:extLst>
            </p:cNvPr>
            <p:cNvSpPr txBox="1">
              <a:spLocks noChangeArrowheads="1"/>
            </p:cNvSpPr>
            <p:nvPr/>
          </p:nvSpPr>
          <p:spPr bwMode="auto">
            <a:xfrm>
              <a:off x="2848" y="2697"/>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23</a:t>
              </a:r>
              <a:endParaRPr kumimoji="1" lang="en-US" altLang="zh-CN" sz="2400">
                <a:latin typeface="Times New Roman" panose="02020603050405020304" pitchFamily="18" charset="0"/>
              </a:endParaRPr>
            </a:p>
          </p:txBody>
        </p:sp>
        <p:sp>
          <p:nvSpPr>
            <p:cNvPr id="236592" name="Text Box 48">
              <a:extLst>
                <a:ext uri="{FF2B5EF4-FFF2-40B4-BE49-F238E27FC236}">
                  <a16:creationId xmlns:a16="http://schemas.microsoft.com/office/drawing/2014/main" id="{BCCC4E2B-1100-497C-B7A3-DDDB255E8668}"/>
                </a:ext>
              </a:extLst>
            </p:cNvPr>
            <p:cNvSpPr txBox="1">
              <a:spLocks noChangeArrowheads="1"/>
            </p:cNvSpPr>
            <p:nvPr/>
          </p:nvSpPr>
          <p:spPr bwMode="auto">
            <a:xfrm>
              <a:off x="3664"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45</a:t>
              </a:r>
              <a:endParaRPr kumimoji="1" lang="en-US" altLang="zh-CN" sz="2400">
                <a:latin typeface="Times New Roman" panose="02020603050405020304" pitchFamily="18" charset="0"/>
              </a:endParaRPr>
            </a:p>
          </p:txBody>
        </p:sp>
        <p:sp>
          <p:nvSpPr>
            <p:cNvPr id="236593" name="Text Box 49">
              <a:extLst>
                <a:ext uri="{FF2B5EF4-FFF2-40B4-BE49-F238E27FC236}">
                  <a16:creationId xmlns:a16="http://schemas.microsoft.com/office/drawing/2014/main" id="{159AABB1-85A3-481A-9BF4-85018E390B1F}"/>
                </a:ext>
              </a:extLst>
            </p:cNvPr>
            <p:cNvSpPr txBox="1">
              <a:spLocks noChangeArrowheads="1"/>
            </p:cNvSpPr>
            <p:nvPr/>
          </p:nvSpPr>
          <p:spPr bwMode="auto">
            <a:xfrm>
              <a:off x="4096" y="2112"/>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65</a:t>
              </a:r>
              <a:endParaRPr kumimoji="1" lang="en-US" altLang="zh-CN" sz="2400">
                <a:latin typeface="Times New Roman" panose="02020603050405020304" pitchFamily="18" charset="0"/>
              </a:endParaRPr>
            </a:p>
          </p:txBody>
        </p:sp>
        <p:sp>
          <p:nvSpPr>
            <p:cNvPr id="236594" name="Text Box 50">
              <a:extLst>
                <a:ext uri="{FF2B5EF4-FFF2-40B4-BE49-F238E27FC236}">
                  <a16:creationId xmlns:a16="http://schemas.microsoft.com/office/drawing/2014/main" id="{A1024F77-D503-4AEE-A1A2-2D84B25DA56B}"/>
                </a:ext>
              </a:extLst>
            </p:cNvPr>
            <p:cNvSpPr txBox="1">
              <a:spLocks noChangeArrowheads="1"/>
            </p:cNvSpPr>
            <p:nvPr/>
          </p:nvSpPr>
          <p:spPr bwMode="auto">
            <a:xfrm>
              <a:off x="4576" y="2112"/>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87</a:t>
              </a:r>
              <a:endParaRPr kumimoji="1" lang="en-US" altLang="zh-CN" sz="2400">
                <a:latin typeface="Times New Roman" panose="02020603050405020304" pitchFamily="18" charset="0"/>
              </a:endParaRPr>
            </a:p>
          </p:txBody>
        </p:sp>
        <p:sp>
          <p:nvSpPr>
            <p:cNvPr id="236597" name="Line 53">
              <a:extLst>
                <a:ext uri="{FF2B5EF4-FFF2-40B4-BE49-F238E27FC236}">
                  <a16:creationId xmlns:a16="http://schemas.microsoft.com/office/drawing/2014/main" id="{2BA8F301-1923-49CD-B025-C1E0E6C6E223}"/>
                </a:ext>
              </a:extLst>
            </p:cNvPr>
            <p:cNvSpPr>
              <a:spLocks noChangeShapeType="1"/>
            </p:cNvSpPr>
            <p:nvPr/>
          </p:nvSpPr>
          <p:spPr bwMode="auto">
            <a:xfrm flipH="1">
              <a:off x="4485" y="1296"/>
              <a:ext cx="171" cy="288"/>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98" name="Text Box 54">
              <a:extLst>
                <a:ext uri="{FF2B5EF4-FFF2-40B4-BE49-F238E27FC236}">
                  <a16:creationId xmlns:a16="http://schemas.microsoft.com/office/drawing/2014/main" id="{B39975E6-9454-45DE-B6C6-BC0F4972A351}"/>
                </a:ext>
              </a:extLst>
            </p:cNvPr>
            <p:cNvSpPr txBox="1">
              <a:spLocks noChangeArrowheads="1"/>
            </p:cNvSpPr>
            <p:nvPr/>
          </p:nvSpPr>
          <p:spPr bwMode="auto">
            <a:xfrm>
              <a:off x="4604" y="1008"/>
              <a:ext cx="1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i</a:t>
              </a:r>
              <a:endParaRPr kumimoji="1" lang="en-US" altLang="zh-CN" sz="2400">
                <a:latin typeface="Times New Roman" panose="02020603050405020304" pitchFamily="18" charset="0"/>
              </a:endParaRPr>
            </a:p>
          </p:txBody>
        </p:sp>
        <p:sp>
          <p:nvSpPr>
            <p:cNvPr id="236599" name="Rectangle 55">
              <a:extLst>
                <a:ext uri="{FF2B5EF4-FFF2-40B4-BE49-F238E27FC236}">
                  <a16:creationId xmlns:a16="http://schemas.microsoft.com/office/drawing/2014/main" id="{FC5A122E-052C-40E0-9B19-52DB3F6085B4}"/>
                </a:ext>
              </a:extLst>
            </p:cNvPr>
            <p:cNvSpPr>
              <a:spLocks noChangeArrowheads="1"/>
            </p:cNvSpPr>
            <p:nvPr/>
          </p:nvSpPr>
          <p:spPr bwMode="auto">
            <a:xfrm>
              <a:off x="4032" y="1488"/>
              <a:ext cx="912" cy="1008"/>
            </a:xfrm>
            <a:prstGeom prst="rect">
              <a:avLst/>
            </a:prstGeom>
            <a:noFill/>
            <a:ln w="38100">
              <a:solidFill>
                <a:srgbClr val="009900"/>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600" name="Line 56">
              <a:extLst>
                <a:ext uri="{FF2B5EF4-FFF2-40B4-BE49-F238E27FC236}">
                  <a16:creationId xmlns:a16="http://schemas.microsoft.com/office/drawing/2014/main" id="{3DC18661-B9A4-4676-8D08-68CBD7F21052}"/>
                </a:ext>
              </a:extLst>
            </p:cNvPr>
            <p:cNvSpPr>
              <a:spLocks noChangeShapeType="1"/>
            </p:cNvSpPr>
            <p:nvPr/>
          </p:nvSpPr>
          <p:spPr bwMode="auto">
            <a:xfrm flipH="1">
              <a:off x="672" y="2352"/>
              <a:ext cx="144" cy="288"/>
            </a:xfrm>
            <a:prstGeom prst="line">
              <a:avLst/>
            </a:prstGeom>
            <a:noFill/>
            <a:ln w="28575">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601" name="Line 57">
              <a:extLst>
                <a:ext uri="{FF2B5EF4-FFF2-40B4-BE49-F238E27FC236}">
                  <a16:creationId xmlns:a16="http://schemas.microsoft.com/office/drawing/2014/main" id="{5E2149C6-390B-4D40-8620-EC5A1083D128}"/>
                </a:ext>
              </a:extLst>
            </p:cNvPr>
            <p:cNvSpPr>
              <a:spLocks noChangeShapeType="1"/>
            </p:cNvSpPr>
            <p:nvPr/>
          </p:nvSpPr>
          <p:spPr bwMode="auto">
            <a:xfrm flipH="1">
              <a:off x="4176" y="1824"/>
              <a:ext cx="96" cy="240"/>
            </a:xfrm>
            <a:prstGeom prst="line">
              <a:avLst/>
            </a:prstGeom>
            <a:noFill/>
            <a:ln w="28575">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36602" name="Rectangle 58">
            <a:extLst>
              <a:ext uri="{FF2B5EF4-FFF2-40B4-BE49-F238E27FC236}">
                <a16:creationId xmlns:a16="http://schemas.microsoft.com/office/drawing/2014/main" id="{038A5649-B757-4A92-ABD5-7C119B70D61F}"/>
              </a:ext>
            </a:extLst>
          </p:cNvPr>
          <p:cNvSpPr>
            <a:spLocks noGrp="1" noChangeArrowheads="1"/>
          </p:cNvSpPr>
          <p:nvPr>
            <p:ph type="title"/>
          </p:nvPr>
        </p:nvSpPr>
        <p:spPr>
          <a:xfrm>
            <a:off x="590550" y="476250"/>
            <a:ext cx="8229600" cy="1008063"/>
          </a:xfrm>
        </p:spPr>
        <p:txBody>
          <a:bodyPr/>
          <a:lstStyle/>
          <a:p>
            <a:r>
              <a:rPr kumimoji="1" lang="zh-CN" altLang="en-US" sz="3600" b="1">
                <a:solidFill>
                  <a:srgbClr val="006600"/>
                </a:solidFill>
                <a:ea typeface="华文新魏" panose="02010800040101010101" pitchFamily="2" charset="-122"/>
              </a:rPr>
              <a:t>将一组用数组存放的任意数据调整成堆</a:t>
            </a:r>
          </a:p>
        </p:txBody>
      </p:sp>
    </p:spTree>
  </p:cSld>
  <p:clrMapOvr>
    <a:masterClrMapping/>
  </p:clrMapOvr>
  <p:transition>
    <p:wipe dir="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灯片编号占位符 2">
            <a:extLst>
              <a:ext uri="{FF2B5EF4-FFF2-40B4-BE49-F238E27FC236}">
                <a16:creationId xmlns:a16="http://schemas.microsoft.com/office/drawing/2014/main" id="{46E0ECC3-8F96-48D7-B88D-5F647774EAF6}"/>
              </a:ext>
            </a:extLst>
          </p:cNvPr>
          <p:cNvSpPr>
            <a:spLocks noGrp="1"/>
          </p:cNvSpPr>
          <p:nvPr>
            <p:ph type="sldNum" sz="quarter" idx="11"/>
          </p:nvPr>
        </p:nvSpPr>
        <p:spPr/>
        <p:txBody>
          <a:bodyPr/>
          <a:lstStyle/>
          <a:p>
            <a:fld id="{5ED64182-DD6E-4A34-ACC2-98B2BC5F0617}" type="slidenum">
              <a:rPr lang="en-US" altLang="zh-CN"/>
              <a:pPr/>
              <a:t>141</a:t>
            </a:fld>
            <a:endParaRPr lang="en-US" altLang="zh-CN"/>
          </a:p>
        </p:txBody>
      </p:sp>
      <p:sp>
        <p:nvSpPr>
          <p:cNvPr id="237617" name="Text Box 49">
            <a:extLst>
              <a:ext uri="{FF2B5EF4-FFF2-40B4-BE49-F238E27FC236}">
                <a16:creationId xmlns:a16="http://schemas.microsoft.com/office/drawing/2014/main" id="{998A5919-B5A2-4757-BCED-90D9376035F7}"/>
              </a:ext>
            </a:extLst>
          </p:cNvPr>
          <p:cNvSpPr txBox="1">
            <a:spLocks noChangeArrowheads="1"/>
          </p:cNvSpPr>
          <p:nvPr/>
        </p:nvSpPr>
        <p:spPr bwMode="auto">
          <a:xfrm>
            <a:off x="1149350" y="4876800"/>
            <a:ext cx="2900363"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currentPos = i = 1</a:t>
            </a:r>
            <a:endParaRPr kumimoji="1" lang="en-US" altLang="zh-CN" sz="2400">
              <a:latin typeface="Times New Roman" panose="02020603050405020304" pitchFamily="18" charset="0"/>
            </a:endParaRPr>
          </a:p>
        </p:txBody>
      </p:sp>
      <p:grpSp>
        <p:nvGrpSpPr>
          <p:cNvPr id="237622" name="Group 54">
            <a:extLst>
              <a:ext uri="{FF2B5EF4-FFF2-40B4-BE49-F238E27FC236}">
                <a16:creationId xmlns:a16="http://schemas.microsoft.com/office/drawing/2014/main" id="{C2346B5F-5EC0-45C6-BDEF-A82F5C0C82AB}"/>
              </a:ext>
            </a:extLst>
          </p:cNvPr>
          <p:cNvGrpSpPr>
            <a:grpSpLocks/>
          </p:cNvGrpSpPr>
          <p:nvPr/>
        </p:nvGrpSpPr>
        <p:grpSpPr bwMode="auto">
          <a:xfrm>
            <a:off x="838200" y="1600200"/>
            <a:ext cx="6934200" cy="3276600"/>
            <a:chOff x="528" y="1008"/>
            <a:chExt cx="4368" cy="2064"/>
          </a:xfrm>
        </p:grpSpPr>
        <p:sp>
          <p:nvSpPr>
            <p:cNvPr id="237570" name="Line 2">
              <a:extLst>
                <a:ext uri="{FF2B5EF4-FFF2-40B4-BE49-F238E27FC236}">
                  <a16:creationId xmlns:a16="http://schemas.microsoft.com/office/drawing/2014/main" id="{E24CFA1F-D252-4D86-897F-9C0C2A927A34}"/>
                </a:ext>
              </a:extLst>
            </p:cNvPr>
            <p:cNvSpPr>
              <a:spLocks noChangeShapeType="1"/>
            </p:cNvSpPr>
            <p:nvPr/>
          </p:nvSpPr>
          <p:spPr bwMode="auto">
            <a:xfrm>
              <a:off x="2160" y="1776"/>
              <a:ext cx="240" cy="432"/>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71" name="Line 3">
              <a:extLst>
                <a:ext uri="{FF2B5EF4-FFF2-40B4-BE49-F238E27FC236}">
                  <a16:creationId xmlns:a16="http://schemas.microsoft.com/office/drawing/2014/main" id="{41646CBC-EEA4-4E4E-939A-9C0F78A3A21E}"/>
                </a:ext>
              </a:extLst>
            </p:cNvPr>
            <p:cNvSpPr>
              <a:spLocks noChangeShapeType="1"/>
            </p:cNvSpPr>
            <p:nvPr/>
          </p:nvSpPr>
          <p:spPr bwMode="auto">
            <a:xfrm flipH="1">
              <a:off x="1968" y="1824"/>
              <a:ext cx="144"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72" name="Line 4">
              <a:extLst>
                <a:ext uri="{FF2B5EF4-FFF2-40B4-BE49-F238E27FC236}">
                  <a16:creationId xmlns:a16="http://schemas.microsoft.com/office/drawing/2014/main" id="{2E8D1F55-E3B4-4ECB-BDE9-E8DCF48A49A2}"/>
                </a:ext>
              </a:extLst>
            </p:cNvPr>
            <p:cNvSpPr>
              <a:spLocks noChangeShapeType="1"/>
            </p:cNvSpPr>
            <p:nvPr/>
          </p:nvSpPr>
          <p:spPr bwMode="auto">
            <a:xfrm>
              <a:off x="1824"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73" name="Line 5">
              <a:extLst>
                <a:ext uri="{FF2B5EF4-FFF2-40B4-BE49-F238E27FC236}">
                  <a16:creationId xmlns:a16="http://schemas.microsoft.com/office/drawing/2014/main" id="{170E3BA5-83F5-4D97-A0E3-5B7B00DB0524}"/>
                </a:ext>
              </a:extLst>
            </p:cNvPr>
            <p:cNvSpPr>
              <a:spLocks noChangeShapeType="1"/>
            </p:cNvSpPr>
            <p:nvPr/>
          </p:nvSpPr>
          <p:spPr bwMode="auto">
            <a:xfrm>
              <a:off x="1392" y="1824"/>
              <a:ext cx="96"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74" name="Line 6">
              <a:extLst>
                <a:ext uri="{FF2B5EF4-FFF2-40B4-BE49-F238E27FC236}">
                  <a16:creationId xmlns:a16="http://schemas.microsoft.com/office/drawing/2014/main" id="{7C60ABF5-D885-45CA-B89C-65E244A28266}"/>
                </a:ext>
              </a:extLst>
            </p:cNvPr>
            <p:cNvSpPr>
              <a:spLocks noChangeShapeType="1"/>
            </p:cNvSpPr>
            <p:nvPr/>
          </p:nvSpPr>
          <p:spPr bwMode="auto">
            <a:xfrm flipH="1">
              <a:off x="1440"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75" name="Line 7">
              <a:extLst>
                <a:ext uri="{FF2B5EF4-FFF2-40B4-BE49-F238E27FC236}">
                  <a16:creationId xmlns:a16="http://schemas.microsoft.com/office/drawing/2014/main" id="{F8089FC6-C3CC-4F62-BB0E-47EA81C77DB7}"/>
                </a:ext>
              </a:extLst>
            </p:cNvPr>
            <p:cNvSpPr>
              <a:spLocks noChangeShapeType="1"/>
            </p:cNvSpPr>
            <p:nvPr/>
          </p:nvSpPr>
          <p:spPr bwMode="auto">
            <a:xfrm flipH="1">
              <a:off x="720" y="1824"/>
              <a:ext cx="576" cy="960"/>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76" name="Oval 8">
              <a:extLst>
                <a:ext uri="{FF2B5EF4-FFF2-40B4-BE49-F238E27FC236}">
                  <a16:creationId xmlns:a16="http://schemas.microsoft.com/office/drawing/2014/main" id="{70F468DD-E9EE-4010-988C-D6586448AF87}"/>
                </a:ext>
              </a:extLst>
            </p:cNvPr>
            <p:cNvSpPr>
              <a:spLocks noChangeArrowheads="1"/>
            </p:cNvSpPr>
            <p:nvPr/>
          </p:nvSpPr>
          <p:spPr bwMode="auto">
            <a:xfrm>
              <a:off x="1584" y="100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77" name="Oval 9">
              <a:extLst>
                <a:ext uri="{FF2B5EF4-FFF2-40B4-BE49-F238E27FC236}">
                  <a16:creationId xmlns:a16="http://schemas.microsoft.com/office/drawing/2014/main" id="{8A4B98B2-2A35-438C-83C7-B0C105E3E457}"/>
                </a:ext>
              </a:extLst>
            </p:cNvPr>
            <p:cNvSpPr>
              <a:spLocks noChangeArrowheads="1"/>
            </p:cNvSpPr>
            <p:nvPr/>
          </p:nvSpPr>
          <p:spPr bwMode="auto">
            <a:xfrm>
              <a:off x="864"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78" name="Oval 10">
              <a:extLst>
                <a:ext uri="{FF2B5EF4-FFF2-40B4-BE49-F238E27FC236}">
                  <a16:creationId xmlns:a16="http://schemas.microsoft.com/office/drawing/2014/main" id="{6A0CD9B2-96E1-4B1A-BE21-1D8FAE0F3240}"/>
                </a:ext>
              </a:extLst>
            </p:cNvPr>
            <p:cNvSpPr>
              <a:spLocks noChangeArrowheads="1"/>
            </p:cNvSpPr>
            <p:nvPr/>
          </p:nvSpPr>
          <p:spPr bwMode="auto">
            <a:xfrm>
              <a:off x="1344"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79" name="Oval 11">
              <a:extLst>
                <a:ext uri="{FF2B5EF4-FFF2-40B4-BE49-F238E27FC236}">
                  <a16:creationId xmlns:a16="http://schemas.microsoft.com/office/drawing/2014/main" id="{A7B41287-5186-40A6-8AB0-D0118B15A9A6}"/>
                </a:ext>
              </a:extLst>
            </p:cNvPr>
            <p:cNvSpPr>
              <a:spLocks noChangeArrowheads="1"/>
            </p:cNvSpPr>
            <p:nvPr/>
          </p:nvSpPr>
          <p:spPr bwMode="auto">
            <a:xfrm>
              <a:off x="1776"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80" name="Oval 12">
              <a:extLst>
                <a:ext uri="{FF2B5EF4-FFF2-40B4-BE49-F238E27FC236}">
                  <a16:creationId xmlns:a16="http://schemas.microsoft.com/office/drawing/2014/main" id="{D1B74854-40BF-452B-B919-721B25B209FD}"/>
                </a:ext>
              </a:extLst>
            </p:cNvPr>
            <p:cNvSpPr>
              <a:spLocks noChangeArrowheads="1"/>
            </p:cNvSpPr>
            <p:nvPr/>
          </p:nvSpPr>
          <p:spPr bwMode="auto">
            <a:xfrm>
              <a:off x="2256"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81" name="Oval 13">
              <a:extLst>
                <a:ext uri="{FF2B5EF4-FFF2-40B4-BE49-F238E27FC236}">
                  <a16:creationId xmlns:a16="http://schemas.microsoft.com/office/drawing/2014/main" id="{049C337C-0F24-4C9A-93FC-8F67779C4E5B}"/>
                </a:ext>
              </a:extLst>
            </p:cNvPr>
            <p:cNvSpPr>
              <a:spLocks noChangeArrowheads="1"/>
            </p:cNvSpPr>
            <p:nvPr/>
          </p:nvSpPr>
          <p:spPr bwMode="auto">
            <a:xfrm>
              <a:off x="528" y="268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82" name="Oval 14">
              <a:extLst>
                <a:ext uri="{FF2B5EF4-FFF2-40B4-BE49-F238E27FC236}">
                  <a16:creationId xmlns:a16="http://schemas.microsoft.com/office/drawing/2014/main" id="{86DC80E1-ED8E-4CAD-AC7C-83A489539565}"/>
                </a:ext>
              </a:extLst>
            </p:cNvPr>
            <p:cNvSpPr>
              <a:spLocks noChangeArrowheads="1"/>
            </p:cNvSpPr>
            <p:nvPr/>
          </p:nvSpPr>
          <p:spPr bwMode="auto">
            <a:xfrm>
              <a:off x="1200"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83" name="Oval 15">
              <a:extLst>
                <a:ext uri="{FF2B5EF4-FFF2-40B4-BE49-F238E27FC236}">
                  <a16:creationId xmlns:a16="http://schemas.microsoft.com/office/drawing/2014/main" id="{38A96B16-D3E0-4BA6-9CAA-08ABE03F7B1D}"/>
                </a:ext>
              </a:extLst>
            </p:cNvPr>
            <p:cNvSpPr>
              <a:spLocks noChangeArrowheads="1"/>
            </p:cNvSpPr>
            <p:nvPr/>
          </p:nvSpPr>
          <p:spPr bwMode="auto">
            <a:xfrm>
              <a:off x="1968"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84" name="Line 16">
              <a:extLst>
                <a:ext uri="{FF2B5EF4-FFF2-40B4-BE49-F238E27FC236}">
                  <a16:creationId xmlns:a16="http://schemas.microsoft.com/office/drawing/2014/main" id="{B5560415-81F0-4AB5-A8D0-988D32D1C37B}"/>
                </a:ext>
              </a:extLst>
            </p:cNvPr>
            <p:cNvSpPr>
              <a:spLocks noChangeShapeType="1"/>
            </p:cNvSpPr>
            <p:nvPr/>
          </p:nvSpPr>
          <p:spPr bwMode="auto">
            <a:xfrm>
              <a:off x="4464" y="1776"/>
              <a:ext cx="240" cy="432"/>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85" name="Line 17">
              <a:extLst>
                <a:ext uri="{FF2B5EF4-FFF2-40B4-BE49-F238E27FC236}">
                  <a16:creationId xmlns:a16="http://schemas.microsoft.com/office/drawing/2014/main" id="{787C4C8D-5F45-42B9-81AE-4A8AE69C18E5}"/>
                </a:ext>
              </a:extLst>
            </p:cNvPr>
            <p:cNvSpPr>
              <a:spLocks noChangeShapeType="1"/>
            </p:cNvSpPr>
            <p:nvPr/>
          </p:nvSpPr>
          <p:spPr bwMode="auto">
            <a:xfrm flipH="1">
              <a:off x="4272" y="1824"/>
              <a:ext cx="144"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86" name="Line 18">
              <a:extLst>
                <a:ext uri="{FF2B5EF4-FFF2-40B4-BE49-F238E27FC236}">
                  <a16:creationId xmlns:a16="http://schemas.microsoft.com/office/drawing/2014/main" id="{2BC0FF82-1779-4DC1-8F7F-3F77F1BC7062}"/>
                </a:ext>
              </a:extLst>
            </p:cNvPr>
            <p:cNvSpPr>
              <a:spLocks noChangeShapeType="1"/>
            </p:cNvSpPr>
            <p:nvPr/>
          </p:nvSpPr>
          <p:spPr bwMode="auto">
            <a:xfrm>
              <a:off x="4128"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87" name="Line 19">
              <a:extLst>
                <a:ext uri="{FF2B5EF4-FFF2-40B4-BE49-F238E27FC236}">
                  <a16:creationId xmlns:a16="http://schemas.microsoft.com/office/drawing/2014/main" id="{88A1842F-2ED4-4209-8D97-879643DC8C15}"/>
                </a:ext>
              </a:extLst>
            </p:cNvPr>
            <p:cNvSpPr>
              <a:spLocks noChangeShapeType="1"/>
            </p:cNvSpPr>
            <p:nvPr/>
          </p:nvSpPr>
          <p:spPr bwMode="auto">
            <a:xfrm>
              <a:off x="3696" y="1824"/>
              <a:ext cx="96"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88" name="Line 20">
              <a:extLst>
                <a:ext uri="{FF2B5EF4-FFF2-40B4-BE49-F238E27FC236}">
                  <a16:creationId xmlns:a16="http://schemas.microsoft.com/office/drawing/2014/main" id="{93192585-1850-475C-924D-A8FC951B36DF}"/>
                </a:ext>
              </a:extLst>
            </p:cNvPr>
            <p:cNvSpPr>
              <a:spLocks noChangeShapeType="1"/>
            </p:cNvSpPr>
            <p:nvPr/>
          </p:nvSpPr>
          <p:spPr bwMode="auto">
            <a:xfrm flipH="1">
              <a:off x="3744"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89" name="Line 21">
              <a:extLst>
                <a:ext uri="{FF2B5EF4-FFF2-40B4-BE49-F238E27FC236}">
                  <a16:creationId xmlns:a16="http://schemas.microsoft.com/office/drawing/2014/main" id="{8F85499D-8CD8-47F4-A4AC-507D4952FF46}"/>
                </a:ext>
              </a:extLst>
            </p:cNvPr>
            <p:cNvSpPr>
              <a:spLocks noChangeShapeType="1"/>
            </p:cNvSpPr>
            <p:nvPr/>
          </p:nvSpPr>
          <p:spPr bwMode="auto">
            <a:xfrm flipH="1">
              <a:off x="3024" y="1824"/>
              <a:ext cx="576" cy="960"/>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90" name="Oval 22">
              <a:extLst>
                <a:ext uri="{FF2B5EF4-FFF2-40B4-BE49-F238E27FC236}">
                  <a16:creationId xmlns:a16="http://schemas.microsoft.com/office/drawing/2014/main" id="{5D342468-10E9-4C71-B16B-8315BA096D01}"/>
                </a:ext>
              </a:extLst>
            </p:cNvPr>
            <p:cNvSpPr>
              <a:spLocks noChangeArrowheads="1"/>
            </p:cNvSpPr>
            <p:nvPr/>
          </p:nvSpPr>
          <p:spPr bwMode="auto">
            <a:xfrm>
              <a:off x="3888" y="100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91" name="Oval 23">
              <a:extLst>
                <a:ext uri="{FF2B5EF4-FFF2-40B4-BE49-F238E27FC236}">
                  <a16:creationId xmlns:a16="http://schemas.microsoft.com/office/drawing/2014/main" id="{13B35E1B-E0E6-4569-8543-B4B559C28F0D}"/>
                </a:ext>
              </a:extLst>
            </p:cNvPr>
            <p:cNvSpPr>
              <a:spLocks noChangeArrowheads="1"/>
            </p:cNvSpPr>
            <p:nvPr/>
          </p:nvSpPr>
          <p:spPr bwMode="auto">
            <a:xfrm>
              <a:off x="3168"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92" name="Oval 24">
              <a:extLst>
                <a:ext uri="{FF2B5EF4-FFF2-40B4-BE49-F238E27FC236}">
                  <a16:creationId xmlns:a16="http://schemas.microsoft.com/office/drawing/2014/main" id="{FB2B4D74-A649-41EC-9C80-C6A8B1A3EAB2}"/>
                </a:ext>
              </a:extLst>
            </p:cNvPr>
            <p:cNvSpPr>
              <a:spLocks noChangeArrowheads="1"/>
            </p:cNvSpPr>
            <p:nvPr/>
          </p:nvSpPr>
          <p:spPr bwMode="auto">
            <a:xfrm>
              <a:off x="3648"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93" name="Oval 25">
              <a:extLst>
                <a:ext uri="{FF2B5EF4-FFF2-40B4-BE49-F238E27FC236}">
                  <a16:creationId xmlns:a16="http://schemas.microsoft.com/office/drawing/2014/main" id="{1806DC4C-1BB1-43D8-9275-FDDDB0B906C1}"/>
                </a:ext>
              </a:extLst>
            </p:cNvPr>
            <p:cNvSpPr>
              <a:spLocks noChangeArrowheads="1"/>
            </p:cNvSpPr>
            <p:nvPr/>
          </p:nvSpPr>
          <p:spPr bwMode="auto">
            <a:xfrm>
              <a:off x="4080"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94" name="Oval 26">
              <a:extLst>
                <a:ext uri="{FF2B5EF4-FFF2-40B4-BE49-F238E27FC236}">
                  <a16:creationId xmlns:a16="http://schemas.microsoft.com/office/drawing/2014/main" id="{3A235235-369D-4C6C-8D42-C82EC55421B4}"/>
                </a:ext>
              </a:extLst>
            </p:cNvPr>
            <p:cNvSpPr>
              <a:spLocks noChangeArrowheads="1"/>
            </p:cNvSpPr>
            <p:nvPr/>
          </p:nvSpPr>
          <p:spPr bwMode="auto">
            <a:xfrm>
              <a:off x="4560"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95" name="Oval 27">
              <a:extLst>
                <a:ext uri="{FF2B5EF4-FFF2-40B4-BE49-F238E27FC236}">
                  <a16:creationId xmlns:a16="http://schemas.microsoft.com/office/drawing/2014/main" id="{3CEF73B7-1FB6-4E57-9465-8DBC3E052869}"/>
                </a:ext>
              </a:extLst>
            </p:cNvPr>
            <p:cNvSpPr>
              <a:spLocks noChangeArrowheads="1"/>
            </p:cNvSpPr>
            <p:nvPr/>
          </p:nvSpPr>
          <p:spPr bwMode="auto">
            <a:xfrm>
              <a:off x="2832" y="268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96" name="Oval 28">
              <a:extLst>
                <a:ext uri="{FF2B5EF4-FFF2-40B4-BE49-F238E27FC236}">
                  <a16:creationId xmlns:a16="http://schemas.microsoft.com/office/drawing/2014/main" id="{7DFE423E-D1F7-419F-AB1A-9F154D70EEBE}"/>
                </a:ext>
              </a:extLst>
            </p:cNvPr>
            <p:cNvSpPr>
              <a:spLocks noChangeArrowheads="1"/>
            </p:cNvSpPr>
            <p:nvPr/>
          </p:nvSpPr>
          <p:spPr bwMode="auto">
            <a:xfrm>
              <a:off x="3504"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97" name="Oval 29">
              <a:extLst>
                <a:ext uri="{FF2B5EF4-FFF2-40B4-BE49-F238E27FC236}">
                  <a16:creationId xmlns:a16="http://schemas.microsoft.com/office/drawing/2014/main" id="{162F2145-A9BF-417E-837B-ADC055307862}"/>
                </a:ext>
              </a:extLst>
            </p:cNvPr>
            <p:cNvSpPr>
              <a:spLocks noChangeArrowheads="1"/>
            </p:cNvSpPr>
            <p:nvPr/>
          </p:nvSpPr>
          <p:spPr bwMode="auto">
            <a:xfrm>
              <a:off x="4272"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98" name="Text Box 30">
              <a:extLst>
                <a:ext uri="{FF2B5EF4-FFF2-40B4-BE49-F238E27FC236}">
                  <a16:creationId xmlns:a16="http://schemas.microsoft.com/office/drawing/2014/main" id="{7DE0D8C1-B463-4C80-ABF0-4F3232236181}"/>
                </a:ext>
              </a:extLst>
            </p:cNvPr>
            <p:cNvSpPr txBox="1">
              <a:spLocks noChangeArrowheads="1"/>
            </p:cNvSpPr>
            <p:nvPr/>
          </p:nvSpPr>
          <p:spPr bwMode="auto">
            <a:xfrm>
              <a:off x="1600" y="1008"/>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53</a:t>
              </a:r>
              <a:endParaRPr kumimoji="1" lang="en-US" altLang="zh-CN" sz="2400">
                <a:latin typeface="Times New Roman" panose="02020603050405020304" pitchFamily="18" charset="0"/>
              </a:endParaRPr>
            </a:p>
          </p:txBody>
        </p:sp>
        <p:sp>
          <p:nvSpPr>
            <p:cNvPr id="237599" name="Text Box 31">
              <a:extLst>
                <a:ext uri="{FF2B5EF4-FFF2-40B4-BE49-F238E27FC236}">
                  <a16:creationId xmlns:a16="http://schemas.microsoft.com/office/drawing/2014/main" id="{FE67AEE9-4B12-4D8B-99D9-BD5245ADEB6E}"/>
                </a:ext>
              </a:extLst>
            </p:cNvPr>
            <p:cNvSpPr txBox="1">
              <a:spLocks noChangeArrowheads="1"/>
            </p:cNvSpPr>
            <p:nvPr/>
          </p:nvSpPr>
          <p:spPr bwMode="auto">
            <a:xfrm>
              <a:off x="3904" y="1008"/>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53</a:t>
              </a:r>
              <a:endParaRPr kumimoji="1" lang="en-US" altLang="zh-CN" sz="2400">
                <a:latin typeface="Times New Roman" panose="02020603050405020304" pitchFamily="18" charset="0"/>
              </a:endParaRPr>
            </a:p>
          </p:txBody>
        </p:sp>
        <p:sp>
          <p:nvSpPr>
            <p:cNvPr id="237600" name="Text Box 32">
              <a:extLst>
                <a:ext uri="{FF2B5EF4-FFF2-40B4-BE49-F238E27FC236}">
                  <a16:creationId xmlns:a16="http://schemas.microsoft.com/office/drawing/2014/main" id="{5985ACB2-44D0-40E9-8395-087039292E5B}"/>
                </a:ext>
              </a:extLst>
            </p:cNvPr>
            <p:cNvSpPr txBox="1">
              <a:spLocks noChangeArrowheads="1"/>
            </p:cNvSpPr>
            <p:nvPr/>
          </p:nvSpPr>
          <p:spPr bwMode="auto">
            <a:xfrm>
              <a:off x="1216"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17</a:t>
              </a:r>
              <a:endParaRPr kumimoji="1" lang="en-US" altLang="zh-CN" sz="2400">
                <a:latin typeface="Times New Roman" panose="02020603050405020304" pitchFamily="18" charset="0"/>
              </a:endParaRPr>
            </a:p>
          </p:txBody>
        </p:sp>
        <p:sp>
          <p:nvSpPr>
            <p:cNvPr id="237601" name="Text Box 33">
              <a:extLst>
                <a:ext uri="{FF2B5EF4-FFF2-40B4-BE49-F238E27FC236}">
                  <a16:creationId xmlns:a16="http://schemas.microsoft.com/office/drawing/2014/main" id="{6F4A2EF5-651B-4F1A-A9FF-23DA8FB5D912}"/>
                </a:ext>
              </a:extLst>
            </p:cNvPr>
            <p:cNvSpPr txBox="1">
              <a:spLocks noChangeArrowheads="1"/>
            </p:cNvSpPr>
            <p:nvPr/>
          </p:nvSpPr>
          <p:spPr bwMode="auto">
            <a:xfrm>
              <a:off x="3184" y="2112"/>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17</a:t>
              </a:r>
              <a:endParaRPr kumimoji="1" lang="en-US" altLang="zh-CN" sz="2400">
                <a:latin typeface="Times New Roman" panose="02020603050405020304" pitchFamily="18" charset="0"/>
              </a:endParaRPr>
            </a:p>
          </p:txBody>
        </p:sp>
        <p:sp>
          <p:nvSpPr>
            <p:cNvPr id="237602" name="Text Box 34">
              <a:extLst>
                <a:ext uri="{FF2B5EF4-FFF2-40B4-BE49-F238E27FC236}">
                  <a16:creationId xmlns:a16="http://schemas.microsoft.com/office/drawing/2014/main" id="{1393E53F-4254-489A-A8AD-D9EDDDBBD5D6}"/>
                </a:ext>
              </a:extLst>
            </p:cNvPr>
            <p:cNvSpPr txBox="1">
              <a:spLocks noChangeArrowheads="1"/>
            </p:cNvSpPr>
            <p:nvPr/>
          </p:nvSpPr>
          <p:spPr bwMode="auto">
            <a:xfrm>
              <a:off x="1792"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78</a:t>
              </a:r>
              <a:endParaRPr kumimoji="1" lang="en-US" altLang="zh-CN" sz="2400">
                <a:latin typeface="Times New Roman" panose="02020603050405020304" pitchFamily="18" charset="0"/>
              </a:endParaRPr>
            </a:p>
          </p:txBody>
        </p:sp>
        <p:sp>
          <p:nvSpPr>
            <p:cNvPr id="237603" name="Text Box 35">
              <a:extLst>
                <a:ext uri="{FF2B5EF4-FFF2-40B4-BE49-F238E27FC236}">
                  <a16:creationId xmlns:a16="http://schemas.microsoft.com/office/drawing/2014/main" id="{B16E8CF0-136A-4626-9DD2-A6AC1AA75350}"/>
                </a:ext>
              </a:extLst>
            </p:cNvPr>
            <p:cNvSpPr txBox="1">
              <a:spLocks noChangeArrowheads="1"/>
            </p:cNvSpPr>
            <p:nvPr/>
          </p:nvSpPr>
          <p:spPr bwMode="auto">
            <a:xfrm>
              <a:off x="4080"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78</a:t>
              </a:r>
              <a:endParaRPr kumimoji="1" lang="en-US" altLang="zh-CN" sz="2400">
                <a:latin typeface="Times New Roman" panose="02020603050405020304" pitchFamily="18" charset="0"/>
              </a:endParaRPr>
            </a:p>
          </p:txBody>
        </p:sp>
        <p:sp>
          <p:nvSpPr>
            <p:cNvPr id="237604" name="Text Box 36">
              <a:extLst>
                <a:ext uri="{FF2B5EF4-FFF2-40B4-BE49-F238E27FC236}">
                  <a16:creationId xmlns:a16="http://schemas.microsoft.com/office/drawing/2014/main" id="{A5A7549D-4F5A-4AAB-B212-BEB9E4DE3DF9}"/>
                </a:ext>
              </a:extLst>
            </p:cNvPr>
            <p:cNvSpPr txBox="1">
              <a:spLocks noChangeArrowheads="1"/>
            </p:cNvSpPr>
            <p:nvPr/>
          </p:nvSpPr>
          <p:spPr bwMode="auto">
            <a:xfrm>
              <a:off x="880"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09</a:t>
              </a:r>
              <a:endParaRPr kumimoji="1" lang="en-US" altLang="zh-CN" sz="2400">
                <a:latin typeface="Times New Roman" panose="02020603050405020304" pitchFamily="18" charset="0"/>
              </a:endParaRPr>
            </a:p>
          </p:txBody>
        </p:sp>
        <p:sp>
          <p:nvSpPr>
            <p:cNvPr id="237605" name="Text Box 37">
              <a:extLst>
                <a:ext uri="{FF2B5EF4-FFF2-40B4-BE49-F238E27FC236}">
                  <a16:creationId xmlns:a16="http://schemas.microsoft.com/office/drawing/2014/main" id="{E0E24AD8-A31B-436C-B61F-8816A23C3F88}"/>
                </a:ext>
              </a:extLst>
            </p:cNvPr>
            <p:cNvSpPr txBox="1">
              <a:spLocks noChangeArrowheads="1"/>
            </p:cNvSpPr>
            <p:nvPr/>
          </p:nvSpPr>
          <p:spPr bwMode="auto">
            <a:xfrm>
              <a:off x="544" y="2688"/>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23</a:t>
              </a:r>
              <a:endParaRPr kumimoji="1" lang="en-US" altLang="zh-CN" sz="2400">
                <a:latin typeface="Times New Roman" panose="02020603050405020304" pitchFamily="18" charset="0"/>
              </a:endParaRPr>
            </a:p>
          </p:txBody>
        </p:sp>
        <p:sp>
          <p:nvSpPr>
            <p:cNvPr id="237606" name="Text Box 38">
              <a:extLst>
                <a:ext uri="{FF2B5EF4-FFF2-40B4-BE49-F238E27FC236}">
                  <a16:creationId xmlns:a16="http://schemas.microsoft.com/office/drawing/2014/main" id="{E06A55BF-E18D-4E77-BFD2-1D568277A4B4}"/>
                </a:ext>
              </a:extLst>
            </p:cNvPr>
            <p:cNvSpPr txBox="1">
              <a:spLocks noChangeArrowheads="1"/>
            </p:cNvSpPr>
            <p:nvPr/>
          </p:nvSpPr>
          <p:spPr bwMode="auto">
            <a:xfrm>
              <a:off x="1360"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45</a:t>
              </a:r>
              <a:endParaRPr kumimoji="1" lang="en-US" altLang="zh-CN" sz="2400">
                <a:latin typeface="Times New Roman" panose="02020603050405020304" pitchFamily="18" charset="0"/>
              </a:endParaRPr>
            </a:p>
          </p:txBody>
        </p:sp>
        <p:sp>
          <p:nvSpPr>
            <p:cNvPr id="237607" name="Text Box 39">
              <a:extLst>
                <a:ext uri="{FF2B5EF4-FFF2-40B4-BE49-F238E27FC236}">
                  <a16:creationId xmlns:a16="http://schemas.microsoft.com/office/drawing/2014/main" id="{D9683744-3A32-4408-BF98-8D304A091884}"/>
                </a:ext>
              </a:extLst>
            </p:cNvPr>
            <p:cNvSpPr txBox="1">
              <a:spLocks noChangeArrowheads="1"/>
            </p:cNvSpPr>
            <p:nvPr/>
          </p:nvSpPr>
          <p:spPr bwMode="auto">
            <a:xfrm>
              <a:off x="1984"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65</a:t>
              </a:r>
              <a:endParaRPr kumimoji="1" lang="en-US" altLang="zh-CN" sz="2400">
                <a:latin typeface="Times New Roman" panose="02020603050405020304" pitchFamily="18" charset="0"/>
              </a:endParaRPr>
            </a:p>
          </p:txBody>
        </p:sp>
        <p:sp>
          <p:nvSpPr>
            <p:cNvPr id="237608" name="Text Box 40">
              <a:extLst>
                <a:ext uri="{FF2B5EF4-FFF2-40B4-BE49-F238E27FC236}">
                  <a16:creationId xmlns:a16="http://schemas.microsoft.com/office/drawing/2014/main" id="{2076B343-844D-41CD-9D30-676009B3653D}"/>
                </a:ext>
              </a:extLst>
            </p:cNvPr>
            <p:cNvSpPr txBox="1">
              <a:spLocks noChangeArrowheads="1"/>
            </p:cNvSpPr>
            <p:nvPr/>
          </p:nvSpPr>
          <p:spPr bwMode="auto">
            <a:xfrm>
              <a:off x="2272" y="2112"/>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87</a:t>
              </a:r>
              <a:endParaRPr kumimoji="1" lang="en-US" altLang="zh-CN" sz="2400">
                <a:latin typeface="Times New Roman" panose="02020603050405020304" pitchFamily="18" charset="0"/>
              </a:endParaRPr>
            </a:p>
          </p:txBody>
        </p:sp>
        <p:sp>
          <p:nvSpPr>
            <p:cNvPr id="237609" name="Line 41">
              <a:extLst>
                <a:ext uri="{FF2B5EF4-FFF2-40B4-BE49-F238E27FC236}">
                  <a16:creationId xmlns:a16="http://schemas.microsoft.com/office/drawing/2014/main" id="{9D5FC019-B2EE-417A-911A-48E801CC795B}"/>
                </a:ext>
              </a:extLst>
            </p:cNvPr>
            <p:cNvSpPr>
              <a:spLocks noChangeShapeType="1"/>
            </p:cNvSpPr>
            <p:nvPr/>
          </p:nvSpPr>
          <p:spPr bwMode="auto">
            <a:xfrm>
              <a:off x="1152" y="1296"/>
              <a:ext cx="144" cy="288"/>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610" name="Text Box 42">
              <a:extLst>
                <a:ext uri="{FF2B5EF4-FFF2-40B4-BE49-F238E27FC236}">
                  <a16:creationId xmlns:a16="http://schemas.microsoft.com/office/drawing/2014/main" id="{3614A406-9F22-4134-8C12-BB772E8572B5}"/>
                </a:ext>
              </a:extLst>
            </p:cNvPr>
            <p:cNvSpPr txBox="1">
              <a:spLocks noChangeArrowheads="1"/>
            </p:cNvSpPr>
            <p:nvPr/>
          </p:nvSpPr>
          <p:spPr bwMode="auto">
            <a:xfrm>
              <a:off x="1075" y="1008"/>
              <a:ext cx="1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i</a:t>
              </a:r>
              <a:endParaRPr kumimoji="1" lang="en-US" altLang="zh-CN" sz="2400">
                <a:latin typeface="Times New Roman" panose="02020603050405020304" pitchFamily="18" charset="0"/>
              </a:endParaRPr>
            </a:p>
          </p:txBody>
        </p:sp>
        <p:sp>
          <p:nvSpPr>
            <p:cNvPr id="237611" name="Rectangle 43">
              <a:extLst>
                <a:ext uri="{FF2B5EF4-FFF2-40B4-BE49-F238E27FC236}">
                  <a16:creationId xmlns:a16="http://schemas.microsoft.com/office/drawing/2014/main" id="{93A4AEBC-E664-4879-B1F9-42DCFB52698C}"/>
                </a:ext>
              </a:extLst>
            </p:cNvPr>
            <p:cNvSpPr>
              <a:spLocks noChangeArrowheads="1"/>
            </p:cNvSpPr>
            <p:nvPr/>
          </p:nvSpPr>
          <p:spPr bwMode="auto">
            <a:xfrm>
              <a:off x="816" y="1488"/>
              <a:ext cx="912" cy="1056"/>
            </a:xfrm>
            <a:prstGeom prst="rect">
              <a:avLst/>
            </a:prstGeom>
            <a:noFill/>
            <a:ln w="38100">
              <a:solidFill>
                <a:srgbClr val="009900"/>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612" name="Text Box 44">
              <a:extLst>
                <a:ext uri="{FF2B5EF4-FFF2-40B4-BE49-F238E27FC236}">
                  <a16:creationId xmlns:a16="http://schemas.microsoft.com/office/drawing/2014/main" id="{2FC2C023-4F25-40AF-A9BA-7786321EB83E}"/>
                </a:ext>
              </a:extLst>
            </p:cNvPr>
            <p:cNvSpPr txBox="1">
              <a:spLocks noChangeArrowheads="1"/>
            </p:cNvSpPr>
            <p:nvPr/>
          </p:nvSpPr>
          <p:spPr bwMode="auto">
            <a:xfrm>
              <a:off x="3520"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09</a:t>
              </a:r>
              <a:endParaRPr kumimoji="1" lang="en-US" altLang="zh-CN" sz="2400">
                <a:latin typeface="Times New Roman" panose="02020603050405020304" pitchFamily="18" charset="0"/>
              </a:endParaRPr>
            </a:p>
          </p:txBody>
        </p:sp>
        <p:sp>
          <p:nvSpPr>
            <p:cNvPr id="237613" name="Text Box 45">
              <a:extLst>
                <a:ext uri="{FF2B5EF4-FFF2-40B4-BE49-F238E27FC236}">
                  <a16:creationId xmlns:a16="http://schemas.microsoft.com/office/drawing/2014/main" id="{4C01F214-AE20-4C0A-A754-8EB51EC51E14}"/>
                </a:ext>
              </a:extLst>
            </p:cNvPr>
            <p:cNvSpPr txBox="1">
              <a:spLocks noChangeArrowheads="1"/>
            </p:cNvSpPr>
            <p:nvPr/>
          </p:nvSpPr>
          <p:spPr bwMode="auto">
            <a:xfrm>
              <a:off x="2848" y="2697"/>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23</a:t>
              </a:r>
              <a:endParaRPr kumimoji="1" lang="en-US" altLang="zh-CN" sz="2400">
                <a:latin typeface="Times New Roman" panose="02020603050405020304" pitchFamily="18" charset="0"/>
              </a:endParaRPr>
            </a:p>
          </p:txBody>
        </p:sp>
        <p:sp>
          <p:nvSpPr>
            <p:cNvPr id="237614" name="Text Box 46">
              <a:extLst>
                <a:ext uri="{FF2B5EF4-FFF2-40B4-BE49-F238E27FC236}">
                  <a16:creationId xmlns:a16="http://schemas.microsoft.com/office/drawing/2014/main" id="{C265BF44-8EA9-4968-AFD0-BB9D0E7578F1}"/>
                </a:ext>
              </a:extLst>
            </p:cNvPr>
            <p:cNvSpPr txBox="1">
              <a:spLocks noChangeArrowheads="1"/>
            </p:cNvSpPr>
            <p:nvPr/>
          </p:nvSpPr>
          <p:spPr bwMode="auto">
            <a:xfrm>
              <a:off x="3664"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45</a:t>
              </a:r>
              <a:endParaRPr kumimoji="1" lang="en-US" altLang="zh-CN" sz="2400">
                <a:latin typeface="Times New Roman" panose="02020603050405020304" pitchFamily="18" charset="0"/>
              </a:endParaRPr>
            </a:p>
          </p:txBody>
        </p:sp>
        <p:sp>
          <p:nvSpPr>
            <p:cNvPr id="237615" name="Text Box 47">
              <a:extLst>
                <a:ext uri="{FF2B5EF4-FFF2-40B4-BE49-F238E27FC236}">
                  <a16:creationId xmlns:a16="http://schemas.microsoft.com/office/drawing/2014/main" id="{BEF6BA5D-9A17-4E87-A079-98EA68671F62}"/>
                </a:ext>
              </a:extLst>
            </p:cNvPr>
            <p:cNvSpPr txBox="1">
              <a:spLocks noChangeArrowheads="1"/>
            </p:cNvSpPr>
            <p:nvPr/>
          </p:nvSpPr>
          <p:spPr bwMode="auto">
            <a:xfrm>
              <a:off x="4288"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65</a:t>
              </a:r>
              <a:endParaRPr kumimoji="1" lang="en-US" altLang="zh-CN" sz="2400">
                <a:latin typeface="Times New Roman" panose="02020603050405020304" pitchFamily="18" charset="0"/>
              </a:endParaRPr>
            </a:p>
          </p:txBody>
        </p:sp>
        <p:sp>
          <p:nvSpPr>
            <p:cNvPr id="237616" name="Text Box 48">
              <a:extLst>
                <a:ext uri="{FF2B5EF4-FFF2-40B4-BE49-F238E27FC236}">
                  <a16:creationId xmlns:a16="http://schemas.microsoft.com/office/drawing/2014/main" id="{FD7BE4C6-432E-4861-9982-9C5C3A8B6405}"/>
                </a:ext>
              </a:extLst>
            </p:cNvPr>
            <p:cNvSpPr txBox="1">
              <a:spLocks noChangeArrowheads="1"/>
            </p:cNvSpPr>
            <p:nvPr/>
          </p:nvSpPr>
          <p:spPr bwMode="auto">
            <a:xfrm>
              <a:off x="4576" y="2112"/>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87</a:t>
              </a:r>
              <a:endParaRPr kumimoji="1" lang="en-US" altLang="zh-CN" sz="2400">
                <a:latin typeface="Times New Roman" panose="02020603050405020304" pitchFamily="18" charset="0"/>
              </a:endParaRPr>
            </a:p>
          </p:txBody>
        </p:sp>
        <p:sp>
          <p:nvSpPr>
            <p:cNvPr id="237618" name="Line 50">
              <a:extLst>
                <a:ext uri="{FF2B5EF4-FFF2-40B4-BE49-F238E27FC236}">
                  <a16:creationId xmlns:a16="http://schemas.microsoft.com/office/drawing/2014/main" id="{F981315D-7B3B-48E8-88AD-9697F4EAFEE0}"/>
                </a:ext>
              </a:extLst>
            </p:cNvPr>
            <p:cNvSpPr>
              <a:spLocks noChangeShapeType="1"/>
            </p:cNvSpPr>
            <p:nvPr/>
          </p:nvSpPr>
          <p:spPr bwMode="auto">
            <a:xfrm>
              <a:off x="3120" y="1872"/>
              <a:ext cx="117" cy="288"/>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619" name="Text Box 51">
              <a:extLst>
                <a:ext uri="{FF2B5EF4-FFF2-40B4-BE49-F238E27FC236}">
                  <a16:creationId xmlns:a16="http://schemas.microsoft.com/office/drawing/2014/main" id="{E6E6A396-D5BA-4BE7-A706-3D0B3082F693}"/>
                </a:ext>
              </a:extLst>
            </p:cNvPr>
            <p:cNvSpPr txBox="1">
              <a:spLocks noChangeArrowheads="1"/>
            </p:cNvSpPr>
            <p:nvPr/>
          </p:nvSpPr>
          <p:spPr bwMode="auto">
            <a:xfrm>
              <a:off x="2990" y="1593"/>
              <a:ext cx="1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i</a:t>
              </a:r>
              <a:endParaRPr kumimoji="1" lang="en-US" altLang="zh-CN" sz="2400">
                <a:latin typeface="Times New Roman" panose="02020603050405020304" pitchFamily="18" charset="0"/>
              </a:endParaRPr>
            </a:p>
          </p:txBody>
        </p:sp>
        <p:sp>
          <p:nvSpPr>
            <p:cNvPr id="237620" name="Rectangle 52">
              <a:extLst>
                <a:ext uri="{FF2B5EF4-FFF2-40B4-BE49-F238E27FC236}">
                  <a16:creationId xmlns:a16="http://schemas.microsoft.com/office/drawing/2014/main" id="{3C294B2A-885B-4BF4-B683-5D3488055C72}"/>
                </a:ext>
              </a:extLst>
            </p:cNvPr>
            <p:cNvSpPr>
              <a:spLocks noChangeArrowheads="1"/>
            </p:cNvSpPr>
            <p:nvPr/>
          </p:nvSpPr>
          <p:spPr bwMode="auto">
            <a:xfrm>
              <a:off x="2688" y="2064"/>
              <a:ext cx="912" cy="1008"/>
            </a:xfrm>
            <a:prstGeom prst="rect">
              <a:avLst/>
            </a:prstGeom>
            <a:noFill/>
            <a:ln w="38100">
              <a:solidFill>
                <a:srgbClr val="009900"/>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621" name="Line 53">
              <a:extLst>
                <a:ext uri="{FF2B5EF4-FFF2-40B4-BE49-F238E27FC236}">
                  <a16:creationId xmlns:a16="http://schemas.microsoft.com/office/drawing/2014/main" id="{9CA7E4B8-4FEA-4A4B-8663-413CB74CB5EB}"/>
                </a:ext>
              </a:extLst>
            </p:cNvPr>
            <p:cNvSpPr>
              <a:spLocks noChangeShapeType="1"/>
            </p:cNvSpPr>
            <p:nvPr/>
          </p:nvSpPr>
          <p:spPr bwMode="auto">
            <a:xfrm flipH="1">
              <a:off x="1008" y="1776"/>
              <a:ext cx="144" cy="288"/>
            </a:xfrm>
            <a:prstGeom prst="line">
              <a:avLst/>
            </a:prstGeom>
            <a:noFill/>
            <a:ln w="28575">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p:wipe dir="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灯片编号占位符 2">
            <a:extLst>
              <a:ext uri="{FF2B5EF4-FFF2-40B4-BE49-F238E27FC236}">
                <a16:creationId xmlns:a16="http://schemas.microsoft.com/office/drawing/2014/main" id="{5F705A96-1447-4640-8E0B-EB7EE1FD42F6}"/>
              </a:ext>
            </a:extLst>
          </p:cNvPr>
          <p:cNvSpPr>
            <a:spLocks noGrp="1"/>
          </p:cNvSpPr>
          <p:nvPr>
            <p:ph type="sldNum" sz="quarter" idx="11"/>
          </p:nvPr>
        </p:nvSpPr>
        <p:spPr/>
        <p:txBody>
          <a:bodyPr/>
          <a:lstStyle/>
          <a:p>
            <a:fld id="{F4095AC5-6CA4-453F-8151-4A5C6CB2F652}" type="slidenum">
              <a:rPr lang="en-US" altLang="zh-CN"/>
              <a:pPr/>
              <a:t>142</a:t>
            </a:fld>
            <a:endParaRPr lang="en-US" altLang="zh-CN"/>
          </a:p>
        </p:txBody>
      </p:sp>
      <p:sp>
        <p:nvSpPr>
          <p:cNvPr id="238641" name="Text Box 49">
            <a:extLst>
              <a:ext uri="{FF2B5EF4-FFF2-40B4-BE49-F238E27FC236}">
                <a16:creationId xmlns:a16="http://schemas.microsoft.com/office/drawing/2014/main" id="{03036596-00EF-4B7B-8850-D8B1848885C9}"/>
              </a:ext>
            </a:extLst>
          </p:cNvPr>
          <p:cNvSpPr txBox="1">
            <a:spLocks noChangeArrowheads="1"/>
          </p:cNvSpPr>
          <p:nvPr/>
        </p:nvSpPr>
        <p:spPr bwMode="auto">
          <a:xfrm>
            <a:off x="1149350" y="4876800"/>
            <a:ext cx="2900363"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currentPos = i = 0</a:t>
            </a:r>
            <a:endParaRPr kumimoji="1" lang="en-US" altLang="zh-CN" sz="2400">
              <a:latin typeface="Times New Roman" panose="02020603050405020304" pitchFamily="18" charset="0"/>
            </a:endParaRPr>
          </a:p>
        </p:txBody>
      </p:sp>
      <p:grpSp>
        <p:nvGrpSpPr>
          <p:cNvPr id="238648" name="Group 56">
            <a:extLst>
              <a:ext uri="{FF2B5EF4-FFF2-40B4-BE49-F238E27FC236}">
                <a16:creationId xmlns:a16="http://schemas.microsoft.com/office/drawing/2014/main" id="{1704A660-7389-49F8-97A4-5EB8C1776757}"/>
              </a:ext>
            </a:extLst>
          </p:cNvPr>
          <p:cNvGrpSpPr>
            <a:grpSpLocks/>
          </p:cNvGrpSpPr>
          <p:nvPr/>
        </p:nvGrpSpPr>
        <p:grpSpPr bwMode="auto">
          <a:xfrm>
            <a:off x="838200" y="762000"/>
            <a:ext cx="6934200" cy="4038600"/>
            <a:chOff x="528" y="480"/>
            <a:chExt cx="4368" cy="2544"/>
          </a:xfrm>
        </p:grpSpPr>
        <p:sp>
          <p:nvSpPr>
            <p:cNvPr id="238594" name="Line 2">
              <a:extLst>
                <a:ext uri="{FF2B5EF4-FFF2-40B4-BE49-F238E27FC236}">
                  <a16:creationId xmlns:a16="http://schemas.microsoft.com/office/drawing/2014/main" id="{D9A61EE7-6A03-4280-9E93-8AF1F72532F0}"/>
                </a:ext>
              </a:extLst>
            </p:cNvPr>
            <p:cNvSpPr>
              <a:spLocks noChangeShapeType="1"/>
            </p:cNvSpPr>
            <p:nvPr/>
          </p:nvSpPr>
          <p:spPr bwMode="auto">
            <a:xfrm>
              <a:off x="2160" y="1776"/>
              <a:ext cx="240" cy="432"/>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595" name="Line 3">
              <a:extLst>
                <a:ext uri="{FF2B5EF4-FFF2-40B4-BE49-F238E27FC236}">
                  <a16:creationId xmlns:a16="http://schemas.microsoft.com/office/drawing/2014/main" id="{E93C120A-B1DA-4002-8797-5AC7CF939CA5}"/>
                </a:ext>
              </a:extLst>
            </p:cNvPr>
            <p:cNvSpPr>
              <a:spLocks noChangeShapeType="1"/>
            </p:cNvSpPr>
            <p:nvPr/>
          </p:nvSpPr>
          <p:spPr bwMode="auto">
            <a:xfrm flipH="1">
              <a:off x="1968" y="1824"/>
              <a:ext cx="144"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596" name="Line 4">
              <a:extLst>
                <a:ext uri="{FF2B5EF4-FFF2-40B4-BE49-F238E27FC236}">
                  <a16:creationId xmlns:a16="http://schemas.microsoft.com/office/drawing/2014/main" id="{BD230FAF-A22C-41A3-8B96-182626AE6BEE}"/>
                </a:ext>
              </a:extLst>
            </p:cNvPr>
            <p:cNvSpPr>
              <a:spLocks noChangeShapeType="1"/>
            </p:cNvSpPr>
            <p:nvPr/>
          </p:nvSpPr>
          <p:spPr bwMode="auto">
            <a:xfrm>
              <a:off x="1824"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597" name="Line 5">
              <a:extLst>
                <a:ext uri="{FF2B5EF4-FFF2-40B4-BE49-F238E27FC236}">
                  <a16:creationId xmlns:a16="http://schemas.microsoft.com/office/drawing/2014/main" id="{3E663344-6335-4258-BF3E-47F69A3A4365}"/>
                </a:ext>
              </a:extLst>
            </p:cNvPr>
            <p:cNvSpPr>
              <a:spLocks noChangeShapeType="1"/>
            </p:cNvSpPr>
            <p:nvPr/>
          </p:nvSpPr>
          <p:spPr bwMode="auto">
            <a:xfrm>
              <a:off x="1392" y="1824"/>
              <a:ext cx="96"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598" name="Line 6">
              <a:extLst>
                <a:ext uri="{FF2B5EF4-FFF2-40B4-BE49-F238E27FC236}">
                  <a16:creationId xmlns:a16="http://schemas.microsoft.com/office/drawing/2014/main" id="{2501D152-0C0A-4A18-A945-D834E7A97C9B}"/>
                </a:ext>
              </a:extLst>
            </p:cNvPr>
            <p:cNvSpPr>
              <a:spLocks noChangeShapeType="1"/>
            </p:cNvSpPr>
            <p:nvPr/>
          </p:nvSpPr>
          <p:spPr bwMode="auto">
            <a:xfrm flipH="1">
              <a:off x="1440"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599" name="Line 7">
              <a:extLst>
                <a:ext uri="{FF2B5EF4-FFF2-40B4-BE49-F238E27FC236}">
                  <a16:creationId xmlns:a16="http://schemas.microsoft.com/office/drawing/2014/main" id="{2E5A2E0F-9178-4950-B293-25B9A92F1BD1}"/>
                </a:ext>
              </a:extLst>
            </p:cNvPr>
            <p:cNvSpPr>
              <a:spLocks noChangeShapeType="1"/>
            </p:cNvSpPr>
            <p:nvPr/>
          </p:nvSpPr>
          <p:spPr bwMode="auto">
            <a:xfrm flipH="1">
              <a:off x="720" y="1824"/>
              <a:ext cx="576" cy="960"/>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00" name="Oval 8">
              <a:extLst>
                <a:ext uri="{FF2B5EF4-FFF2-40B4-BE49-F238E27FC236}">
                  <a16:creationId xmlns:a16="http://schemas.microsoft.com/office/drawing/2014/main" id="{A7E1C7CD-770C-403D-B6B0-A76CA8E9A828}"/>
                </a:ext>
              </a:extLst>
            </p:cNvPr>
            <p:cNvSpPr>
              <a:spLocks noChangeArrowheads="1"/>
            </p:cNvSpPr>
            <p:nvPr/>
          </p:nvSpPr>
          <p:spPr bwMode="auto">
            <a:xfrm>
              <a:off x="1584" y="100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01" name="Oval 9">
              <a:extLst>
                <a:ext uri="{FF2B5EF4-FFF2-40B4-BE49-F238E27FC236}">
                  <a16:creationId xmlns:a16="http://schemas.microsoft.com/office/drawing/2014/main" id="{41671CE6-23D1-4334-A833-AC740E180960}"/>
                </a:ext>
              </a:extLst>
            </p:cNvPr>
            <p:cNvSpPr>
              <a:spLocks noChangeArrowheads="1"/>
            </p:cNvSpPr>
            <p:nvPr/>
          </p:nvSpPr>
          <p:spPr bwMode="auto">
            <a:xfrm>
              <a:off x="864"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02" name="Oval 10">
              <a:extLst>
                <a:ext uri="{FF2B5EF4-FFF2-40B4-BE49-F238E27FC236}">
                  <a16:creationId xmlns:a16="http://schemas.microsoft.com/office/drawing/2014/main" id="{FE8C5650-1AFC-45DF-808F-9EA5E27B2E1E}"/>
                </a:ext>
              </a:extLst>
            </p:cNvPr>
            <p:cNvSpPr>
              <a:spLocks noChangeArrowheads="1"/>
            </p:cNvSpPr>
            <p:nvPr/>
          </p:nvSpPr>
          <p:spPr bwMode="auto">
            <a:xfrm>
              <a:off x="1344"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03" name="Oval 11">
              <a:extLst>
                <a:ext uri="{FF2B5EF4-FFF2-40B4-BE49-F238E27FC236}">
                  <a16:creationId xmlns:a16="http://schemas.microsoft.com/office/drawing/2014/main" id="{6576816B-FC99-4846-A056-9013824BCBB7}"/>
                </a:ext>
              </a:extLst>
            </p:cNvPr>
            <p:cNvSpPr>
              <a:spLocks noChangeArrowheads="1"/>
            </p:cNvSpPr>
            <p:nvPr/>
          </p:nvSpPr>
          <p:spPr bwMode="auto">
            <a:xfrm>
              <a:off x="1776"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04" name="Oval 12">
              <a:extLst>
                <a:ext uri="{FF2B5EF4-FFF2-40B4-BE49-F238E27FC236}">
                  <a16:creationId xmlns:a16="http://schemas.microsoft.com/office/drawing/2014/main" id="{7FB180CE-05BD-4839-B96E-C685637403EA}"/>
                </a:ext>
              </a:extLst>
            </p:cNvPr>
            <p:cNvSpPr>
              <a:spLocks noChangeArrowheads="1"/>
            </p:cNvSpPr>
            <p:nvPr/>
          </p:nvSpPr>
          <p:spPr bwMode="auto">
            <a:xfrm>
              <a:off x="2256"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05" name="Oval 13">
              <a:extLst>
                <a:ext uri="{FF2B5EF4-FFF2-40B4-BE49-F238E27FC236}">
                  <a16:creationId xmlns:a16="http://schemas.microsoft.com/office/drawing/2014/main" id="{6BB85723-77DF-4045-B457-521051CCFC05}"/>
                </a:ext>
              </a:extLst>
            </p:cNvPr>
            <p:cNvSpPr>
              <a:spLocks noChangeArrowheads="1"/>
            </p:cNvSpPr>
            <p:nvPr/>
          </p:nvSpPr>
          <p:spPr bwMode="auto">
            <a:xfrm>
              <a:off x="528" y="268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06" name="Oval 14">
              <a:extLst>
                <a:ext uri="{FF2B5EF4-FFF2-40B4-BE49-F238E27FC236}">
                  <a16:creationId xmlns:a16="http://schemas.microsoft.com/office/drawing/2014/main" id="{ABAE7F5F-EC04-4359-8134-86C5073DAD10}"/>
                </a:ext>
              </a:extLst>
            </p:cNvPr>
            <p:cNvSpPr>
              <a:spLocks noChangeArrowheads="1"/>
            </p:cNvSpPr>
            <p:nvPr/>
          </p:nvSpPr>
          <p:spPr bwMode="auto">
            <a:xfrm>
              <a:off x="1200"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07" name="Oval 15">
              <a:extLst>
                <a:ext uri="{FF2B5EF4-FFF2-40B4-BE49-F238E27FC236}">
                  <a16:creationId xmlns:a16="http://schemas.microsoft.com/office/drawing/2014/main" id="{3135ED58-9421-4556-8256-C8EEBA86E351}"/>
                </a:ext>
              </a:extLst>
            </p:cNvPr>
            <p:cNvSpPr>
              <a:spLocks noChangeArrowheads="1"/>
            </p:cNvSpPr>
            <p:nvPr/>
          </p:nvSpPr>
          <p:spPr bwMode="auto">
            <a:xfrm>
              <a:off x="1968"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08" name="Line 16">
              <a:extLst>
                <a:ext uri="{FF2B5EF4-FFF2-40B4-BE49-F238E27FC236}">
                  <a16:creationId xmlns:a16="http://schemas.microsoft.com/office/drawing/2014/main" id="{BA6AC8B8-E41B-491A-B2CD-BAA6357507D8}"/>
                </a:ext>
              </a:extLst>
            </p:cNvPr>
            <p:cNvSpPr>
              <a:spLocks noChangeShapeType="1"/>
            </p:cNvSpPr>
            <p:nvPr/>
          </p:nvSpPr>
          <p:spPr bwMode="auto">
            <a:xfrm>
              <a:off x="4464" y="1776"/>
              <a:ext cx="240" cy="432"/>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09" name="Line 17">
              <a:extLst>
                <a:ext uri="{FF2B5EF4-FFF2-40B4-BE49-F238E27FC236}">
                  <a16:creationId xmlns:a16="http://schemas.microsoft.com/office/drawing/2014/main" id="{777EDF85-3133-49E0-912F-70439E11C378}"/>
                </a:ext>
              </a:extLst>
            </p:cNvPr>
            <p:cNvSpPr>
              <a:spLocks noChangeShapeType="1"/>
            </p:cNvSpPr>
            <p:nvPr/>
          </p:nvSpPr>
          <p:spPr bwMode="auto">
            <a:xfrm flipH="1">
              <a:off x="4272" y="1824"/>
              <a:ext cx="144"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10" name="Line 18">
              <a:extLst>
                <a:ext uri="{FF2B5EF4-FFF2-40B4-BE49-F238E27FC236}">
                  <a16:creationId xmlns:a16="http://schemas.microsoft.com/office/drawing/2014/main" id="{1C5F42FE-53D4-4880-9A4B-0DC924FCE739}"/>
                </a:ext>
              </a:extLst>
            </p:cNvPr>
            <p:cNvSpPr>
              <a:spLocks noChangeShapeType="1"/>
            </p:cNvSpPr>
            <p:nvPr/>
          </p:nvSpPr>
          <p:spPr bwMode="auto">
            <a:xfrm>
              <a:off x="4128"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11" name="Line 19">
              <a:extLst>
                <a:ext uri="{FF2B5EF4-FFF2-40B4-BE49-F238E27FC236}">
                  <a16:creationId xmlns:a16="http://schemas.microsoft.com/office/drawing/2014/main" id="{4451A953-8D3D-4FB2-98C7-DD4D4E73049E}"/>
                </a:ext>
              </a:extLst>
            </p:cNvPr>
            <p:cNvSpPr>
              <a:spLocks noChangeShapeType="1"/>
            </p:cNvSpPr>
            <p:nvPr/>
          </p:nvSpPr>
          <p:spPr bwMode="auto">
            <a:xfrm>
              <a:off x="3696" y="1824"/>
              <a:ext cx="96"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12" name="Line 20">
              <a:extLst>
                <a:ext uri="{FF2B5EF4-FFF2-40B4-BE49-F238E27FC236}">
                  <a16:creationId xmlns:a16="http://schemas.microsoft.com/office/drawing/2014/main" id="{0590D7BC-B0FE-4C4A-84DA-97156DC609AB}"/>
                </a:ext>
              </a:extLst>
            </p:cNvPr>
            <p:cNvSpPr>
              <a:spLocks noChangeShapeType="1"/>
            </p:cNvSpPr>
            <p:nvPr/>
          </p:nvSpPr>
          <p:spPr bwMode="auto">
            <a:xfrm flipH="1">
              <a:off x="3744"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13" name="Line 21">
              <a:extLst>
                <a:ext uri="{FF2B5EF4-FFF2-40B4-BE49-F238E27FC236}">
                  <a16:creationId xmlns:a16="http://schemas.microsoft.com/office/drawing/2014/main" id="{F99208FA-2005-433B-85F8-450FEE3E1BC3}"/>
                </a:ext>
              </a:extLst>
            </p:cNvPr>
            <p:cNvSpPr>
              <a:spLocks noChangeShapeType="1"/>
            </p:cNvSpPr>
            <p:nvPr/>
          </p:nvSpPr>
          <p:spPr bwMode="auto">
            <a:xfrm flipH="1">
              <a:off x="3024" y="1824"/>
              <a:ext cx="576" cy="960"/>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14" name="Oval 22">
              <a:extLst>
                <a:ext uri="{FF2B5EF4-FFF2-40B4-BE49-F238E27FC236}">
                  <a16:creationId xmlns:a16="http://schemas.microsoft.com/office/drawing/2014/main" id="{AF686427-F7D8-4EA7-ABA5-49BE06F7372B}"/>
                </a:ext>
              </a:extLst>
            </p:cNvPr>
            <p:cNvSpPr>
              <a:spLocks noChangeArrowheads="1"/>
            </p:cNvSpPr>
            <p:nvPr/>
          </p:nvSpPr>
          <p:spPr bwMode="auto">
            <a:xfrm>
              <a:off x="3888" y="100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15" name="Oval 23">
              <a:extLst>
                <a:ext uri="{FF2B5EF4-FFF2-40B4-BE49-F238E27FC236}">
                  <a16:creationId xmlns:a16="http://schemas.microsoft.com/office/drawing/2014/main" id="{B98AA3F9-1E56-44CE-91E7-33E79AA3A953}"/>
                </a:ext>
              </a:extLst>
            </p:cNvPr>
            <p:cNvSpPr>
              <a:spLocks noChangeArrowheads="1"/>
            </p:cNvSpPr>
            <p:nvPr/>
          </p:nvSpPr>
          <p:spPr bwMode="auto">
            <a:xfrm>
              <a:off x="3168"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16" name="Oval 24">
              <a:extLst>
                <a:ext uri="{FF2B5EF4-FFF2-40B4-BE49-F238E27FC236}">
                  <a16:creationId xmlns:a16="http://schemas.microsoft.com/office/drawing/2014/main" id="{460EA9DB-7912-4019-B6F3-EDF90637116A}"/>
                </a:ext>
              </a:extLst>
            </p:cNvPr>
            <p:cNvSpPr>
              <a:spLocks noChangeArrowheads="1"/>
            </p:cNvSpPr>
            <p:nvPr/>
          </p:nvSpPr>
          <p:spPr bwMode="auto">
            <a:xfrm>
              <a:off x="3648"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17" name="Oval 25">
              <a:extLst>
                <a:ext uri="{FF2B5EF4-FFF2-40B4-BE49-F238E27FC236}">
                  <a16:creationId xmlns:a16="http://schemas.microsoft.com/office/drawing/2014/main" id="{DF196C0B-BD14-4579-956A-14C0730241C8}"/>
                </a:ext>
              </a:extLst>
            </p:cNvPr>
            <p:cNvSpPr>
              <a:spLocks noChangeArrowheads="1"/>
            </p:cNvSpPr>
            <p:nvPr/>
          </p:nvSpPr>
          <p:spPr bwMode="auto">
            <a:xfrm>
              <a:off x="4080"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18" name="Oval 26">
              <a:extLst>
                <a:ext uri="{FF2B5EF4-FFF2-40B4-BE49-F238E27FC236}">
                  <a16:creationId xmlns:a16="http://schemas.microsoft.com/office/drawing/2014/main" id="{8E40575C-BFCC-4482-B8CB-C94E976212E2}"/>
                </a:ext>
              </a:extLst>
            </p:cNvPr>
            <p:cNvSpPr>
              <a:spLocks noChangeArrowheads="1"/>
            </p:cNvSpPr>
            <p:nvPr/>
          </p:nvSpPr>
          <p:spPr bwMode="auto">
            <a:xfrm>
              <a:off x="4560"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19" name="Oval 27">
              <a:extLst>
                <a:ext uri="{FF2B5EF4-FFF2-40B4-BE49-F238E27FC236}">
                  <a16:creationId xmlns:a16="http://schemas.microsoft.com/office/drawing/2014/main" id="{A188D3B5-8BBF-488B-B2E2-A2B54F87354A}"/>
                </a:ext>
              </a:extLst>
            </p:cNvPr>
            <p:cNvSpPr>
              <a:spLocks noChangeArrowheads="1"/>
            </p:cNvSpPr>
            <p:nvPr/>
          </p:nvSpPr>
          <p:spPr bwMode="auto">
            <a:xfrm>
              <a:off x="2832" y="268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20" name="Oval 28">
              <a:extLst>
                <a:ext uri="{FF2B5EF4-FFF2-40B4-BE49-F238E27FC236}">
                  <a16:creationId xmlns:a16="http://schemas.microsoft.com/office/drawing/2014/main" id="{7F2245D7-AC8D-4B24-8506-76E9C2A85186}"/>
                </a:ext>
              </a:extLst>
            </p:cNvPr>
            <p:cNvSpPr>
              <a:spLocks noChangeArrowheads="1"/>
            </p:cNvSpPr>
            <p:nvPr/>
          </p:nvSpPr>
          <p:spPr bwMode="auto">
            <a:xfrm>
              <a:off x="3504"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21" name="Oval 29">
              <a:extLst>
                <a:ext uri="{FF2B5EF4-FFF2-40B4-BE49-F238E27FC236}">
                  <a16:creationId xmlns:a16="http://schemas.microsoft.com/office/drawing/2014/main" id="{F8FC975D-68F9-4885-9569-200FF88B4839}"/>
                </a:ext>
              </a:extLst>
            </p:cNvPr>
            <p:cNvSpPr>
              <a:spLocks noChangeArrowheads="1"/>
            </p:cNvSpPr>
            <p:nvPr/>
          </p:nvSpPr>
          <p:spPr bwMode="auto">
            <a:xfrm>
              <a:off x="4272"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22" name="Text Box 30">
              <a:extLst>
                <a:ext uri="{FF2B5EF4-FFF2-40B4-BE49-F238E27FC236}">
                  <a16:creationId xmlns:a16="http://schemas.microsoft.com/office/drawing/2014/main" id="{2608F507-0DD4-42F6-A1A6-E8710DABBB4A}"/>
                </a:ext>
              </a:extLst>
            </p:cNvPr>
            <p:cNvSpPr txBox="1">
              <a:spLocks noChangeArrowheads="1"/>
            </p:cNvSpPr>
            <p:nvPr/>
          </p:nvSpPr>
          <p:spPr bwMode="auto">
            <a:xfrm>
              <a:off x="1600" y="1008"/>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53</a:t>
              </a:r>
              <a:endParaRPr kumimoji="1" lang="en-US" altLang="zh-CN" sz="2400">
                <a:latin typeface="Times New Roman" panose="02020603050405020304" pitchFamily="18" charset="0"/>
              </a:endParaRPr>
            </a:p>
          </p:txBody>
        </p:sp>
        <p:sp>
          <p:nvSpPr>
            <p:cNvPr id="238623" name="Text Box 31">
              <a:extLst>
                <a:ext uri="{FF2B5EF4-FFF2-40B4-BE49-F238E27FC236}">
                  <a16:creationId xmlns:a16="http://schemas.microsoft.com/office/drawing/2014/main" id="{B7374C5C-9B2C-49D6-AA53-DC42F938E53B}"/>
                </a:ext>
              </a:extLst>
            </p:cNvPr>
            <p:cNvSpPr txBox="1">
              <a:spLocks noChangeArrowheads="1"/>
            </p:cNvSpPr>
            <p:nvPr/>
          </p:nvSpPr>
          <p:spPr bwMode="auto">
            <a:xfrm>
              <a:off x="3312" y="1440"/>
              <a:ext cx="320" cy="327"/>
            </a:xfrm>
            <a:prstGeom prst="rect">
              <a:avLst/>
            </a:prstGeom>
            <a:solidFill>
              <a:schemeClr val="bg1"/>
            </a:solidFill>
            <a:ln>
              <a:noFill/>
            </a:ln>
            <a:effectLst/>
            <a:extLs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accent2"/>
                  </a:solidFill>
                  <a:latin typeface="Arial Narrow" panose="020B0606020202030204" pitchFamily="34" charset="0"/>
                </a:rPr>
                <a:t>53</a:t>
              </a:r>
              <a:endParaRPr kumimoji="1" lang="en-US" altLang="zh-CN" sz="2400">
                <a:latin typeface="Times New Roman" panose="02020603050405020304" pitchFamily="18" charset="0"/>
              </a:endParaRPr>
            </a:p>
          </p:txBody>
        </p:sp>
        <p:sp>
          <p:nvSpPr>
            <p:cNvPr id="238624" name="Text Box 32">
              <a:extLst>
                <a:ext uri="{FF2B5EF4-FFF2-40B4-BE49-F238E27FC236}">
                  <a16:creationId xmlns:a16="http://schemas.microsoft.com/office/drawing/2014/main" id="{4E2968B3-B64C-477C-8BF3-E3CD830330B7}"/>
                </a:ext>
              </a:extLst>
            </p:cNvPr>
            <p:cNvSpPr txBox="1">
              <a:spLocks noChangeArrowheads="1"/>
            </p:cNvSpPr>
            <p:nvPr/>
          </p:nvSpPr>
          <p:spPr bwMode="auto">
            <a:xfrm>
              <a:off x="880"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17</a:t>
              </a:r>
              <a:endParaRPr kumimoji="1" lang="en-US" altLang="zh-CN" sz="2400">
                <a:latin typeface="Times New Roman" panose="02020603050405020304" pitchFamily="18" charset="0"/>
              </a:endParaRPr>
            </a:p>
          </p:txBody>
        </p:sp>
        <p:sp>
          <p:nvSpPr>
            <p:cNvPr id="238625" name="Text Box 33">
              <a:extLst>
                <a:ext uri="{FF2B5EF4-FFF2-40B4-BE49-F238E27FC236}">
                  <a16:creationId xmlns:a16="http://schemas.microsoft.com/office/drawing/2014/main" id="{621415F8-9774-4DD8-9422-4DF7A9460544}"/>
                </a:ext>
              </a:extLst>
            </p:cNvPr>
            <p:cNvSpPr txBox="1">
              <a:spLocks noChangeArrowheads="1"/>
            </p:cNvSpPr>
            <p:nvPr/>
          </p:nvSpPr>
          <p:spPr bwMode="auto">
            <a:xfrm>
              <a:off x="3184"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17</a:t>
              </a:r>
              <a:endParaRPr kumimoji="1" lang="en-US" altLang="zh-CN" sz="2400">
                <a:latin typeface="Times New Roman" panose="02020603050405020304" pitchFamily="18" charset="0"/>
              </a:endParaRPr>
            </a:p>
          </p:txBody>
        </p:sp>
        <p:sp>
          <p:nvSpPr>
            <p:cNvPr id="238626" name="Text Box 34">
              <a:extLst>
                <a:ext uri="{FF2B5EF4-FFF2-40B4-BE49-F238E27FC236}">
                  <a16:creationId xmlns:a16="http://schemas.microsoft.com/office/drawing/2014/main" id="{DA512E8C-AABA-435B-A7D5-E6EE53D848B7}"/>
                </a:ext>
              </a:extLst>
            </p:cNvPr>
            <p:cNvSpPr txBox="1">
              <a:spLocks noChangeArrowheads="1"/>
            </p:cNvSpPr>
            <p:nvPr/>
          </p:nvSpPr>
          <p:spPr bwMode="auto">
            <a:xfrm>
              <a:off x="1792"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78</a:t>
              </a:r>
              <a:endParaRPr kumimoji="1" lang="en-US" altLang="zh-CN" sz="2400">
                <a:latin typeface="Times New Roman" panose="02020603050405020304" pitchFamily="18" charset="0"/>
              </a:endParaRPr>
            </a:p>
          </p:txBody>
        </p:sp>
        <p:sp>
          <p:nvSpPr>
            <p:cNvPr id="238627" name="Text Box 35">
              <a:extLst>
                <a:ext uri="{FF2B5EF4-FFF2-40B4-BE49-F238E27FC236}">
                  <a16:creationId xmlns:a16="http://schemas.microsoft.com/office/drawing/2014/main" id="{63944F7A-981D-4534-A55E-16483C2FC788}"/>
                </a:ext>
              </a:extLst>
            </p:cNvPr>
            <p:cNvSpPr txBox="1">
              <a:spLocks noChangeArrowheads="1"/>
            </p:cNvSpPr>
            <p:nvPr/>
          </p:nvSpPr>
          <p:spPr bwMode="auto">
            <a:xfrm>
              <a:off x="4080"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78</a:t>
              </a:r>
              <a:endParaRPr kumimoji="1" lang="en-US" altLang="zh-CN" sz="2400">
                <a:latin typeface="Times New Roman" panose="02020603050405020304" pitchFamily="18" charset="0"/>
              </a:endParaRPr>
            </a:p>
          </p:txBody>
        </p:sp>
        <p:sp>
          <p:nvSpPr>
            <p:cNvPr id="238628" name="Text Box 36">
              <a:extLst>
                <a:ext uri="{FF2B5EF4-FFF2-40B4-BE49-F238E27FC236}">
                  <a16:creationId xmlns:a16="http://schemas.microsoft.com/office/drawing/2014/main" id="{8ECDC721-09E8-4E19-9EC5-200163E309E0}"/>
                </a:ext>
              </a:extLst>
            </p:cNvPr>
            <p:cNvSpPr txBox="1">
              <a:spLocks noChangeArrowheads="1"/>
            </p:cNvSpPr>
            <p:nvPr/>
          </p:nvSpPr>
          <p:spPr bwMode="auto">
            <a:xfrm>
              <a:off x="1216"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09</a:t>
              </a:r>
              <a:endParaRPr kumimoji="1" lang="en-US" altLang="zh-CN" sz="2400">
                <a:latin typeface="Times New Roman" panose="02020603050405020304" pitchFamily="18" charset="0"/>
              </a:endParaRPr>
            </a:p>
          </p:txBody>
        </p:sp>
        <p:sp>
          <p:nvSpPr>
            <p:cNvPr id="238629" name="Text Box 37">
              <a:extLst>
                <a:ext uri="{FF2B5EF4-FFF2-40B4-BE49-F238E27FC236}">
                  <a16:creationId xmlns:a16="http://schemas.microsoft.com/office/drawing/2014/main" id="{0EB10528-3AE2-4054-83BD-B67E4DDEC7A0}"/>
                </a:ext>
              </a:extLst>
            </p:cNvPr>
            <p:cNvSpPr txBox="1">
              <a:spLocks noChangeArrowheads="1"/>
            </p:cNvSpPr>
            <p:nvPr/>
          </p:nvSpPr>
          <p:spPr bwMode="auto">
            <a:xfrm>
              <a:off x="544" y="2688"/>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23</a:t>
              </a:r>
              <a:endParaRPr kumimoji="1" lang="en-US" altLang="zh-CN" sz="2400">
                <a:latin typeface="Times New Roman" panose="02020603050405020304" pitchFamily="18" charset="0"/>
              </a:endParaRPr>
            </a:p>
          </p:txBody>
        </p:sp>
        <p:sp>
          <p:nvSpPr>
            <p:cNvPr id="238630" name="Text Box 38">
              <a:extLst>
                <a:ext uri="{FF2B5EF4-FFF2-40B4-BE49-F238E27FC236}">
                  <a16:creationId xmlns:a16="http://schemas.microsoft.com/office/drawing/2014/main" id="{B59659DB-A172-4A1C-BF5D-0B42EF6CDDEC}"/>
                </a:ext>
              </a:extLst>
            </p:cNvPr>
            <p:cNvSpPr txBox="1">
              <a:spLocks noChangeArrowheads="1"/>
            </p:cNvSpPr>
            <p:nvPr/>
          </p:nvSpPr>
          <p:spPr bwMode="auto">
            <a:xfrm>
              <a:off x="1360"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45</a:t>
              </a:r>
              <a:endParaRPr kumimoji="1" lang="en-US" altLang="zh-CN" sz="2400">
                <a:latin typeface="Times New Roman" panose="02020603050405020304" pitchFamily="18" charset="0"/>
              </a:endParaRPr>
            </a:p>
          </p:txBody>
        </p:sp>
        <p:sp>
          <p:nvSpPr>
            <p:cNvPr id="238631" name="Text Box 39">
              <a:extLst>
                <a:ext uri="{FF2B5EF4-FFF2-40B4-BE49-F238E27FC236}">
                  <a16:creationId xmlns:a16="http://schemas.microsoft.com/office/drawing/2014/main" id="{709F911C-3C4D-4329-9EAF-9649A7D43165}"/>
                </a:ext>
              </a:extLst>
            </p:cNvPr>
            <p:cNvSpPr txBox="1">
              <a:spLocks noChangeArrowheads="1"/>
            </p:cNvSpPr>
            <p:nvPr/>
          </p:nvSpPr>
          <p:spPr bwMode="auto">
            <a:xfrm>
              <a:off x="1984"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65</a:t>
              </a:r>
              <a:endParaRPr kumimoji="1" lang="en-US" altLang="zh-CN" sz="2400">
                <a:latin typeface="Times New Roman" panose="02020603050405020304" pitchFamily="18" charset="0"/>
              </a:endParaRPr>
            </a:p>
          </p:txBody>
        </p:sp>
        <p:sp>
          <p:nvSpPr>
            <p:cNvPr id="238632" name="Text Box 40">
              <a:extLst>
                <a:ext uri="{FF2B5EF4-FFF2-40B4-BE49-F238E27FC236}">
                  <a16:creationId xmlns:a16="http://schemas.microsoft.com/office/drawing/2014/main" id="{36C48A52-B8A9-45D3-A6D8-BA64AFD63199}"/>
                </a:ext>
              </a:extLst>
            </p:cNvPr>
            <p:cNvSpPr txBox="1">
              <a:spLocks noChangeArrowheads="1"/>
            </p:cNvSpPr>
            <p:nvPr/>
          </p:nvSpPr>
          <p:spPr bwMode="auto">
            <a:xfrm>
              <a:off x="2272" y="2112"/>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87</a:t>
              </a:r>
              <a:endParaRPr kumimoji="1" lang="en-US" altLang="zh-CN" sz="2400">
                <a:latin typeface="Times New Roman" panose="02020603050405020304" pitchFamily="18" charset="0"/>
              </a:endParaRPr>
            </a:p>
          </p:txBody>
        </p:sp>
        <p:sp>
          <p:nvSpPr>
            <p:cNvPr id="238633" name="Line 41">
              <a:extLst>
                <a:ext uri="{FF2B5EF4-FFF2-40B4-BE49-F238E27FC236}">
                  <a16:creationId xmlns:a16="http://schemas.microsoft.com/office/drawing/2014/main" id="{6FE3446A-44BE-4112-AC6D-1A072511B901}"/>
                </a:ext>
              </a:extLst>
            </p:cNvPr>
            <p:cNvSpPr>
              <a:spLocks noChangeShapeType="1"/>
            </p:cNvSpPr>
            <p:nvPr/>
          </p:nvSpPr>
          <p:spPr bwMode="auto">
            <a:xfrm>
              <a:off x="1584" y="768"/>
              <a:ext cx="144" cy="288"/>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34" name="Text Box 42">
              <a:extLst>
                <a:ext uri="{FF2B5EF4-FFF2-40B4-BE49-F238E27FC236}">
                  <a16:creationId xmlns:a16="http://schemas.microsoft.com/office/drawing/2014/main" id="{8574C4B6-C50C-489B-99D3-5E3611D2B870}"/>
                </a:ext>
              </a:extLst>
            </p:cNvPr>
            <p:cNvSpPr txBox="1">
              <a:spLocks noChangeArrowheads="1"/>
            </p:cNvSpPr>
            <p:nvPr/>
          </p:nvSpPr>
          <p:spPr bwMode="auto">
            <a:xfrm>
              <a:off x="1507" y="480"/>
              <a:ext cx="1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i</a:t>
              </a:r>
              <a:endParaRPr kumimoji="1" lang="en-US" altLang="zh-CN" sz="2400">
                <a:latin typeface="Times New Roman" panose="02020603050405020304" pitchFamily="18" charset="0"/>
              </a:endParaRPr>
            </a:p>
          </p:txBody>
        </p:sp>
        <p:sp>
          <p:nvSpPr>
            <p:cNvPr id="238635" name="Rectangle 43">
              <a:extLst>
                <a:ext uri="{FF2B5EF4-FFF2-40B4-BE49-F238E27FC236}">
                  <a16:creationId xmlns:a16="http://schemas.microsoft.com/office/drawing/2014/main" id="{42424D40-FF08-4469-881B-EB2D7ECAB552}"/>
                </a:ext>
              </a:extLst>
            </p:cNvPr>
            <p:cNvSpPr>
              <a:spLocks noChangeArrowheads="1"/>
            </p:cNvSpPr>
            <p:nvPr/>
          </p:nvSpPr>
          <p:spPr bwMode="auto">
            <a:xfrm>
              <a:off x="1104" y="912"/>
              <a:ext cx="1296" cy="1056"/>
            </a:xfrm>
            <a:prstGeom prst="rect">
              <a:avLst/>
            </a:prstGeom>
            <a:noFill/>
            <a:ln w="38100">
              <a:solidFill>
                <a:srgbClr val="009900"/>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36" name="Text Box 44">
              <a:extLst>
                <a:ext uri="{FF2B5EF4-FFF2-40B4-BE49-F238E27FC236}">
                  <a16:creationId xmlns:a16="http://schemas.microsoft.com/office/drawing/2014/main" id="{1D2238B8-BA73-402C-BECC-35CC5DA6E652}"/>
                </a:ext>
              </a:extLst>
            </p:cNvPr>
            <p:cNvSpPr txBox="1">
              <a:spLocks noChangeArrowheads="1"/>
            </p:cNvSpPr>
            <p:nvPr/>
          </p:nvSpPr>
          <p:spPr bwMode="auto">
            <a:xfrm>
              <a:off x="3904" y="1008"/>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09</a:t>
              </a:r>
              <a:endParaRPr kumimoji="1" lang="en-US" altLang="zh-CN" sz="2400">
                <a:latin typeface="Times New Roman" panose="02020603050405020304" pitchFamily="18" charset="0"/>
              </a:endParaRPr>
            </a:p>
          </p:txBody>
        </p:sp>
        <p:sp>
          <p:nvSpPr>
            <p:cNvPr id="238637" name="Text Box 45">
              <a:extLst>
                <a:ext uri="{FF2B5EF4-FFF2-40B4-BE49-F238E27FC236}">
                  <a16:creationId xmlns:a16="http://schemas.microsoft.com/office/drawing/2014/main" id="{9A2429C7-7A31-484F-9DF3-F6380D3C89A0}"/>
                </a:ext>
              </a:extLst>
            </p:cNvPr>
            <p:cNvSpPr txBox="1">
              <a:spLocks noChangeArrowheads="1"/>
            </p:cNvSpPr>
            <p:nvPr/>
          </p:nvSpPr>
          <p:spPr bwMode="auto">
            <a:xfrm>
              <a:off x="2848" y="2697"/>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23</a:t>
              </a:r>
              <a:endParaRPr kumimoji="1" lang="en-US" altLang="zh-CN" sz="2400">
                <a:latin typeface="Times New Roman" panose="02020603050405020304" pitchFamily="18" charset="0"/>
              </a:endParaRPr>
            </a:p>
          </p:txBody>
        </p:sp>
        <p:sp>
          <p:nvSpPr>
            <p:cNvPr id="238638" name="Text Box 46">
              <a:extLst>
                <a:ext uri="{FF2B5EF4-FFF2-40B4-BE49-F238E27FC236}">
                  <a16:creationId xmlns:a16="http://schemas.microsoft.com/office/drawing/2014/main" id="{C6610C78-64E9-4689-89B6-EEE89043C71D}"/>
                </a:ext>
              </a:extLst>
            </p:cNvPr>
            <p:cNvSpPr txBox="1">
              <a:spLocks noChangeArrowheads="1"/>
            </p:cNvSpPr>
            <p:nvPr/>
          </p:nvSpPr>
          <p:spPr bwMode="auto">
            <a:xfrm>
              <a:off x="3664"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45</a:t>
              </a:r>
              <a:endParaRPr kumimoji="1" lang="en-US" altLang="zh-CN" sz="2400">
                <a:latin typeface="Times New Roman" panose="02020603050405020304" pitchFamily="18" charset="0"/>
              </a:endParaRPr>
            </a:p>
          </p:txBody>
        </p:sp>
        <p:sp>
          <p:nvSpPr>
            <p:cNvPr id="238639" name="Text Box 47">
              <a:extLst>
                <a:ext uri="{FF2B5EF4-FFF2-40B4-BE49-F238E27FC236}">
                  <a16:creationId xmlns:a16="http://schemas.microsoft.com/office/drawing/2014/main" id="{D17AF334-5EC4-4919-89E6-7DA751FF0701}"/>
                </a:ext>
              </a:extLst>
            </p:cNvPr>
            <p:cNvSpPr txBox="1">
              <a:spLocks noChangeArrowheads="1"/>
            </p:cNvSpPr>
            <p:nvPr/>
          </p:nvSpPr>
          <p:spPr bwMode="auto">
            <a:xfrm>
              <a:off x="4288"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65</a:t>
              </a:r>
              <a:endParaRPr kumimoji="1" lang="en-US" altLang="zh-CN" sz="2400">
                <a:latin typeface="Times New Roman" panose="02020603050405020304" pitchFamily="18" charset="0"/>
              </a:endParaRPr>
            </a:p>
          </p:txBody>
        </p:sp>
        <p:sp>
          <p:nvSpPr>
            <p:cNvPr id="238640" name="Text Box 48">
              <a:extLst>
                <a:ext uri="{FF2B5EF4-FFF2-40B4-BE49-F238E27FC236}">
                  <a16:creationId xmlns:a16="http://schemas.microsoft.com/office/drawing/2014/main" id="{401B89A7-A333-4944-8F41-6041DAA7C41E}"/>
                </a:ext>
              </a:extLst>
            </p:cNvPr>
            <p:cNvSpPr txBox="1">
              <a:spLocks noChangeArrowheads="1"/>
            </p:cNvSpPr>
            <p:nvPr/>
          </p:nvSpPr>
          <p:spPr bwMode="auto">
            <a:xfrm>
              <a:off x="4576" y="2112"/>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87</a:t>
              </a:r>
              <a:endParaRPr kumimoji="1" lang="en-US" altLang="zh-CN" sz="2400">
                <a:latin typeface="Times New Roman" panose="02020603050405020304" pitchFamily="18" charset="0"/>
              </a:endParaRPr>
            </a:p>
          </p:txBody>
        </p:sp>
        <p:sp>
          <p:nvSpPr>
            <p:cNvPr id="238642" name="Line 50">
              <a:extLst>
                <a:ext uri="{FF2B5EF4-FFF2-40B4-BE49-F238E27FC236}">
                  <a16:creationId xmlns:a16="http://schemas.microsoft.com/office/drawing/2014/main" id="{FC8E7AC5-92B1-498D-AF15-AA7D10C6F342}"/>
                </a:ext>
              </a:extLst>
            </p:cNvPr>
            <p:cNvSpPr>
              <a:spLocks noChangeShapeType="1"/>
            </p:cNvSpPr>
            <p:nvPr/>
          </p:nvSpPr>
          <p:spPr bwMode="auto">
            <a:xfrm>
              <a:off x="3483" y="1287"/>
              <a:ext cx="117" cy="288"/>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43" name="Text Box 51">
              <a:extLst>
                <a:ext uri="{FF2B5EF4-FFF2-40B4-BE49-F238E27FC236}">
                  <a16:creationId xmlns:a16="http://schemas.microsoft.com/office/drawing/2014/main" id="{CDB4338A-4824-4E57-8E1B-40E0273EE0C4}"/>
                </a:ext>
              </a:extLst>
            </p:cNvPr>
            <p:cNvSpPr txBox="1">
              <a:spLocks noChangeArrowheads="1"/>
            </p:cNvSpPr>
            <p:nvPr/>
          </p:nvSpPr>
          <p:spPr bwMode="auto">
            <a:xfrm>
              <a:off x="3353" y="1008"/>
              <a:ext cx="1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i</a:t>
              </a:r>
              <a:endParaRPr kumimoji="1" lang="en-US" altLang="zh-CN" sz="2400">
                <a:latin typeface="Times New Roman" panose="02020603050405020304" pitchFamily="18" charset="0"/>
              </a:endParaRPr>
            </a:p>
          </p:txBody>
        </p:sp>
        <p:sp>
          <p:nvSpPr>
            <p:cNvPr id="238644" name="Rectangle 52">
              <a:extLst>
                <a:ext uri="{FF2B5EF4-FFF2-40B4-BE49-F238E27FC236}">
                  <a16:creationId xmlns:a16="http://schemas.microsoft.com/office/drawing/2014/main" id="{1FC2F460-DB2D-4FD2-8BB0-3AFA3D2F8D43}"/>
                </a:ext>
              </a:extLst>
            </p:cNvPr>
            <p:cNvSpPr>
              <a:spLocks noChangeArrowheads="1"/>
            </p:cNvSpPr>
            <p:nvPr/>
          </p:nvSpPr>
          <p:spPr bwMode="auto">
            <a:xfrm>
              <a:off x="3120" y="1440"/>
              <a:ext cx="912" cy="1104"/>
            </a:xfrm>
            <a:prstGeom prst="rect">
              <a:avLst/>
            </a:prstGeom>
            <a:noFill/>
            <a:ln w="38100">
              <a:solidFill>
                <a:srgbClr val="009900"/>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45" name="Line 53">
              <a:extLst>
                <a:ext uri="{FF2B5EF4-FFF2-40B4-BE49-F238E27FC236}">
                  <a16:creationId xmlns:a16="http://schemas.microsoft.com/office/drawing/2014/main" id="{F07A31AB-38A6-4B3C-AAF5-2B10A351C94F}"/>
                </a:ext>
              </a:extLst>
            </p:cNvPr>
            <p:cNvSpPr>
              <a:spLocks noChangeShapeType="1"/>
            </p:cNvSpPr>
            <p:nvPr/>
          </p:nvSpPr>
          <p:spPr bwMode="auto">
            <a:xfrm flipH="1">
              <a:off x="1392" y="1200"/>
              <a:ext cx="144" cy="288"/>
            </a:xfrm>
            <a:prstGeom prst="line">
              <a:avLst/>
            </a:prstGeom>
            <a:noFill/>
            <a:ln w="28575">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646" name="Text Box 54">
              <a:extLst>
                <a:ext uri="{FF2B5EF4-FFF2-40B4-BE49-F238E27FC236}">
                  <a16:creationId xmlns:a16="http://schemas.microsoft.com/office/drawing/2014/main" id="{B4B74150-D6A2-49DD-8672-15ED5F14B5E8}"/>
                </a:ext>
              </a:extLst>
            </p:cNvPr>
            <p:cNvSpPr txBox="1">
              <a:spLocks noChangeArrowheads="1"/>
            </p:cNvSpPr>
            <p:nvPr/>
          </p:nvSpPr>
          <p:spPr bwMode="auto">
            <a:xfrm>
              <a:off x="3520"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09</a:t>
              </a:r>
              <a:endParaRPr kumimoji="1" lang="en-US" altLang="zh-CN" sz="2400">
                <a:latin typeface="Times New Roman" panose="02020603050405020304" pitchFamily="18" charset="0"/>
              </a:endParaRPr>
            </a:p>
          </p:txBody>
        </p:sp>
        <p:sp>
          <p:nvSpPr>
            <p:cNvPr id="238647" name="Line 55">
              <a:extLst>
                <a:ext uri="{FF2B5EF4-FFF2-40B4-BE49-F238E27FC236}">
                  <a16:creationId xmlns:a16="http://schemas.microsoft.com/office/drawing/2014/main" id="{48394307-3DBF-47B7-B4C4-C122429C339D}"/>
                </a:ext>
              </a:extLst>
            </p:cNvPr>
            <p:cNvSpPr>
              <a:spLocks noChangeShapeType="1"/>
            </p:cNvSpPr>
            <p:nvPr/>
          </p:nvSpPr>
          <p:spPr bwMode="auto">
            <a:xfrm flipH="1">
              <a:off x="3312" y="1776"/>
              <a:ext cx="144" cy="288"/>
            </a:xfrm>
            <a:prstGeom prst="line">
              <a:avLst/>
            </a:prstGeom>
            <a:noFill/>
            <a:ln w="28575">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p:wipe dir="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灯片编号占位符 2">
            <a:extLst>
              <a:ext uri="{FF2B5EF4-FFF2-40B4-BE49-F238E27FC236}">
                <a16:creationId xmlns:a16="http://schemas.microsoft.com/office/drawing/2014/main" id="{199E87BC-3A16-447D-BFA2-2E02CB988001}"/>
              </a:ext>
            </a:extLst>
          </p:cNvPr>
          <p:cNvSpPr>
            <a:spLocks noGrp="1"/>
          </p:cNvSpPr>
          <p:nvPr>
            <p:ph type="sldNum" sz="quarter" idx="11"/>
          </p:nvPr>
        </p:nvSpPr>
        <p:spPr/>
        <p:txBody>
          <a:bodyPr/>
          <a:lstStyle/>
          <a:p>
            <a:fld id="{82BD2698-9F2D-4464-8CA0-C63457A3498F}" type="slidenum">
              <a:rPr lang="en-US" altLang="zh-CN"/>
              <a:pPr/>
              <a:t>143</a:t>
            </a:fld>
            <a:endParaRPr lang="en-US" altLang="zh-CN"/>
          </a:p>
        </p:txBody>
      </p:sp>
      <p:grpSp>
        <p:nvGrpSpPr>
          <p:cNvPr id="239669" name="Group 53">
            <a:extLst>
              <a:ext uri="{FF2B5EF4-FFF2-40B4-BE49-F238E27FC236}">
                <a16:creationId xmlns:a16="http://schemas.microsoft.com/office/drawing/2014/main" id="{0D0B71CB-EB45-4E51-B978-C28A8E91B78B}"/>
              </a:ext>
            </a:extLst>
          </p:cNvPr>
          <p:cNvGrpSpPr>
            <a:grpSpLocks/>
          </p:cNvGrpSpPr>
          <p:nvPr/>
        </p:nvGrpSpPr>
        <p:grpSpPr bwMode="auto">
          <a:xfrm>
            <a:off x="685800" y="1600200"/>
            <a:ext cx="7086600" cy="3352800"/>
            <a:chOff x="432" y="1008"/>
            <a:chExt cx="4464" cy="2112"/>
          </a:xfrm>
        </p:grpSpPr>
        <p:sp>
          <p:nvSpPr>
            <p:cNvPr id="239618" name="Line 2">
              <a:extLst>
                <a:ext uri="{FF2B5EF4-FFF2-40B4-BE49-F238E27FC236}">
                  <a16:creationId xmlns:a16="http://schemas.microsoft.com/office/drawing/2014/main" id="{0E16EE24-E4B9-4418-BAFF-3E6735D6FA51}"/>
                </a:ext>
              </a:extLst>
            </p:cNvPr>
            <p:cNvSpPr>
              <a:spLocks noChangeShapeType="1"/>
            </p:cNvSpPr>
            <p:nvPr/>
          </p:nvSpPr>
          <p:spPr bwMode="auto">
            <a:xfrm>
              <a:off x="2160" y="1776"/>
              <a:ext cx="240" cy="432"/>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19" name="Line 3">
              <a:extLst>
                <a:ext uri="{FF2B5EF4-FFF2-40B4-BE49-F238E27FC236}">
                  <a16:creationId xmlns:a16="http://schemas.microsoft.com/office/drawing/2014/main" id="{7DC3346F-D010-4AB6-AFE6-74763D5E5E10}"/>
                </a:ext>
              </a:extLst>
            </p:cNvPr>
            <p:cNvSpPr>
              <a:spLocks noChangeShapeType="1"/>
            </p:cNvSpPr>
            <p:nvPr/>
          </p:nvSpPr>
          <p:spPr bwMode="auto">
            <a:xfrm flipH="1">
              <a:off x="1968" y="1824"/>
              <a:ext cx="144"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20" name="Line 4">
              <a:extLst>
                <a:ext uri="{FF2B5EF4-FFF2-40B4-BE49-F238E27FC236}">
                  <a16:creationId xmlns:a16="http://schemas.microsoft.com/office/drawing/2014/main" id="{A7D8DBB7-8FE2-4FC0-AFB2-D3118C900F17}"/>
                </a:ext>
              </a:extLst>
            </p:cNvPr>
            <p:cNvSpPr>
              <a:spLocks noChangeShapeType="1"/>
            </p:cNvSpPr>
            <p:nvPr/>
          </p:nvSpPr>
          <p:spPr bwMode="auto">
            <a:xfrm>
              <a:off x="1824"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21" name="Line 5">
              <a:extLst>
                <a:ext uri="{FF2B5EF4-FFF2-40B4-BE49-F238E27FC236}">
                  <a16:creationId xmlns:a16="http://schemas.microsoft.com/office/drawing/2014/main" id="{48C621AA-A9AD-47A3-83C9-91B1A12764AF}"/>
                </a:ext>
              </a:extLst>
            </p:cNvPr>
            <p:cNvSpPr>
              <a:spLocks noChangeShapeType="1"/>
            </p:cNvSpPr>
            <p:nvPr/>
          </p:nvSpPr>
          <p:spPr bwMode="auto">
            <a:xfrm>
              <a:off x="1392" y="1824"/>
              <a:ext cx="96"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22" name="Line 6">
              <a:extLst>
                <a:ext uri="{FF2B5EF4-FFF2-40B4-BE49-F238E27FC236}">
                  <a16:creationId xmlns:a16="http://schemas.microsoft.com/office/drawing/2014/main" id="{BEE8E8AC-9035-45AD-83B1-6F0D994334D6}"/>
                </a:ext>
              </a:extLst>
            </p:cNvPr>
            <p:cNvSpPr>
              <a:spLocks noChangeShapeType="1"/>
            </p:cNvSpPr>
            <p:nvPr/>
          </p:nvSpPr>
          <p:spPr bwMode="auto">
            <a:xfrm flipH="1">
              <a:off x="1440"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23" name="Line 7">
              <a:extLst>
                <a:ext uri="{FF2B5EF4-FFF2-40B4-BE49-F238E27FC236}">
                  <a16:creationId xmlns:a16="http://schemas.microsoft.com/office/drawing/2014/main" id="{1B909618-9535-4606-9C45-00119575A41E}"/>
                </a:ext>
              </a:extLst>
            </p:cNvPr>
            <p:cNvSpPr>
              <a:spLocks noChangeShapeType="1"/>
            </p:cNvSpPr>
            <p:nvPr/>
          </p:nvSpPr>
          <p:spPr bwMode="auto">
            <a:xfrm flipH="1">
              <a:off x="720" y="1824"/>
              <a:ext cx="576" cy="960"/>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24" name="Oval 8">
              <a:extLst>
                <a:ext uri="{FF2B5EF4-FFF2-40B4-BE49-F238E27FC236}">
                  <a16:creationId xmlns:a16="http://schemas.microsoft.com/office/drawing/2014/main" id="{2DF61D85-9D3A-4CED-9CAF-ED4D7108BB69}"/>
                </a:ext>
              </a:extLst>
            </p:cNvPr>
            <p:cNvSpPr>
              <a:spLocks noChangeArrowheads="1"/>
            </p:cNvSpPr>
            <p:nvPr/>
          </p:nvSpPr>
          <p:spPr bwMode="auto">
            <a:xfrm>
              <a:off x="1584" y="100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25" name="Oval 9">
              <a:extLst>
                <a:ext uri="{FF2B5EF4-FFF2-40B4-BE49-F238E27FC236}">
                  <a16:creationId xmlns:a16="http://schemas.microsoft.com/office/drawing/2014/main" id="{B5085007-C43E-4F10-A23B-7F96D4211A85}"/>
                </a:ext>
              </a:extLst>
            </p:cNvPr>
            <p:cNvSpPr>
              <a:spLocks noChangeArrowheads="1"/>
            </p:cNvSpPr>
            <p:nvPr/>
          </p:nvSpPr>
          <p:spPr bwMode="auto">
            <a:xfrm>
              <a:off x="864"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26" name="Oval 10">
              <a:extLst>
                <a:ext uri="{FF2B5EF4-FFF2-40B4-BE49-F238E27FC236}">
                  <a16:creationId xmlns:a16="http://schemas.microsoft.com/office/drawing/2014/main" id="{C63F4A8B-BF6C-463F-909D-447FF529F2A0}"/>
                </a:ext>
              </a:extLst>
            </p:cNvPr>
            <p:cNvSpPr>
              <a:spLocks noChangeArrowheads="1"/>
            </p:cNvSpPr>
            <p:nvPr/>
          </p:nvSpPr>
          <p:spPr bwMode="auto">
            <a:xfrm>
              <a:off x="1344"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27" name="Oval 11">
              <a:extLst>
                <a:ext uri="{FF2B5EF4-FFF2-40B4-BE49-F238E27FC236}">
                  <a16:creationId xmlns:a16="http://schemas.microsoft.com/office/drawing/2014/main" id="{F7802BAC-3240-4FFD-A898-DED574499129}"/>
                </a:ext>
              </a:extLst>
            </p:cNvPr>
            <p:cNvSpPr>
              <a:spLocks noChangeArrowheads="1"/>
            </p:cNvSpPr>
            <p:nvPr/>
          </p:nvSpPr>
          <p:spPr bwMode="auto">
            <a:xfrm>
              <a:off x="1776"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28" name="Oval 12">
              <a:extLst>
                <a:ext uri="{FF2B5EF4-FFF2-40B4-BE49-F238E27FC236}">
                  <a16:creationId xmlns:a16="http://schemas.microsoft.com/office/drawing/2014/main" id="{E1517F22-E8EA-4F50-8EF1-4833B661F8C8}"/>
                </a:ext>
              </a:extLst>
            </p:cNvPr>
            <p:cNvSpPr>
              <a:spLocks noChangeArrowheads="1"/>
            </p:cNvSpPr>
            <p:nvPr/>
          </p:nvSpPr>
          <p:spPr bwMode="auto">
            <a:xfrm>
              <a:off x="2256"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29" name="Oval 13">
              <a:extLst>
                <a:ext uri="{FF2B5EF4-FFF2-40B4-BE49-F238E27FC236}">
                  <a16:creationId xmlns:a16="http://schemas.microsoft.com/office/drawing/2014/main" id="{8EB2753E-6070-4744-8F27-30D197D88248}"/>
                </a:ext>
              </a:extLst>
            </p:cNvPr>
            <p:cNvSpPr>
              <a:spLocks noChangeArrowheads="1"/>
            </p:cNvSpPr>
            <p:nvPr/>
          </p:nvSpPr>
          <p:spPr bwMode="auto">
            <a:xfrm>
              <a:off x="528" y="268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30" name="Oval 14">
              <a:extLst>
                <a:ext uri="{FF2B5EF4-FFF2-40B4-BE49-F238E27FC236}">
                  <a16:creationId xmlns:a16="http://schemas.microsoft.com/office/drawing/2014/main" id="{92B71259-C29F-4494-8A71-3383F1A42D8E}"/>
                </a:ext>
              </a:extLst>
            </p:cNvPr>
            <p:cNvSpPr>
              <a:spLocks noChangeArrowheads="1"/>
            </p:cNvSpPr>
            <p:nvPr/>
          </p:nvSpPr>
          <p:spPr bwMode="auto">
            <a:xfrm>
              <a:off x="1200"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31" name="Oval 15">
              <a:extLst>
                <a:ext uri="{FF2B5EF4-FFF2-40B4-BE49-F238E27FC236}">
                  <a16:creationId xmlns:a16="http://schemas.microsoft.com/office/drawing/2014/main" id="{FECE3F58-B4E4-4977-AE6D-D11D28A910B9}"/>
                </a:ext>
              </a:extLst>
            </p:cNvPr>
            <p:cNvSpPr>
              <a:spLocks noChangeArrowheads="1"/>
            </p:cNvSpPr>
            <p:nvPr/>
          </p:nvSpPr>
          <p:spPr bwMode="auto">
            <a:xfrm>
              <a:off x="1968"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32" name="Line 16">
              <a:extLst>
                <a:ext uri="{FF2B5EF4-FFF2-40B4-BE49-F238E27FC236}">
                  <a16:creationId xmlns:a16="http://schemas.microsoft.com/office/drawing/2014/main" id="{C7CE8B23-E55C-45BC-A159-4822529781A0}"/>
                </a:ext>
              </a:extLst>
            </p:cNvPr>
            <p:cNvSpPr>
              <a:spLocks noChangeShapeType="1"/>
            </p:cNvSpPr>
            <p:nvPr/>
          </p:nvSpPr>
          <p:spPr bwMode="auto">
            <a:xfrm>
              <a:off x="4464" y="1776"/>
              <a:ext cx="240" cy="432"/>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33" name="Line 17">
              <a:extLst>
                <a:ext uri="{FF2B5EF4-FFF2-40B4-BE49-F238E27FC236}">
                  <a16:creationId xmlns:a16="http://schemas.microsoft.com/office/drawing/2014/main" id="{C65DBAB2-4FF4-429B-8D48-6D9D0C88876B}"/>
                </a:ext>
              </a:extLst>
            </p:cNvPr>
            <p:cNvSpPr>
              <a:spLocks noChangeShapeType="1"/>
            </p:cNvSpPr>
            <p:nvPr/>
          </p:nvSpPr>
          <p:spPr bwMode="auto">
            <a:xfrm flipH="1">
              <a:off x="4272" y="1824"/>
              <a:ext cx="144"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34" name="Line 18">
              <a:extLst>
                <a:ext uri="{FF2B5EF4-FFF2-40B4-BE49-F238E27FC236}">
                  <a16:creationId xmlns:a16="http://schemas.microsoft.com/office/drawing/2014/main" id="{38ADAFB0-AAE4-4CF0-8233-EB3A12DC4C68}"/>
                </a:ext>
              </a:extLst>
            </p:cNvPr>
            <p:cNvSpPr>
              <a:spLocks noChangeShapeType="1"/>
            </p:cNvSpPr>
            <p:nvPr/>
          </p:nvSpPr>
          <p:spPr bwMode="auto">
            <a:xfrm>
              <a:off x="4128"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35" name="Line 19">
              <a:extLst>
                <a:ext uri="{FF2B5EF4-FFF2-40B4-BE49-F238E27FC236}">
                  <a16:creationId xmlns:a16="http://schemas.microsoft.com/office/drawing/2014/main" id="{7C109BC0-4AE0-4906-8B96-834B6057FE57}"/>
                </a:ext>
              </a:extLst>
            </p:cNvPr>
            <p:cNvSpPr>
              <a:spLocks noChangeShapeType="1"/>
            </p:cNvSpPr>
            <p:nvPr/>
          </p:nvSpPr>
          <p:spPr bwMode="auto">
            <a:xfrm>
              <a:off x="3696" y="1824"/>
              <a:ext cx="96"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36" name="Line 20">
              <a:extLst>
                <a:ext uri="{FF2B5EF4-FFF2-40B4-BE49-F238E27FC236}">
                  <a16:creationId xmlns:a16="http://schemas.microsoft.com/office/drawing/2014/main" id="{1C6B9607-02D4-4202-847A-A2A8915E8574}"/>
                </a:ext>
              </a:extLst>
            </p:cNvPr>
            <p:cNvSpPr>
              <a:spLocks noChangeShapeType="1"/>
            </p:cNvSpPr>
            <p:nvPr/>
          </p:nvSpPr>
          <p:spPr bwMode="auto">
            <a:xfrm flipH="1">
              <a:off x="3744"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37" name="Line 21">
              <a:extLst>
                <a:ext uri="{FF2B5EF4-FFF2-40B4-BE49-F238E27FC236}">
                  <a16:creationId xmlns:a16="http://schemas.microsoft.com/office/drawing/2014/main" id="{B5D9521D-F183-482D-B667-605BED73C6DB}"/>
                </a:ext>
              </a:extLst>
            </p:cNvPr>
            <p:cNvSpPr>
              <a:spLocks noChangeShapeType="1"/>
            </p:cNvSpPr>
            <p:nvPr/>
          </p:nvSpPr>
          <p:spPr bwMode="auto">
            <a:xfrm flipH="1">
              <a:off x="3024" y="1824"/>
              <a:ext cx="576" cy="960"/>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38" name="Oval 22">
              <a:extLst>
                <a:ext uri="{FF2B5EF4-FFF2-40B4-BE49-F238E27FC236}">
                  <a16:creationId xmlns:a16="http://schemas.microsoft.com/office/drawing/2014/main" id="{56351AA1-D75E-425C-A872-F0A87B030014}"/>
                </a:ext>
              </a:extLst>
            </p:cNvPr>
            <p:cNvSpPr>
              <a:spLocks noChangeArrowheads="1"/>
            </p:cNvSpPr>
            <p:nvPr/>
          </p:nvSpPr>
          <p:spPr bwMode="auto">
            <a:xfrm>
              <a:off x="3888" y="100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39" name="Oval 23">
              <a:extLst>
                <a:ext uri="{FF2B5EF4-FFF2-40B4-BE49-F238E27FC236}">
                  <a16:creationId xmlns:a16="http://schemas.microsoft.com/office/drawing/2014/main" id="{4873A025-68CD-4FDA-B6E5-061644FB327E}"/>
                </a:ext>
              </a:extLst>
            </p:cNvPr>
            <p:cNvSpPr>
              <a:spLocks noChangeArrowheads="1"/>
            </p:cNvSpPr>
            <p:nvPr/>
          </p:nvSpPr>
          <p:spPr bwMode="auto">
            <a:xfrm>
              <a:off x="3168"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40" name="Oval 24">
              <a:extLst>
                <a:ext uri="{FF2B5EF4-FFF2-40B4-BE49-F238E27FC236}">
                  <a16:creationId xmlns:a16="http://schemas.microsoft.com/office/drawing/2014/main" id="{1A1B17E6-2771-47FA-B176-9717707B9AE9}"/>
                </a:ext>
              </a:extLst>
            </p:cNvPr>
            <p:cNvSpPr>
              <a:spLocks noChangeArrowheads="1"/>
            </p:cNvSpPr>
            <p:nvPr/>
          </p:nvSpPr>
          <p:spPr bwMode="auto">
            <a:xfrm>
              <a:off x="3648"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41" name="Oval 25">
              <a:extLst>
                <a:ext uri="{FF2B5EF4-FFF2-40B4-BE49-F238E27FC236}">
                  <a16:creationId xmlns:a16="http://schemas.microsoft.com/office/drawing/2014/main" id="{4118444D-61A7-4EE1-B164-A4D04B6A2ABA}"/>
                </a:ext>
              </a:extLst>
            </p:cNvPr>
            <p:cNvSpPr>
              <a:spLocks noChangeArrowheads="1"/>
            </p:cNvSpPr>
            <p:nvPr/>
          </p:nvSpPr>
          <p:spPr bwMode="auto">
            <a:xfrm>
              <a:off x="4080"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42" name="Oval 26">
              <a:extLst>
                <a:ext uri="{FF2B5EF4-FFF2-40B4-BE49-F238E27FC236}">
                  <a16:creationId xmlns:a16="http://schemas.microsoft.com/office/drawing/2014/main" id="{E99B42E2-9916-4FB9-A9F5-83F3AA00622A}"/>
                </a:ext>
              </a:extLst>
            </p:cNvPr>
            <p:cNvSpPr>
              <a:spLocks noChangeArrowheads="1"/>
            </p:cNvSpPr>
            <p:nvPr/>
          </p:nvSpPr>
          <p:spPr bwMode="auto">
            <a:xfrm>
              <a:off x="4560"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43" name="Oval 27">
              <a:extLst>
                <a:ext uri="{FF2B5EF4-FFF2-40B4-BE49-F238E27FC236}">
                  <a16:creationId xmlns:a16="http://schemas.microsoft.com/office/drawing/2014/main" id="{C0979B05-D769-445A-9DDA-68416A75E47E}"/>
                </a:ext>
              </a:extLst>
            </p:cNvPr>
            <p:cNvSpPr>
              <a:spLocks noChangeArrowheads="1"/>
            </p:cNvSpPr>
            <p:nvPr/>
          </p:nvSpPr>
          <p:spPr bwMode="auto">
            <a:xfrm>
              <a:off x="2832" y="268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44" name="Oval 28">
              <a:extLst>
                <a:ext uri="{FF2B5EF4-FFF2-40B4-BE49-F238E27FC236}">
                  <a16:creationId xmlns:a16="http://schemas.microsoft.com/office/drawing/2014/main" id="{F1894040-3113-42C9-9B79-ADB5DAC32F4A}"/>
                </a:ext>
              </a:extLst>
            </p:cNvPr>
            <p:cNvSpPr>
              <a:spLocks noChangeArrowheads="1"/>
            </p:cNvSpPr>
            <p:nvPr/>
          </p:nvSpPr>
          <p:spPr bwMode="auto">
            <a:xfrm>
              <a:off x="3504"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45" name="Oval 29">
              <a:extLst>
                <a:ext uri="{FF2B5EF4-FFF2-40B4-BE49-F238E27FC236}">
                  <a16:creationId xmlns:a16="http://schemas.microsoft.com/office/drawing/2014/main" id="{E9D2D1C5-55BD-43FB-A301-28931E6D9588}"/>
                </a:ext>
              </a:extLst>
            </p:cNvPr>
            <p:cNvSpPr>
              <a:spLocks noChangeArrowheads="1"/>
            </p:cNvSpPr>
            <p:nvPr/>
          </p:nvSpPr>
          <p:spPr bwMode="auto">
            <a:xfrm>
              <a:off x="4272"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46" name="Text Box 30">
              <a:extLst>
                <a:ext uri="{FF2B5EF4-FFF2-40B4-BE49-F238E27FC236}">
                  <a16:creationId xmlns:a16="http://schemas.microsoft.com/office/drawing/2014/main" id="{742BE810-4147-4444-BB02-719B96A7E1CA}"/>
                </a:ext>
              </a:extLst>
            </p:cNvPr>
            <p:cNvSpPr txBox="1">
              <a:spLocks noChangeArrowheads="1"/>
            </p:cNvSpPr>
            <p:nvPr/>
          </p:nvSpPr>
          <p:spPr bwMode="auto">
            <a:xfrm>
              <a:off x="672" y="1977"/>
              <a:ext cx="320" cy="327"/>
            </a:xfrm>
            <a:prstGeom prst="rect">
              <a:avLst/>
            </a:prstGeom>
            <a:solidFill>
              <a:schemeClr val="bg1"/>
            </a:solidFill>
            <a:ln>
              <a:noFill/>
            </a:ln>
            <a:effectLst/>
            <a:extLs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accent2"/>
                  </a:solidFill>
                  <a:latin typeface="Arial Narrow" panose="020B0606020202030204" pitchFamily="34" charset="0"/>
                </a:rPr>
                <a:t>53</a:t>
              </a:r>
              <a:endParaRPr kumimoji="1" lang="en-US" altLang="zh-CN" sz="2400">
                <a:latin typeface="Times New Roman" panose="02020603050405020304" pitchFamily="18" charset="0"/>
              </a:endParaRPr>
            </a:p>
          </p:txBody>
        </p:sp>
        <p:sp>
          <p:nvSpPr>
            <p:cNvPr id="239647" name="Text Box 31">
              <a:extLst>
                <a:ext uri="{FF2B5EF4-FFF2-40B4-BE49-F238E27FC236}">
                  <a16:creationId xmlns:a16="http://schemas.microsoft.com/office/drawing/2014/main" id="{6F1A3F4E-655A-4F9E-A234-154DF3397E65}"/>
                </a:ext>
              </a:extLst>
            </p:cNvPr>
            <p:cNvSpPr txBox="1">
              <a:spLocks noChangeArrowheads="1"/>
            </p:cNvSpPr>
            <p:nvPr/>
          </p:nvSpPr>
          <p:spPr bwMode="auto">
            <a:xfrm>
              <a:off x="2832" y="2688"/>
              <a:ext cx="336" cy="32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rgbClr val="FFFFCC"/>
                  </a:solidFill>
                  <a:latin typeface="Arial Narrow" panose="020B0606020202030204" pitchFamily="34" charset="0"/>
                </a:rPr>
                <a:t>53</a:t>
              </a:r>
              <a:endParaRPr kumimoji="1" lang="en-US" altLang="zh-CN" sz="2400">
                <a:solidFill>
                  <a:srgbClr val="FFFFCC"/>
                </a:solidFill>
                <a:latin typeface="Times New Roman" panose="02020603050405020304" pitchFamily="18" charset="0"/>
              </a:endParaRPr>
            </a:p>
          </p:txBody>
        </p:sp>
        <p:sp>
          <p:nvSpPr>
            <p:cNvPr id="239648" name="Text Box 32">
              <a:extLst>
                <a:ext uri="{FF2B5EF4-FFF2-40B4-BE49-F238E27FC236}">
                  <a16:creationId xmlns:a16="http://schemas.microsoft.com/office/drawing/2014/main" id="{9976BEAA-FD8E-47DC-9CA2-E52FF3F4A6C2}"/>
                </a:ext>
              </a:extLst>
            </p:cNvPr>
            <p:cNvSpPr txBox="1">
              <a:spLocks noChangeArrowheads="1"/>
            </p:cNvSpPr>
            <p:nvPr/>
          </p:nvSpPr>
          <p:spPr bwMode="auto">
            <a:xfrm>
              <a:off x="1216"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17</a:t>
              </a:r>
              <a:endParaRPr kumimoji="1" lang="en-US" altLang="zh-CN" sz="2400">
                <a:latin typeface="Times New Roman" panose="02020603050405020304" pitchFamily="18" charset="0"/>
              </a:endParaRPr>
            </a:p>
          </p:txBody>
        </p:sp>
        <p:sp>
          <p:nvSpPr>
            <p:cNvPr id="239649" name="Text Box 33">
              <a:extLst>
                <a:ext uri="{FF2B5EF4-FFF2-40B4-BE49-F238E27FC236}">
                  <a16:creationId xmlns:a16="http://schemas.microsoft.com/office/drawing/2014/main" id="{3D47A0A0-0505-4A09-906C-7C61FCC87E5E}"/>
                </a:ext>
              </a:extLst>
            </p:cNvPr>
            <p:cNvSpPr txBox="1">
              <a:spLocks noChangeArrowheads="1"/>
            </p:cNvSpPr>
            <p:nvPr/>
          </p:nvSpPr>
          <p:spPr bwMode="auto">
            <a:xfrm>
              <a:off x="3520"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17</a:t>
              </a:r>
              <a:endParaRPr kumimoji="1" lang="en-US" altLang="zh-CN" sz="2400">
                <a:latin typeface="Times New Roman" panose="02020603050405020304" pitchFamily="18" charset="0"/>
              </a:endParaRPr>
            </a:p>
          </p:txBody>
        </p:sp>
        <p:sp>
          <p:nvSpPr>
            <p:cNvPr id="239650" name="Text Box 34">
              <a:extLst>
                <a:ext uri="{FF2B5EF4-FFF2-40B4-BE49-F238E27FC236}">
                  <a16:creationId xmlns:a16="http://schemas.microsoft.com/office/drawing/2014/main" id="{E07522FB-87CD-4CBF-9B31-36F4A3FE9E16}"/>
                </a:ext>
              </a:extLst>
            </p:cNvPr>
            <p:cNvSpPr txBox="1">
              <a:spLocks noChangeArrowheads="1"/>
            </p:cNvSpPr>
            <p:nvPr/>
          </p:nvSpPr>
          <p:spPr bwMode="auto">
            <a:xfrm>
              <a:off x="1792"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78</a:t>
              </a:r>
              <a:endParaRPr kumimoji="1" lang="en-US" altLang="zh-CN" sz="2400">
                <a:latin typeface="Times New Roman" panose="02020603050405020304" pitchFamily="18" charset="0"/>
              </a:endParaRPr>
            </a:p>
          </p:txBody>
        </p:sp>
        <p:sp>
          <p:nvSpPr>
            <p:cNvPr id="239651" name="Text Box 35">
              <a:extLst>
                <a:ext uri="{FF2B5EF4-FFF2-40B4-BE49-F238E27FC236}">
                  <a16:creationId xmlns:a16="http://schemas.microsoft.com/office/drawing/2014/main" id="{DC808420-568C-4009-9A53-75703468482E}"/>
                </a:ext>
              </a:extLst>
            </p:cNvPr>
            <p:cNvSpPr txBox="1">
              <a:spLocks noChangeArrowheads="1"/>
            </p:cNvSpPr>
            <p:nvPr/>
          </p:nvSpPr>
          <p:spPr bwMode="auto">
            <a:xfrm>
              <a:off x="4080"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78</a:t>
              </a:r>
              <a:endParaRPr kumimoji="1" lang="en-US" altLang="zh-CN" sz="2400">
                <a:latin typeface="Times New Roman" panose="02020603050405020304" pitchFamily="18" charset="0"/>
              </a:endParaRPr>
            </a:p>
          </p:txBody>
        </p:sp>
        <p:sp>
          <p:nvSpPr>
            <p:cNvPr id="239652" name="Text Box 36">
              <a:extLst>
                <a:ext uri="{FF2B5EF4-FFF2-40B4-BE49-F238E27FC236}">
                  <a16:creationId xmlns:a16="http://schemas.microsoft.com/office/drawing/2014/main" id="{EFB1A852-DB99-4465-BE92-ED836D7FE2B9}"/>
                </a:ext>
              </a:extLst>
            </p:cNvPr>
            <p:cNvSpPr txBox="1">
              <a:spLocks noChangeArrowheads="1"/>
            </p:cNvSpPr>
            <p:nvPr/>
          </p:nvSpPr>
          <p:spPr bwMode="auto">
            <a:xfrm>
              <a:off x="1600" y="1017"/>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09</a:t>
              </a:r>
              <a:endParaRPr kumimoji="1" lang="en-US" altLang="zh-CN" sz="2400">
                <a:latin typeface="Times New Roman" panose="02020603050405020304" pitchFamily="18" charset="0"/>
              </a:endParaRPr>
            </a:p>
          </p:txBody>
        </p:sp>
        <p:sp>
          <p:nvSpPr>
            <p:cNvPr id="239653" name="Text Box 37">
              <a:extLst>
                <a:ext uri="{FF2B5EF4-FFF2-40B4-BE49-F238E27FC236}">
                  <a16:creationId xmlns:a16="http://schemas.microsoft.com/office/drawing/2014/main" id="{009B2E47-4589-4301-AD2B-2419E7C1C8E5}"/>
                </a:ext>
              </a:extLst>
            </p:cNvPr>
            <p:cNvSpPr txBox="1">
              <a:spLocks noChangeArrowheads="1"/>
            </p:cNvSpPr>
            <p:nvPr/>
          </p:nvSpPr>
          <p:spPr bwMode="auto">
            <a:xfrm>
              <a:off x="544" y="2688"/>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23</a:t>
              </a:r>
              <a:endParaRPr kumimoji="1" lang="en-US" altLang="zh-CN" sz="2400">
                <a:latin typeface="Times New Roman" panose="02020603050405020304" pitchFamily="18" charset="0"/>
              </a:endParaRPr>
            </a:p>
          </p:txBody>
        </p:sp>
        <p:sp>
          <p:nvSpPr>
            <p:cNvPr id="239654" name="Text Box 38">
              <a:extLst>
                <a:ext uri="{FF2B5EF4-FFF2-40B4-BE49-F238E27FC236}">
                  <a16:creationId xmlns:a16="http://schemas.microsoft.com/office/drawing/2014/main" id="{32B4FEB9-DCBF-4195-829A-ECBF703F3D8E}"/>
                </a:ext>
              </a:extLst>
            </p:cNvPr>
            <p:cNvSpPr txBox="1">
              <a:spLocks noChangeArrowheads="1"/>
            </p:cNvSpPr>
            <p:nvPr/>
          </p:nvSpPr>
          <p:spPr bwMode="auto">
            <a:xfrm>
              <a:off x="1360"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45</a:t>
              </a:r>
              <a:endParaRPr kumimoji="1" lang="en-US" altLang="zh-CN" sz="2400">
                <a:latin typeface="Times New Roman" panose="02020603050405020304" pitchFamily="18" charset="0"/>
              </a:endParaRPr>
            </a:p>
          </p:txBody>
        </p:sp>
        <p:sp>
          <p:nvSpPr>
            <p:cNvPr id="239655" name="Text Box 39">
              <a:extLst>
                <a:ext uri="{FF2B5EF4-FFF2-40B4-BE49-F238E27FC236}">
                  <a16:creationId xmlns:a16="http://schemas.microsoft.com/office/drawing/2014/main" id="{B0B3FB0E-4790-41C8-86FE-2663626700AA}"/>
                </a:ext>
              </a:extLst>
            </p:cNvPr>
            <p:cNvSpPr txBox="1">
              <a:spLocks noChangeArrowheads="1"/>
            </p:cNvSpPr>
            <p:nvPr/>
          </p:nvSpPr>
          <p:spPr bwMode="auto">
            <a:xfrm>
              <a:off x="1984"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65</a:t>
              </a:r>
              <a:endParaRPr kumimoji="1" lang="en-US" altLang="zh-CN" sz="2400">
                <a:latin typeface="Times New Roman" panose="02020603050405020304" pitchFamily="18" charset="0"/>
              </a:endParaRPr>
            </a:p>
          </p:txBody>
        </p:sp>
        <p:sp>
          <p:nvSpPr>
            <p:cNvPr id="239656" name="Text Box 40">
              <a:extLst>
                <a:ext uri="{FF2B5EF4-FFF2-40B4-BE49-F238E27FC236}">
                  <a16:creationId xmlns:a16="http://schemas.microsoft.com/office/drawing/2014/main" id="{0C8EB885-F335-459F-92C3-B58369B50C45}"/>
                </a:ext>
              </a:extLst>
            </p:cNvPr>
            <p:cNvSpPr txBox="1">
              <a:spLocks noChangeArrowheads="1"/>
            </p:cNvSpPr>
            <p:nvPr/>
          </p:nvSpPr>
          <p:spPr bwMode="auto">
            <a:xfrm>
              <a:off x="2272" y="2112"/>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87</a:t>
              </a:r>
              <a:endParaRPr kumimoji="1" lang="en-US" altLang="zh-CN" sz="2400">
                <a:latin typeface="Times New Roman" panose="02020603050405020304" pitchFamily="18" charset="0"/>
              </a:endParaRPr>
            </a:p>
          </p:txBody>
        </p:sp>
        <p:sp>
          <p:nvSpPr>
            <p:cNvPr id="239657" name="Line 41">
              <a:extLst>
                <a:ext uri="{FF2B5EF4-FFF2-40B4-BE49-F238E27FC236}">
                  <a16:creationId xmlns:a16="http://schemas.microsoft.com/office/drawing/2014/main" id="{5FDE0E07-417B-43EE-8168-B688825E3BA7}"/>
                </a:ext>
              </a:extLst>
            </p:cNvPr>
            <p:cNvSpPr>
              <a:spLocks noChangeShapeType="1"/>
            </p:cNvSpPr>
            <p:nvPr/>
          </p:nvSpPr>
          <p:spPr bwMode="auto">
            <a:xfrm>
              <a:off x="845" y="1872"/>
              <a:ext cx="144" cy="288"/>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58" name="Text Box 42">
              <a:extLst>
                <a:ext uri="{FF2B5EF4-FFF2-40B4-BE49-F238E27FC236}">
                  <a16:creationId xmlns:a16="http://schemas.microsoft.com/office/drawing/2014/main" id="{5C7DA11E-C443-45B9-B637-A35572E53846}"/>
                </a:ext>
              </a:extLst>
            </p:cNvPr>
            <p:cNvSpPr txBox="1">
              <a:spLocks noChangeArrowheads="1"/>
            </p:cNvSpPr>
            <p:nvPr/>
          </p:nvSpPr>
          <p:spPr bwMode="auto">
            <a:xfrm>
              <a:off x="768" y="1584"/>
              <a:ext cx="1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i</a:t>
              </a:r>
              <a:endParaRPr kumimoji="1" lang="en-US" altLang="zh-CN" sz="2400">
                <a:latin typeface="Times New Roman" panose="02020603050405020304" pitchFamily="18" charset="0"/>
              </a:endParaRPr>
            </a:p>
          </p:txBody>
        </p:sp>
        <p:sp>
          <p:nvSpPr>
            <p:cNvPr id="239659" name="Rectangle 43">
              <a:extLst>
                <a:ext uri="{FF2B5EF4-FFF2-40B4-BE49-F238E27FC236}">
                  <a16:creationId xmlns:a16="http://schemas.microsoft.com/office/drawing/2014/main" id="{E15490F5-89B6-44BF-874F-D1F54F1823F4}"/>
                </a:ext>
              </a:extLst>
            </p:cNvPr>
            <p:cNvSpPr>
              <a:spLocks noChangeArrowheads="1"/>
            </p:cNvSpPr>
            <p:nvPr/>
          </p:nvSpPr>
          <p:spPr bwMode="auto">
            <a:xfrm>
              <a:off x="432" y="2016"/>
              <a:ext cx="864" cy="1104"/>
            </a:xfrm>
            <a:prstGeom prst="rect">
              <a:avLst/>
            </a:prstGeom>
            <a:noFill/>
            <a:ln w="38100">
              <a:solidFill>
                <a:srgbClr val="009900"/>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60" name="Text Box 44">
              <a:extLst>
                <a:ext uri="{FF2B5EF4-FFF2-40B4-BE49-F238E27FC236}">
                  <a16:creationId xmlns:a16="http://schemas.microsoft.com/office/drawing/2014/main" id="{B19632CC-51E9-416A-B777-8277FF2A6DA9}"/>
                </a:ext>
              </a:extLst>
            </p:cNvPr>
            <p:cNvSpPr txBox="1">
              <a:spLocks noChangeArrowheads="1"/>
            </p:cNvSpPr>
            <p:nvPr/>
          </p:nvSpPr>
          <p:spPr bwMode="auto">
            <a:xfrm>
              <a:off x="3904" y="1008"/>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09</a:t>
              </a:r>
              <a:endParaRPr kumimoji="1" lang="en-US" altLang="zh-CN" sz="2400">
                <a:latin typeface="Times New Roman" panose="02020603050405020304" pitchFamily="18" charset="0"/>
              </a:endParaRPr>
            </a:p>
          </p:txBody>
        </p:sp>
        <p:sp>
          <p:nvSpPr>
            <p:cNvPr id="239661" name="Text Box 45">
              <a:extLst>
                <a:ext uri="{FF2B5EF4-FFF2-40B4-BE49-F238E27FC236}">
                  <a16:creationId xmlns:a16="http://schemas.microsoft.com/office/drawing/2014/main" id="{5AE1288C-BDCA-4DC9-B76A-CF7564A4FF0D}"/>
                </a:ext>
              </a:extLst>
            </p:cNvPr>
            <p:cNvSpPr txBox="1">
              <a:spLocks noChangeArrowheads="1"/>
            </p:cNvSpPr>
            <p:nvPr/>
          </p:nvSpPr>
          <p:spPr bwMode="auto">
            <a:xfrm>
              <a:off x="3184"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23</a:t>
              </a:r>
              <a:endParaRPr kumimoji="1" lang="en-US" altLang="zh-CN" sz="2400">
                <a:latin typeface="Times New Roman" panose="02020603050405020304" pitchFamily="18" charset="0"/>
              </a:endParaRPr>
            </a:p>
          </p:txBody>
        </p:sp>
        <p:sp>
          <p:nvSpPr>
            <p:cNvPr id="239662" name="Text Box 46">
              <a:extLst>
                <a:ext uri="{FF2B5EF4-FFF2-40B4-BE49-F238E27FC236}">
                  <a16:creationId xmlns:a16="http://schemas.microsoft.com/office/drawing/2014/main" id="{FFDE1FBB-73F9-4E58-80E2-A177F4152A1B}"/>
                </a:ext>
              </a:extLst>
            </p:cNvPr>
            <p:cNvSpPr txBox="1">
              <a:spLocks noChangeArrowheads="1"/>
            </p:cNvSpPr>
            <p:nvPr/>
          </p:nvSpPr>
          <p:spPr bwMode="auto">
            <a:xfrm>
              <a:off x="3664"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45</a:t>
              </a:r>
              <a:endParaRPr kumimoji="1" lang="en-US" altLang="zh-CN" sz="2400">
                <a:latin typeface="Times New Roman" panose="02020603050405020304" pitchFamily="18" charset="0"/>
              </a:endParaRPr>
            </a:p>
          </p:txBody>
        </p:sp>
        <p:sp>
          <p:nvSpPr>
            <p:cNvPr id="239663" name="Text Box 47">
              <a:extLst>
                <a:ext uri="{FF2B5EF4-FFF2-40B4-BE49-F238E27FC236}">
                  <a16:creationId xmlns:a16="http://schemas.microsoft.com/office/drawing/2014/main" id="{C5DA6158-C8CA-4E51-BF0E-A6A78225F99F}"/>
                </a:ext>
              </a:extLst>
            </p:cNvPr>
            <p:cNvSpPr txBox="1">
              <a:spLocks noChangeArrowheads="1"/>
            </p:cNvSpPr>
            <p:nvPr/>
          </p:nvSpPr>
          <p:spPr bwMode="auto">
            <a:xfrm>
              <a:off x="4288"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65</a:t>
              </a:r>
              <a:endParaRPr kumimoji="1" lang="en-US" altLang="zh-CN" sz="2400">
                <a:latin typeface="Times New Roman" panose="02020603050405020304" pitchFamily="18" charset="0"/>
              </a:endParaRPr>
            </a:p>
          </p:txBody>
        </p:sp>
        <p:sp>
          <p:nvSpPr>
            <p:cNvPr id="239664" name="Text Box 48">
              <a:extLst>
                <a:ext uri="{FF2B5EF4-FFF2-40B4-BE49-F238E27FC236}">
                  <a16:creationId xmlns:a16="http://schemas.microsoft.com/office/drawing/2014/main" id="{832441CB-7225-4355-B59B-54983A4A1BDD}"/>
                </a:ext>
              </a:extLst>
            </p:cNvPr>
            <p:cNvSpPr txBox="1">
              <a:spLocks noChangeArrowheads="1"/>
            </p:cNvSpPr>
            <p:nvPr/>
          </p:nvSpPr>
          <p:spPr bwMode="auto">
            <a:xfrm>
              <a:off x="4576" y="2112"/>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87</a:t>
              </a:r>
              <a:endParaRPr kumimoji="1" lang="en-US" altLang="zh-CN" sz="2400">
                <a:latin typeface="Times New Roman" panose="02020603050405020304" pitchFamily="18" charset="0"/>
              </a:endParaRPr>
            </a:p>
          </p:txBody>
        </p:sp>
        <p:sp>
          <p:nvSpPr>
            <p:cNvPr id="239665" name="Line 49">
              <a:extLst>
                <a:ext uri="{FF2B5EF4-FFF2-40B4-BE49-F238E27FC236}">
                  <a16:creationId xmlns:a16="http://schemas.microsoft.com/office/drawing/2014/main" id="{6859B53E-3F9E-424F-A184-8BC13F506E95}"/>
                </a:ext>
              </a:extLst>
            </p:cNvPr>
            <p:cNvSpPr>
              <a:spLocks noChangeShapeType="1"/>
            </p:cNvSpPr>
            <p:nvPr/>
          </p:nvSpPr>
          <p:spPr bwMode="auto">
            <a:xfrm>
              <a:off x="2818" y="2448"/>
              <a:ext cx="117" cy="288"/>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66" name="Text Box 50">
              <a:extLst>
                <a:ext uri="{FF2B5EF4-FFF2-40B4-BE49-F238E27FC236}">
                  <a16:creationId xmlns:a16="http://schemas.microsoft.com/office/drawing/2014/main" id="{8F926AC6-0B4B-4AA6-B87B-FBD1498A4D60}"/>
                </a:ext>
              </a:extLst>
            </p:cNvPr>
            <p:cNvSpPr txBox="1">
              <a:spLocks noChangeArrowheads="1"/>
            </p:cNvSpPr>
            <p:nvPr/>
          </p:nvSpPr>
          <p:spPr bwMode="auto">
            <a:xfrm>
              <a:off x="2688" y="2169"/>
              <a:ext cx="1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i</a:t>
              </a:r>
              <a:endParaRPr kumimoji="1" lang="en-US" altLang="zh-CN" sz="2400">
                <a:latin typeface="Times New Roman" panose="02020603050405020304" pitchFamily="18" charset="0"/>
              </a:endParaRPr>
            </a:p>
          </p:txBody>
        </p:sp>
        <p:sp>
          <p:nvSpPr>
            <p:cNvPr id="239667" name="Line 51">
              <a:extLst>
                <a:ext uri="{FF2B5EF4-FFF2-40B4-BE49-F238E27FC236}">
                  <a16:creationId xmlns:a16="http://schemas.microsoft.com/office/drawing/2014/main" id="{13D6CC4F-D0B0-4135-988A-5DA34F7F4C51}"/>
                </a:ext>
              </a:extLst>
            </p:cNvPr>
            <p:cNvSpPr>
              <a:spLocks noChangeShapeType="1"/>
            </p:cNvSpPr>
            <p:nvPr/>
          </p:nvSpPr>
          <p:spPr bwMode="auto">
            <a:xfrm flipH="1">
              <a:off x="672" y="2352"/>
              <a:ext cx="144" cy="288"/>
            </a:xfrm>
            <a:prstGeom prst="line">
              <a:avLst/>
            </a:prstGeom>
            <a:noFill/>
            <a:ln w="28575">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68" name="Text Box 52">
              <a:extLst>
                <a:ext uri="{FF2B5EF4-FFF2-40B4-BE49-F238E27FC236}">
                  <a16:creationId xmlns:a16="http://schemas.microsoft.com/office/drawing/2014/main" id="{D072B015-86E8-4E39-A7BD-E447A2CB232F}"/>
                </a:ext>
              </a:extLst>
            </p:cNvPr>
            <p:cNvSpPr txBox="1">
              <a:spLocks noChangeArrowheads="1"/>
            </p:cNvSpPr>
            <p:nvPr/>
          </p:nvSpPr>
          <p:spPr bwMode="auto">
            <a:xfrm>
              <a:off x="880"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17</a:t>
              </a:r>
              <a:endParaRPr kumimoji="1" lang="en-US" altLang="zh-CN" sz="2400">
                <a:latin typeface="Times New Roman" panose="02020603050405020304" pitchFamily="18" charset="0"/>
              </a:endParaRPr>
            </a:p>
          </p:txBody>
        </p:sp>
      </p:grpSp>
    </p:spTree>
  </p:cSld>
  <p:clrMapOvr>
    <a:masterClrMapping/>
  </p:clrMapOvr>
  <p:transition>
    <p:wipe dir="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527E0F25-30D5-48B6-979B-F6D314E348E6}"/>
              </a:ext>
            </a:extLst>
          </p:cNvPr>
          <p:cNvSpPr>
            <a:spLocks noGrp="1"/>
          </p:cNvSpPr>
          <p:nvPr>
            <p:ph type="sldNum" sz="quarter" idx="11"/>
          </p:nvPr>
        </p:nvSpPr>
        <p:spPr/>
        <p:txBody>
          <a:bodyPr/>
          <a:lstStyle/>
          <a:p>
            <a:fld id="{55B5EDA5-AA4D-49C6-88DF-E697F8459EF4}" type="slidenum">
              <a:rPr lang="en-US" altLang="zh-CN"/>
              <a:pPr/>
              <a:t>144</a:t>
            </a:fld>
            <a:endParaRPr lang="en-US" altLang="zh-CN"/>
          </a:p>
        </p:txBody>
      </p:sp>
      <p:sp>
        <p:nvSpPr>
          <p:cNvPr id="240643" name="Rectangle 3">
            <a:extLst>
              <a:ext uri="{FF2B5EF4-FFF2-40B4-BE49-F238E27FC236}">
                <a16:creationId xmlns:a16="http://schemas.microsoft.com/office/drawing/2014/main" id="{E963B9CF-29E5-4ED5-935B-F6E21B7F6CF3}"/>
              </a:ext>
            </a:extLst>
          </p:cNvPr>
          <p:cNvSpPr>
            <a:spLocks noGrp="1" noChangeArrowheads="1"/>
          </p:cNvSpPr>
          <p:nvPr>
            <p:ph type="title"/>
          </p:nvPr>
        </p:nvSpPr>
        <p:spPr>
          <a:xfrm>
            <a:off x="457200" y="457200"/>
            <a:ext cx="8229600" cy="884238"/>
          </a:xfrm>
        </p:spPr>
        <p:txBody>
          <a:bodyPr/>
          <a:lstStyle/>
          <a:p>
            <a:pPr algn="ctr"/>
            <a:r>
              <a:rPr lang="zh-CN" altLang="en-US" sz="4000" b="1">
                <a:solidFill>
                  <a:schemeClr val="tx2"/>
                </a:solidFill>
                <a:ea typeface="华文新魏" panose="02010800040101010101" pitchFamily="2" charset="-122"/>
              </a:rPr>
              <a:t>最小堆的下滑调整算法</a:t>
            </a:r>
          </a:p>
        </p:txBody>
      </p:sp>
      <p:sp>
        <p:nvSpPr>
          <p:cNvPr id="240644" name="Rectangle 4">
            <a:extLst>
              <a:ext uri="{FF2B5EF4-FFF2-40B4-BE49-F238E27FC236}">
                <a16:creationId xmlns:a16="http://schemas.microsoft.com/office/drawing/2014/main" id="{0B1CC60F-D43E-4F10-8C80-F1A6B8096884}"/>
              </a:ext>
            </a:extLst>
          </p:cNvPr>
          <p:cNvSpPr>
            <a:spLocks noGrp="1" noChangeArrowheads="1"/>
          </p:cNvSpPr>
          <p:nvPr>
            <p:ph type="body" idx="1"/>
          </p:nvPr>
        </p:nvSpPr>
        <p:spPr>
          <a:xfrm>
            <a:off x="519113" y="1233488"/>
            <a:ext cx="8374062" cy="4967287"/>
          </a:xfrm>
        </p:spPr>
        <p:txBody>
          <a:bodyPr/>
          <a:lstStyle/>
          <a:p>
            <a:pPr>
              <a:spcBef>
                <a:spcPct val="1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t>
            </a:r>
          </a:p>
          <a:p>
            <a:pPr>
              <a:spcBef>
                <a:spcPct val="1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MinHeap</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siftDown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start</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m )</a:t>
            </a:r>
            <a:r>
              <a:rPr lang="en-US" altLang="zh-CN" sz="2800" b="1">
                <a:latin typeface="Times New Roman" panose="02020603050405020304" pitchFamily="18" charset="0"/>
                <a:ea typeface="隶书" panose="02010509060101010101" pitchFamily="49" charset="-122"/>
              </a:rPr>
              <a:t> {</a:t>
            </a:r>
          </a:p>
          <a:p>
            <a:pPr>
              <a:spcBef>
                <a:spcPct val="15000"/>
              </a:spcBef>
              <a:buFont typeface="Wingdings" panose="05000000000000000000" pitchFamily="2" charset="2"/>
              <a:buNone/>
            </a:pPr>
            <a:r>
              <a:rPr lang="en-US" altLang="zh-CN" sz="2800" b="1">
                <a:solidFill>
                  <a:srgbClr val="009900"/>
                </a:solidFill>
                <a:latin typeface="Times New Roman" panose="02020603050405020304" pitchFamily="18" charset="0"/>
                <a:ea typeface="隶书" panose="02010509060101010101" pitchFamily="49" charset="-122"/>
              </a:rPr>
              <a:t>//</a:t>
            </a:r>
            <a:r>
              <a:rPr lang="zh-CN" altLang="en-US" sz="2800" b="1">
                <a:solidFill>
                  <a:srgbClr val="009900"/>
                </a:solidFill>
                <a:latin typeface="Times New Roman" panose="02020603050405020304" pitchFamily="18" charset="0"/>
                <a:ea typeface="隶书" panose="02010509060101010101" pitchFamily="49" charset="-122"/>
              </a:rPr>
              <a:t>私有函数</a:t>
            </a:r>
            <a:r>
              <a:rPr lang="en-US" altLang="zh-CN" sz="2800" b="1">
                <a:solidFill>
                  <a:srgbClr val="009900"/>
                </a:solidFill>
                <a:latin typeface="Times New Roman" panose="02020603050405020304" pitchFamily="18" charset="0"/>
                <a:ea typeface="隶书" panose="02010509060101010101" pitchFamily="49" charset="-122"/>
              </a:rPr>
              <a:t>: </a:t>
            </a:r>
            <a:r>
              <a:rPr lang="zh-CN" altLang="en-US" sz="2800" b="1">
                <a:solidFill>
                  <a:srgbClr val="009900"/>
                </a:solidFill>
                <a:latin typeface="Times New Roman" panose="02020603050405020304" pitchFamily="18" charset="0"/>
                <a:ea typeface="隶书" panose="02010509060101010101" pitchFamily="49" charset="-122"/>
              </a:rPr>
              <a:t>从结点</a:t>
            </a:r>
            <a:r>
              <a:rPr lang="en-US" altLang="zh-CN" sz="2800" b="1">
                <a:solidFill>
                  <a:srgbClr val="009900"/>
                </a:solidFill>
                <a:latin typeface="Times New Roman" panose="02020603050405020304" pitchFamily="18" charset="0"/>
                <a:ea typeface="隶书" panose="02010509060101010101" pitchFamily="49" charset="-122"/>
              </a:rPr>
              <a:t>start</a:t>
            </a:r>
            <a:r>
              <a:rPr lang="zh-CN" altLang="en-US" sz="2800" b="1">
                <a:solidFill>
                  <a:srgbClr val="009900"/>
                </a:solidFill>
                <a:latin typeface="Times New Roman" panose="02020603050405020304" pitchFamily="18" charset="0"/>
                <a:ea typeface="隶书" panose="02010509060101010101" pitchFamily="49" charset="-122"/>
              </a:rPr>
              <a:t>开始到</a:t>
            </a:r>
            <a:r>
              <a:rPr lang="en-US" altLang="zh-CN" sz="2800" b="1">
                <a:solidFill>
                  <a:srgbClr val="009900"/>
                </a:solidFill>
                <a:latin typeface="Times New Roman" panose="02020603050405020304" pitchFamily="18" charset="0"/>
                <a:ea typeface="隶书" panose="02010509060101010101" pitchFamily="49" charset="-122"/>
              </a:rPr>
              <a:t>m</a:t>
            </a:r>
            <a:r>
              <a:rPr lang="zh-CN" altLang="en-US" sz="2800" b="1">
                <a:solidFill>
                  <a:srgbClr val="009900"/>
                </a:solidFill>
                <a:latin typeface="Times New Roman" panose="02020603050405020304" pitchFamily="18" charset="0"/>
                <a:ea typeface="隶书" panose="02010509060101010101" pitchFamily="49" charset="-122"/>
              </a:rPr>
              <a:t>为止</a:t>
            </a:r>
            <a:r>
              <a:rPr lang="en-US" altLang="zh-CN" sz="2800" b="1">
                <a:solidFill>
                  <a:srgbClr val="009900"/>
                </a:solidFill>
                <a:latin typeface="Times New Roman" panose="02020603050405020304" pitchFamily="18" charset="0"/>
                <a:ea typeface="隶书" panose="02010509060101010101" pitchFamily="49" charset="-122"/>
              </a:rPr>
              <a:t>, </a:t>
            </a:r>
            <a:r>
              <a:rPr lang="zh-CN" altLang="en-US" sz="2800" b="1">
                <a:solidFill>
                  <a:srgbClr val="009900"/>
                </a:solidFill>
                <a:latin typeface="Times New Roman" panose="02020603050405020304" pitchFamily="18" charset="0"/>
                <a:ea typeface="隶书" panose="02010509060101010101" pitchFamily="49" charset="-122"/>
              </a:rPr>
              <a:t>自上向下比较</a:t>
            </a:r>
            <a:r>
              <a:rPr lang="en-US" altLang="zh-CN" sz="2800" b="1">
                <a:solidFill>
                  <a:srgbClr val="009900"/>
                </a:solidFill>
                <a:latin typeface="Times New Roman" panose="02020603050405020304" pitchFamily="18" charset="0"/>
                <a:ea typeface="隶书" panose="02010509060101010101" pitchFamily="49" charset="-122"/>
              </a:rPr>
              <a:t>, </a:t>
            </a:r>
          </a:p>
          <a:p>
            <a:pPr>
              <a:spcBef>
                <a:spcPct val="15000"/>
              </a:spcBef>
              <a:buFont typeface="Wingdings" panose="05000000000000000000" pitchFamily="2" charset="2"/>
              <a:buNone/>
            </a:pPr>
            <a:r>
              <a:rPr lang="en-US" altLang="zh-CN" sz="2800" b="1">
                <a:solidFill>
                  <a:srgbClr val="009900"/>
                </a:solidFill>
                <a:latin typeface="Times New Roman" panose="02020603050405020304" pitchFamily="18" charset="0"/>
                <a:ea typeface="隶书" panose="02010509060101010101" pitchFamily="49" charset="-122"/>
              </a:rPr>
              <a:t>//</a:t>
            </a:r>
            <a:r>
              <a:rPr lang="zh-CN" altLang="en-US" sz="2800" b="1">
                <a:solidFill>
                  <a:srgbClr val="009900"/>
                </a:solidFill>
                <a:latin typeface="Times New Roman" panose="02020603050405020304" pitchFamily="18" charset="0"/>
                <a:ea typeface="隶书" panose="02010509060101010101" pitchFamily="49" charset="-122"/>
              </a:rPr>
              <a:t>如果子女的值小于父结点的值</a:t>
            </a:r>
            <a:r>
              <a:rPr lang="en-US" altLang="zh-CN" sz="2800" b="1">
                <a:solidFill>
                  <a:srgbClr val="009900"/>
                </a:solidFill>
                <a:latin typeface="Times New Roman" panose="02020603050405020304" pitchFamily="18" charset="0"/>
                <a:ea typeface="隶书" panose="02010509060101010101" pitchFamily="49" charset="-122"/>
              </a:rPr>
              <a:t>,  </a:t>
            </a:r>
            <a:r>
              <a:rPr lang="zh-CN" altLang="en-US" sz="2800" b="1">
                <a:solidFill>
                  <a:srgbClr val="009900"/>
                </a:solidFill>
                <a:latin typeface="Times New Roman" panose="02020603050405020304" pitchFamily="18" charset="0"/>
                <a:ea typeface="隶书" panose="02010509060101010101" pitchFamily="49" charset="-122"/>
              </a:rPr>
              <a:t>则关键码小的上浮</a:t>
            </a:r>
            <a:r>
              <a:rPr lang="en-US" altLang="zh-CN" sz="2800" b="1">
                <a:solidFill>
                  <a:srgbClr val="009900"/>
                </a:solidFill>
                <a:latin typeface="Times New Roman" panose="02020603050405020304" pitchFamily="18" charset="0"/>
                <a:ea typeface="隶书" panose="02010509060101010101" pitchFamily="49" charset="-122"/>
              </a:rPr>
              <a:t>, </a:t>
            </a:r>
          </a:p>
          <a:p>
            <a:pPr>
              <a:spcBef>
                <a:spcPct val="15000"/>
              </a:spcBef>
              <a:buFont typeface="Wingdings" panose="05000000000000000000" pitchFamily="2" charset="2"/>
              <a:buNone/>
            </a:pPr>
            <a:r>
              <a:rPr lang="en-US" altLang="zh-CN" sz="2800" b="1">
                <a:solidFill>
                  <a:srgbClr val="009900"/>
                </a:solidFill>
                <a:latin typeface="Times New Roman" panose="02020603050405020304" pitchFamily="18" charset="0"/>
                <a:ea typeface="隶书" panose="02010509060101010101" pitchFamily="49" charset="-122"/>
              </a:rPr>
              <a:t>//</a:t>
            </a:r>
            <a:r>
              <a:rPr lang="zh-CN" altLang="en-US" sz="2800" b="1">
                <a:solidFill>
                  <a:srgbClr val="009900"/>
                </a:solidFill>
                <a:latin typeface="Times New Roman" panose="02020603050405020304" pitchFamily="18" charset="0"/>
                <a:ea typeface="隶书" panose="02010509060101010101" pitchFamily="49" charset="-122"/>
              </a:rPr>
              <a:t>继续向下层比较</a:t>
            </a:r>
            <a:r>
              <a:rPr lang="en-US" altLang="zh-CN" sz="2800" b="1">
                <a:solidFill>
                  <a:srgbClr val="009900"/>
                </a:solidFill>
                <a:latin typeface="Times New Roman" panose="02020603050405020304" pitchFamily="18" charset="0"/>
                <a:ea typeface="隶书" panose="02010509060101010101" pitchFamily="49" charset="-122"/>
              </a:rPr>
              <a:t>, </a:t>
            </a:r>
            <a:r>
              <a:rPr lang="zh-CN" altLang="en-US" sz="2800" b="1">
                <a:solidFill>
                  <a:srgbClr val="009900"/>
                </a:solidFill>
                <a:latin typeface="Times New Roman" panose="02020603050405020304" pitchFamily="18" charset="0"/>
                <a:ea typeface="隶书" panose="02010509060101010101" pitchFamily="49" charset="-122"/>
              </a:rPr>
              <a:t>将一个集合局部调整为最小堆。</a:t>
            </a:r>
          </a:p>
          <a:p>
            <a:pPr>
              <a:spcBef>
                <a:spcPct val="1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i = start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j = 2*i+1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//j</a:t>
            </a:r>
            <a:r>
              <a:rPr lang="zh-CN" altLang="en-US" sz="2800" b="1">
                <a:solidFill>
                  <a:schemeClr val="tx2"/>
                </a:solidFill>
                <a:latin typeface="Times New Roman" panose="02020603050405020304" pitchFamily="18" charset="0"/>
                <a:ea typeface="隶书" panose="02010509060101010101" pitchFamily="49" charset="-122"/>
              </a:rPr>
              <a:t>是</a:t>
            </a:r>
            <a:r>
              <a:rPr lang="en-US" altLang="zh-CN" sz="2800" b="1">
                <a:solidFill>
                  <a:schemeClr val="tx2"/>
                </a:solidFill>
                <a:latin typeface="Times New Roman" panose="02020603050405020304" pitchFamily="18" charset="0"/>
                <a:ea typeface="隶书" panose="02010509060101010101" pitchFamily="49" charset="-122"/>
              </a:rPr>
              <a:t>i</a:t>
            </a:r>
            <a:r>
              <a:rPr lang="zh-CN" altLang="en-US" sz="2800" b="1">
                <a:solidFill>
                  <a:schemeClr val="tx2"/>
                </a:solidFill>
                <a:latin typeface="Times New Roman" panose="02020603050405020304" pitchFamily="18" charset="0"/>
                <a:ea typeface="隶书" panose="02010509060101010101" pitchFamily="49" charset="-122"/>
              </a:rPr>
              <a:t>的左子女位置</a:t>
            </a:r>
          </a:p>
          <a:p>
            <a:pPr>
              <a:spcBef>
                <a:spcPct val="1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 temp</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heap[i]</a:t>
            </a:r>
            <a:r>
              <a:rPr lang="en-US" altLang="zh-CN" sz="2800" b="1">
                <a:latin typeface="Times New Roman" panose="02020603050405020304" pitchFamily="18" charset="0"/>
                <a:ea typeface="隶书" panose="02010509060101010101" pitchFamily="49" charset="-122"/>
              </a:rPr>
              <a:t>; 			</a:t>
            </a:r>
          </a:p>
          <a:p>
            <a:pPr>
              <a:spcBef>
                <a:spcPct val="1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while </a:t>
            </a:r>
            <a:r>
              <a:rPr lang="en-US" altLang="zh-CN" sz="2800">
                <a:latin typeface="Times New Roman" panose="02020603050405020304" pitchFamily="18" charset="0"/>
                <a:ea typeface="隶书" panose="02010509060101010101" pitchFamily="49" charset="-122"/>
              </a:rPr>
              <a:t>(j &lt;= m)</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b="1">
                <a:solidFill>
                  <a:schemeClr val="tx2"/>
                </a:solidFill>
                <a:latin typeface="Times New Roman" panose="02020603050405020304" pitchFamily="18" charset="0"/>
                <a:ea typeface="隶书" panose="02010509060101010101" pitchFamily="49" charset="-122"/>
              </a:rPr>
              <a:t>检查是否到最后位置</a:t>
            </a:r>
          </a:p>
          <a:p>
            <a:pPr>
              <a:spcBef>
                <a:spcPct val="1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 j &lt; m</a:t>
            </a:r>
            <a:r>
              <a:rPr lang="en-US" altLang="zh-CN" sz="2800" b="1">
                <a:latin typeface="Times New Roman" panose="02020603050405020304" pitchFamily="18" charset="0"/>
                <a:ea typeface="隶书" panose="02010509060101010101" pitchFamily="49" charset="-122"/>
              </a:rPr>
              <a:t> &amp;&amp; </a:t>
            </a:r>
            <a:r>
              <a:rPr lang="en-US" altLang="zh-CN" sz="2800">
                <a:latin typeface="Times New Roman" panose="02020603050405020304" pitchFamily="18" charset="0"/>
                <a:ea typeface="隶书" panose="02010509060101010101" pitchFamily="49" charset="-122"/>
              </a:rPr>
              <a:t>heap[j]</a:t>
            </a:r>
            <a:r>
              <a:rPr lang="en-US" altLang="zh-CN" sz="2800" b="1">
                <a:latin typeface="Times New Roman" panose="02020603050405020304" pitchFamily="18" charset="0"/>
                <a:ea typeface="隶书" panose="02010509060101010101" pitchFamily="49" charset="-122"/>
              </a:rPr>
              <a:t> &gt; </a:t>
            </a:r>
            <a:r>
              <a:rPr lang="en-US" altLang="zh-CN" sz="2800">
                <a:latin typeface="Times New Roman" panose="02020603050405020304" pitchFamily="18" charset="0"/>
                <a:ea typeface="隶书" panose="02010509060101010101" pitchFamily="49" charset="-122"/>
              </a:rPr>
              <a:t>heap[j+1] ) j++</a:t>
            </a:r>
            <a:r>
              <a:rPr lang="en-US" altLang="zh-CN" sz="2800" b="1">
                <a:latin typeface="Times New Roman" panose="02020603050405020304" pitchFamily="18" charset="0"/>
                <a:ea typeface="隶书" panose="02010509060101010101" pitchFamily="49" charset="-122"/>
              </a:rPr>
              <a:t>;</a:t>
            </a:r>
          </a:p>
          <a:p>
            <a:pPr>
              <a:spcBef>
                <a:spcPct val="1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b="1">
                <a:solidFill>
                  <a:schemeClr val="tx2"/>
                </a:solidFill>
                <a:latin typeface="Times New Roman" panose="02020603050405020304" pitchFamily="18" charset="0"/>
                <a:ea typeface="隶书" panose="02010509060101010101" pitchFamily="49" charset="-122"/>
              </a:rPr>
              <a:t>让</a:t>
            </a:r>
            <a:r>
              <a:rPr lang="en-US" altLang="zh-CN" sz="2800" b="1">
                <a:solidFill>
                  <a:schemeClr val="tx2"/>
                </a:solidFill>
                <a:latin typeface="Times New Roman" panose="02020603050405020304" pitchFamily="18" charset="0"/>
                <a:ea typeface="隶书" panose="02010509060101010101" pitchFamily="49" charset="-122"/>
              </a:rPr>
              <a:t>j</a:t>
            </a:r>
            <a:r>
              <a:rPr lang="zh-CN" altLang="en-US" sz="2800" b="1">
                <a:solidFill>
                  <a:schemeClr val="tx2"/>
                </a:solidFill>
                <a:latin typeface="Times New Roman" panose="02020603050405020304" pitchFamily="18" charset="0"/>
                <a:ea typeface="隶书" panose="02010509060101010101" pitchFamily="49" charset="-122"/>
              </a:rPr>
              <a:t>指向两子女中的小者</a:t>
            </a:r>
            <a:endParaRPr lang="zh-CN" altLang="en-US" sz="800">
              <a:solidFill>
                <a:schemeClr val="tx2"/>
              </a:solidFill>
              <a:latin typeface="Times New Roman" panose="02020603050405020304" pitchFamily="18" charset="0"/>
              <a:ea typeface="隶书" panose="02010509060101010101" pitchFamily="49" charset="-122"/>
            </a:endParaRPr>
          </a:p>
        </p:txBody>
      </p:sp>
    </p:spTree>
  </p:cSld>
  <p:clrMapOvr>
    <a:masterClrMapping/>
  </p:clrMapOvr>
  <p:transition>
    <p:wipe dir="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E33C5ABF-C48F-41A8-BE81-8D3BBD448CAE}"/>
              </a:ext>
            </a:extLst>
          </p:cNvPr>
          <p:cNvSpPr>
            <a:spLocks noGrp="1"/>
          </p:cNvSpPr>
          <p:nvPr>
            <p:ph type="sldNum" sz="quarter" idx="11"/>
          </p:nvPr>
        </p:nvSpPr>
        <p:spPr/>
        <p:txBody>
          <a:bodyPr/>
          <a:lstStyle/>
          <a:p>
            <a:fld id="{5E0A520B-AB01-4430-A575-1530D17186C8}" type="slidenum">
              <a:rPr lang="en-US" altLang="zh-CN"/>
              <a:pPr/>
              <a:t>145</a:t>
            </a:fld>
            <a:endParaRPr lang="en-US" altLang="zh-CN"/>
          </a:p>
        </p:txBody>
      </p:sp>
      <p:sp>
        <p:nvSpPr>
          <p:cNvPr id="424963" name="Rectangle 3">
            <a:extLst>
              <a:ext uri="{FF2B5EF4-FFF2-40B4-BE49-F238E27FC236}">
                <a16:creationId xmlns:a16="http://schemas.microsoft.com/office/drawing/2014/main" id="{B3DCEFB4-9CEF-4D40-9B7C-37B6B2E5F62A}"/>
              </a:ext>
            </a:extLst>
          </p:cNvPr>
          <p:cNvSpPr>
            <a:spLocks noGrp="1" noChangeArrowheads="1"/>
          </p:cNvSpPr>
          <p:nvPr>
            <p:ph type="body" idx="1"/>
          </p:nvPr>
        </p:nvSpPr>
        <p:spPr>
          <a:xfrm>
            <a:off x="590550" y="728663"/>
            <a:ext cx="8229600" cy="5653087"/>
          </a:xfrm>
        </p:spPr>
        <p:txBody>
          <a:bodyPr/>
          <a:lstStyle/>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 temp</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heap[j] )</a:t>
            </a:r>
            <a:r>
              <a:rPr lang="en-US" altLang="zh-CN" sz="2800" b="1">
                <a:latin typeface="Times New Roman" panose="02020603050405020304" pitchFamily="18" charset="0"/>
                <a:ea typeface="隶书" panose="02010509060101010101" pitchFamily="49" charset="-122"/>
              </a:rPr>
              <a:t> break;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b="1">
                <a:solidFill>
                  <a:schemeClr val="tx2"/>
                </a:solidFill>
                <a:latin typeface="Times New Roman" panose="02020603050405020304" pitchFamily="18" charset="0"/>
                <a:ea typeface="隶书" panose="02010509060101010101" pitchFamily="49" charset="-122"/>
              </a:rPr>
              <a:t>小则不做调整</a:t>
            </a:r>
          </a:p>
          <a:p>
            <a:pPr>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else { </a:t>
            </a:r>
            <a:r>
              <a:rPr lang="en-US" altLang="zh-CN" sz="2800">
                <a:latin typeface="Times New Roman" panose="02020603050405020304" pitchFamily="18" charset="0"/>
                <a:ea typeface="隶书" panose="02010509060101010101" pitchFamily="49" charset="-122"/>
              </a:rPr>
              <a:t>heap[i] = heap[j]</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 = j</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j = 2*j+1</a:t>
            </a:r>
            <a:r>
              <a:rPr lang="en-US" altLang="zh-CN" sz="2800" b="1">
                <a:latin typeface="Times New Roman" panose="02020603050405020304" pitchFamily="18" charset="0"/>
                <a:ea typeface="隶书" panose="02010509060101010101" pitchFamily="49" charset="-122"/>
              </a:rPr>
              <a:t>; }</a:t>
            </a:r>
          </a:p>
          <a:p>
            <a:pPr>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b="1">
                <a:solidFill>
                  <a:schemeClr val="tx2"/>
                </a:solidFill>
                <a:latin typeface="Times New Roman" panose="02020603050405020304" pitchFamily="18" charset="0"/>
                <a:ea typeface="隶书" panose="02010509060101010101" pitchFamily="49" charset="-122"/>
              </a:rPr>
              <a:t>否则小者上移</a:t>
            </a:r>
            <a:r>
              <a:rPr lang="en-US" altLang="zh-CN" sz="2800" b="1">
                <a:solidFill>
                  <a:schemeClr val="tx2"/>
                </a:solidFill>
                <a:latin typeface="Times New Roman" panose="02020603050405020304" pitchFamily="18" charset="0"/>
                <a:ea typeface="隶书" panose="02010509060101010101" pitchFamily="49" charset="-122"/>
              </a:rPr>
              <a:t>, i, j</a:t>
            </a:r>
            <a:r>
              <a:rPr lang="zh-CN" altLang="en-US" sz="2800" b="1">
                <a:solidFill>
                  <a:schemeClr val="tx2"/>
                </a:solidFill>
                <a:latin typeface="Times New Roman" panose="02020603050405020304" pitchFamily="18" charset="0"/>
                <a:ea typeface="隶书" panose="02010509060101010101" pitchFamily="49" charset="-122"/>
              </a:rPr>
              <a:t>下降</a:t>
            </a:r>
          </a:p>
          <a:p>
            <a:pPr>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p>
          <a:p>
            <a:pPr>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heap[i] = temp</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b="1">
                <a:solidFill>
                  <a:schemeClr val="tx2"/>
                </a:solidFill>
                <a:latin typeface="Times New Roman" panose="02020603050405020304" pitchFamily="18" charset="0"/>
                <a:ea typeface="隶书" panose="02010509060101010101" pitchFamily="49" charset="-122"/>
              </a:rPr>
              <a:t>回放</a:t>
            </a:r>
            <a:r>
              <a:rPr lang="en-US" altLang="zh-CN" sz="2800" b="1">
                <a:solidFill>
                  <a:schemeClr val="tx2"/>
                </a:solidFill>
                <a:latin typeface="Times New Roman" panose="02020603050405020304" pitchFamily="18" charset="0"/>
                <a:ea typeface="隶书" panose="02010509060101010101" pitchFamily="49" charset="-122"/>
              </a:rPr>
              <a:t>temp</a:t>
            </a:r>
            <a:r>
              <a:rPr lang="zh-CN" altLang="en-US" sz="2800" b="1">
                <a:solidFill>
                  <a:schemeClr val="tx2"/>
                </a:solidFill>
                <a:latin typeface="Times New Roman" panose="02020603050405020304" pitchFamily="18" charset="0"/>
                <a:ea typeface="隶书" panose="02010509060101010101" pitchFamily="49" charset="-122"/>
              </a:rPr>
              <a:t>中暂存的元素</a:t>
            </a:r>
          </a:p>
          <a:p>
            <a:pPr>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lnSpc>
                <a:spcPct val="105000"/>
              </a:lnSpc>
              <a:buFont typeface="Wingdings" panose="05000000000000000000" pitchFamily="2" charset="2"/>
              <a:buNone/>
            </a:pPr>
            <a:endParaRPr lang="en-US" altLang="zh-CN" sz="2000" b="1">
              <a:latin typeface="Times New Roman" panose="02020603050405020304" pitchFamily="18" charset="0"/>
              <a:ea typeface="仿宋_GB2312" pitchFamily="49" charset="-122"/>
            </a:endParaRPr>
          </a:p>
          <a:p>
            <a:pPr>
              <a:lnSpc>
                <a:spcPct val="105000"/>
              </a:lnSpc>
              <a:buClr>
                <a:schemeClr val="hlink"/>
              </a:buClr>
              <a:buSzPct val="55000"/>
            </a:pPr>
            <a:endParaRPr lang="en-US" altLang="zh-CN" sz="2000" b="1">
              <a:latin typeface="Times New Roman" panose="02020603050405020304" pitchFamily="18" charset="0"/>
              <a:ea typeface="仿宋_GB2312" pitchFamily="49" charset="-122"/>
            </a:endParaRPr>
          </a:p>
          <a:p>
            <a:pPr>
              <a:lnSpc>
                <a:spcPct val="105000"/>
              </a:lnSpc>
              <a:buClr>
                <a:schemeClr val="hlink"/>
              </a:buClr>
              <a:buSzPct val="55000"/>
            </a:pPr>
            <a:endParaRPr lang="en-US" altLang="zh-CN" sz="2000" b="1">
              <a:latin typeface="Times New Roman" panose="02020603050405020304" pitchFamily="18" charset="0"/>
              <a:ea typeface="仿宋_GB2312" pitchFamily="49" charset="-122"/>
            </a:endParaRPr>
          </a:p>
          <a:p>
            <a:pPr>
              <a:lnSpc>
                <a:spcPct val="105000"/>
              </a:lnSpc>
              <a:buClr>
                <a:schemeClr val="hlink"/>
              </a:buClr>
              <a:buSzPct val="55000"/>
            </a:pPr>
            <a:r>
              <a:rPr lang="zh-CN" altLang="en-US" sz="3000" b="1">
                <a:latin typeface="Times New Roman" panose="02020603050405020304" pitchFamily="18" charset="0"/>
                <a:ea typeface="仿宋_GB2312" pitchFamily="49" charset="-122"/>
              </a:rPr>
              <a:t>每次插入都加在堆的最后，再自下向上执行调整，使之重新形成堆，时间复杂性</a:t>
            </a:r>
            <a:r>
              <a:rPr lang="en-US" altLang="zh-CN" sz="3000" b="1">
                <a:latin typeface="Times New Roman" panose="02020603050405020304" pitchFamily="18" charset="0"/>
                <a:ea typeface="仿宋_GB2312" pitchFamily="49" charset="-122"/>
              </a:rPr>
              <a:t>O(log</a:t>
            </a:r>
            <a:r>
              <a:rPr lang="en-US" altLang="zh-CN" sz="3000" b="1" baseline="-25000">
                <a:latin typeface="Times New Roman" panose="02020603050405020304" pitchFamily="18" charset="0"/>
                <a:ea typeface="仿宋_GB2312" pitchFamily="49" charset="-122"/>
              </a:rPr>
              <a:t>2</a:t>
            </a:r>
            <a:r>
              <a:rPr lang="en-US" altLang="zh-CN" sz="3000" b="1">
                <a:latin typeface="Times New Roman" panose="02020603050405020304" pitchFamily="18" charset="0"/>
                <a:ea typeface="仿宋_GB2312" pitchFamily="49" charset="-122"/>
              </a:rPr>
              <a:t>n)</a:t>
            </a:r>
            <a:r>
              <a:rPr lang="zh-CN" altLang="en-US" sz="3000" b="1">
                <a:latin typeface="Times New Roman" panose="02020603050405020304" pitchFamily="18" charset="0"/>
                <a:ea typeface="仿宋_GB2312" pitchFamily="49" charset="-122"/>
              </a:rPr>
              <a:t>。</a:t>
            </a:r>
          </a:p>
        </p:txBody>
      </p:sp>
      <p:sp>
        <p:nvSpPr>
          <p:cNvPr id="424962" name="Rectangle 2">
            <a:extLst>
              <a:ext uri="{FF2B5EF4-FFF2-40B4-BE49-F238E27FC236}">
                <a16:creationId xmlns:a16="http://schemas.microsoft.com/office/drawing/2014/main" id="{A1251501-B99A-4387-B27D-8CD8A84964B8}"/>
              </a:ext>
            </a:extLst>
          </p:cNvPr>
          <p:cNvSpPr>
            <a:spLocks noGrp="1" noChangeArrowheads="1"/>
          </p:cNvSpPr>
          <p:nvPr>
            <p:ph type="title"/>
          </p:nvPr>
        </p:nvSpPr>
        <p:spPr>
          <a:xfrm>
            <a:off x="395288" y="3968750"/>
            <a:ext cx="8229600" cy="884238"/>
          </a:xfrm>
        </p:spPr>
        <p:txBody>
          <a:bodyPr/>
          <a:lstStyle/>
          <a:p>
            <a:pPr algn="ctr"/>
            <a:r>
              <a:rPr lang="zh-CN" altLang="en-US" sz="4000" b="1">
                <a:solidFill>
                  <a:schemeClr val="tx2"/>
                </a:solidFill>
                <a:ea typeface="华文新魏" panose="02010800040101010101" pitchFamily="2" charset="-122"/>
              </a:rPr>
              <a:t>最小堆的插入</a:t>
            </a:r>
          </a:p>
        </p:txBody>
      </p:sp>
    </p:spTree>
  </p:cSld>
  <p:clrMapOvr>
    <a:masterClrMapping/>
  </p:clrMapOvr>
  <p:transition>
    <p:wipe dir="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846F8ADA-E023-4B44-9418-9634EA364D9D}"/>
              </a:ext>
            </a:extLst>
          </p:cNvPr>
          <p:cNvSpPr>
            <a:spLocks noGrp="1"/>
          </p:cNvSpPr>
          <p:nvPr>
            <p:ph type="sldNum" sz="quarter" idx="11"/>
          </p:nvPr>
        </p:nvSpPr>
        <p:spPr/>
        <p:txBody>
          <a:bodyPr/>
          <a:lstStyle/>
          <a:p>
            <a:fld id="{EFDD4DC7-EF11-4F14-AB06-738F197C4C00}" type="slidenum">
              <a:rPr lang="en-US" altLang="zh-CN"/>
              <a:pPr/>
              <a:t>146</a:t>
            </a:fld>
            <a:endParaRPr lang="en-US" altLang="zh-CN"/>
          </a:p>
        </p:txBody>
      </p:sp>
      <p:sp>
        <p:nvSpPr>
          <p:cNvPr id="241668" name="Rectangle 4">
            <a:extLst>
              <a:ext uri="{FF2B5EF4-FFF2-40B4-BE49-F238E27FC236}">
                <a16:creationId xmlns:a16="http://schemas.microsoft.com/office/drawing/2014/main" id="{9B5CF738-AF83-4AD9-9F56-0876095A8FC5}"/>
              </a:ext>
            </a:extLst>
          </p:cNvPr>
          <p:cNvSpPr>
            <a:spLocks noGrp="1" noChangeArrowheads="1"/>
          </p:cNvSpPr>
          <p:nvPr>
            <p:ph type="body" idx="1"/>
          </p:nvPr>
        </p:nvSpPr>
        <p:spPr>
          <a:xfrm>
            <a:off x="627063" y="765175"/>
            <a:ext cx="8229600" cy="5616575"/>
          </a:xfrm>
        </p:spPr>
        <p:txBody>
          <a:bodyPr/>
          <a:lstStyle/>
          <a:p>
            <a:pPr>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t>
            </a:r>
            <a:endParaRPr lang="fr-FR" altLang="zh-CN" sz="2800" b="1">
              <a:latin typeface="Times New Roman" panose="02020603050405020304" pitchFamily="18" charset="0"/>
              <a:ea typeface="隶书" panose="02010509060101010101" pitchFamily="49" charset="-122"/>
            </a:endParaRPr>
          </a:p>
          <a:p>
            <a:pPr>
              <a:buFont typeface="Wingdings" panose="05000000000000000000" pitchFamily="2" charset="2"/>
              <a:buNone/>
            </a:pPr>
            <a:r>
              <a:rPr lang="fr-FR" altLang="zh-CN" sz="2800">
                <a:latin typeface="Times New Roman" panose="02020603050405020304" pitchFamily="18" charset="0"/>
                <a:ea typeface="隶书" panose="02010509060101010101" pitchFamily="49" charset="-122"/>
              </a:rPr>
              <a:t>bool</a:t>
            </a:r>
            <a:r>
              <a:rPr lang="fr-FR" altLang="zh-CN" sz="2800" b="1">
                <a:latin typeface="Times New Roman" panose="02020603050405020304" pitchFamily="18" charset="0"/>
                <a:ea typeface="隶书" panose="02010509060101010101" pitchFamily="49" charset="-122"/>
              </a:rPr>
              <a:t> </a:t>
            </a:r>
            <a:r>
              <a:rPr lang="fr-FR" altLang="zh-CN" sz="2800">
                <a:latin typeface="Times New Roman" panose="02020603050405020304" pitchFamily="18" charset="0"/>
                <a:ea typeface="隶书" panose="02010509060101010101" pitchFamily="49" charset="-122"/>
              </a:rPr>
              <a:t>MinHeap</a:t>
            </a:r>
            <a:r>
              <a:rPr lang="fr-FR" altLang="zh-CN" sz="2800" b="1">
                <a:latin typeface="Times New Roman" panose="02020603050405020304" pitchFamily="18" charset="0"/>
                <a:ea typeface="隶书" panose="02010509060101010101" pitchFamily="49" charset="-122"/>
              </a:rPr>
              <a:t>&lt;</a:t>
            </a:r>
            <a:r>
              <a:rPr lang="fr-FR" altLang="zh-CN" sz="2800">
                <a:latin typeface="Times New Roman" panose="02020603050405020304" pitchFamily="18" charset="0"/>
                <a:ea typeface="隶书" panose="02010509060101010101" pitchFamily="49" charset="-122"/>
              </a:rPr>
              <a:t>T</a:t>
            </a:r>
            <a:r>
              <a:rPr lang="fr-FR" altLang="zh-CN" sz="2800" b="1">
                <a:latin typeface="Times New Roman" panose="02020603050405020304" pitchFamily="18" charset="0"/>
                <a:ea typeface="隶书" panose="02010509060101010101" pitchFamily="49" charset="-122"/>
              </a:rPr>
              <a:t>&gt;::</a:t>
            </a:r>
            <a:r>
              <a:rPr lang="fr-FR" altLang="zh-CN" sz="2800">
                <a:latin typeface="Times New Roman" panose="02020603050405020304" pitchFamily="18" charset="0"/>
                <a:ea typeface="隶书" panose="02010509060101010101" pitchFamily="49" charset="-122"/>
              </a:rPr>
              <a:t>Insert (</a:t>
            </a:r>
            <a:r>
              <a:rPr lang="fr-FR" altLang="zh-CN" sz="2800" b="1">
                <a:latin typeface="Times New Roman" panose="02020603050405020304" pitchFamily="18" charset="0"/>
                <a:ea typeface="隶书" panose="02010509060101010101" pitchFamily="49" charset="-122"/>
              </a:rPr>
              <a:t>const </a:t>
            </a:r>
            <a:r>
              <a:rPr lang="fr-FR" altLang="zh-CN" sz="2800">
                <a:latin typeface="Times New Roman" panose="02020603050405020304" pitchFamily="18" charset="0"/>
                <a:ea typeface="隶书" panose="02010509060101010101" pitchFamily="49" charset="-122"/>
              </a:rPr>
              <a:t>E</a:t>
            </a:r>
            <a:r>
              <a:rPr lang="fr-FR" altLang="zh-CN" sz="2800" b="1">
                <a:latin typeface="Times New Roman" panose="02020603050405020304" pitchFamily="18" charset="0"/>
                <a:ea typeface="隶书" panose="02010509060101010101" pitchFamily="49" charset="-122"/>
              </a:rPr>
              <a:t>&amp; </a:t>
            </a:r>
            <a:r>
              <a:rPr lang="fr-FR" altLang="zh-CN" sz="2800">
                <a:latin typeface="Times New Roman" panose="02020603050405020304" pitchFamily="18" charset="0"/>
                <a:ea typeface="隶书" panose="02010509060101010101" pitchFamily="49" charset="-122"/>
              </a:rPr>
              <a:t>x ) </a:t>
            </a:r>
            <a:r>
              <a:rPr lang="fr-FR" altLang="zh-CN" sz="2800" b="1">
                <a:latin typeface="Times New Roman" panose="02020603050405020304" pitchFamily="18" charset="0"/>
                <a:ea typeface="隶书" panose="02010509060101010101" pitchFamily="49" charset="-122"/>
              </a:rPr>
              <a:t> {</a:t>
            </a:r>
          </a:p>
          <a:p>
            <a:pPr>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b="1">
                <a:solidFill>
                  <a:schemeClr val="tx2"/>
                </a:solidFill>
                <a:latin typeface="Times New Roman" panose="02020603050405020304" pitchFamily="18" charset="0"/>
                <a:ea typeface="隶书" panose="02010509060101010101" pitchFamily="49" charset="-122"/>
              </a:rPr>
              <a:t>公共函数</a:t>
            </a:r>
            <a:r>
              <a:rPr lang="en-US" altLang="zh-CN" sz="2800" b="1">
                <a:solidFill>
                  <a:schemeClr val="tx2"/>
                </a:solidFill>
                <a:latin typeface="Times New Roman" panose="02020603050405020304" pitchFamily="18" charset="0"/>
                <a:ea typeface="隶书" panose="02010509060101010101" pitchFamily="49" charset="-122"/>
              </a:rPr>
              <a:t>: </a:t>
            </a:r>
            <a:r>
              <a:rPr lang="zh-CN" altLang="en-US" sz="2800" b="1">
                <a:solidFill>
                  <a:schemeClr val="tx2"/>
                </a:solidFill>
                <a:latin typeface="Times New Roman" panose="02020603050405020304" pitchFamily="18" charset="0"/>
                <a:ea typeface="隶书" panose="02010509060101010101" pitchFamily="49" charset="-122"/>
              </a:rPr>
              <a:t>将</a:t>
            </a:r>
            <a:r>
              <a:rPr lang="en-US" altLang="zh-CN" sz="2800" b="1">
                <a:solidFill>
                  <a:schemeClr val="tx2"/>
                </a:solidFill>
                <a:latin typeface="Times New Roman" panose="02020603050405020304" pitchFamily="18" charset="0"/>
                <a:ea typeface="隶书" panose="02010509060101010101" pitchFamily="49" charset="-122"/>
              </a:rPr>
              <a:t>x</a:t>
            </a:r>
            <a:r>
              <a:rPr lang="zh-CN" altLang="en-US" sz="2800" b="1">
                <a:solidFill>
                  <a:schemeClr val="tx2"/>
                </a:solidFill>
                <a:latin typeface="Times New Roman" panose="02020603050405020304" pitchFamily="18" charset="0"/>
                <a:ea typeface="隶书" panose="02010509060101010101" pitchFamily="49" charset="-122"/>
              </a:rPr>
              <a:t>插入到最小堆中</a:t>
            </a:r>
          </a:p>
          <a:p>
            <a:pPr>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 currentSize</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maxHeapSize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b="1">
                <a:solidFill>
                  <a:schemeClr val="tx2"/>
                </a:solidFill>
                <a:latin typeface="Times New Roman" panose="02020603050405020304" pitchFamily="18" charset="0"/>
                <a:ea typeface="隶书" panose="02010509060101010101" pitchFamily="49" charset="-122"/>
              </a:rPr>
              <a:t>堆满</a:t>
            </a:r>
            <a:endParaRPr lang="zh-CN" altLang="en-US" sz="2800">
              <a:solidFill>
                <a:schemeClr val="tx2"/>
              </a:solidFill>
              <a:latin typeface="Times New Roman" panose="02020603050405020304" pitchFamily="18" charset="0"/>
              <a:ea typeface="隶书" panose="02010509060101010101" pitchFamily="49" charset="-122"/>
            </a:endParaRPr>
          </a:p>
          <a:p>
            <a:pPr>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cerr &lt;&lt; </a:t>
            </a:r>
            <a:r>
              <a:rPr lang="en-US" altLang="zh-CN" sz="2800">
                <a:latin typeface="Times New Roman" panose="02020603050405020304" pitchFamily="18" charset="0"/>
                <a:ea typeface="隶书" panose="02010509060101010101" pitchFamily="49" charset="-122"/>
              </a:rPr>
              <a:t>"Heap Full"</a:t>
            </a:r>
            <a:r>
              <a:rPr lang="en-US" altLang="zh-CN" sz="2800" b="1">
                <a:latin typeface="Times New Roman" panose="02020603050405020304" pitchFamily="18" charset="0"/>
                <a:ea typeface="隶书" panose="02010509060101010101" pitchFamily="49" charset="-122"/>
              </a:rPr>
              <a:t> &lt;&lt; endl;  return </a:t>
            </a:r>
            <a:r>
              <a:rPr lang="en-US" altLang="zh-CN" sz="2800">
                <a:latin typeface="Times New Roman" panose="02020603050405020304" pitchFamily="18" charset="0"/>
                <a:ea typeface="隶书" panose="02010509060101010101" pitchFamily="49" charset="-122"/>
              </a:rPr>
              <a:t>false</a:t>
            </a:r>
            <a:r>
              <a:rPr lang="en-US" altLang="zh-CN" sz="2800" b="1">
                <a:latin typeface="Times New Roman" panose="02020603050405020304" pitchFamily="18" charset="0"/>
                <a:ea typeface="隶书" panose="02010509060101010101" pitchFamily="49" charset="-122"/>
              </a:rPr>
              <a:t>; }</a:t>
            </a:r>
          </a:p>
          <a:p>
            <a:pPr>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heap[currentSize]</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b="1">
                <a:solidFill>
                  <a:schemeClr val="tx2"/>
                </a:solidFill>
                <a:latin typeface="Times New Roman" panose="02020603050405020304" pitchFamily="18" charset="0"/>
                <a:ea typeface="隶书" panose="02010509060101010101" pitchFamily="49" charset="-122"/>
              </a:rPr>
              <a:t>插入</a:t>
            </a:r>
          </a:p>
          <a:p>
            <a:pPr>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siftUp (currentSize)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b="1">
                <a:solidFill>
                  <a:schemeClr val="tx2"/>
                </a:solidFill>
                <a:latin typeface="Times New Roman" panose="02020603050405020304" pitchFamily="18" charset="0"/>
                <a:ea typeface="隶书" panose="02010509060101010101" pitchFamily="49" charset="-122"/>
              </a:rPr>
              <a:t>向上调整</a:t>
            </a:r>
          </a:p>
          <a:p>
            <a:pPr>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currentSize++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b="1">
                <a:solidFill>
                  <a:schemeClr val="tx2"/>
                </a:solidFill>
                <a:latin typeface="Times New Roman" panose="02020603050405020304" pitchFamily="18" charset="0"/>
                <a:ea typeface="隶书" panose="02010509060101010101" pitchFamily="49" charset="-122"/>
              </a:rPr>
              <a:t>堆计数加</a:t>
            </a:r>
            <a:r>
              <a:rPr lang="en-US" altLang="zh-CN" sz="2800" b="1">
                <a:solidFill>
                  <a:schemeClr val="tx2"/>
                </a:solidFill>
                <a:latin typeface="Times New Roman" panose="02020603050405020304" pitchFamily="18" charset="0"/>
                <a:ea typeface="隶书" panose="02010509060101010101" pitchFamily="49" charset="-122"/>
              </a:rPr>
              <a:t>1</a:t>
            </a:r>
          </a:p>
          <a:p>
            <a:pPr>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true</a:t>
            </a:r>
            <a:r>
              <a:rPr lang="en-US" altLang="zh-CN" sz="2800" b="1">
                <a:latin typeface="Times New Roman" panose="02020603050405020304" pitchFamily="18" charset="0"/>
                <a:ea typeface="隶书" panose="02010509060101010101" pitchFamily="49" charset="-122"/>
              </a:rPr>
              <a:t>;</a:t>
            </a:r>
          </a:p>
          <a:p>
            <a:pPr>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spcBef>
                <a:spcPct val="15000"/>
              </a:spcBef>
              <a:buFont typeface="Wingdings" panose="05000000000000000000" pitchFamily="2" charset="2"/>
              <a:buNone/>
            </a:pPr>
            <a:endParaRPr lang="en-US" altLang="zh-CN" sz="2800" b="1">
              <a:latin typeface="Times New Roman" panose="02020603050405020304" pitchFamily="18" charset="0"/>
              <a:ea typeface="隶书" panose="02010509060101010101" pitchFamily="49" charset="-122"/>
            </a:endParaRPr>
          </a:p>
        </p:txBody>
      </p:sp>
    </p:spTree>
  </p:cSld>
  <p:clrMapOvr>
    <a:masterClrMapping/>
  </p:clrMapOvr>
  <p:transition>
    <p:wipe dir="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0F1528FD-4582-43F4-AB41-A9D9926F7BF2}"/>
              </a:ext>
            </a:extLst>
          </p:cNvPr>
          <p:cNvSpPr>
            <a:spLocks noGrp="1"/>
          </p:cNvSpPr>
          <p:nvPr>
            <p:ph type="sldNum" sz="quarter" idx="11"/>
          </p:nvPr>
        </p:nvSpPr>
        <p:spPr/>
        <p:txBody>
          <a:bodyPr/>
          <a:lstStyle/>
          <a:p>
            <a:fld id="{AEA68CDE-BC44-41C5-B71F-8FE319E4F71E}" type="slidenum">
              <a:rPr lang="en-US" altLang="zh-CN"/>
              <a:pPr/>
              <a:t>147</a:t>
            </a:fld>
            <a:endParaRPr lang="en-US" altLang="zh-CN"/>
          </a:p>
        </p:txBody>
      </p:sp>
      <p:sp>
        <p:nvSpPr>
          <p:cNvPr id="446466" name="Rectangle 2">
            <a:extLst>
              <a:ext uri="{FF2B5EF4-FFF2-40B4-BE49-F238E27FC236}">
                <a16:creationId xmlns:a16="http://schemas.microsoft.com/office/drawing/2014/main" id="{D575290E-277C-4217-B11C-042F6BD31127}"/>
              </a:ext>
            </a:extLst>
          </p:cNvPr>
          <p:cNvSpPr>
            <a:spLocks noGrp="1" noChangeArrowheads="1"/>
          </p:cNvSpPr>
          <p:nvPr>
            <p:ph type="body" idx="1"/>
          </p:nvPr>
        </p:nvSpPr>
        <p:spPr>
          <a:xfrm>
            <a:off x="627063" y="692150"/>
            <a:ext cx="8229600" cy="5616575"/>
          </a:xfrm>
        </p:spPr>
        <p:txBody>
          <a:bodyPr/>
          <a:lstStyle/>
          <a:p>
            <a:pPr>
              <a:lnSpc>
                <a:spcPct val="80000"/>
              </a:lnSpc>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t>
            </a:r>
          </a:p>
          <a:p>
            <a:pPr>
              <a:lnSpc>
                <a:spcPct val="80000"/>
              </a:lnSpc>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MinHeap</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FilterUp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start)</a:t>
            </a:r>
            <a:r>
              <a:rPr lang="en-US" altLang="zh-CN" sz="2800" b="1">
                <a:latin typeface="Times New Roman" panose="02020603050405020304" pitchFamily="18" charset="0"/>
                <a:ea typeface="隶书" panose="02010509060101010101" pitchFamily="49" charset="-122"/>
              </a:rPr>
              <a:t> {</a:t>
            </a:r>
          </a:p>
          <a:p>
            <a:pPr>
              <a:lnSpc>
                <a:spcPct val="80000"/>
              </a:lnSpc>
              <a:buFont typeface="Wingdings" panose="05000000000000000000" pitchFamily="2" charset="2"/>
              <a:buNone/>
            </a:pPr>
            <a:r>
              <a:rPr lang="en-US" altLang="zh-CN" sz="2800" b="1">
                <a:solidFill>
                  <a:srgbClr val="009900"/>
                </a:solidFill>
                <a:latin typeface="Times New Roman" panose="02020603050405020304" pitchFamily="18" charset="0"/>
                <a:ea typeface="隶书" panose="02010509060101010101" pitchFamily="49" charset="-122"/>
              </a:rPr>
              <a:t>//</a:t>
            </a:r>
            <a:r>
              <a:rPr lang="zh-CN" altLang="en-US" sz="2800" b="1">
                <a:solidFill>
                  <a:srgbClr val="009900"/>
                </a:solidFill>
                <a:latin typeface="Times New Roman" panose="02020603050405020304" pitchFamily="18" charset="0"/>
                <a:ea typeface="隶书" panose="02010509060101010101" pitchFamily="49" charset="-122"/>
              </a:rPr>
              <a:t>私有函数</a:t>
            </a:r>
            <a:r>
              <a:rPr lang="en-US" altLang="zh-CN" sz="2800" b="1">
                <a:solidFill>
                  <a:srgbClr val="009900"/>
                </a:solidFill>
                <a:latin typeface="Times New Roman" panose="02020603050405020304" pitchFamily="18" charset="0"/>
                <a:ea typeface="隶书" panose="02010509060101010101" pitchFamily="49" charset="-122"/>
              </a:rPr>
              <a:t>: </a:t>
            </a:r>
            <a:r>
              <a:rPr lang="zh-CN" altLang="en-US" sz="2800" b="1">
                <a:solidFill>
                  <a:srgbClr val="009900"/>
                </a:solidFill>
                <a:latin typeface="Times New Roman" panose="02020603050405020304" pitchFamily="18" charset="0"/>
                <a:ea typeface="隶书" panose="02010509060101010101" pitchFamily="49" charset="-122"/>
              </a:rPr>
              <a:t>从结点</a:t>
            </a:r>
            <a:r>
              <a:rPr lang="en-US" altLang="zh-CN" sz="2800" b="1">
                <a:solidFill>
                  <a:srgbClr val="009900"/>
                </a:solidFill>
                <a:latin typeface="Times New Roman" panose="02020603050405020304" pitchFamily="18" charset="0"/>
                <a:ea typeface="隶书" panose="02010509060101010101" pitchFamily="49" charset="-122"/>
              </a:rPr>
              <a:t>start</a:t>
            </a:r>
            <a:r>
              <a:rPr lang="zh-CN" altLang="en-US" sz="2800" b="1">
                <a:solidFill>
                  <a:srgbClr val="009900"/>
                </a:solidFill>
                <a:latin typeface="Times New Roman" panose="02020603050405020304" pitchFamily="18" charset="0"/>
                <a:ea typeface="隶书" panose="02010509060101010101" pitchFamily="49" charset="-122"/>
              </a:rPr>
              <a:t>开始到结点</a:t>
            </a:r>
            <a:r>
              <a:rPr lang="en-US" altLang="zh-CN" sz="2800" b="1">
                <a:solidFill>
                  <a:srgbClr val="009900"/>
                </a:solidFill>
                <a:latin typeface="Times New Roman" panose="02020603050405020304" pitchFamily="18" charset="0"/>
                <a:ea typeface="隶书" panose="02010509060101010101" pitchFamily="49" charset="-122"/>
              </a:rPr>
              <a:t>0</a:t>
            </a:r>
            <a:r>
              <a:rPr lang="zh-CN" altLang="en-US" sz="2800" b="1">
                <a:solidFill>
                  <a:srgbClr val="009900"/>
                </a:solidFill>
                <a:latin typeface="Times New Roman" panose="02020603050405020304" pitchFamily="18" charset="0"/>
                <a:ea typeface="隶书" panose="02010509060101010101" pitchFamily="49" charset="-122"/>
              </a:rPr>
              <a:t>为止</a:t>
            </a:r>
            <a:r>
              <a:rPr lang="en-US" altLang="zh-CN" sz="2800" b="1">
                <a:solidFill>
                  <a:srgbClr val="009900"/>
                </a:solidFill>
                <a:latin typeface="Times New Roman" panose="02020603050405020304" pitchFamily="18" charset="0"/>
                <a:ea typeface="隶书" panose="02010509060101010101" pitchFamily="49" charset="-122"/>
              </a:rPr>
              <a:t>, </a:t>
            </a:r>
            <a:r>
              <a:rPr lang="zh-CN" altLang="en-US" sz="2800" b="1">
                <a:solidFill>
                  <a:srgbClr val="009900"/>
                </a:solidFill>
                <a:latin typeface="Times New Roman" panose="02020603050405020304" pitchFamily="18" charset="0"/>
                <a:ea typeface="隶书" panose="02010509060101010101" pitchFamily="49" charset="-122"/>
              </a:rPr>
              <a:t>自下向上</a:t>
            </a:r>
          </a:p>
          <a:p>
            <a:pPr>
              <a:lnSpc>
                <a:spcPct val="80000"/>
              </a:lnSpc>
              <a:buFont typeface="Wingdings" panose="05000000000000000000" pitchFamily="2" charset="2"/>
              <a:buNone/>
            </a:pPr>
            <a:r>
              <a:rPr lang="en-US" altLang="zh-CN" sz="2800" b="1">
                <a:solidFill>
                  <a:srgbClr val="009900"/>
                </a:solidFill>
                <a:latin typeface="Times New Roman" panose="02020603050405020304" pitchFamily="18" charset="0"/>
                <a:ea typeface="隶书" panose="02010509060101010101" pitchFamily="49" charset="-122"/>
              </a:rPr>
              <a:t>//</a:t>
            </a:r>
            <a:r>
              <a:rPr lang="zh-CN" altLang="en-US" sz="2800" b="1">
                <a:solidFill>
                  <a:srgbClr val="009900"/>
                </a:solidFill>
                <a:latin typeface="Times New Roman" panose="02020603050405020304" pitchFamily="18" charset="0"/>
                <a:ea typeface="隶书" panose="02010509060101010101" pitchFamily="49" charset="-122"/>
              </a:rPr>
              <a:t>比较</a:t>
            </a:r>
            <a:r>
              <a:rPr lang="en-US" altLang="zh-CN" sz="2800" b="1">
                <a:solidFill>
                  <a:srgbClr val="009900"/>
                </a:solidFill>
                <a:latin typeface="Times New Roman" panose="02020603050405020304" pitchFamily="18" charset="0"/>
                <a:ea typeface="隶书" panose="02010509060101010101" pitchFamily="49" charset="-122"/>
              </a:rPr>
              <a:t>, </a:t>
            </a:r>
            <a:r>
              <a:rPr lang="zh-CN" altLang="en-US" sz="2800" b="1">
                <a:solidFill>
                  <a:srgbClr val="009900"/>
                </a:solidFill>
                <a:latin typeface="Times New Roman" panose="02020603050405020304" pitchFamily="18" charset="0"/>
                <a:ea typeface="隶书" panose="02010509060101010101" pitchFamily="49" charset="-122"/>
              </a:rPr>
              <a:t>如果子女的值小于父结点的值</a:t>
            </a:r>
            <a:r>
              <a:rPr lang="en-US" altLang="zh-CN" sz="2800" b="1">
                <a:solidFill>
                  <a:srgbClr val="009900"/>
                </a:solidFill>
                <a:latin typeface="Times New Roman" panose="02020603050405020304" pitchFamily="18" charset="0"/>
                <a:ea typeface="隶书" panose="02010509060101010101" pitchFamily="49" charset="-122"/>
              </a:rPr>
              <a:t>, </a:t>
            </a:r>
            <a:r>
              <a:rPr lang="zh-CN" altLang="en-US" sz="2800" b="1">
                <a:solidFill>
                  <a:srgbClr val="009900"/>
                </a:solidFill>
                <a:latin typeface="Times New Roman" panose="02020603050405020304" pitchFamily="18" charset="0"/>
                <a:ea typeface="隶书" panose="02010509060101010101" pitchFamily="49" charset="-122"/>
              </a:rPr>
              <a:t>则相互交换</a:t>
            </a:r>
            <a:r>
              <a:rPr lang="en-US" altLang="zh-CN" sz="2800" b="1">
                <a:solidFill>
                  <a:srgbClr val="009900"/>
                </a:solidFill>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 </a:t>
            </a:r>
          </a:p>
          <a:p>
            <a:pPr>
              <a:lnSpc>
                <a:spcPct val="80000"/>
              </a:lnSpc>
              <a:buFont typeface="Wingdings" panose="05000000000000000000" pitchFamily="2" charset="2"/>
              <a:buNone/>
            </a:pPr>
            <a:r>
              <a:rPr lang="en-US" altLang="zh-CN" sz="2800" b="1">
                <a:solidFill>
                  <a:srgbClr val="009900"/>
                </a:solidFill>
                <a:latin typeface="Times New Roman" panose="02020603050405020304" pitchFamily="18" charset="0"/>
                <a:ea typeface="隶书" panose="02010509060101010101" pitchFamily="49" charset="-122"/>
              </a:rPr>
              <a:t>//</a:t>
            </a:r>
            <a:r>
              <a:rPr lang="zh-CN" altLang="en-US" sz="2800" b="1">
                <a:solidFill>
                  <a:srgbClr val="009900"/>
                </a:solidFill>
                <a:latin typeface="Times New Roman" panose="02020603050405020304" pitchFamily="18" charset="0"/>
                <a:ea typeface="隶书" panose="02010509060101010101" pitchFamily="49" charset="-122"/>
              </a:rPr>
              <a:t>这样将集合重新调整为最小堆。</a:t>
            </a:r>
            <a:r>
              <a:rPr lang="zh-CN" altLang="en-US" sz="2800" b="1">
                <a:solidFill>
                  <a:schemeClr val="tx2"/>
                </a:solidFill>
                <a:latin typeface="Times New Roman" panose="02020603050405020304" pitchFamily="18" charset="0"/>
                <a:ea typeface="隶书" panose="02010509060101010101" pitchFamily="49" charset="-122"/>
              </a:rPr>
              <a:t>关键码比较符</a:t>
            </a:r>
            <a:r>
              <a:rPr lang="en-US" altLang="zh-CN" sz="2800" b="1">
                <a:solidFill>
                  <a:schemeClr val="tx2"/>
                </a:solidFill>
                <a:latin typeface="Times New Roman" panose="02020603050405020304" pitchFamily="18" charset="0"/>
                <a:ea typeface="隶书" panose="02010509060101010101" pitchFamily="49" charset="-122"/>
              </a:rPr>
              <a:t>&lt;=</a:t>
            </a:r>
          </a:p>
          <a:p>
            <a:pPr>
              <a:lnSpc>
                <a:spcPct val="80000"/>
              </a:lnSpc>
              <a:buFont typeface="Wingdings" panose="05000000000000000000" pitchFamily="2" charset="2"/>
              <a:buNone/>
            </a:pPr>
            <a:r>
              <a:rPr lang="en-US" altLang="zh-CN" sz="2800" b="1">
                <a:solidFill>
                  <a:srgbClr val="009900"/>
                </a:solidFill>
                <a:latin typeface="Times New Roman" panose="02020603050405020304" pitchFamily="18" charset="0"/>
                <a:ea typeface="隶书" panose="02010509060101010101" pitchFamily="49" charset="-122"/>
              </a:rPr>
              <a:t>//</a:t>
            </a:r>
            <a:r>
              <a:rPr lang="zh-CN" altLang="en-US" sz="2800" b="1">
                <a:solidFill>
                  <a:schemeClr val="tx2"/>
                </a:solidFill>
                <a:latin typeface="Times New Roman" panose="02020603050405020304" pitchFamily="18" charset="0"/>
                <a:ea typeface="隶书" panose="02010509060101010101" pitchFamily="49" charset="-122"/>
              </a:rPr>
              <a:t>在</a:t>
            </a:r>
            <a:r>
              <a:rPr lang="en-US" altLang="zh-CN" sz="2800" b="1">
                <a:solidFill>
                  <a:schemeClr val="tx2"/>
                </a:solidFill>
                <a:latin typeface="Times New Roman" panose="02020603050405020304" pitchFamily="18" charset="0"/>
                <a:ea typeface="隶书" panose="02010509060101010101" pitchFamily="49" charset="-122"/>
              </a:rPr>
              <a:t>E</a:t>
            </a:r>
            <a:r>
              <a:rPr lang="zh-CN" altLang="en-US" sz="2800" b="1">
                <a:solidFill>
                  <a:schemeClr val="tx2"/>
                </a:solidFill>
                <a:latin typeface="Times New Roman" panose="02020603050405020304" pitchFamily="18" charset="0"/>
                <a:ea typeface="隶书" panose="02010509060101010101" pitchFamily="49" charset="-122"/>
              </a:rPr>
              <a:t>中定义。</a:t>
            </a:r>
          </a:p>
          <a:p>
            <a:pPr>
              <a:lnSpc>
                <a:spcPct val="80000"/>
              </a:lnSpc>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j = start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 = (j</a:t>
            </a:r>
            <a:r>
              <a:rPr lang="en-US" altLang="zh-CN" sz="2800">
                <a:latin typeface="楷体_GB2312" panose="02010609030101010101" pitchFamily="49" charset="-122"/>
                <a:ea typeface="楷体_GB2312" panose="02010609030101010101" pitchFamily="49" charset="-122"/>
              </a:rPr>
              <a:t>-</a:t>
            </a:r>
            <a:r>
              <a:rPr lang="en-US" altLang="zh-CN" sz="2800">
                <a:latin typeface="Times New Roman" panose="02020603050405020304" pitchFamily="18" charset="0"/>
                <a:ea typeface="隶书" panose="02010509060101010101" pitchFamily="49" charset="-122"/>
              </a:rPr>
              <a:t>1)/2</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 temp = heap[j]</a:t>
            </a:r>
            <a:r>
              <a:rPr lang="en-US" altLang="zh-CN" sz="2800" b="1">
                <a:latin typeface="Times New Roman" panose="02020603050405020304" pitchFamily="18" charset="0"/>
                <a:ea typeface="隶书" panose="02010509060101010101" pitchFamily="49" charset="-122"/>
              </a:rPr>
              <a:t>;</a:t>
            </a:r>
          </a:p>
          <a:p>
            <a:pPr>
              <a:lnSpc>
                <a:spcPct val="80000"/>
              </a:lnSpc>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while </a:t>
            </a:r>
            <a:r>
              <a:rPr lang="en-US" altLang="zh-CN" sz="2800">
                <a:latin typeface="Times New Roman" panose="02020603050405020304" pitchFamily="18" charset="0"/>
                <a:ea typeface="隶书" panose="02010509060101010101" pitchFamily="49" charset="-122"/>
              </a:rPr>
              <a:t>(j &gt; 0)</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b="1">
                <a:solidFill>
                  <a:schemeClr val="tx2"/>
                </a:solidFill>
                <a:latin typeface="Times New Roman" panose="02020603050405020304" pitchFamily="18" charset="0"/>
                <a:ea typeface="隶书" panose="02010509060101010101" pitchFamily="49" charset="-122"/>
              </a:rPr>
              <a:t>沿父结点路径向上直达根</a:t>
            </a:r>
          </a:p>
          <a:p>
            <a:pPr>
              <a:lnSpc>
                <a:spcPct val="80000"/>
              </a:lnSpc>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(heap[i] &lt;= temp)</a:t>
            </a:r>
            <a:r>
              <a:rPr lang="en-US" altLang="zh-CN" sz="2800" b="1">
                <a:latin typeface="Times New Roman" panose="02020603050405020304" pitchFamily="18" charset="0"/>
                <a:ea typeface="隶书" panose="02010509060101010101" pitchFamily="49" charset="-122"/>
              </a:rPr>
              <a:t> break;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b="1">
                <a:solidFill>
                  <a:schemeClr val="tx2"/>
                </a:solidFill>
                <a:latin typeface="Times New Roman" panose="02020603050405020304" pitchFamily="18" charset="0"/>
                <a:ea typeface="隶书" panose="02010509060101010101" pitchFamily="49" charset="-122"/>
              </a:rPr>
              <a:t>父结点值小</a:t>
            </a:r>
            <a:r>
              <a:rPr lang="en-US" altLang="zh-CN" sz="2800" b="1">
                <a:solidFill>
                  <a:schemeClr val="tx2"/>
                </a:solidFill>
                <a:latin typeface="Times New Roman" panose="02020603050405020304" pitchFamily="18" charset="0"/>
                <a:ea typeface="隶书" panose="02010509060101010101" pitchFamily="49" charset="-122"/>
              </a:rPr>
              <a:t>, </a:t>
            </a:r>
            <a:r>
              <a:rPr lang="zh-CN" altLang="en-US" sz="2800" b="1">
                <a:solidFill>
                  <a:schemeClr val="tx2"/>
                </a:solidFill>
                <a:latin typeface="Times New Roman" panose="02020603050405020304" pitchFamily="18" charset="0"/>
                <a:ea typeface="隶书" panose="02010509060101010101" pitchFamily="49" charset="-122"/>
              </a:rPr>
              <a:t>不调整</a:t>
            </a:r>
          </a:p>
          <a:p>
            <a:pPr>
              <a:lnSpc>
                <a:spcPct val="80000"/>
              </a:lnSpc>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nb-NO" altLang="zh-CN" sz="2800" b="1">
                <a:latin typeface="Times New Roman" panose="02020603050405020304" pitchFamily="18" charset="0"/>
                <a:ea typeface="隶书" panose="02010509060101010101" pitchFamily="49" charset="-122"/>
              </a:rPr>
              <a:t>else { </a:t>
            </a:r>
            <a:r>
              <a:rPr lang="nb-NO" altLang="zh-CN" sz="2800">
                <a:latin typeface="Times New Roman" panose="02020603050405020304" pitchFamily="18" charset="0"/>
                <a:ea typeface="隶书" panose="02010509060101010101" pitchFamily="49" charset="-122"/>
              </a:rPr>
              <a:t>heap[j] = heap[i]</a:t>
            </a:r>
            <a:r>
              <a:rPr lang="nb-NO" altLang="zh-CN" sz="2800" b="1">
                <a:latin typeface="Times New Roman" panose="02020603050405020304" pitchFamily="18" charset="0"/>
                <a:ea typeface="隶书" panose="02010509060101010101" pitchFamily="49" charset="-122"/>
              </a:rPr>
              <a:t>;  </a:t>
            </a:r>
            <a:r>
              <a:rPr lang="nb-NO" altLang="zh-CN" sz="2800">
                <a:latin typeface="Times New Roman" panose="02020603050405020304" pitchFamily="18" charset="0"/>
                <a:ea typeface="隶书" panose="02010509060101010101" pitchFamily="49" charset="-122"/>
              </a:rPr>
              <a:t>j = i</a:t>
            </a:r>
            <a:r>
              <a:rPr lang="nb-NO" altLang="zh-CN" sz="2800" b="1">
                <a:latin typeface="Times New Roman" panose="02020603050405020304" pitchFamily="18" charset="0"/>
                <a:ea typeface="隶书" panose="02010509060101010101" pitchFamily="49" charset="-122"/>
              </a:rPr>
              <a:t>;  </a:t>
            </a:r>
            <a:r>
              <a:rPr lang="nb-NO" altLang="zh-CN" sz="2800">
                <a:latin typeface="Times New Roman" panose="02020603050405020304" pitchFamily="18" charset="0"/>
                <a:ea typeface="隶书" panose="02010509060101010101" pitchFamily="49" charset="-122"/>
              </a:rPr>
              <a:t>i = (i</a:t>
            </a:r>
            <a:r>
              <a:rPr lang="nb-NO" altLang="zh-CN" sz="2800">
                <a:latin typeface="楷体_GB2312" panose="02010609030101010101" pitchFamily="49" charset="-122"/>
                <a:ea typeface="楷体_GB2312" panose="02010609030101010101" pitchFamily="49" charset="-122"/>
              </a:rPr>
              <a:t>-</a:t>
            </a:r>
            <a:r>
              <a:rPr lang="nb-NO" altLang="zh-CN" sz="2800">
                <a:latin typeface="Times New Roman" panose="02020603050405020304" pitchFamily="18" charset="0"/>
                <a:ea typeface="隶书" panose="02010509060101010101" pitchFamily="49" charset="-122"/>
              </a:rPr>
              <a:t>1)/2</a:t>
            </a:r>
            <a:r>
              <a:rPr lang="nb-NO" altLang="zh-CN" sz="2800" b="1">
                <a:latin typeface="Times New Roman" panose="02020603050405020304" pitchFamily="18" charset="0"/>
                <a:ea typeface="隶书" panose="02010509060101010101" pitchFamily="49" charset="-122"/>
              </a:rPr>
              <a:t>; }</a:t>
            </a:r>
          </a:p>
          <a:p>
            <a:pPr>
              <a:lnSpc>
                <a:spcPct val="80000"/>
              </a:lnSpc>
              <a:buFont typeface="Wingdings" panose="05000000000000000000" pitchFamily="2" charset="2"/>
              <a:buNone/>
            </a:pPr>
            <a:r>
              <a:rPr lang="nb-NO"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b="1">
                <a:solidFill>
                  <a:schemeClr val="tx2"/>
                </a:solidFill>
                <a:latin typeface="Times New Roman" panose="02020603050405020304" pitchFamily="18" charset="0"/>
                <a:ea typeface="隶书" panose="02010509060101010101" pitchFamily="49" charset="-122"/>
              </a:rPr>
              <a:t>父结点结点值大</a:t>
            </a:r>
            <a:r>
              <a:rPr lang="en-US" altLang="zh-CN" sz="2800" b="1">
                <a:solidFill>
                  <a:schemeClr val="tx2"/>
                </a:solidFill>
                <a:latin typeface="Times New Roman" panose="02020603050405020304" pitchFamily="18" charset="0"/>
                <a:ea typeface="隶书" panose="02010509060101010101" pitchFamily="49" charset="-122"/>
              </a:rPr>
              <a:t>, </a:t>
            </a:r>
            <a:r>
              <a:rPr lang="zh-CN" altLang="en-US" sz="2800" b="1">
                <a:solidFill>
                  <a:schemeClr val="tx2"/>
                </a:solidFill>
                <a:latin typeface="Times New Roman" panose="02020603050405020304" pitchFamily="18" charset="0"/>
                <a:ea typeface="隶书" panose="02010509060101010101" pitchFamily="49" charset="-122"/>
              </a:rPr>
              <a:t>调整</a:t>
            </a:r>
          </a:p>
          <a:p>
            <a:pPr>
              <a:lnSpc>
                <a:spcPct val="80000"/>
              </a:lnSpc>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a:t>
            </a:r>
            <a:endParaRPr lang="en-US" altLang="zh-CN" sz="800" b="1">
              <a:latin typeface="Times New Roman" panose="02020603050405020304" pitchFamily="18" charset="0"/>
              <a:ea typeface="隶书" panose="02010509060101010101" pitchFamily="49" charset="-122"/>
            </a:endParaRPr>
          </a:p>
        </p:txBody>
      </p:sp>
    </p:spTree>
  </p:cSld>
  <p:clrMapOvr>
    <a:masterClrMapping/>
  </p:clrMapOvr>
  <p:transition>
    <p:wipe dir="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灯片编号占位符 2">
            <a:extLst>
              <a:ext uri="{FF2B5EF4-FFF2-40B4-BE49-F238E27FC236}">
                <a16:creationId xmlns:a16="http://schemas.microsoft.com/office/drawing/2014/main" id="{46CFC33B-3FD8-42CC-8723-CC25F63ECE8C}"/>
              </a:ext>
            </a:extLst>
          </p:cNvPr>
          <p:cNvSpPr>
            <a:spLocks noGrp="1"/>
          </p:cNvSpPr>
          <p:nvPr>
            <p:ph type="sldNum" sz="quarter" idx="11"/>
          </p:nvPr>
        </p:nvSpPr>
        <p:spPr/>
        <p:txBody>
          <a:bodyPr/>
          <a:lstStyle/>
          <a:p>
            <a:fld id="{D73ED7C5-C4DE-486C-980A-F0E77EF866B2}" type="slidenum">
              <a:rPr lang="en-US" altLang="zh-CN"/>
              <a:pPr/>
              <a:t>148</a:t>
            </a:fld>
            <a:endParaRPr lang="en-US" altLang="zh-CN"/>
          </a:p>
        </p:txBody>
      </p:sp>
      <p:sp>
        <p:nvSpPr>
          <p:cNvPr id="244788" name="Text Box 52">
            <a:extLst>
              <a:ext uri="{FF2B5EF4-FFF2-40B4-BE49-F238E27FC236}">
                <a16:creationId xmlns:a16="http://schemas.microsoft.com/office/drawing/2014/main" id="{59D32FBC-2385-43FB-B940-734038C974D3}"/>
              </a:ext>
            </a:extLst>
          </p:cNvPr>
          <p:cNvSpPr txBox="1">
            <a:spLocks noChangeArrowheads="1"/>
          </p:cNvSpPr>
          <p:nvPr/>
        </p:nvSpPr>
        <p:spPr bwMode="auto">
          <a:xfrm>
            <a:off x="831850" y="5681663"/>
            <a:ext cx="361315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3000" b="1">
                <a:latin typeface="Times New Roman" panose="02020603050405020304" pitchFamily="18" charset="0"/>
                <a:ea typeface="仿宋_GB2312" pitchFamily="49" charset="-122"/>
              </a:rPr>
              <a:t>在堆中插入新元素</a:t>
            </a:r>
            <a:r>
              <a:rPr kumimoji="1" lang="en-US" altLang="zh-CN" sz="3000" b="1">
                <a:latin typeface="Times New Roman" panose="02020603050405020304" pitchFamily="18" charset="0"/>
                <a:ea typeface="仿宋_GB2312" pitchFamily="49" charset="-122"/>
              </a:rPr>
              <a:t>11</a:t>
            </a:r>
          </a:p>
        </p:txBody>
      </p:sp>
      <p:grpSp>
        <p:nvGrpSpPr>
          <p:cNvPr id="244801" name="Group 65">
            <a:extLst>
              <a:ext uri="{FF2B5EF4-FFF2-40B4-BE49-F238E27FC236}">
                <a16:creationId xmlns:a16="http://schemas.microsoft.com/office/drawing/2014/main" id="{0ADE2CD4-E611-4BFB-98B4-66B94686CB00}"/>
              </a:ext>
            </a:extLst>
          </p:cNvPr>
          <p:cNvGrpSpPr>
            <a:grpSpLocks/>
          </p:cNvGrpSpPr>
          <p:nvPr/>
        </p:nvGrpSpPr>
        <p:grpSpPr bwMode="auto">
          <a:xfrm>
            <a:off x="838200" y="2352675"/>
            <a:ext cx="6934200" cy="3200400"/>
            <a:chOff x="528" y="1008"/>
            <a:chExt cx="4368" cy="2016"/>
          </a:xfrm>
        </p:grpSpPr>
        <p:sp>
          <p:nvSpPr>
            <p:cNvPr id="244738" name="Line 2">
              <a:extLst>
                <a:ext uri="{FF2B5EF4-FFF2-40B4-BE49-F238E27FC236}">
                  <a16:creationId xmlns:a16="http://schemas.microsoft.com/office/drawing/2014/main" id="{4DF34A0B-175E-47C4-9800-3B9B0EC62D9F}"/>
                </a:ext>
              </a:extLst>
            </p:cNvPr>
            <p:cNvSpPr>
              <a:spLocks noChangeShapeType="1"/>
            </p:cNvSpPr>
            <p:nvPr/>
          </p:nvSpPr>
          <p:spPr bwMode="auto">
            <a:xfrm>
              <a:off x="3360" y="2400"/>
              <a:ext cx="96" cy="336"/>
            </a:xfrm>
            <a:prstGeom prst="line">
              <a:avLst/>
            </a:prstGeom>
            <a:noFill/>
            <a:ln w="28575">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39" name="Line 3">
              <a:extLst>
                <a:ext uri="{FF2B5EF4-FFF2-40B4-BE49-F238E27FC236}">
                  <a16:creationId xmlns:a16="http://schemas.microsoft.com/office/drawing/2014/main" id="{B4416D15-156D-4AD7-B3D9-D71F4DE4B5D5}"/>
                </a:ext>
              </a:extLst>
            </p:cNvPr>
            <p:cNvSpPr>
              <a:spLocks noChangeShapeType="1"/>
            </p:cNvSpPr>
            <p:nvPr/>
          </p:nvSpPr>
          <p:spPr bwMode="auto">
            <a:xfrm>
              <a:off x="1104" y="2400"/>
              <a:ext cx="96" cy="336"/>
            </a:xfrm>
            <a:prstGeom prst="line">
              <a:avLst/>
            </a:prstGeom>
            <a:noFill/>
            <a:ln w="28575">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40" name="Line 4">
              <a:extLst>
                <a:ext uri="{FF2B5EF4-FFF2-40B4-BE49-F238E27FC236}">
                  <a16:creationId xmlns:a16="http://schemas.microsoft.com/office/drawing/2014/main" id="{0148CAAA-3D6F-4844-A2B8-EFF93156818D}"/>
                </a:ext>
              </a:extLst>
            </p:cNvPr>
            <p:cNvSpPr>
              <a:spLocks noChangeShapeType="1"/>
            </p:cNvSpPr>
            <p:nvPr/>
          </p:nvSpPr>
          <p:spPr bwMode="auto">
            <a:xfrm>
              <a:off x="2160" y="1776"/>
              <a:ext cx="240" cy="432"/>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41" name="Line 5">
              <a:extLst>
                <a:ext uri="{FF2B5EF4-FFF2-40B4-BE49-F238E27FC236}">
                  <a16:creationId xmlns:a16="http://schemas.microsoft.com/office/drawing/2014/main" id="{EDE2B77F-A76D-44CC-9C1E-156B5DF05DE4}"/>
                </a:ext>
              </a:extLst>
            </p:cNvPr>
            <p:cNvSpPr>
              <a:spLocks noChangeShapeType="1"/>
            </p:cNvSpPr>
            <p:nvPr/>
          </p:nvSpPr>
          <p:spPr bwMode="auto">
            <a:xfrm flipH="1">
              <a:off x="1968" y="1824"/>
              <a:ext cx="144"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42" name="Line 6">
              <a:extLst>
                <a:ext uri="{FF2B5EF4-FFF2-40B4-BE49-F238E27FC236}">
                  <a16:creationId xmlns:a16="http://schemas.microsoft.com/office/drawing/2014/main" id="{50EE226F-2365-4DD7-8CA2-25B511D06BB4}"/>
                </a:ext>
              </a:extLst>
            </p:cNvPr>
            <p:cNvSpPr>
              <a:spLocks noChangeShapeType="1"/>
            </p:cNvSpPr>
            <p:nvPr/>
          </p:nvSpPr>
          <p:spPr bwMode="auto">
            <a:xfrm>
              <a:off x="1824"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43" name="Line 7">
              <a:extLst>
                <a:ext uri="{FF2B5EF4-FFF2-40B4-BE49-F238E27FC236}">
                  <a16:creationId xmlns:a16="http://schemas.microsoft.com/office/drawing/2014/main" id="{EA1BCE7D-721B-4168-8FBC-C1D59A85C1D6}"/>
                </a:ext>
              </a:extLst>
            </p:cNvPr>
            <p:cNvSpPr>
              <a:spLocks noChangeShapeType="1"/>
            </p:cNvSpPr>
            <p:nvPr/>
          </p:nvSpPr>
          <p:spPr bwMode="auto">
            <a:xfrm>
              <a:off x="1392" y="1824"/>
              <a:ext cx="96"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44" name="Line 8">
              <a:extLst>
                <a:ext uri="{FF2B5EF4-FFF2-40B4-BE49-F238E27FC236}">
                  <a16:creationId xmlns:a16="http://schemas.microsoft.com/office/drawing/2014/main" id="{E9273B8B-ADE9-489A-A4F7-8E73B5932748}"/>
                </a:ext>
              </a:extLst>
            </p:cNvPr>
            <p:cNvSpPr>
              <a:spLocks noChangeShapeType="1"/>
            </p:cNvSpPr>
            <p:nvPr/>
          </p:nvSpPr>
          <p:spPr bwMode="auto">
            <a:xfrm flipH="1">
              <a:off x="1440"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45" name="Line 9">
              <a:extLst>
                <a:ext uri="{FF2B5EF4-FFF2-40B4-BE49-F238E27FC236}">
                  <a16:creationId xmlns:a16="http://schemas.microsoft.com/office/drawing/2014/main" id="{78BE5508-47CA-4134-ACF1-D995190B5E2D}"/>
                </a:ext>
              </a:extLst>
            </p:cNvPr>
            <p:cNvSpPr>
              <a:spLocks noChangeShapeType="1"/>
            </p:cNvSpPr>
            <p:nvPr/>
          </p:nvSpPr>
          <p:spPr bwMode="auto">
            <a:xfrm flipH="1">
              <a:off x="720" y="1824"/>
              <a:ext cx="576" cy="960"/>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46" name="Oval 10">
              <a:extLst>
                <a:ext uri="{FF2B5EF4-FFF2-40B4-BE49-F238E27FC236}">
                  <a16:creationId xmlns:a16="http://schemas.microsoft.com/office/drawing/2014/main" id="{5BF25992-89BB-4BB8-9AFD-270528FDD719}"/>
                </a:ext>
              </a:extLst>
            </p:cNvPr>
            <p:cNvSpPr>
              <a:spLocks noChangeArrowheads="1"/>
            </p:cNvSpPr>
            <p:nvPr/>
          </p:nvSpPr>
          <p:spPr bwMode="auto">
            <a:xfrm>
              <a:off x="1584" y="100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47" name="Oval 11">
              <a:extLst>
                <a:ext uri="{FF2B5EF4-FFF2-40B4-BE49-F238E27FC236}">
                  <a16:creationId xmlns:a16="http://schemas.microsoft.com/office/drawing/2014/main" id="{1D341378-9AE0-4E2E-9ABA-E10891F33DB4}"/>
                </a:ext>
              </a:extLst>
            </p:cNvPr>
            <p:cNvSpPr>
              <a:spLocks noChangeArrowheads="1"/>
            </p:cNvSpPr>
            <p:nvPr/>
          </p:nvSpPr>
          <p:spPr bwMode="auto">
            <a:xfrm>
              <a:off x="864"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48" name="Oval 12">
              <a:extLst>
                <a:ext uri="{FF2B5EF4-FFF2-40B4-BE49-F238E27FC236}">
                  <a16:creationId xmlns:a16="http://schemas.microsoft.com/office/drawing/2014/main" id="{B3827DB5-CF47-4A18-8EFD-CFBDE862786D}"/>
                </a:ext>
              </a:extLst>
            </p:cNvPr>
            <p:cNvSpPr>
              <a:spLocks noChangeArrowheads="1"/>
            </p:cNvSpPr>
            <p:nvPr/>
          </p:nvSpPr>
          <p:spPr bwMode="auto">
            <a:xfrm>
              <a:off x="1344"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49" name="Oval 13">
              <a:extLst>
                <a:ext uri="{FF2B5EF4-FFF2-40B4-BE49-F238E27FC236}">
                  <a16:creationId xmlns:a16="http://schemas.microsoft.com/office/drawing/2014/main" id="{1910811C-3779-4608-A87F-9DAEFE71CDD9}"/>
                </a:ext>
              </a:extLst>
            </p:cNvPr>
            <p:cNvSpPr>
              <a:spLocks noChangeArrowheads="1"/>
            </p:cNvSpPr>
            <p:nvPr/>
          </p:nvSpPr>
          <p:spPr bwMode="auto">
            <a:xfrm>
              <a:off x="1776"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50" name="Oval 14">
              <a:extLst>
                <a:ext uri="{FF2B5EF4-FFF2-40B4-BE49-F238E27FC236}">
                  <a16:creationId xmlns:a16="http://schemas.microsoft.com/office/drawing/2014/main" id="{258CD7FC-C659-45F4-A5F6-636A227F5597}"/>
                </a:ext>
              </a:extLst>
            </p:cNvPr>
            <p:cNvSpPr>
              <a:spLocks noChangeArrowheads="1"/>
            </p:cNvSpPr>
            <p:nvPr/>
          </p:nvSpPr>
          <p:spPr bwMode="auto">
            <a:xfrm>
              <a:off x="2256"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51" name="Oval 15">
              <a:extLst>
                <a:ext uri="{FF2B5EF4-FFF2-40B4-BE49-F238E27FC236}">
                  <a16:creationId xmlns:a16="http://schemas.microsoft.com/office/drawing/2014/main" id="{63D5DC7C-7DA4-45C4-BAE5-D9E74E6D433E}"/>
                </a:ext>
              </a:extLst>
            </p:cNvPr>
            <p:cNvSpPr>
              <a:spLocks noChangeArrowheads="1"/>
            </p:cNvSpPr>
            <p:nvPr/>
          </p:nvSpPr>
          <p:spPr bwMode="auto">
            <a:xfrm>
              <a:off x="528" y="268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52" name="Oval 16">
              <a:extLst>
                <a:ext uri="{FF2B5EF4-FFF2-40B4-BE49-F238E27FC236}">
                  <a16:creationId xmlns:a16="http://schemas.microsoft.com/office/drawing/2014/main" id="{F232751D-ABC9-4639-8898-D35ACEC59D0C}"/>
                </a:ext>
              </a:extLst>
            </p:cNvPr>
            <p:cNvSpPr>
              <a:spLocks noChangeArrowheads="1"/>
            </p:cNvSpPr>
            <p:nvPr/>
          </p:nvSpPr>
          <p:spPr bwMode="auto">
            <a:xfrm>
              <a:off x="1200"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53" name="Oval 17">
              <a:extLst>
                <a:ext uri="{FF2B5EF4-FFF2-40B4-BE49-F238E27FC236}">
                  <a16:creationId xmlns:a16="http://schemas.microsoft.com/office/drawing/2014/main" id="{D41DFEA0-2F05-490F-AE9B-91B8B0574BB7}"/>
                </a:ext>
              </a:extLst>
            </p:cNvPr>
            <p:cNvSpPr>
              <a:spLocks noChangeArrowheads="1"/>
            </p:cNvSpPr>
            <p:nvPr/>
          </p:nvSpPr>
          <p:spPr bwMode="auto">
            <a:xfrm>
              <a:off x="1968"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54" name="Line 18">
              <a:extLst>
                <a:ext uri="{FF2B5EF4-FFF2-40B4-BE49-F238E27FC236}">
                  <a16:creationId xmlns:a16="http://schemas.microsoft.com/office/drawing/2014/main" id="{E64B06A0-DD10-4765-8427-7FA5A7B28E3F}"/>
                </a:ext>
              </a:extLst>
            </p:cNvPr>
            <p:cNvSpPr>
              <a:spLocks noChangeShapeType="1"/>
            </p:cNvSpPr>
            <p:nvPr/>
          </p:nvSpPr>
          <p:spPr bwMode="auto">
            <a:xfrm>
              <a:off x="4464" y="1776"/>
              <a:ext cx="240" cy="432"/>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55" name="Line 19">
              <a:extLst>
                <a:ext uri="{FF2B5EF4-FFF2-40B4-BE49-F238E27FC236}">
                  <a16:creationId xmlns:a16="http://schemas.microsoft.com/office/drawing/2014/main" id="{D8BC5D6F-8E94-46FE-9706-4833A3FFE792}"/>
                </a:ext>
              </a:extLst>
            </p:cNvPr>
            <p:cNvSpPr>
              <a:spLocks noChangeShapeType="1"/>
            </p:cNvSpPr>
            <p:nvPr/>
          </p:nvSpPr>
          <p:spPr bwMode="auto">
            <a:xfrm flipH="1">
              <a:off x="4272" y="1824"/>
              <a:ext cx="144"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56" name="Line 20">
              <a:extLst>
                <a:ext uri="{FF2B5EF4-FFF2-40B4-BE49-F238E27FC236}">
                  <a16:creationId xmlns:a16="http://schemas.microsoft.com/office/drawing/2014/main" id="{01D4C1F9-D169-43F2-AC22-28209B5B2DEF}"/>
                </a:ext>
              </a:extLst>
            </p:cNvPr>
            <p:cNvSpPr>
              <a:spLocks noChangeShapeType="1"/>
            </p:cNvSpPr>
            <p:nvPr/>
          </p:nvSpPr>
          <p:spPr bwMode="auto">
            <a:xfrm>
              <a:off x="4128"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57" name="Line 21">
              <a:extLst>
                <a:ext uri="{FF2B5EF4-FFF2-40B4-BE49-F238E27FC236}">
                  <a16:creationId xmlns:a16="http://schemas.microsoft.com/office/drawing/2014/main" id="{D7D42580-D673-4742-A4E8-A3093871872A}"/>
                </a:ext>
              </a:extLst>
            </p:cNvPr>
            <p:cNvSpPr>
              <a:spLocks noChangeShapeType="1"/>
            </p:cNvSpPr>
            <p:nvPr/>
          </p:nvSpPr>
          <p:spPr bwMode="auto">
            <a:xfrm>
              <a:off x="3696" y="1824"/>
              <a:ext cx="96"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58" name="Line 22">
              <a:extLst>
                <a:ext uri="{FF2B5EF4-FFF2-40B4-BE49-F238E27FC236}">
                  <a16:creationId xmlns:a16="http://schemas.microsoft.com/office/drawing/2014/main" id="{42BA072C-52EE-4E3A-AE79-BA21F1F8BD26}"/>
                </a:ext>
              </a:extLst>
            </p:cNvPr>
            <p:cNvSpPr>
              <a:spLocks noChangeShapeType="1"/>
            </p:cNvSpPr>
            <p:nvPr/>
          </p:nvSpPr>
          <p:spPr bwMode="auto">
            <a:xfrm flipH="1">
              <a:off x="3744"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59" name="Line 23">
              <a:extLst>
                <a:ext uri="{FF2B5EF4-FFF2-40B4-BE49-F238E27FC236}">
                  <a16:creationId xmlns:a16="http://schemas.microsoft.com/office/drawing/2014/main" id="{E6E67649-5849-40E9-93A8-439AFD3AD81B}"/>
                </a:ext>
              </a:extLst>
            </p:cNvPr>
            <p:cNvSpPr>
              <a:spLocks noChangeShapeType="1"/>
            </p:cNvSpPr>
            <p:nvPr/>
          </p:nvSpPr>
          <p:spPr bwMode="auto">
            <a:xfrm flipH="1">
              <a:off x="3024" y="1824"/>
              <a:ext cx="576" cy="960"/>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60" name="Oval 24">
              <a:extLst>
                <a:ext uri="{FF2B5EF4-FFF2-40B4-BE49-F238E27FC236}">
                  <a16:creationId xmlns:a16="http://schemas.microsoft.com/office/drawing/2014/main" id="{DCDD4BBF-6EB8-482D-8D9B-D011CC159C9A}"/>
                </a:ext>
              </a:extLst>
            </p:cNvPr>
            <p:cNvSpPr>
              <a:spLocks noChangeArrowheads="1"/>
            </p:cNvSpPr>
            <p:nvPr/>
          </p:nvSpPr>
          <p:spPr bwMode="auto">
            <a:xfrm>
              <a:off x="3888" y="100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61" name="Oval 25">
              <a:extLst>
                <a:ext uri="{FF2B5EF4-FFF2-40B4-BE49-F238E27FC236}">
                  <a16:creationId xmlns:a16="http://schemas.microsoft.com/office/drawing/2014/main" id="{8CB1A571-4CD6-4E8F-B783-762CEEFCE46E}"/>
                </a:ext>
              </a:extLst>
            </p:cNvPr>
            <p:cNvSpPr>
              <a:spLocks noChangeArrowheads="1"/>
            </p:cNvSpPr>
            <p:nvPr/>
          </p:nvSpPr>
          <p:spPr bwMode="auto">
            <a:xfrm>
              <a:off x="3168" y="2112"/>
              <a:ext cx="336" cy="336"/>
            </a:xfrm>
            <a:prstGeom prst="ellipse">
              <a:avLst/>
            </a:prstGeom>
            <a:gradFill rotWithShape="0">
              <a:gsLst>
                <a:gs pos="0">
                  <a:srgbClr val="CCFFFF">
                    <a:gamma/>
                    <a:shade val="46275"/>
                    <a:invGamma/>
                  </a:srgbClr>
                </a:gs>
                <a:gs pos="100000">
                  <a:srgbClr val="CCFFFF"/>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62" name="Oval 26">
              <a:extLst>
                <a:ext uri="{FF2B5EF4-FFF2-40B4-BE49-F238E27FC236}">
                  <a16:creationId xmlns:a16="http://schemas.microsoft.com/office/drawing/2014/main" id="{1D4909D5-2F77-457B-A735-D7FB8FC54B5B}"/>
                </a:ext>
              </a:extLst>
            </p:cNvPr>
            <p:cNvSpPr>
              <a:spLocks noChangeArrowheads="1"/>
            </p:cNvSpPr>
            <p:nvPr/>
          </p:nvSpPr>
          <p:spPr bwMode="auto">
            <a:xfrm>
              <a:off x="3648"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63" name="Oval 27">
              <a:extLst>
                <a:ext uri="{FF2B5EF4-FFF2-40B4-BE49-F238E27FC236}">
                  <a16:creationId xmlns:a16="http://schemas.microsoft.com/office/drawing/2014/main" id="{5909ABF8-C80C-41F9-9AA5-D73FC168C54A}"/>
                </a:ext>
              </a:extLst>
            </p:cNvPr>
            <p:cNvSpPr>
              <a:spLocks noChangeArrowheads="1"/>
            </p:cNvSpPr>
            <p:nvPr/>
          </p:nvSpPr>
          <p:spPr bwMode="auto">
            <a:xfrm>
              <a:off x="4080"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64" name="Oval 28">
              <a:extLst>
                <a:ext uri="{FF2B5EF4-FFF2-40B4-BE49-F238E27FC236}">
                  <a16:creationId xmlns:a16="http://schemas.microsoft.com/office/drawing/2014/main" id="{20924D11-66CB-4E3E-BFAB-48BDDDE68819}"/>
                </a:ext>
              </a:extLst>
            </p:cNvPr>
            <p:cNvSpPr>
              <a:spLocks noChangeArrowheads="1"/>
            </p:cNvSpPr>
            <p:nvPr/>
          </p:nvSpPr>
          <p:spPr bwMode="auto">
            <a:xfrm>
              <a:off x="4560"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65" name="Oval 29">
              <a:extLst>
                <a:ext uri="{FF2B5EF4-FFF2-40B4-BE49-F238E27FC236}">
                  <a16:creationId xmlns:a16="http://schemas.microsoft.com/office/drawing/2014/main" id="{81D9DDF5-B265-42EB-A154-776B2281263B}"/>
                </a:ext>
              </a:extLst>
            </p:cNvPr>
            <p:cNvSpPr>
              <a:spLocks noChangeArrowheads="1"/>
            </p:cNvSpPr>
            <p:nvPr/>
          </p:nvSpPr>
          <p:spPr bwMode="auto">
            <a:xfrm>
              <a:off x="2832" y="268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66" name="Oval 30">
              <a:extLst>
                <a:ext uri="{FF2B5EF4-FFF2-40B4-BE49-F238E27FC236}">
                  <a16:creationId xmlns:a16="http://schemas.microsoft.com/office/drawing/2014/main" id="{10CAB30D-01C5-4E91-8B39-FEBCD9DE3601}"/>
                </a:ext>
              </a:extLst>
            </p:cNvPr>
            <p:cNvSpPr>
              <a:spLocks noChangeArrowheads="1"/>
            </p:cNvSpPr>
            <p:nvPr/>
          </p:nvSpPr>
          <p:spPr bwMode="auto">
            <a:xfrm>
              <a:off x="3504"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67" name="Oval 31">
              <a:extLst>
                <a:ext uri="{FF2B5EF4-FFF2-40B4-BE49-F238E27FC236}">
                  <a16:creationId xmlns:a16="http://schemas.microsoft.com/office/drawing/2014/main" id="{AA38427A-C94D-446D-9C3A-16AD48C73EF6}"/>
                </a:ext>
              </a:extLst>
            </p:cNvPr>
            <p:cNvSpPr>
              <a:spLocks noChangeArrowheads="1"/>
            </p:cNvSpPr>
            <p:nvPr/>
          </p:nvSpPr>
          <p:spPr bwMode="auto">
            <a:xfrm>
              <a:off x="4272"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68" name="Text Box 32">
              <a:extLst>
                <a:ext uri="{FF2B5EF4-FFF2-40B4-BE49-F238E27FC236}">
                  <a16:creationId xmlns:a16="http://schemas.microsoft.com/office/drawing/2014/main" id="{8F745307-92C5-4938-8C92-27EA96DA6D2D}"/>
                </a:ext>
              </a:extLst>
            </p:cNvPr>
            <p:cNvSpPr txBox="1">
              <a:spLocks noChangeArrowheads="1"/>
            </p:cNvSpPr>
            <p:nvPr/>
          </p:nvSpPr>
          <p:spPr bwMode="auto">
            <a:xfrm>
              <a:off x="2832" y="2688"/>
              <a:ext cx="336" cy="32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rgbClr val="FFFFCC"/>
                  </a:solidFill>
                  <a:latin typeface="Arial Narrow" panose="020B0606020202030204" pitchFamily="34" charset="0"/>
                </a:rPr>
                <a:t>53</a:t>
              </a:r>
              <a:endParaRPr kumimoji="1" lang="en-US" altLang="zh-CN" sz="2400">
                <a:solidFill>
                  <a:srgbClr val="FFFFCC"/>
                </a:solidFill>
                <a:latin typeface="Times New Roman" panose="02020603050405020304" pitchFamily="18" charset="0"/>
              </a:endParaRPr>
            </a:p>
          </p:txBody>
        </p:sp>
        <p:sp>
          <p:nvSpPr>
            <p:cNvPr id="244769" name="Text Box 33">
              <a:extLst>
                <a:ext uri="{FF2B5EF4-FFF2-40B4-BE49-F238E27FC236}">
                  <a16:creationId xmlns:a16="http://schemas.microsoft.com/office/drawing/2014/main" id="{5C03DC03-F9BE-4226-AF7E-3BEB70717E84}"/>
                </a:ext>
              </a:extLst>
            </p:cNvPr>
            <p:cNvSpPr txBox="1">
              <a:spLocks noChangeArrowheads="1"/>
            </p:cNvSpPr>
            <p:nvPr/>
          </p:nvSpPr>
          <p:spPr bwMode="auto">
            <a:xfrm>
              <a:off x="1202" y="1538"/>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17</a:t>
              </a:r>
              <a:endParaRPr kumimoji="1" lang="en-US" altLang="zh-CN" sz="2400">
                <a:latin typeface="Times New Roman" panose="02020603050405020304" pitchFamily="18" charset="0"/>
              </a:endParaRPr>
            </a:p>
          </p:txBody>
        </p:sp>
        <p:sp>
          <p:nvSpPr>
            <p:cNvPr id="244770" name="Text Box 34">
              <a:extLst>
                <a:ext uri="{FF2B5EF4-FFF2-40B4-BE49-F238E27FC236}">
                  <a16:creationId xmlns:a16="http://schemas.microsoft.com/office/drawing/2014/main" id="{2256BD48-93A2-48AD-B012-7ACB6D3A35E7}"/>
                </a:ext>
              </a:extLst>
            </p:cNvPr>
            <p:cNvSpPr txBox="1">
              <a:spLocks noChangeArrowheads="1"/>
            </p:cNvSpPr>
            <p:nvPr/>
          </p:nvSpPr>
          <p:spPr bwMode="auto">
            <a:xfrm>
              <a:off x="3520"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17</a:t>
              </a:r>
              <a:endParaRPr kumimoji="1" lang="en-US" altLang="zh-CN" sz="2400">
                <a:latin typeface="Times New Roman" panose="02020603050405020304" pitchFamily="18" charset="0"/>
              </a:endParaRPr>
            </a:p>
          </p:txBody>
        </p:sp>
        <p:sp>
          <p:nvSpPr>
            <p:cNvPr id="244771" name="Text Box 35">
              <a:extLst>
                <a:ext uri="{FF2B5EF4-FFF2-40B4-BE49-F238E27FC236}">
                  <a16:creationId xmlns:a16="http://schemas.microsoft.com/office/drawing/2014/main" id="{918C6611-8BC2-4D20-985E-776D9CB64A24}"/>
                </a:ext>
              </a:extLst>
            </p:cNvPr>
            <p:cNvSpPr txBox="1">
              <a:spLocks noChangeArrowheads="1"/>
            </p:cNvSpPr>
            <p:nvPr/>
          </p:nvSpPr>
          <p:spPr bwMode="auto">
            <a:xfrm>
              <a:off x="1792"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78</a:t>
              </a:r>
              <a:endParaRPr kumimoji="1" lang="en-US" altLang="zh-CN" sz="2400">
                <a:latin typeface="Times New Roman" panose="02020603050405020304" pitchFamily="18" charset="0"/>
              </a:endParaRPr>
            </a:p>
          </p:txBody>
        </p:sp>
        <p:sp>
          <p:nvSpPr>
            <p:cNvPr id="244772" name="Text Box 36">
              <a:extLst>
                <a:ext uri="{FF2B5EF4-FFF2-40B4-BE49-F238E27FC236}">
                  <a16:creationId xmlns:a16="http://schemas.microsoft.com/office/drawing/2014/main" id="{FDACCC7E-FC6D-4211-A956-AE761EA5E40F}"/>
                </a:ext>
              </a:extLst>
            </p:cNvPr>
            <p:cNvSpPr txBox="1">
              <a:spLocks noChangeArrowheads="1"/>
            </p:cNvSpPr>
            <p:nvPr/>
          </p:nvSpPr>
          <p:spPr bwMode="auto">
            <a:xfrm>
              <a:off x="4080"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78</a:t>
              </a:r>
              <a:endParaRPr kumimoji="1" lang="en-US" altLang="zh-CN" sz="2400">
                <a:latin typeface="Times New Roman" panose="02020603050405020304" pitchFamily="18" charset="0"/>
              </a:endParaRPr>
            </a:p>
          </p:txBody>
        </p:sp>
        <p:sp>
          <p:nvSpPr>
            <p:cNvPr id="244773" name="Text Box 37">
              <a:extLst>
                <a:ext uri="{FF2B5EF4-FFF2-40B4-BE49-F238E27FC236}">
                  <a16:creationId xmlns:a16="http://schemas.microsoft.com/office/drawing/2014/main" id="{1FA31F70-5CD1-4726-BA02-1EA67F356ABB}"/>
                </a:ext>
              </a:extLst>
            </p:cNvPr>
            <p:cNvSpPr txBox="1">
              <a:spLocks noChangeArrowheads="1"/>
            </p:cNvSpPr>
            <p:nvPr/>
          </p:nvSpPr>
          <p:spPr bwMode="auto">
            <a:xfrm>
              <a:off x="1600" y="1017"/>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09</a:t>
              </a:r>
              <a:endParaRPr kumimoji="1" lang="en-US" altLang="zh-CN" sz="2400">
                <a:latin typeface="Times New Roman" panose="02020603050405020304" pitchFamily="18" charset="0"/>
              </a:endParaRPr>
            </a:p>
          </p:txBody>
        </p:sp>
        <p:sp>
          <p:nvSpPr>
            <p:cNvPr id="244774" name="Text Box 38">
              <a:extLst>
                <a:ext uri="{FF2B5EF4-FFF2-40B4-BE49-F238E27FC236}">
                  <a16:creationId xmlns:a16="http://schemas.microsoft.com/office/drawing/2014/main" id="{E7DAF34C-70CC-4A76-918D-CB21E02F8439}"/>
                </a:ext>
              </a:extLst>
            </p:cNvPr>
            <p:cNvSpPr txBox="1">
              <a:spLocks noChangeArrowheads="1"/>
            </p:cNvSpPr>
            <p:nvPr/>
          </p:nvSpPr>
          <p:spPr bwMode="auto">
            <a:xfrm>
              <a:off x="880" y="2112"/>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23</a:t>
              </a:r>
              <a:endParaRPr kumimoji="1" lang="en-US" altLang="zh-CN" sz="2400">
                <a:latin typeface="Times New Roman" panose="02020603050405020304" pitchFamily="18" charset="0"/>
              </a:endParaRPr>
            </a:p>
          </p:txBody>
        </p:sp>
        <p:sp>
          <p:nvSpPr>
            <p:cNvPr id="244775" name="Text Box 39">
              <a:extLst>
                <a:ext uri="{FF2B5EF4-FFF2-40B4-BE49-F238E27FC236}">
                  <a16:creationId xmlns:a16="http://schemas.microsoft.com/office/drawing/2014/main" id="{7B8E8FCD-C86E-4855-A37D-3EE87795B3F4}"/>
                </a:ext>
              </a:extLst>
            </p:cNvPr>
            <p:cNvSpPr txBox="1">
              <a:spLocks noChangeArrowheads="1"/>
            </p:cNvSpPr>
            <p:nvPr/>
          </p:nvSpPr>
          <p:spPr bwMode="auto">
            <a:xfrm>
              <a:off x="1360"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45</a:t>
              </a:r>
              <a:endParaRPr kumimoji="1" lang="en-US" altLang="zh-CN" sz="2400">
                <a:latin typeface="Times New Roman" panose="02020603050405020304" pitchFamily="18" charset="0"/>
              </a:endParaRPr>
            </a:p>
          </p:txBody>
        </p:sp>
        <p:sp>
          <p:nvSpPr>
            <p:cNvPr id="244776" name="Text Box 40">
              <a:extLst>
                <a:ext uri="{FF2B5EF4-FFF2-40B4-BE49-F238E27FC236}">
                  <a16:creationId xmlns:a16="http://schemas.microsoft.com/office/drawing/2014/main" id="{D61341F0-E9A2-4B1F-8BE6-0314944E9C40}"/>
                </a:ext>
              </a:extLst>
            </p:cNvPr>
            <p:cNvSpPr txBox="1">
              <a:spLocks noChangeArrowheads="1"/>
            </p:cNvSpPr>
            <p:nvPr/>
          </p:nvSpPr>
          <p:spPr bwMode="auto">
            <a:xfrm>
              <a:off x="1984"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65</a:t>
              </a:r>
              <a:endParaRPr kumimoji="1" lang="en-US" altLang="zh-CN" sz="2400">
                <a:latin typeface="Times New Roman" panose="02020603050405020304" pitchFamily="18" charset="0"/>
              </a:endParaRPr>
            </a:p>
          </p:txBody>
        </p:sp>
        <p:sp>
          <p:nvSpPr>
            <p:cNvPr id="244777" name="Text Box 41">
              <a:extLst>
                <a:ext uri="{FF2B5EF4-FFF2-40B4-BE49-F238E27FC236}">
                  <a16:creationId xmlns:a16="http://schemas.microsoft.com/office/drawing/2014/main" id="{93933402-F6E1-47FB-B585-91F94A7F1C95}"/>
                </a:ext>
              </a:extLst>
            </p:cNvPr>
            <p:cNvSpPr txBox="1">
              <a:spLocks noChangeArrowheads="1"/>
            </p:cNvSpPr>
            <p:nvPr/>
          </p:nvSpPr>
          <p:spPr bwMode="auto">
            <a:xfrm>
              <a:off x="2272" y="2112"/>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87</a:t>
              </a:r>
              <a:endParaRPr kumimoji="1" lang="en-US" altLang="zh-CN" sz="2400">
                <a:latin typeface="Times New Roman" panose="02020603050405020304" pitchFamily="18" charset="0"/>
              </a:endParaRPr>
            </a:p>
          </p:txBody>
        </p:sp>
        <p:sp>
          <p:nvSpPr>
            <p:cNvPr id="244778" name="Line 42">
              <a:extLst>
                <a:ext uri="{FF2B5EF4-FFF2-40B4-BE49-F238E27FC236}">
                  <a16:creationId xmlns:a16="http://schemas.microsoft.com/office/drawing/2014/main" id="{3998BADF-06C5-4BF3-A566-C7A634B67A8A}"/>
                </a:ext>
              </a:extLst>
            </p:cNvPr>
            <p:cNvSpPr>
              <a:spLocks noChangeShapeType="1"/>
            </p:cNvSpPr>
            <p:nvPr/>
          </p:nvSpPr>
          <p:spPr bwMode="auto">
            <a:xfrm>
              <a:off x="845" y="1872"/>
              <a:ext cx="144" cy="288"/>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79" name="Text Box 43">
              <a:extLst>
                <a:ext uri="{FF2B5EF4-FFF2-40B4-BE49-F238E27FC236}">
                  <a16:creationId xmlns:a16="http://schemas.microsoft.com/office/drawing/2014/main" id="{546D25FD-F8D3-4A39-8955-0D7D74E53CC5}"/>
                </a:ext>
              </a:extLst>
            </p:cNvPr>
            <p:cNvSpPr txBox="1">
              <a:spLocks noChangeArrowheads="1"/>
            </p:cNvSpPr>
            <p:nvPr/>
          </p:nvSpPr>
          <p:spPr bwMode="auto">
            <a:xfrm>
              <a:off x="768" y="1584"/>
              <a:ext cx="1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i</a:t>
              </a:r>
              <a:endParaRPr kumimoji="1" lang="en-US" altLang="zh-CN" sz="2400">
                <a:latin typeface="Times New Roman" panose="02020603050405020304" pitchFamily="18" charset="0"/>
              </a:endParaRPr>
            </a:p>
          </p:txBody>
        </p:sp>
        <p:sp>
          <p:nvSpPr>
            <p:cNvPr id="244780" name="Text Box 44">
              <a:extLst>
                <a:ext uri="{FF2B5EF4-FFF2-40B4-BE49-F238E27FC236}">
                  <a16:creationId xmlns:a16="http://schemas.microsoft.com/office/drawing/2014/main" id="{6F0209C8-C3F2-4AF0-8964-FC5A935E3ED2}"/>
                </a:ext>
              </a:extLst>
            </p:cNvPr>
            <p:cNvSpPr txBox="1">
              <a:spLocks noChangeArrowheads="1"/>
            </p:cNvSpPr>
            <p:nvPr/>
          </p:nvSpPr>
          <p:spPr bwMode="auto">
            <a:xfrm>
              <a:off x="3904" y="1008"/>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09</a:t>
              </a:r>
              <a:endParaRPr kumimoji="1" lang="en-US" altLang="zh-CN" sz="2400">
                <a:latin typeface="Times New Roman" panose="02020603050405020304" pitchFamily="18" charset="0"/>
              </a:endParaRPr>
            </a:p>
          </p:txBody>
        </p:sp>
        <p:sp>
          <p:nvSpPr>
            <p:cNvPr id="244781" name="Text Box 45">
              <a:extLst>
                <a:ext uri="{FF2B5EF4-FFF2-40B4-BE49-F238E27FC236}">
                  <a16:creationId xmlns:a16="http://schemas.microsoft.com/office/drawing/2014/main" id="{F4E30531-DF76-49C2-BFDE-7D3A9F10390C}"/>
                </a:ext>
              </a:extLst>
            </p:cNvPr>
            <p:cNvSpPr txBox="1">
              <a:spLocks noChangeArrowheads="1"/>
            </p:cNvSpPr>
            <p:nvPr/>
          </p:nvSpPr>
          <p:spPr bwMode="auto">
            <a:xfrm>
              <a:off x="3184"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23</a:t>
              </a:r>
              <a:endParaRPr kumimoji="1" lang="en-US" altLang="zh-CN" sz="2400">
                <a:latin typeface="Times New Roman" panose="02020603050405020304" pitchFamily="18" charset="0"/>
              </a:endParaRPr>
            </a:p>
          </p:txBody>
        </p:sp>
        <p:sp>
          <p:nvSpPr>
            <p:cNvPr id="244782" name="Text Box 46">
              <a:extLst>
                <a:ext uri="{FF2B5EF4-FFF2-40B4-BE49-F238E27FC236}">
                  <a16:creationId xmlns:a16="http://schemas.microsoft.com/office/drawing/2014/main" id="{5F9050AD-0515-4B03-B24C-C0B3A95630FD}"/>
                </a:ext>
              </a:extLst>
            </p:cNvPr>
            <p:cNvSpPr txBox="1">
              <a:spLocks noChangeArrowheads="1"/>
            </p:cNvSpPr>
            <p:nvPr/>
          </p:nvSpPr>
          <p:spPr bwMode="auto">
            <a:xfrm>
              <a:off x="3664"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45</a:t>
              </a:r>
              <a:endParaRPr kumimoji="1" lang="en-US" altLang="zh-CN" sz="2400">
                <a:latin typeface="Times New Roman" panose="02020603050405020304" pitchFamily="18" charset="0"/>
              </a:endParaRPr>
            </a:p>
          </p:txBody>
        </p:sp>
        <p:sp>
          <p:nvSpPr>
            <p:cNvPr id="244783" name="Text Box 47">
              <a:extLst>
                <a:ext uri="{FF2B5EF4-FFF2-40B4-BE49-F238E27FC236}">
                  <a16:creationId xmlns:a16="http://schemas.microsoft.com/office/drawing/2014/main" id="{49A2BC34-63B7-48F6-9860-FCAE9CA9B4CE}"/>
                </a:ext>
              </a:extLst>
            </p:cNvPr>
            <p:cNvSpPr txBox="1">
              <a:spLocks noChangeArrowheads="1"/>
            </p:cNvSpPr>
            <p:nvPr/>
          </p:nvSpPr>
          <p:spPr bwMode="auto">
            <a:xfrm>
              <a:off x="4288"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65</a:t>
              </a:r>
              <a:endParaRPr kumimoji="1" lang="en-US" altLang="zh-CN" sz="2400">
                <a:latin typeface="Times New Roman" panose="02020603050405020304" pitchFamily="18" charset="0"/>
              </a:endParaRPr>
            </a:p>
          </p:txBody>
        </p:sp>
        <p:sp>
          <p:nvSpPr>
            <p:cNvPr id="244784" name="Text Box 48">
              <a:extLst>
                <a:ext uri="{FF2B5EF4-FFF2-40B4-BE49-F238E27FC236}">
                  <a16:creationId xmlns:a16="http://schemas.microsoft.com/office/drawing/2014/main" id="{C08B2A29-8359-42D7-B576-A11FA77309D1}"/>
                </a:ext>
              </a:extLst>
            </p:cNvPr>
            <p:cNvSpPr txBox="1">
              <a:spLocks noChangeArrowheads="1"/>
            </p:cNvSpPr>
            <p:nvPr/>
          </p:nvSpPr>
          <p:spPr bwMode="auto">
            <a:xfrm>
              <a:off x="4576" y="2112"/>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87</a:t>
              </a:r>
              <a:endParaRPr kumimoji="1" lang="en-US" altLang="zh-CN" sz="2400">
                <a:latin typeface="Times New Roman" panose="02020603050405020304" pitchFamily="18" charset="0"/>
              </a:endParaRPr>
            </a:p>
          </p:txBody>
        </p:sp>
        <p:sp>
          <p:nvSpPr>
            <p:cNvPr id="244785" name="Text Box 49">
              <a:extLst>
                <a:ext uri="{FF2B5EF4-FFF2-40B4-BE49-F238E27FC236}">
                  <a16:creationId xmlns:a16="http://schemas.microsoft.com/office/drawing/2014/main" id="{A02CC67E-5F37-4BFF-B28E-34C3E81F9821}"/>
                </a:ext>
              </a:extLst>
            </p:cNvPr>
            <p:cNvSpPr txBox="1">
              <a:spLocks noChangeArrowheads="1"/>
            </p:cNvSpPr>
            <p:nvPr/>
          </p:nvSpPr>
          <p:spPr bwMode="auto">
            <a:xfrm>
              <a:off x="2976" y="1593"/>
              <a:ext cx="19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j</a:t>
              </a:r>
              <a:endParaRPr kumimoji="1" lang="en-US" altLang="zh-CN" sz="2400">
                <a:latin typeface="Times New Roman" panose="02020603050405020304" pitchFamily="18" charset="0"/>
              </a:endParaRPr>
            </a:p>
          </p:txBody>
        </p:sp>
        <p:sp>
          <p:nvSpPr>
            <p:cNvPr id="244786" name="Oval 50">
              <a:extLst>
                <a:ext uri="{FF2B5EF4-FFF2-40B4-BE49-F238E27FC236}">
                  <a16:creationId xmlns:a16="http://schemas.microsoft.com/office/drawing/2014/main" id="{DDF5D427-05AA-4B77-9D0A-218A15CD7142}"/>
                </a:ext>
              </a:extLst>
            </p:cNvPr>
            <p:cNvSpPr>
              <a:spLocks noChangeArrowheads="1"/>
            </p:cNvSpPr>
            <p:nvPr/>
          </p:nvSpPr>
          <p:spPr bwMode="auto">
            <a:xfrm>
              <a:off x="1056" y="2688"/>
              <a:ext cx="336" cy="336"/>
            </a:xfrm>
            <a:prstGeom prst="ellipse">
              <a:avLst/>
            </a:prstGeom>
            <a:gradFill rotWithShape="0">
              <a:gsLst>
                <a:gs pos="0">
                  <a:schemeClr val="tx2">
                    <a:gamma/>
                    <a:shade val="46275"/>
                    <a:invGamma/>
                  </a:schemeClr>
                </a:gs>
                <a:gs pos="100000">
                  <a:schemeClr val="tx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87" name="Text Box 51">
              <a:extLst>
                <a:ext uri="{FF2B5EF4-FFF2-40B4-BE49-F238E27FC236}">
                  <a16:creationId xmlns:a16="http://schemas.microsoft.com/office/drawing/2014/main" id="{C8813451-92DD-4674-BC50-7011C6112B28}"/>
                </a:ext>
              </a:extLst>
            </p:cNvPr>
            <p:cNvSpPr txBox="1">
              <a:spLocks noChangeArrowheads="1"/>
            </p:cNvSpPr>
            <p:nvPr/>
          </p:nvSpPr>
          <p:spPr bwMode="auto">
            <a:xfrm>
              <a:off x="1072" y="2688"/>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11</a:t>
              </a:r>
              <a:endParaRPr kumimoji="1" lang="en-US" altLang="zh-CN" sz="2400">
                <a:latin typeface="Times New Roman" panose="02020603050405020304" pitchFamily="18" charset="0"/>
              </a:endParaRPr>
            </a:p>
          </p:txBody>
        </p:sp>
        <p:sp>
          <p:nvSpPr>
            <p:cNvPr id="244789" name="Line 53">
              <a:extLst>
                <a:ext uri="{FF2B5EF4-FFF2-40B4-BE49-F238E27FC236}">
                  <a16:creationId xmlns:a16="http://schemas.microsoft.com/office/drawing/2014/main" id="{06D85105-475A-4E7B-8A07-56E683638944}"/>
                </a:ext>
              </a:extLst>
            </p:cNvPr>
            <p:cNvSpPr>
              <a:spLocks noChangeShapeType="1"/>
            </p:cNvSpPr>
            <p:nvPr/>
          </p:nvSpPr>
          <p:spPr bwMode="auto">
            <a:xfrm>
              <a:off x="1200" y="2400"/>
              <a:ext cx="117" cy="288"/>
            </a:xfrm>
            <a:prstGeom prst="line">
              <a:avLst/>
            </a:prstGeom>
            <a:noFill/>
            <a:ln w="28575">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90" name="Text Box 54">
              <a:extLst>
                <a:ext uri="{FF2B5EF4-FFF2-40B4-BE49-F238E27FC236}">
                  <a16:creationId xmlns:a16="http://schemas.microsoft.com/office/drawing/2014/main" id="{4FA1ACF1-10D6-49E5-88A5-2AE31C535AD7}"/>
                </a:ext>
              </a:extLst>
            </p:cNvPr>
            <p:cNvSpPr txBox="1">
              <a:spLocks noChangeArrowheads="1"/>
            </p:cNvSpPr>
            <p:nvPr/>
          </p:nvSpPr>
          <p:spPr bwMode="auto">
            <a:xfrm>
              <a:off x="528" y="2688"/>
              <a:ext cx="336" cy="32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rgbClr val="FFFFCC"/>
                  </a:solidFill>
                  <a:latin typeface="Arial Narrow" panose="020B0606020202030204" pitchFamily="34" charset="0"/>
                </a:rPr>
                <a:t>53</a:t>
              </a:r>
              <a:endParaRPr kumimoji="1" lang="en-US" altLang="zh-CN" sz="2400">
                <a:solidFill>
                  <a:srgbClr val="FFFFCC"/>
                </a:solidFill>
                <a:latin typeface="Times New Roman" panose="02020603050405020304" pitchFamily="18" charset="0"/>
              </a:endParaRPr>
            </a:p>
          </p:txBody>
        </p:sp>
        <p:sp>
          <p:nvSpPr>
            <p:cNvPr id="244791" name="Line 55">
              <a:extLst>
                <a:ext uri="{FF2B5EF4-FFF2-40B4-BE49-F238E27FC236}">
                  <a16:creationId xmlns:a16="http://schemas.microsoft.com/office/drawing/2014/main" id="{83A8FEBE-8110-4DA0-858F-EB9C93BEC66C}"/>
                </a:ext>
              </a:extLst>
            </p:cNvPr>
            <p:cNvSpPr>
              <a:spLocks noChangeShapeType="1"/>
            </p:cNvSpPr>
            <p:nvPr/>
          </p:nvSpPr>
          <p:spPr bwMode="auto">
            <a:xfrm flipH="1">
              <a:off x="1365" y="2592"/>
              <a:ext cx="219" cy="192"/>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92" name="Text Box 56">
              <a:extLst>
                <a:ext uri="{FF2B5EF4-FFF2-40B4-BE49-F238E27FC236}">
                  <a16:creationId xmlns:a16="http://schemas.microsoft.com/office/drawing/2014/main" id="{1B5C9584-3FCC-480A-9635-338E4E5B87BF}"/>
                </a:ext>
              </a:extLst>
            </p:cNvPr>
            <p:cNvSpPr txBox="1">
              <a:spLocks noChangeArrowheads="1"/>
            </p:cNvSpPr>
            <p:nvPr/>
          </p:nvSpPr>
          <p:spPr bwMode="auto">
            <a:xfrm>
              <a:off x="1585" y="2400"/>
              <a:ext cx="19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j</a:t>
              </a:r>
              <a:endParaRPr kumimoji="1" lang="en-US" altLang="zh-CN" sz="2400">
                <a:latin typeface="Times New Roman" panose="02020603050405020304" pitchFamily="18" charset="0"/>
              </a:endParaRPr>
            </a:p>
          </p:txBody>
        </p:sp>
        <p:sp>
          <p:nvSpPr>
            <p:cNvPr id="244793" name="Oval 57">
              <a:extLst>
                <a:ext uri="{FF2B5EF4-FFF2-40B4-BE49-F238E27FC236}">
                  <a16:creationId xmlns:a16="http://schemas.microsoft.com/office/drawing/2014/main" id="{965D2AB9-52E0-499B-A7BD-932675F4B33B}"/>
                </a:ext>
              </a:extLst>
            </p:cNvPr>
            <p:cNvSpPr>
              <a:spLocks noChangeArrowheads="1"/>
            </p:cNvSpPr>
            <p:nvPr/>
          </p:nvSpPr>
          <p:spPr bwMode="auto">
            <a:xfrm>
              <a:off x="3312" y="268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94" name="Text Box 58">
              <a:extLst>
                <a:ext uri="{FF2B5EF4-FFF2-40B4-BE49-F238E27FC236}">
                  <a16:creationId xmlns:a16="http://schemas.microsoft.com/office/drawing/2014/main" id="{8079B440-B7BC-4E84-A2B6-CAD324C5DEDF}"/>
                </a:ext>
              </a:extLst>
            </p:cNvPr>
            <p:cNvSpPr txBox="1">
              <a:spLocks noChangeArrowheads="1"/>
            </p:cNvSpPr>
            <p:nvPr/>
          </p:nvSpPr>
          <p:spPr bwMode="auto">
            <a:xfrm>
              <a:off x="2944" y="2016"/>
              <a:ext cx="320" cy="327"/>
            </a:xfrm>
            <a:prstGeom prst="rect">
              <a:avLst/>
            </a:prstGeom>
            <a:solidFill>
              <a:schemeClr val="bg1"/>
            </a:solidFill>
            <a:ln>
              <a:noFill/>
            </a:ln>
            <a:effectLst/>
            <a:extLs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accent2"/>
                  </a:solidFill>
                  <a:latin typeface="Arial Narrow" panose="020B0606020202030204" pitchFamily="34" charset="0"/>
                </a:rPr>
                <a:t>11</a:t>
              </a:r>
              <a:endParaRPr kumimoji="1" lang="en-US" altLang="zh-CN" sz="2400">
                <a:solidFill>
                  <a:schemeClr val="accent2"/>
                </a:solidFill>
                <a:latin typeface="Times New Roman" panose="02020603050405020304" pitchFamily="18" charset="0"/>
              </a:endParaRPr>
            </a:p>
          </p:txBody>
        </p:sp>
        <p:sp>
          <p:nvSpPr>
            <p:cNvPr id="244795" name="Text Box 59">
              <a:extLst>
                <a:ext uri="{FF2B5EF4-FFF2-40B4-BE49-F238E27FC236}">
                  <a16:creationId xmlns:a16="http://schemas.microsoft.com/office/drawing/2014/main" id="{41C21732-5582-4D5D-B20A-5BEBE66B2EB0}"/>
                </a:ext>
              </a:extLst>
            </p:cNvPr>
            <p:cNvSpPr txBox="1">
              <a:spLocks noChangeArrowheads="1"/>
            </p:cNvSpPr>
            <p:nvPr/>
          </p:nvSpPr>
          <p:spPr bwMode="auto">
            <a:xfrm>
              <a:off x="3328" y="2688"/>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23</a:t>
              </a:r>
              <a:endParaRPr kumimoji="1" lang="en-US" altLang="zh-CN" sz="2400">
                <a:latin typeface="Times New Roman" panose="02020603050405020304" pitchFamily="18" charset="0"/>
              </a:endParaRPr>
            </a:p>
          </p:txBody>
        </p:sp>
        <p:sp>
          <p:nvSpPr>
            <p:cNvPr id="244796" name="Line 60">
              <a:extLst>
                <a:ext uri="{FF2B5EF4-FFF2-40B4-BE49-F238E27FC236}">
                  <a16:creationId xmlns:a16="http://schemas.microsoft.com/office/drawing/2014/main" id="{5FFA4AB7-BA04-4637-8600-6FDAD4920DF4}"/>
                </a:ext>
              </a:extLst>
            </p:cNvPr>
            <p:cNvSpPr>
              <a:spLocks noChangeShapeType="1"/>
            </p:cNvSpPr>
            <p:nvPr/>
          </p:nvSpPr>
          <p:spPr bwMode="auto">
            <a:xfrm>
              <a:off x="3483" y="1287"/>
              <a:ext cx="117" cy="288"/>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97" name="Text Box 61">
              <a:extLst>
                <a:ext uri="{FF2B5EF4-FFF2-40B4-BE49-F238E27FC236}">
                  <a16:creationId xmlns:a16="http://schemas.microsoft.com/office/drawing/2014/main" id="{F82FC340-C391-41D9-9ACD-F2B4091BF923}"/>
                </a:ext>
              </a:extLst>
            </p:cNvPr>
            <p:cNvSpPr txBox="1">
              <a:spLocks noChangeArrowheads="1"/>
            </p:cNvSpPr>
            <p:nvPr/>
          </p:nvSpPr>
          <p:spPr bwMode="auto">
            <a:xfrm>
              <a:off x="3353" y="1008"/>
              <a:ext cx="1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i</a:t>
              </a:r>
              <a:endParaRPr kumimoji="1" lang="en-US" altLang="zh-CN" sz="2400">
                <a:latin typeface="Times New Roman" panose="02020603050405020304" pitchFamily="18" charset="0"/>
              </a:endParaRPr>
            </a:p>
          </p:txBody>
        </p:sp>
        <p:sp>
          <p:nvSpPr>
            <p:cNvPr id="244798" name="Line 62">
              <a:extLst>
                <a:ext uri="{FF2B5EF4-FFF2-40B4-BE49-F238E27FC236}">
                  <a16:creationId xmlns:a16="http://schemas.microsoft.com/office/drawing/2014/main" id="{5D5A48E9-9345-4142-B4E6-9C0673A5A15E}"/>
                </a:ext>
              </a:extLst>
            </p:cNvPr>
            <p:cNvSpPr>
              <a:spLocks noChangeShapeType="1"/>
            </p:cNvSpPr>
            <p:nvPr/>
          </p:nvSpPr>
          <p:spPr bwMode="auto">
            <a:xfrm>
              <a:off x="3147" y="1872"/>
              <a:ext cx="117" cy="288"/>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99" name="Line 63">
              <a:extLst>
                <a:ext uri="{FF2B5EF4-FFF2-40B4-BE49-F238E27FC236}">
                  <a16:creationId xmlns:a16="http://schemas.microsoft.com/office/drawing/2014/main" id="{37841F89-64DB-4DFA-8102-B4CCB6D1BD4D}"/>
                </a:ext>
              </a:extLst>
            </p:cNvPr>
            <p:cNvSpPr>
              <a:spLocks noChangeShapeType="1"/>
            </p:cNvSpPr>
            <p:nvPr/>
          </p:nvSpPr>
          <p:spPr bwMode="auto">
            <a:xfrm flipH="1">
              <a:off x="3312" y="1824"/>
              <a:ext cx="144" cy="240"/>
            </a:xfrm>
            <a:prstGeom prst="line">
              <a:avLst/>
            </a:prstGeom>
            <a:noFill/>
            <a:ln w="3175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4800" name="Text Box 64">
            <a:extLst>
              <a:ext uri="{FF2B5EF4-FFF2-40B4-BE49-F238E27FC236}">
                <a16:creationId xmlns:a16="http://schemas.microsoft.com/office/drawing/2014/main" id="{04D2C15D-1196-432B-89E9-B6C59444F7F3}"/>
              </a:ext>
            </a:extLst>
          </p:cNvPr>
          <p:cNvSpPr txBox="1">
            <a:spLocks noChangeArrowheads="1"/>
          </p:cNvSpPr>
          <p:nvPr/>
        </p:nvSpPr>
        <p:spPr bwMode="auto">
          <a:xfrm>
            <a:off x="2627313" y="1673225"/>
            <a:ext cx="4267200"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kumimoji="1" lang="zh-CN" altLang="en-US" sz="3600" b="1">
                <a:solidFill>
                  <a:srgbClr val="006600"/>
                </a:solidFill>
                <a:latin typeface="Times New Roman" panose="02020603050405020304" pitchFamily="18" charset="0"/>
                <a:ea typeface="华文新魏" panose="02010800040101010101" pitchFamily="2" charset="-122"/>
              </a:rPr>
              <a:t>最小堆的向上调整</a:t>
            </a:r>
            <a:endParaRPr kumimoji="1" lang="zh-CN" altLang="en-US" sz="2000">
              <a:solidFill>
                <a:srgbClr val="006600"/>
              </a:solidFill>
              <a:latin typeface="Times New Roman" panose="02020603050405020304" pitchFamily="18" charset="0"/>
              <a:ea typeface="华文新魏" panose="02010800040101010101" pitchFamily="2" charset="-122"/>
            </a:endParaRPr>
          </a:p>
        </p:txBody>
      </p:sp>
      <p:sp>
        <p:nvSpPr>
          <p:cNvPr id="244802" name="Rectangle 66">
            <a:extLst>
              <a:ext uri="{FF2B5EF4-FFF2-40B4-BE49-F238E27FC236}">
                <a16:creationId xmlns:a16="http://schemas.microsoft.com/office/drawing/2014/main" id="{531A9C37-E1DD-4C01-8EF4-D79A418127BA}"/>
              </a:ext>
            </a:extLst>
          </p:cNvPr>
          <p:cNvSpPr>
            <a:spLocks noChangeArrowheads="1"/>
          </p:cNvSpPr>
          <p:nvPr/>
        </p:nvSpPr>
        <p:spPr bwMode="auto">
          <a:xfrm>
            <a:off x="627063" y="692150"/>
            <a:ext cx="8229600"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80000"/>
              </a:lnSpc>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heap[j]</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temp</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b="1">
                <a:solidFill>
                  <a:schemeClr val="tx2"/>
                </a:solidFill>
                <a:latin typeface="Times New Roman" panose="02020603050405020304" pitchFamily="18" charset="0"/>
                <a:ea typeface="隶书" panose="02010509060101010101" pitchFamily="49" charset="-122"/>
              </a:rPr>
              <a:t>回送</a:t>
            </a:r>
          </a:p>
          <a:p>
            <a:pPr>
              <a:lnSpc>
                <a:spcPct val="80000"/>
              </a:lnSpc>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endParaRPr lang="en-US" altLang="zh-CN" sz="800" b="1">
              <a:latin typeface="Times New Roman" panose="02020603050405020304" pitchFamily="18" charset="0"/>
              <a:ea typeface="隶书" panose="02010509060101010101" pitchFamily="49" charset="-122"/>
            </a:endParaRPr>
          </a:p>
          <a:p>
            <a:pPr>
              <a:lnSpc>
                <a:spcPct val="105000"/>
              </a:lnSpc>
              <a:spcBef>
                <a:spcPct val="10000"/>
              </a:spcBef>
              <a:buFont typeface="Wingdings" panose="05000000000000000000" pitchFamily="2" charset="2"/>
              <a:buNone/>
            </a:pPr>
            <a:endParaRPr lang="en-US" altLang="zh-CN" sz="800" b="1">
              <a:latin typeface="Times New Roman" panose="02020603050405020304" pitchFamily="18" charset="0"/>
              <a:ea typeface="隶书" panose="02010509060101010101" pitchFamily="49" charset="-122"/>
            </a:endParaRPr>
          </a:p>
        </p:txBody>
      </p:sp>
    </p:spTree>
  </p:cSld>
  <p:clrMapOvr>
    <a:masterClrMapping/>
  </p:clrMapOvr>
  <p:transition>
    <p:wipe dir="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灯片编号占位符 2">
            <a:extLst>
              <a:ext uri="{FF2B5EF4-FFF2-40B4-BE49-F238E27FC236}">
                <a16:creationId xmlns:a16="http://schemas.microsoft.com/office/drawing/2014/main" id="{0F54BDB8-0A64-4BF3-8E51-D360798901C5}"/>
              </a:ext>
            </a:extLst>
          </p:cNvPr>
          <p:cNvSpPr>
            <a:spLocks noGrp="1"/>
          </p:cNvSpPr>
          <p:nvPr>
            <p:ph type="sldNum" sz="quarter" idx="11"/>
          </p:nvPr>
        </p:nvSpPr>
        <p:spPr/>
        <p:txBody>
          <a:bodyPr/>
          <a:lstStyle/>
          <a:p>
            <a:fld id="{E9434603-816A-4593-9C54-3383E2AE24BF}" type="slidenum">
              <a:rPr lang="en-US" altLang="zh-CN"/>
              <a:pPr/>
              <a:t>149</a:t>
            </a:fld>
            <a:endParaRPr lang="en-US" altLang="zh-CN"/>
          </a:p>
        </p:txBody>
      </p:sp>
      <p:grpSp>
        <p:nvGrpSpPr>
          <p:cNvPr id="245821" name="Group 61">
            <a:extLst>
              <a:ext uri="{FF2B5EF4-FFF2-40B4-BE49-F238E27FC236}">
                <a16:creationId xmlns:a16="http://schemas.microsoft.com/office/drawing/2014/main" id="{627A4DA0-7995-4103-9B0D-A032E1B19C99}"/>
              </a:ext>
            </a:extLst>
          </p:cNvPr>
          <p:cNvGrpSpPr>
            <a:grpSpLocks/>
          </p:cNvGrpSpPr>
          <p:nvPr/>
        </p:nvGrpSpPr>
        <p:grpSpPr bwMode="auto">
          <a:xfrm>
            <a:off x="838200" y="762000"/>
            <a:ext cx="6934200" cy="4038600"/>
            <a:chOff x="528" y="480"/>
            <a:chExt cx="4368" cy="2544"/>
          </a:xfrm>
        </p:grpSpPr>
        <p:sp>
          <p:nvSpPr>
            <p:cNvPr id="245762" name="Line 2">
              <a:extLst>
                <a:ext uri="{FF2B5EF4-FFF2-40B4-BE49-F238E27FC236}">
                  <a16:creationId xmlns:a16="http://schemas.microsoft.com/office/drawing/2014/main" id="{D9D33A8E-6B36-4729-9C56-F2BDEAFD73D1}"/>
                </a:ext>
              </a:extLst>
            </p:cNvPr>
            <p:cNvSpPr>
              <a:spLocks noChangeShapeType="1"/>
            </p:cNvSpPr>
            <p:nvPr/>
          </p:nvSpPr>
          <p:spPr bwMode="auto">
            <a:xfrm>
              <a:off x="3360" y="2400"/>
              <a:ext cx="96" cy="336"/>
            </a:xfrm>
            <a:prstGeom prst="line">
              <a:avLst/>
            </a:prstGeom>
            <a:noFill/>
            <a:ln w="28575">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763" name="Line 3">
              <a:extLst>
                <a:ext uri="{FF2B5EF4-FFF2-40B4-BE49-F238E27FC236}">
                  <a16:creationId xmlns:a16="http://schemas.microsoft.com/office/drawing/2014/main" id="{1D086644-C0E5-44A3-9F5B-7AA1429B3766}"/>
                </a:ext>
              </a:extLst>
            </p:cNvPr>
            <p:cNvSpPr>
              <a:spLocks noChangeShapeType="1"/>
            </p:cNvSpPr>
            <p:nvPr/>
          </p:nvSpPr>
          <p:spPr bwMode="auto">
            <a:xfrm>
              <a:off x="1104" y="2400"/>
              <a:ext cx="96" cy="336"/>
            </a:xfrm>
            <a:prstGeom prst="line">
              <a:avLst/>
            </a:prstGeom>
            <a:noFill/>
            <a:ln w="28575">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764" name="Line 4">
              <a:extLst>
                <a:ext uri="{FF2B5EF4-FFF2-40B4-BE49-F238E27FC236}">
                  <a16:creationId xmlns:a16="http://schemas.microsoft.com/office/drawing/2014/main" id="{2D0BD335-9726-4DBA-8EF8-20F6025FCBE6}"/>
                </a:ext>
              </a:extLst>
            </p:cNvPr>
            <p:cNvSpPr>
              <a:spLocks noChangeShapeType="1"/>
            </p:cNvSpPr>
            <p:nvPr/>
          </p:nvSpPr>
          <p:spPr bwMode="auto">
            <a:xfrm>
              <a:off x="2160" y="1776"/>
              <a:ext cx="240" cy="432"/>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765" name="Line 5">
              <a:extLst>
                <a:ext uri="{FF2B5EF4-FFF2-40B4-BE49-F238E27FC236}">
                  <a16:creationId xmlns:a16="http://schemas.microsoft.com/office/drawing/2014/main" id="{D1D89677-4769-4A32-B482-AD3E00541191}"/>
                </a:ext>
              </a:extLst>
            </p:cNvPr>
            <p:cNvSpPr>
              <a:spLocks noChangeShapeType="1"/>
            </p:cNvSpPr>
            <p:nvPr/>
          </p:nvSpPr>
          <p:spPr bwMode="auto">
            <a:xfrm flipH="1">
              <a:off x="1968" y="1824"/>
              <a:ext cx="144"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766" name="Line 6">
              <a:extLst>
                <a:ext uri="{FF2B5EF4-FFF2-40B4-BE49-F238E27FC236}">
                  <a16:creationId xmlns:a16="http://schemas.microsoft.com/office/drawing/2014/main" id="{03E44F5B-355B-4B8F-A63E-631EB477AD02}"/>
                </a:ext>
              </a:extLst>
            </p:cNvPr>
            <p:cNvSpPr>
              <a:spLocks noChangeShapeType="1"/>
            </p:cNvSpPr>
            <p:nvPr/>
          </p:nvSpPr>
          <p:spPr bwMode="auto">
            <a:xfrm>
              <a:off x="1824"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767" name="Line 7">
              <a:extLst>
                <a:ext uri="{FF2B5EF4-FFF2-40B4-BE49-F238E27FC236}">
                  <a16:creationId xmlns:a16="http://schemas.microsoft.com/office/drawing/2014/main" id="{AF69897B-B44E-4E5B-8327-85B95A0AF90A}"/>
                </a:ext>
              </a:extLst>
            </p:cNvPr>
            <p:cNvSpPr>
              <a:spLocks noChangeShapeType="1"/>
            </p:cNvSpPr>
            <p:nvPr/>
          </p:nvSpPr>
          <p:spPr bwMode="auto">
            <a:xfrm>
              <a:off x="1392" y="1824"/>
              <a:ext cx="96"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768" name="Line 8">
              <a:extLst>
                <a:ext uri="{FF2B5EF4-FFF2-40B4-BE49-F238E27FC236}">
                  <a16:creationId xmlns:a16="http://schemas.microsoft.com/office/drawing/2014/main" id="{F6E4E4A5-2CB4-4774-A9C8-FCE34ECBCE63}"/>
                </a:ext>
              </a:extLst>
            </p:cNvPr>
            <p:cNvSpPr>
              <a:spLocks noChangeShapeType="1"/>
            </p:cNvSpPr>
            <p:nvPr/>
          </p:nvSpPr>
          <p:spPr bwMode="auto">
            <a:xfrm flipH="1">
              <a:off x="1440"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769" name="Line 9">
              <a:extLst>
                <a:ext uri="{FF2B5EF4-FFF2-40B4-BE49-F238E27FC236}">
                  <a16:creationId xmlns:a16="http://schemas.microsoft.com/office/drawing/2014/main" id="{9FF4DD83-2738-4A4F-BA45-C60C7DED410B}"/>
                </a:ext>
              </a:extLst>
            </p:cNvPr>
            <p:cNvSpPr>
              <a:spLocks noChangeShapeType="1"/>
            </p:cNvSpPr>
            <p:nvPr/>
          </p:nvSpPr>
          <p:spPr bwMode="auto">
            <a:xfrm flipH="1">
              <a:off x="720" y="1824"/>
              <a:ext cx="576" cy="960"/>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770" name="Oval 10">
              <a:extLst>
                <a:ext uri="{FF2B5EF4-FFF2-40B4-BE49-F238E27FC236}">
                  <a16:creationId xmlns:a16="http://schemas.microsoft.com/office/drawing/2014/main" id="{A4E19C9F-39EC-4859-A8D2-1C110F58CF76}"/>
                </a:ext>
              </a:extLst>
            </p:cNvPr>
            <p:cNvSpPr>
              <a:spLocks noChangeArrowheads="1"/>
            </p:cNvSpPr>
            <p:nvPr/>
          </p:nvSpPr>
          <p:spPr bwMode="auto">
            <a:xfrm>
              <a:off x="1584" y="100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771" name="Oval 11">
              <a:extLst>
                <a:ext uri="{FF2B5EF4-FFF2-40B4-BE49-F238E27FC236}">
                  <a16:creationId xmlns:a16="http://schemas.microsoft.com/office/drawing/2014/main" id="{F42F8F6E-CE22-475D-8CC7-1D42AEADAE34}"/>
                </a:ext>
              </a:extLst>
            </p:cNvPr>
            <p:cNvSpPr>
              <a:spLocks noChangeArrowheads="1"/>
            </p:cNvSpPr>
            <p:nvPr/>
          </p:nvSpPr>
          <p:spPr bwMode="auto">
            <a:xfrm>
              <a:off x="864"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772" name="Oval 12">
              <a:extLst>
                <a:ext uri="{FF2B5EF4-FFF2-40B4-BE49-F238E27FC236}">
                  <a16:creationId xmlns:a16="http://schemas.microsoft.com/office/drawing/2014/main" id="{399227FA-7E76-4C25-8FD9-ACAD9BB80AF8}"/>
                </a:ext>
              </a:extLst>
            </p:cNvPr>
            <p:cNvSpPr>
              <a:spLocks noChangeArrowheads="1"/>
            </p:cNvSpPr>
            <p:nvPr/>
          </p:nvSpPr>
          <p:spPr bwMode="auto">
            <a:xfrm>
              <a:off x="1344"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773" name="Oval 13">
              <a:extLst>
                <a:ext uri="{FF2B5EF4-FFF2-40B4-BE49-F238E27FC236}">
                  <a16:creationId xmlns:a16="http://schemas.microsoft.com/office/drawing/2014/main" id="{BCE64B98-BA43-4ABC-A53A-B2B74C39E211}"/>
                </a:ext>
              </a:extLst>
            </p:cNvPr>
            <p:cNvSpPr>
              <a:spLocks noChangeArrowheads="1"/>
            </p:cNvSpPr>
            <p:nvPr/>
          </p:nvSpPr>
          <p:spPr bwMode="auto">
            <a:xfrm>
              <a:off x="1776"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774" name="Oval 14">
              <a:extLst>
                <a:ext uri="{FF2B5EF4-FFF2-40B4-BE49-F238E27FC236}">
                  <a16:creationId xmlns:a16="http://schemas.microsoft.com/office/drawing/2014/main" id="{2BE10312-830D-4CE0-AF92-463697526EF8}"/>
                </a:ext>
              </a:extLst>
            </p:cNvPr>
            <p:cNvSpPr>
              <a:spLocks noChangeArrowheads="1"/>
            </p:cNvSpPr>
            <p:nvPr/>
          </p:nvSpPr>
          <p:spPr bwMode="auto">
            <a:xfrm>
              <a:off x="2256"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775" name="Oval 15">
              <a:extLst>
                <a:ext uri="{FF2B5EF4-FFF2-40B4-BE49-F238E27FC236}">
                  <a16:creationId xmlns:a16="http://schemas.microsoft.com/office/drawing/2014/main" id="{DAF7D635-BAB6-4832-9183-6F2A4D1A4EE5}"/>
                </a:ext>
              </a:extLst>
            </p:cNvPr>
            <p:cNvSpPr>
              <a:spLocks noChangeArrowheads="1"/>
            </p:cNvSpPr>
            <p:nvPr/>
          </p:nvSpPr>
          <p:spPr bwMode="auto">
            <a:xfrm>
              <a:off x="528" y="268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776" name="Oval 16">
              <a:extLst>
                <a:ext uri="{FF2B5EF4-FFF2-40B4-BE49-F238E27FC236}">
                  <a16:creationId xmlns:a16="http://schemas.microsoft.com/office/drawing/2014/main" id="{8C837073-2957-4196-8AEC-52BE2E289165}"/>
                </a:ext>
              </a:extLst>
            </p:cNvPr>
            <p:cNvSpPr>
              <a:spLocks noChangeArrowheads="1"/>
            </p:cNvSpPr>
            <p:nvPr/>
          </p:nvSpPr>
          <p:spPr bwMode="auto">
            <a:xfrm>
              <a:off x="1200" y="1536"/>
              <a:ext cx="336" cy="336"/>
            </a:xfrm>
            <a:prstGeom prst="ellipse">
              <a:avLst/>
            </a:prstGeom>
            <a:gradFill rotWithShape="0">
              <a:gsLst>
                <a:gs pos="0">
                  <a:srgbClr val="CCFFFF">
                    <a:gamma/>
                    <a:shade val="46275"/>
                    <a:invGamma/>
                  </a:srgbClr>
                </a:gs>
                <a:gs pos="100000">
                  <a:srgbClr val="CCFFFF"/>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777" name="Oval 17">
              <a:extLst>
                <a:ext uri="{FF2B5EF4-FFF2-40B4-BE49-F238E27FC236}">
                  <a16:creationId xmlns:a16="http://schemas.microsoft.com/office/drawing/2014/main" id="{CF43B43F-8DAF-416F-B1EB-97C16CC66BDF}"/>
                </a:ext>
              </a:extLst>
            </p:cNvPr>
            <p:cNvSpPr>
              <a:spLocks noChangeArrowheads="1"/>
            </p:cNvSpPr>
            <p:nvPr/>
          </p:nvSpPr>
          <p:spPr bwMode="auto">
            <a:xfrm>
              <a:off x="1968"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778" name="Line 18">
              <a:extLst>
                <a:ext uri="{FF2B5EF4-FFF2-40B4-BE49-F238E27FC236}">
                  <a16:creationId xmlns:a16="http://schemas.microsoft.com/office/drawing/2014/main" id="{B892A449-80DE-4F62-899A-C2150CBA7180}"/>
                </a:ext>
              </a:extLst>
            </p:cNvPr>
            <p:cNvSpPr>
              <a:spLocks noChangeShapeType="1"/>
            </p:cNvSpPr>
            <p:nvPr/>
          </p:nvSpPr>
          <p:spPr bwMode="auto">
            <a:xfrm>
              <a:off x="4464" y="1776"/>
              <a:ext cx="240" cy="432"/>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779" name="Line 19">
              <a:extLst>
                <a:ext uri="{FF2B5EF4-FFF2-40B4-BE49-F238E27FC236}">
                  <a16:creationId xmlns:a16="http://schemas.microsoft.com/office/drawing/2014/main" id="{E3E184B6-B6A0-40E7-8239-8AD995D0671B}"/>
                </a:ext>
              </a:extLst>
            </p:cNvPr>
            <p:cNvSpPr>
              <a:spLocks noChangeShapeType="1"/>
            </p:cNvSpPr>
            <p:nvPr/>
          </p:nvSpPr>
          <p:spPr bwMode="auto">
            <a:xfrm flipH="1">
              <a:off x="4272" y="1824"/>
              <a:ext cx="144"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780" name="Line 20">
              <a:extLst>
                <a:ext uri="{FF2B5EF4-FFF2-40B4-BE49-F238E27FC236}">
                  <a16:creationId xmlns:a16="http://schemas.microsoft.com/office/drawing/2014/main" id="{21AC3D91-7AAC-4E70-AB96-0591487B74A8}"/>
                </a:ext>
              </a:extLst>
            </p:cNvPr>
            <p:cNvSpPr>
              <a:spLocks noChangeShapeType="1"/>
            </p:cNvSpPr>
            <p:nvPr/>
          </p:nvSpPr>
          <p:spPr bwMode="auto">
            <a:xfrm>
              <a:off x="4128"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781" name="Line 21">
              <a:extLst>
                <a:ext uri="{FF2B5EF4-FFF2-40B4-BE49-F238E27FC236}">
                  <a16:creationId xmlns:a16="http://schemas.microsoft.com/office/drawing/2014/main" id="{2090EB2A-0E44-4A39-A30A-CA69A29E2E47}"/>
                </a:ext>
              </a:extLst>
            </p:cNvPr>
            <p:cNvSpPr>
              <a:spLocks noChangeShapeType="1"/>
            </p:cNvSpPr>
            <p:nvPr/>
          </p:nvSpPr>
          <p:spPr bwMode="auto">
            <a:xfrm>
              <a:off x="3696" y="1824"/>
              <a:ext cx="96"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782" name="Line 22">
              <a:extLst>
                <a:ext uri="{FF2B5EF4-FFF2-40B4-BE49-F238E27FC236}">
                  <a16:creationId xmlns:a16="http://schemas.microsoft.com/office/drawing/2014/main" id="{D1E57A24-CCD0-45E7-86EF-FCE72EA72897}"/>
                </a:ext>
              </a:extLst>
            </p:cNvPr>
            <p:cNvSpPr>
              <a:spLocks noChangeShapeType="1"/>
            </p:cNvSpPr>
            <p:nvPr/>
          </p:nvSpPr>
          <p:spPr bwMode="auto">
            <a:xfrm flipH="1">
              <a:off x="3744" y="1248"/>
              <a:ext cx="240" cy="336"/>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783" name="Line 23">
              <a:extLst>
                <a:ext uri="{FF2B5EF4-FFF2-40B4-BE49-F238E27FC236}">
                  <a16:creationId xmlns:a16="http://schemas.microsoft.com/office/drawing/2014/main" id="{6FE8CAB6-CDD8-4477-ACCA-EFB98606439B}"/>
                </a:ext>
              </a:extLst>
            </p:cNvPr>
            <p:cNvSpPr>
              <a:spLocks noChangeShapeType="1"/>
            </p:cNvSpPr>
            <p:nvPr/>
          </p:nvSpPr>
          <p:spPr bwMode="auto">
            <a:xfrm flipH="1">
              <a:off x="3024" y="1824"/>
              <a:ext cx="576" cy="960"/>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784" name="Oval 24">
              <a:extLst>
                <a:ext uri="{FF2B5EF4-FFF2-40B4-BE49-F238E27FC236}">
                  <a16:creationId xmlns:a16="http://schemas.microsoft.com/office/drawing/2014/main" id="{4598A062-6B79-4251-8FBB-125520B5063C}"/>
                </a:ext>
              </a:extLst>
            </p:cNvPr>
            <p:cNvSpPr>
              <a:spLocks noChangeArrowheads="1"/>
            </p:cNvSpPr>
            <p:nvPr/>
          </p:nvSpPr>
          <p:spPr bwMode="auto">
            <a:xfrm>
              <a:off x="3888" y="100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785" name="Oval 25">
              <a:extLst>
                <a:ext uri="{FF2B5EF4-FFF2-40B4-BE49-F238E27FC236}">
                  <a16:creationId xmlns:a16="http://schemas.microsoft.com/office/drawing/2014/main" id="{A88EE447-E5FC-412A-8380-03E45E23EC73}"/>
                </a:ext>
              </a:extLst>
            </p:cNvPr>
            <p:cNvSpPr>
              <a:spLocks noChangeArrowheads="1"/>
            </p:cNvSpPr>
            <p:nvPr/>
          </p:nvSpPr>
          <p:spPr bwMode="auto">
            <a:xfrm>
              <a:off x="3168"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786" name="Oval 26">
              <a:extLst>
                <a:ext uri="{FF2B5EF4-FFF2-40B4-BE49-F238E27FC236}">
                  <a16:creationId xmlns:a16="http://schemas.microsoft.com/office/drawing/2014/main" id="{C023EB14-B0F4-44F5-A145-83B0AD6A1859}"/>
                </a:ext>
              </a:extLst>
            </p:cNvPr>
            <p:cNvSpPr>
              <a:spLocks noChangeArrowheads="1"/>
            </p:cNvSpPr>
            <p:nvPr/>
          </p:nvSpPr>
          <p:spPr bwMode="auto">
            <a:xfrm>
              <a:off x="3648"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787" name="Oval 27">
              <a:extLst>
                <a:ext uri="{FF2B5EF4-FFF2-40B4-BE49-F238E27FC236}">
                  <a16:creationId xmlns:a16="http://schemas.microsoft.com/office/drawing/2014/main" id="{477FEF5A-B9D1-4861-AF19-FCFC117746D9}"/>
                </a:ext>
              </a:extLst>
            </p:cNvPr>
            <p:cNvSpPr>
              <a:spLocks noChangeArrowheads="1"/>
            </p:cNvSpPr>
            <p:nvPr/>
          </p:nvSpPr>
          <p:spPr bwMode="auto">
            <a:xfrm>
              <a:off x="4080"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788" name="Oval 28">
              <a:extLst>
                <a:ext uri="{FF2B5EF4-FFF2-40B4-BE49-F238E27FC236}">
                  <a16:creationId xmlns:a16="http://schemas.microsoft.com/office/drawing/2014/main" id="{A16AF9B6-5A6A-4EE5-99CD-321DB0C4FD57}"/>
                </a:ext>
              </a:extLst>
            </p:cNvPr>
            <p:cNvSpPr>
              <a:spLocks noChangeArrowheads="1"/>
            </p:cNvSpPr>
            <p:nvPr/>
          </p:nvSpPr>
          <p:spPr bwMode="auto">
            <a:xfrm>
              <a:off x="4560" y="2112"/>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789" name="Oval 29">
              <a:extLst>
                <a:ext uri="{FF2B5EF4-FFF2-40B4-BE49-F238E27FC236}">
                  <a16:creationId xmlns:a16="http://schemas.microsoft.com/office/drawing/2014/main" id="{CA7F940D-1D97-4C44-BAA3-653EAF01AC1C}"/>
                </a:ext>
              </a:extLst>
            </p:cNvPr>
            <p:cNvSpPr>
              <a:spLocks noChangeArrowheads="1"/>
            </p:cNvSpPr>
            <p:nvPr/>
          </p:nvSpPr>
          <p:spPr bwMode="auto">
            <a:xfrm>
              <a:off x="2832" y="268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790" name="Oval 30">
              <a:extLst>
                <a:ext uri="{FF2B5EF4-FFF2-40B4-BE49-F238E27FC236}">
                  <a16:creationId xmlns:a16="http://schemas.microsoft.com/office/drawing/2014/main" id="{1A5ED377-19BE-4181-A3C3-DACBB022332B}"/>
                </a:ext>
              </a:extLst>
            </p:cNvPr>
            <p:cNvSpPr>
              <a:spLocks noChangeArrowheads="1"/>
            </p:cNvSpPr>
            <p:nvPr/>
          </p:nvSpPr>
          <p:spPr bwMode="auto">
            <a:xfrm>
              <a:off x="3504"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791" name="Oval 31">
              <a:extLst>
                <a:ext uri="{FF2B5EF4-FFF2-40B4-BE49-F238E27FC236}">
                  <a16:creationId xmlns:a16="http://schemas.microsoft.com/office/drawing/2014/main" id="{7C0CF1FE-26E8-4C68-8722-E5CB25034CCC}"/>
                </a:ext>
              </a:extLst>
            </p:cNvPr>
            <p:cNvSpPr>
              <a:spLocks noChangeArrowheads="1"/>
            </p:cNvSpPr>
            <p:nvPr/>
          </p:nvSpPr>
          <p:spPr bwMode="auto">
            <a:xfrm>
              <a:off x="4272" y="1536"/>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792" name="Text Box 32">
              <a:extLst>
                <a:ext uri="{FF2B5EF4-FFF2-40B4-BE49-F238E27FC236}">
                  <a16:creationId xmlns:a16="http://schemas.microsoft.com/office/drawing/2014/main" id="{B3D2F466-16D6-4DA9-82EF-420FE28D6060}"/>
                </a:ext>
              </a:extLst>
            </p:cNvPr>
            <p:cNvSpPr txBox="1">
              <a:spLocks noChangeArrowheads="1"/>
            </p:cNvSpPr>
            <p:nvPr/>
          </p:nvSpPr>
          <p:spPr bwMode="auto">
            <a:xfrm>
              <a:off x="2832" y="2688"/>
              <a:ext cx="336" cy="32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rgbClr val="FFFFCC"/>
                  </a:solidFill>
                  <a:latin typeface="Arial Narrow" panose="020B0606020202030204" pitchFamily="34" charset="0"/>
                </a:rPr>
                <a:t>53</a:t>
              </a:r>
              <a:endParaRPr kumimoji="1" lang="en-US" altLang="zh-CN" sz="2400">
                <a:solidFill>
                  <a:srgbClr val="FFFFCC"/>
                </a:solidFill>
                <a:latin typeface="Times New Roman" panose="02020603050405020304" pitchFamily="18" charset="0"/>
              </a:endParaRPr>
            </a:p>
          </p:txBody>
        </p:sp>
        <p:sp>
          <p:nvSpPr>
            <p:cNvPr id="245793" name="Text Box 33">
              <a:extLst>
                <a:ext uri="{FF2B5EF4-FFF2-40B4-BE49-F238E27FC236}">
                  <a16:creationId xmlns:a16="http://schemas.microsoft.com/office/drawing/2014/main" id="{C3EBF0A2-71D3-4F77-89E3-20D083B9F268}"/>
                </a:ext>
              </a:extLst>
            </p:cNvPr>
            <p:cNvSpPr txBox="1">
              <a:spLocks noChangeArrowheads="1"/>
            </p:cNvSpPr>
            <p:nvPr/>
          </p:nvSpPr>
          <p:spPr bwMode="auto">
            <a:xfrm>
              <a:off x="1216"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17</a:t>
              </a:r>
              <a:endParaRPr kumimoji="1" lang="en-US" altLang="zh-CN" sz="2400">
                <a:latin typeface="Times New Roman" panose="02020603050405020304" pitchFamily="18" charset="0"/>
              </a:endParaRPr>
            </a:p>
          </p:txBody>
        </p:sp>
        <p:sp>
          <p:nvSpPr>
            <p:cNvPr id="245794" name="Text Box 34">
              <a:extLst>
                <a:ext uri="{FF2B5EF4-FFF2-40B4-BE49-F238E27FC236}">
                  <a16:creationId xmlns:a16="http://schemas.microsoft.com/office/drawing/2014/main" id="{D2839F90-BFB6-42F7-8612-F1DDEA23D1F2}"/>
                </a:ext>
              </a:extLst>
            </p:cNvPr>
            <p:cNvSpPr txBox="1">
              <a:spLocks noChangeArrowheads="1"/>
            </p:cNvSpPr>
            <p:nvPr/>
          </p:nvSpPr>
          <p:spPr bwMode="auto">
            <a:xfrm>
              <a:off x="3520"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11</a:t>
              </a:r>
              <a:endParaRPr kumimoji="1" lang="en-US" altLang="zh-CN" sz="2400">
                <a:latin typeface="Times New Roman" panose="02020603050405020304" pitchFamily="18" charset="0"/>
              </a:endParaRPr>
            </a:p>
          </p:txBody>
        </p:sp>
        <p:sp>
          <p:nvSpPr>
            <p:cNvPr id="245795" name="Text Box 35">
              <a:extLst>
                <a:ext uri="{FF2B5EF4-FFF2-40B4-BE49-F238E27FC236}">
                  <a16:creationId xmlns:a16="http://schemas.microsoft.com/office/drawing/2014/main" id="{52D02525-1A4C-4920-98A2-984BA5FAAEB1}"/>
                </a:ext>
              </a:extLst>
            </p:cNvPr>
            <p:cNvSpPr txBox="1">
              <a:spLocks noChangeArrowheads="1"/>
            </p:cNvSpPr>
            <p:nvPr/>
          </p:nvSpPr>
          <p:spPr bwMode="auto">
            <a:xfrm>
              <a:off x="1792"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78</a:t>
              </a:r>
              <a:endParaRPr kumimoji="1" lang="en-US" altLang="zh-CN" sz="2400">
                <a:latin typeface="Times New Roman" panose="02020603050405020304" pitchFamily="18" charset="0"/>
              </a:endParaRPr>
            </a:p>
          </p:txBody>
        </p:sp>
        <p:sp>
          <p:nvSpPr>
            <p:cNvPr id="245796" name="Text Box 36">
              <a:extLst>
                <a:ext uri="{FF2B5EF4-FFF2-40B4-BE49-F238E27FC236}">
                  <a16:creationId xmlns:a16="http://schemas.microsoft.com/office/drawing/2014/main" id="{02392A23-2DD2-466A-80C1-A1CA42D2A6FC}"/>
                </a:ext>
              </a:extLst>
            </p:cNvPr>
            <p:cNvSpPr txBox="1">
              <a:spLocks noChangeArrowheads="1"/>
            </p:cNvSpPr>
            <p:nvPr/>
          </p:nvSpPr>
          <p:spPr bwMode="auto">
            <a:xfrm>
              <a:off x="4080"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78</a:t>
              </a:r>
              <a:endParaRPr kumimoji="1" lang="en-US" altLang="zh-CN" sz="2400">
                <a:latin typeface="Times New Roman" panose="02020603050405020304" pitchFamily="18" charset="0"/>
              </a:endParaRPr>
            </a:p>
          </p:txBody>
        </p:sp>
        <p:sp>
          <p:nvSpPr>
            <p:cNvPr id="245797" name="Text Box 37">
              <a:extLst>
                <a:ext uri="{FF2B5EF4-FFF2-40B4-BE49-F238E27FC236}">
                  <a16:creationId xmlns:a16="http://schemas.microsoft.com/office/drawing/2014/main" id="{7C564461-2567-4022-9C92-E67C972FC0A7}"/>
                </a:ext>
              </a:extLst>
            </p:cNvPr>
            <p:cNvSpPr txBox="1">
              <a:spLocks noChangeArrowheads="1"/>
            </p:cNvSpPr>
            <p:nvPr/>
          </p:nvSpPr>
          <p:spPr bwMode="auto">
            <a:xfrm>
              <a:off x="1600" y="1017"/>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09</a:t>
              </a:r>
              <a:endParaRPr kumimoji="1" lang="en-US" altLang="zh-CN" sz="2400">
                <a:latin typeface="Times New Roman" panose="02020603050405020304" pitchFamily="18" charset="0"/>
              </a:endParaRPr>
            </a:p>
          </p:txBody>
        </p:sp>
        <p:sp>
          <p:nvSpPr>
            <p:cNvPr id="245798" name="Text Box 38">
              <a:extLst>
                <a:ext uri="{FF2B5EF4-FFF2-40B4-BE49-F238E27FC236}">
                  <a16:creationId xmlns:a16="http://schemas.microsoft.com/office/drawing/2014/main" id="{705B5591-D8D2-4465-AB92-3136B07C0881}"/>
                </a:ext>
              </a:extLst>
            </p:cNvPr>
            <p:cNvSpPr txBox="1">
              <a:spLocks noChangeArrowheads="1"/>
            </p:cNvSpPr>
            <p:nvPr/>
          </p:nvSpPr>
          <p:spPr bwMode="auto">
            <a:xfrm>
              <a:off x="1360"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45</a:t>
              </a:r>
              <a:endParaRPr kumimoji="1" lang="en-US" altLang="zh-CN" sz="2400">
                <a:latin typeface="Times New Roman" panose="02020603050405020304" pitchFamily="18" charset="0"/>
              </a:endParaRPr>
            </a:p>
          </p:txBody>
        </p:sp>
        <p:sp>
          <p:nvSpPr>
            <p:cNvPr id="245799" name="Text Box 39">
              <a:extLst>
                <a:ext uri="{FF2B5EF4-FFF2-40B4-BE49-F238E27FC236}">
                  <a16:creationId xmlns:a16="http://schemas.microsoft.com/office/drawing/2014/main" id="{C9A7322B-3331-418D-81C6-691ACA40E55C}"/>
                </a:ext>
              </a:extLst>
            </p:cNvPr>
            <p:cNvSpPr txBox="1">
              <a:spLocks noChangeArrowheads="1"/>
            </p:cNvSpPr>
            <p:nvPr/>
          </p:nvSpPr>
          <p:spPr bwMode="auto">
            <a:xfrm>
              <a:off x="1984"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65</a:t>
              </a:r>
              <a:endParaRPr kumimoji="1" lang="en-US" altLang="zh-CN" sz="2400">
                <a:latin typeface="Times New Roman" panose="02020603050405020304" pitchFamily="18" charset="0"/>
              </a:endParaRPr>
            </a:p>
          </p:txBody>
        </p:sp>
        <p:sp>
          <p:nvSpPr>
            <p:cNvPr id="245800" name="Text Box 40">
              <a:extLst>
                <a:ext uri="{FF2B5EF4-FFF2-40B4-BE49-F238E27FC236}">
                  <a16:creationId xmlns:a16="http://schemas.microsoft.com/office/drawing/2014/main" id="{DBC54CF6-A4BA-4704-B627-992405DBB0E2}"/>
                </a:ext>
              </a:extLst>
            </p:cNvPr>
            <p:cNvSpPr txBox="1">
              <a:spLocks noChangeArrowheads="1"/>
            </p:cNvSpPr>
            <p:nvPr/>
          </p:nvSpPr>
          <p:spPr bwMode="auto">
            <a:xfrm>
              <a:off x="2272" y="2112"/>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87</a:t>
              </a:r>
              <a:endParaRPr kumimoji="1" lang="en-US" altLang="zh-CN" sz="2400">
                <a:latin typeface="Times New Roman" panose="02020603050405020304" pitchFamily="18" charset="0"/>
              </a:endParaRPr>
            </a:p>
          </p:txBody>
        </p:sp>
        <p:sp>
          <p:nvSpPr>
            <p:cNvPr id="245801" name="Text Box 41">
              <a:extLst>
                <a:ext uri="{FF2B5EF4-FFF2-40B4-BE49-F238E27FC236}">
                  <a16:creationId xmlns:a16="http://schemas.microsoft.com/office/drawing/2014/main" id="{38726C2F-FF53-4CF5-982D-A75D50F4058C}"/>
                </a:ext>
              </a:extLst>
            </p:cNvPr>
            <p:cNvSpPr txBox="1">
              <a:spLocks noChangeArrowheads="1"/>
            </p:cNvSpPr>
            <p:nvPr/>
          </p:nvSpPr>
          <p:spPr bwMode="auto">
            <a:xfrm>
              <a:off x="3904" y="1008"/>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09</a:t>
              </a:r>
              <a:endParaRPr kumimoji="1" lang="en-US" altLang="zh-CN" sz="2400">
                <a:latin typeface="Times New Roman" panose="02020603050405020304" pitchFamily="18" charset="0"/>
              </a:endParaRPr>
            </a:p>
          </p:txBody>
        </p:sp>
        <p:sp>
          <p:nvSpPr>
            <p:cNvPr id="245802" name="Text Box 42">
              <a:extLst>
                <a:ext uri="{FF2B5EF4-FFF2-40B4-BE49-F238E27FC236}">
                  <a16:creationId xmlns:a16="http://schemas.microsoft.com/office/drawing/2014/main" id="{C7E408C6-D34A-42FD-B006-3618CCCAFEB5}"/>
                </a:ext>
              </a:extLst>
            </p:cNvPr>
            <p:cNvSpPr txBox="1">
              <a:spLocks noChangeArrowheads="1"/>
            </p:cNvSpPr>
            <p:nvPr/>
          </p:nvSpPr>
          <p:spPr bwMode="auto">
            <a:xfrm>
              <a:off x="3184"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23</a:t>
              </a:r>
              <a:endParaRPr kumimoji="1" lang="en-US" altLang="zh-CN" sz="2400">
                <a:latin typeface="Times New Roman" panose="02020603050405020304" pitchFamily="18" charset="0"/>
              </a:endParaRPr>
            </a:p>
          </p:txBody>
        </p:sp>
        <p:sp>
          <p:nvSpPr>
            <p:cNvPr id="245803" name="Text Box 43">
              <a:extLst>
                <a:ext uri="{FF2B5EF4-FFF2-40B4-BE49-F238E27FC236}">
                  <a16:creationId xmlns:a16="http://schemas.microsoft.com/office/drawing/2014/main" id="{89803514-F0D4-44FF-B454-B4567F1EDC17}"/>
                </a:ext>
              </a:extLst>
            </p:cNvPr>
            <p:cNvSpPr txBox="1">
              <a:spLocks noChangeArrowheads="1"/>
            </p:cNvSpPr>
            <p:nvPr/>
          </p:nvSpPr>
          <p:spPr bwMode="auto">
            <a:xfrm>
              <a:off x="3664" y="2121"/>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45</a:t>
              </a:r>
              <a:endParaRPr kumimoji="1" lang="en-US" altLang="zh-CN" sz="2400">
                <a:latin typeface="Times New Roman" panose="02020603050405020304" pitchFamily="18" charset="0"/>
              </a:endParaRPr>
            </a:p>
          </p:txBody>
        </p:sp>
        <p:sp>
          <p:nvSpPr>
            <p:cNvPr id="245804" name="Text Box 44">
              <a:extLst>
                <a:ext uri="{FF2B5EF4-FFF2-40B4-BE49-F238E27FC236}">
                  <a16:creationId xmlns:a16="http://schemas.microsoft.com/office/drawing/2014/main" id="{6175D6B0-DC45-48E8-B82D-31FF116E789A}"/>
                </a:ext>
              </a:extLst>
            </p:cNvPr>
            <p:cNvSpPr txBox="1">
              <a:spLocks noChangeArrowheads="1"/>
            </p:cNvSpPr>
            <p:nvPr/>
          </p:nvSpPr>
          <p:spPr bwMode="auto">
            <a:xfrm>
              <a:off x="4288" y="1536"/>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65</a:t>
              </a:r>
              <a:endParaRPr kumimoji="1" lang="en-US" altLang="zh-CN" sz="2400">
                <a:latin typeface="Times New Roman" panose="02020603050405020304" pitchFamily="18" charset="0"/>
              </a:endParaRPr>
            </a:p>
          </p:txBody>
        </p:sp>
        <p:sp>
          <p:nvSpPr>
            <p:cNvPr id="245805" name="Text Box 45">
              <a:extLst>
                <a:ext uri="{FF2B5EF4-FFF2-40B4-BE49-F238E27FC236}">
                  <a16:creationId xmlns:a16="http://schemas.microsoft.com/office/drawing/2014/main" id="{C959C18F-4424-4DE9-9972-522ACFB8F57F}"/>
                </a:ext>
              </a:extLst>
            </p:cNvPr>
            <p:cNvSpPr txBox="1">
              <a:spLocks noChangeArrowheads="1"/>
            </p:cNvSpPr>
            <p:nvPr/>
          </p:nvSpPr>
          <p:spPr bwMode="auto">
            <a:xfrm>
              <a:off x="4576" y="2112"/>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87</a:t>
              </a:r>
              <a:endParaRPr kumimoji="1" lang="en-US" altLang="zh-CN" sz="2400">
                <a:latin typeface="Times New Roman" panose="02020603050405020304" pitchFamily="18" charset="0"/>
              </a:endParaRPr>
            </a:p>
          </p:txBody>
        </p:sp>
        <p:sp>
          <p:nvSpPr>
            <p:cNvPr id="245806" name="Text Box 46">
              <a:extLst>
                <a:ext uri="{FF2B5EF4-FFF2-40B4-BE49-F238E27FC236}">
                  <a16:creationId xmlns:a16="http://schemas.microsoft.com/office/drawing/2014/main" id="{74683D31-5CD5-4444-9DB6-2313B38310C3}"/>
                </a:ext>
              </a:extLst>
            </p:cNvPr>
            <p:cNvSpPr txBox="1">
              <a:spLocks noChangeArrowheads="1"/>
            </p:cNvSpPr>
            <p:nvPr/>
          </p:nvSpPr>
          <p:spPr bwMode="auto">
            <a:xfrm>
              <a:off x="1008" y="1017"/>
              <a:ext cx="19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j</a:t>
              </a:r>
              <a:endParaRPr kumimoji="1" lang="en-US" altLang="zh-CN" sz="2400">
                <a:latin typeface="Times New Roman" panose="02020603050405020304" pitchFamily="18" charset="0"/>
              </a:endParaRPr>
            </a:p>
          </p:txBody>
        </p:sp>
        <p:sp>
          <p:nvSpPr>
            <p:cNvPr id="245807" name="Oval 47">
              <a:extLst>
                <a:ext uri="{FF2B5EF4-FFF2-40B4-BE49-F238E27FC236}">
                  <a16:creationId xmlns:a16="http://schemas.microsoft.com/office/drawing/2014/main" id="{0D06941D-A750-4847-9522-03A8B1D8A628}"/>
                </a:ext>
              </a:extLst>
            </p:cNvPr>
            <p:cNvSpPr>
              <a:spLocks noChangeArrowheads="1"/>
            </p:cNvSpPr>
            <p:nvPr/>
          </p:nvSpPr>
          <p:spPr bwMode="auto">
            <a:xfrm>
              <a:off x="1056" y="268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08" name="Text Box 48">
              <a:extLst>
                <a:ext uri="{FF2B5EF4-FFF2-40B4-BE49-F238E27FC236}">
                  <a16:creationId xmlns:a16="http://schemas.microsoft.com/office/drawing/2014/main" id="{29B0A7BB-A501-4B54-8260-21E32494E4F6}"/>
                </a:ext>
              </a:extLst>
            </p:cNvPr>
            <p:cNvSpPr txBox="1">
              <a:spLocks noChangeArrowheads="1"/>
            </p:cNvSpPr>
            <p:nvPr/>
          </p:nvSpPr>
          <p:spPr bwMode="auto">
            <a:xfrm>
              <a:off x="976" y="1440"/>
              <a:ext cx="320" cy="327"/>
            </a:xfrm>
            <a:prstGeom prst="rect">
              <a:avLst/>
            </a:prstGeom>
            <a:solidFill>
              <a:schemeClr val="bg1"/>
            </a:solidFill>
            <a:ln>
              <a:noFill/>
            </a:ln>
            <a:effectLst/>
            <a:extLs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accent2"/>
                  </a:solidFill>
                  <a:latin typeface="Arial Narrow" panose="020B0606020202030204" pitchFamily="34" charset="0"/>
                </a:rPr>
                <a:t>11</a:t>
              </a:r>
              <a:endParaRPr kumimoji="1" lang="en-US" altLang="zh-CN" sz="2400">
                <a:solidFill>
                  <a:schemeClr val="accent2"/>
                </a:solidFill>
                <a:latin typeface="Times New Roman" panose="02020603050405020304" pitchFamily="18" charset="0"/>
              </a:endParaRPr>
            </a:p>
          </p:txBody>
        </p:sp>
        <p:sp>
          <p:nvSpPr>
            <p:cNvPr id="245809" name="Text Box 49">
              <a:extLst>
                <a:ext uri="{FF2B5EF4-FFF2-40B4-BE49-F238E27FC236}">
                  <a16:creationId xmlns:a16="http://schemas.microsoft.com/office/drawing/2014/main" id="{A583CCCE-8B8E-48DA-B923-0EE018F68637}"/>
                </a:ext>
              </a:extLst>
            </p:cNvPr>
            <p:cNvSpPr txBox="1">
              <a:spLocks noChangeArrowheads="1"/>
            </p:cNvSpPr>
            <p:nvPr/>
          </p:nvSpPr>
          <p:spPr bwMode="auto">
            <a:xfrm>
              <a:off x="528" y="2688"/>
              <a:ext cx="336" cy="32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rgbClr val="FFFFCC"/>
                  </a:solidFill>
                  <a:latin typeface="Arial Narrow" panose="020B0606020202030204" pitchFamily="34" charset="0"/>
                </a:rPr>
                <a:t>53</a:t>
              </a:r>
              <a:endParaRPr kumimoji="1" lang="en-US" altLang="zh-CN" sz="2400">
                <a:solidFill>
                  <a:srgbClr val="FFFFCC"/>
                </a:solidFill>
                <a:latin typeface="Times New Roman" panose="02020603050405020304" pitchFamily="18" charset="0"/>
              </a:endParaRPr>
            </a:p>
          </p:txBody>
        </p:sp>
        <p:sp>
          <p:nvSpPr>
            <p:cNvPr id="245810" name="Oval 50">
              <a:extLst>
                <a:ext uri="{FF2B5EF4-FFF2-40B4-BE49-F238E27FC236}">
                  <a16:creationId xmlns:a16="http://schemas.microsoft.com/office/drawing/2014/main" id="{15AEEF40-84A8-48AF-99ED-30C5ECEC1525}"/>
                </a:ext>
              </a:extLst>
            </p:cNvPr>
            <p:cNvSpPr>
              <a:spLocks noChangeArrowheads="1"/>
            </p:cNvSpPr>
            <p:nvPr/>
          </p:nvSpPr>
          <p:spPr bwMode="auto">
            <a:xfrm>
              <a:off x="3312" y="2688"/>
              <a:ext cx="336" cy="336"/>
            </a:xfrm>
            <a:prstGeom prst="ellipse">
              <a:avLst/>
            </a:prstGeom>
            <a:gradFill rotWithShape="0">
              <a:gsLst>
                <a:gs pos="0">
                  <a:schemeClr val="bg2">
                    <a:gamma/>
                    <a:shade val="46275"/>
                    <a:invGamma/>
                  </a:schemeClr>
                </a:gs>
                <a:gs pos="100000">
                  <a:schemeClr val="bg2"/>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11" name="Text Box 51">
              <a:extLst>
                <a:ext uri="{FF2B5EF4-FFF2-40B4-BE49-F238E27FC236}">
                  <a16:creationId xmlns:a16="http://schemas.microsoft.com/office/drawing/2014/main" id="{9688D55F-EC74-4577-A793-179A762EF3E1}"/>
                </a:ext>
              </a:extLst>
            </p:cNvPr>
            <p:cNvSpPr txBox="1">
              <a:spLocks noChangeArrowheads="1"/>
            </p:cNvSpPr>
            <p:nvPr/>
          </p:nvSpPr>
          <p:spPr bwMode="auto">
            <a:xfrm>
              <a:off x="3328" y="2688"/>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23</a:t>
              </a:r>
              <a:endParaRPr kumimoji="1" lang="en-US" altLang="zh-CN" sz="2400">
                <a:latin typeface="Times New Roman" panose="02020603050405020304" pitchFamily="18" charset="0"/>
              </a:endParaRPr>
            </a:p>
          </p:txBody>
        </p:sp>
        <p:sp>
          <p:nvSpPr>
            <p:cNvPr id="245812" name="Line 52">
              <a:extLst>
                <a:ext uri="{FF2B5EF4-FFF2-40B4-BE49-F238E27FC236}">
                  <a16:creationId xmlns:a16="http://schemas.microsoft.com/office/drawing/2014/main" id="{C7A876B1-9E1D-4CDA-B3B8-3E821D3A3A68}"/>
                </a:ext>
              </a:extLst>
            </p:cNvPr>
            <p:cNvSpPr>
              <a:spLocks noChangeShapeType="1"/>
            </p:cNvSpPr>
            <p:nvPr/>
          </p:nvSpPr>
          <p:spPr bwMode="auto">
            <a:xfrm>
              <a:off x="1563" y="768"/>
              <a:ext cx="117" cy="288"/>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13" name="Text Box 53">
              <a:extLst>
                <a:ext uri="{FF2B5EF4-FFF2-40B4-BE49-F238E27FC236}">
                  <a16:creationId xmlns:a16="http://schemas.microsoft.com/office/drawing/2014/main" id="{40F9F277-200C-48B6-BA42-8D1B5D1CC2A9}"/>
                </a:ext>
              </a:extLst>
            </p:cNvPr>
            <p:cNvSpPr txBox="1">
              <a:spLocks noChangeArrowheads="1"/>
            </p:cNvSpPr>
            <p:nvPr/>
          </p:nvSpPr>
          <p:spPr bwMode="auto">
            <a:xfrm>
              <a:off x="1454" y="489"/>
              <a:ext cx="1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i</a:t>
              </a:r>
              <a:endParaRPr kumimoji="1" lang="en-US" altLang="zh-CN" sz="2400">
                <a:latin typeface="Times New Roman" panose="02020603050405020304" pitchFamily="18" charset="0"/>
              </a:endParaRPr>
            </a:p>
          </p:txBody>
        </p:sp>
        <p:sp>
          <p:nvSpPr>
            <p:cNvPr id="245814" name="Line 54">
              <a:extLst>
                <a:ext uri="{FF2B5EF4-FFF2-40B4-BE49-F238E27FC236}">
                  <a16:creationId xmlns:a16="http://schemas.microsoft.com/office/drawing/2014/main" id="{6807E3AC-2BF8-4CE8-B681-0AC879DDA806}"/>
                </a:ext>
              </a:extLst>
            </p:cNvPr>
            <p:cNvSpPr>
              <a:spLocks noChangeShapeType="1"/>
            </p:cNvSpPr>
            <p:nvPr/>
          </p:nvSpPr>
          <p:spPr bwMode="auto">
            <a:xfrm>
              <a:off x="1179" y="1296"/>
              <a:ext cx="117" cy="288"/>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15" name="Text Box 55">
              <a:extLst>
                <a:ext uri="{FF2B5EF4-FFF2-40B4-BE49-F238E27FC236}">
                  <a16:creationId xmlns:a16="http://schemas.microsoft.com/office/drawing/2014/main" id="{1B0AF11E-11F7-440C-8D20-8106EFD57DAE}"/>
                </a:ext>
              </a:extLst>
            </p:cNvPr>
            <p:cNvSpPr txBox="1">
              <a:spLocks noChangeArrowheads="1"/>
            </p:cNvSpPr>
            <p:nvPr/>
          </p:nvSpPr>
          <p:spPr bwMode="auto">
            <a:xfrm>
              <a:off x="1072" y="2688"/>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23</a:t>
              </a:r>
              <a:endParaRPr kumimoji="1" lang="en-US" altLang="zh-CN" sz="2400">
                <a:latin typeface="Times New Roman" panose="02020603050405020304" pitchFamily="18" charset="0"/>
              </a:endParaRPr>
            </a:p>
          </p:txBody>
        </p:sp>
        <p:sp>
          <p:nvSpPr>
            <p:cNvPr id="245816" name="Text Box 56">
              <a:extLst>
                <a:ext uri="{FF2B5EF4-FFF2-40B4-BE49-F238E27FC236}">
                  <a16:creationId xmlns:a16="http://schemas.microsoft.com/office/drawing/2014/main" id="{F6FFEC0B-C3AD-4A45-B91B-A11B7D55B194}"/>
                </a:ext>
              </a:extLst>
            </p:cNvPr>
            <p:cNvSpPr txBox="1">
              <a:spLocks noChangeArrowheads="1"/>
            </p:cNvSpPr>
            <p:nvPr/>
          </p:nvSpPr>
          <p:spPr bwMode="auto">
            <a:xfrm>
              <a:off x="864" y="2112"/>
              <a:ext cx="32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FFFFCC"/>
                  </a:solidFill>
                  <a:latin typeface="Arial Narrow" panose="020B0606020202030204" pitchFamily="34" charset="0"/>
                </a:rPr>
                <a:t>17</a:t>
              </a:r>
              <a:endParaRPr kumimoji="1" lang="en-US" altLang="zh-CN" sz="2400">
                <a:latin typeface="Times New Roman" panose="02020603050405020304" pitchFamily="18" charset="0"/>
              </a:endParaRPr>
            </a:p>
          </p:txBody>
        </p:sp>
        <p:sp>
          <p:nvSpPr>
            <p:cNvPr id="245817" name="Text Box 57">
              <a:extLst>
                <a:ext uri="{FF2B5EF4-FFF2-40B4-BE49-F238E27FC236}">
                  <a16:creationId xmlns:a16="http://schemas.microsoft.com/office/drawing/2014/main" id="{7259CCCA-C91A-476C-81EB-98CC82B35D5D}"/>
                </a:ext>
              </a:extLst>
            </p:cNvPr>
            <p:cNvSpPr txBox="1">
              <a:spLocks noChangeArrowheads="1"/>
            </p:cNvSpPr>
            <p:nvPr/>
          </p:nvSpPr>
          <p:spPr bwMode="auto">
            <a:xfrm>
              <a:off x="3312" y="1008"/>
              <a:ext cx="19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j</a:t>
              </a:r>
              <a:endParaRPr kumimoji="1" lang="en-US" altLang="zh-CN" sz="2400">
                <a:latin typeface="Times New Roman" panose="02020603050405020304" pitchFamily="18" charset="0"/>
              </a:endParaRPr>
            </a:p>
          </p:txBody>
        </p:sp>
        <p:sp>
          <p:nvSpPr>
            <p:cNvPr id="245818" name="Line 58">
              <a:extLst>
                <a:ext uri="{FF2B5EF4-FFF2-40B4-BE49-F238E27FC236}">
                  <a16:creationId xmlns:a16="http://schemas.microsoft.com/office/drawing/2014/main" id="{E90D8274-A950-4C6F-A4D9-F94F0B4132CF}"/>
                </a:ext>
              </a:extLst>
            </p:cNvPr>
            <p:cNvSpPr>
              <a:spLocks noChangeShapeType="1"/>
            </p:cNvSpPr>
            <p:nvPr/>
          </p:nvSpPr>
          <p:spPr bwMode="auto">
            <a:xfrm>
              <a:off x="3867" y="759"/>
              <a:ext cx="117" cy="288"/>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19" name="Text Box 59">
              <a:extLst>
                <a:ext uri="{FF2B5EF4-FFF2-40B4-BE49-F238E27FC236}">
                  <a16:creationId xmlns:a16="http://schemas.microsoft.com/office/drawing/2014/main" id="{5C9B3C8E-256C-4712-93B4-B458FBD10E0F}"/>
                </a:ext>
              </a:extLst>
            </p:cNvPr>
            <p:cNvSpPr txBox="1">
              <a:spLocks noChangeArrowheads="1"/>
            </p:cNvSpPr>
            <p:nvPr/>
          </p:nvSpPr>
          <p:spPr bwMode="auto">
            <a:xfrm>
              <a:off x="3758" y="480"/>
              <a:ext cx="1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i</a:t>
              </a:r>
              <a:endParaRPr kumimoji="1" lang="en-US" altLang="zh-CN" sz="2400">
                <a:latin typeface="Times New Roman" panose="02020603050405020304" pitchFamily="18" charset="0"/>
              </a:endParaRPr>
            </a:p>
          </p:txBody>
        </p:sp>
        <p:sp>
          <p:nvSpPr>
            <p:cNvPr id="245820" name="Line 60">
              <a:extLst>
                <a:ext uri="{FF2B5EF4-FFF2-40B4-BE49-F238E27FC236}">
                  <a16:creationId xmlns:a16="http://schemas.microsoft.com/office/drawing/2014/main" id="{F6146F9A-F516-4D0A-8611-DE352DA265F1}"/>
                </a:ext>
              </a:extLst>
            </p:cNvPr>
            <p:cNvSpPr>
              <a:spLocks noChangeShapeType="1"/>
            </p:cNvSpPr>
            <p:nvPr/>
          </p:nvSpPr>
          <p:spPr bwMode="auto">
            <a:xfrm>
              <a:off x="3483" y="1287"/>
              <a:ext cx="117" cy="288"/>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a:extLst>
              <a:ext uri="{FF2B5EF4-FFF2-40B4-BE49-F238E27FC236}">
                <a16:creationId xmlns:a16="http://schemas.microsoft.com/office/drawing/2014/main" id="{0FD1982B-3857-4A89-BDAF-F087474D63CE}"/>
              </a:ext>
            </a:extLst>
          </p:cNvPr>
          <p:cNvSpPr>
            <a:spLocks noGrp="1"/>
          </p:cNvSpPr>
          <p:nvPr>
            <p:ph type="sldNum" sz="quarter" idx="11"/>
          </p:nvPr>
        </p:nvSpPr>
        <p:spPr/>
        <p:txBody>
          <a:bodyPr/>
          <a:lstStyle/>
          <a:p>
            <a:fld id="{D2548CF5-EFD7-4609-8832-F705240438D6}" type="slidenum">
              <a:rPr lang="en-US" altLang="zh-CN"/>
              <a:pPr/>
              <a:t>15</a:t>
            </a:fld>
            <a:endParaRPr lang="en-US" altLang="zh-CN"/>
          </a:p>
        </p:txBody>
      </p:sp>
      <p:sp>
        <p:nvSpPr>
          <p:cNvPr id="123909" name="Rectangle 5">
            <a:extLst>
              <a:ext uri="{FF2B5EF4-FFF2-40B4-BE49-F238E27FC236}">
                <a16:creationId xmlns:a16="http://schemas.microsoft.com/office/drawing/2014/main" id="{4514EC01-2C69-4336-B5E2-B8E7CB18D6CF}"/>
              </a:ext>
            </a:extLst>
          </p:cNvPr>
          <p:cNvSpPr>
            <a:spLocks noGrp="1" noChangeArrowheads="1"/>
          </p:cNvSpPr>
          <p:nvPr>
            <p:ph type="body" idx="1"/>
          </p:nvPr>
        </p:nvSpPr>
        <p:spPr>
          <a:xfrm>
            <a:off x="611188" y="873125"/>
            <a:ext cx="8229600" cy="5508625"/>
          </a:xfrm>
        </p:spPr>
        <p:txBody>
          <a:bodyPr/>
          <a:lstStyle/>
          <a:p>
            <a:pPr>
              <a:lnSpc>
                <a:spcPct val="105000"/>
              </a:lnSpc>
              <a:spcBef>
                <a:spcPct val="15000"/>
              </a:spcBef>
              <a:buClr>
                <a:srgbClr val="800080"/>
              </a:buClr>
              <a:buSzPct val="50000"/>
            </a:pPr>
            <a:r>
              <a:rPr kumimoji="1" lang="zh-CN" altLang="en-US" sz="3000" b="1" u="sng">
                <a:solidFill>
                  <a:srgbClr val="FF3300"/>
                </a:solidFill>
                <a:latin typeface="Times New Roman" panose="02020603050405020304" pitchFamily="18" charset="0"/>
                <a:ea typeface="仿宋_GB2312" pitchFamily="49" charset="-122"/>
              </a:rPr>
              <a:t>性质</a:t>
            </a:r>
            <a:r>
              <a:rPr kumimoji="1" lang="en-US" altLang="zh-CN" sz="3000" b="1" u="sng">
                <a:solidFill>
                  <a:srgbClr val="FF3300"/>
                </a:solidFill>
                <a:latin typeface="Times New Roman" panose="02020603050405020304" pitchFamily="18" charset="0"/>
                <a:ea typeface="仿宋_GB2312" pitchFamily="49" charset="-122"/>
              </a:rPr>
              <a:t>3</a:t>
            </a:r>
            <a:r>
              <a:rPr kumimoji="1" lang="en-US" altLang="zh-CN" sz="3000" b="1">
                <a:solidFill>
                  <a:srgbClr val="008000"/>
                </a:solidFill>
                <a:latin typeface="Times New Roman" panose="02020603050405020304" pitchFamily="18" charset="0"/>
                <a:ea typeface="仿宋_GB2312" pitchFamily="49" charset="-122"/>
              </a:rPr>
              <a:t>    </a:t>
            </a:r>
            <a:r>
              <a:rPr kumimoji="1" lang="zh-CN" altLang="en-US" sz="3000" b="1">
                <a:solidFill>
                  <a:srgbClr val="000099"/>
                </a:solidFill>
                <a:latin typeface="Times New Roman" panose="02020603050405020304" pitchFamily="18" charset="0"/>
                <a:ea typeface="仿宋_GB2312" pitchFamily="49" charset="-122"/>
              </a:rPr>
              <a:t>对任何一棵二叉树，如果其叶结点有 </a:t>
            </a:r>
            <a:r>
              <a:rPr kumimoji="1" lang="en-US" altLang="zh-CN" sz="3000" b="1" i="1">
                <a:solidFill>
                  <a:srgbClr val="000099"/>
                </a:solidFill>
                <a:latin typeface="Times New Roman" panose="02020603050405020304" pitchFamily="18" charset="0"/>
                <a:ea typeface="仿宋_GB2312" pitchFamily="49" charset="-122"/>
              </a:rPr>
              <a:t>n</a:t>
            </a:r>
            <a:r>
              <a:rPr kumimoji="1" lang="en-US" altLang="zh-CN" sz="3000" b="1" baseline="-25000">
                <a:solidFill>
                  <a:srgbClr val="000099"/>
                </a:solidFill>
                <a:latin typeface="Times New Roman" panose="02020603050405020304" pitchFamily="18" charset="0"/>
                <a:ea typeface="仿宋_GB2312" pitchFamily="49" charset="-122"/>
              </a:rPr>
              <a:t>0 </a:t>
            </a:r>
            <a:r>
              <a:rPr kumimoji="1" lang="zh-CN" altLang="en-US" sz="3000" b="1">
                <a:solidFill>
                  <a:srgbClr val="000099"/>
                </a:solidFill>
                <a:latin typeface="Times New Roman" panose="02020603050405020304" pitchFamily="18" charset="0"/>
                <a:ea typeface="仿宋_GB2312" pitchFamily="49" charset="-122"/>
              </a:rPr>
              <a:t>个</a:t>
            </a:r>
            <a:r>
              <a:rPr kumimoji="1" lang="en-US" altLang="zh-CN" sz="3000" b="1">
                <a:solidFill>
                  <a:srgbClr val="000099"/>
                </a:solidFill>
                <a:latin typeface="Times New Roman" panose="02020603050405020304" pitchFamily="18" charset="0"/>
                <a:ea typeface="仿宋_GB2312" pitchFamily="49" charset="-122"/>
              </a:rPr>
              <a:t>, </a:t>
            </a:r>
            <a:r>
              <a:rPr kumimoji="1" lang="zh-CN" altLang="en-US" sz="3000" b="1">
                <a:solidFill>
                  <a:srgbClr val="000099"/>
                </a:solidFill>
                <a:latin typeface="Times New Roman" panose="02020603050405020304" pitchFamily="18" charset="0"/>
                <a:ea typeface="仿宋_GB2312" pitchFamily="49" charset="-122"/>
              </a:rPr>
              <a:t>度为 </a:t>
            </a:r>
            <a:r>
              <a:rPr kumimoji="1" lang="en-US" altLang="zh-CN" sz="3000" b="1">
                <a:solidFill>
                  <a:srgbClr val="000099"/>
                </a:solidFill>
                <a:latin typeface="Times New Roman" panose="02020603050405020304" pitchFamily="18" charset="0"/>
                <a:ea typeface="仿宋_GB2312" pitchFamily="49" charset="-122"/>
              </a:rPr>
              <a:t>2 </a:t>
            </a:r>
            <a:r>
              <a:rPr kumimoji="1" lang="zh-CN" altLang="en-US" sz="3000" b="1">
                <a:solidFill>
                  <a:srgbClr val="000099"/>
                </a:solidFill>
                <a:latin typeface="Times New Roman" panose="02020603050405020304" pitchFamily="18" charset="0"/>
                <a:ea typeface="仿宋_GB2312" pitchFamily="49" charset="-122"/>
              </a:rPr>
              <a:t>的非叶结点有 </a:t>
            </a:r>
            <a:r>
              <a:rPr kumimoji="1" lang="en-US" altLang="zh-CN" sz="3000" b="1" i="1">
                <a:solidFill>
                  <a:srgbClr val="000099"/>
                </a:solidFill>
                <a:latin typeface="Times New Roman" panose="02020603050405020304" pitchFamily="18" charset="0"/>
                <a:ea typeface="仿宋_GB2312" pitchFamily="49" charset="-122"/>
              </a:rPr>
              <a:t>n</a:t>
            </a:r>
            <a:r>
              <a:rPr kumimoji="1" lang="en-US" altLang="zh-CN" sz="3000" b="1" baseline="-25000">
                <a:solidFill>
                  <a:srgbClr val="000099"/>
                </a:solidFill>
                <a:latin typeface="Times New Roman" panose="02020603050405020304" pitchFamily="18" charset="0"/>
                <a:ea typeface="仿宋_GB2312" pitchFamily="49" charset="-122"/>
              </a:rPr>
              <a:t>2 </a:t>
            </a:r>
            <a:r>
              <a:rPr kumimoji="1" lang="zh-CN" altLang="en-US" sz="3000" b="1">
                <a:solidFill>
                  <a:srgbClr val="000099"/>
                </a:solidFill>
                <a:latin typeface="Times New Roman" panose="02020603050405020304" pitchFamily="18" charset="0"/>
                <a:ea typeface="仿宋_GB2312" pitchFamily="49" charset="-122"/>
              </a:rPr>
              <a:t>个</a:t>
            </a:r>
            <a:r>
              <a:rPr kumimoji="1" lang="en-US" altLang="zh-CN" sz="3000" b="1">
                <a:solidFill>
                  <a:srgbClr val="000099"/>
                </a:solidFill>
                <a:latin typeface="Times New Roman" panose="02020603050405020304" pitchFamily="18" charset="0"/>
                <a:ea typeface="仿宋_GB2312" pitchFamily="49" charset="-122"/>
              </a:rPr>
              <a:t>,   </a:t>
            </a:r>
            <a:r>
              <a:rPr kumimoji="1" lang="zh-CN" altLang="en-US" sz="3000" b="1">
                <a:solidFill>
                  <a:srgbClr val="000099"/>
                </a:solidFill>
                <a:latin typeface="Times New Roman" panose="02020603050405020304" pitchFamily="18" charset="0"/>
                <a:ea typeface="仿宋_GB2312" pitchFamily="49" charset="-122"/>
              </a:rPr>
              <a:t>则有</a:t>
            </a:r>
          </a:p>
          <a:p>
            <a:pPr>
              <a:lnSpc>
                <a:spcPct val="105000"/>
              </a:lnSpc>
              <a:spcBef>
                <a:spcPct val="15000"/>
              </a:spcBef>
              <a:buFont typeface="Wingdings" panose="05000000000000000000" pitchFamily="2" charset="2"/>
              <a:buNone/>
            </a:pPr>
            <a:r>
              <a:rPr kumimoji="1" lang="zh-CN" altLang="en-US" sz="3000" b="1">
                <a:solidFill>
                  <a:srgbClr val="008000"/>
                </a:solidFill>
                <a:latin typeface="Times New Roman" panose="02020603050405020304" pitchFamily="18" charset="0"/>
                <a:ea typeface="仿宋_GB2312" pitchFamily="49" charset="-122"/>
              </a:rPr>
              <a:t>                         </a:t>
            </a:r>
            <a:r>
              <a:rPr kumimoji="1" lang="en-US" altLang="zh-CN" sz="3000" b="1" i="1">
                <a:solidFill>
                  <a:srgbClr val="FF3300"/>
                </a:solidFill>
                <a:latin typeface="Times New Roman" panose="02020603050405020304" pitchFamily="18" charset="0"/>
                <a:ea typeface="仿宋_GB2312" pitchFamily="49" charset="-122"/>
              </a:rPr>
              <a:t>n</a:t>
            </a:r>
            <a:r>
              <a:rPr kumimoji="1" lang="en-US" altLang="zh-CN" sz="3000" b="1" baseline="-25000">
                <a:solidFill>
                  <a:srgbClr val="FF3300"/>
                </a:solidFill>
                <a:latin typeface="Times New Roman" panose="02020603050405020304" pitchFamily="18" charset="0"/>
                <a:ea typeface="仿宋_GB2312" pitchFamily="49" charset="-122"/>
              </a:rPr>
              <a:t>0</a:t>
            </a:r>
            <a:r>
              <a:rPr kumimoji="1" lang="zh-CN" altLang="en-US" sz="3000" b="1">
                <a:solidFill>
                  <a:srgbClr val="FF3300"/>
                </a:solidFill>
                <a:latin typeface="Times New Roman" panose="02020603050405020304" pitchFamily="18" charset="0"/>
                <a:ea typeface="仿宋_GB2312" pitchFamily="49" charset="-122"/>
              </a:rPr>
              <a:t>＝</a:t>
            </a:r>
            <a:r>
              <a:rPr kumimoji="1" lang="en-US" altLang="zh-CN" sz="3000" b="1" i="1">
                <a:solidFill>
                  <a:srgbClr val="FF3300"/>
                </a:solidFill>
                <a:latin typeface="Times New Roman" panose="02020603050405020304" pitchFamily="18" charset="0"/>
                <a:ea typeface="仿宋_GB2312" pitchFamily="49" charset="-122"/>
              </a:rPr>
              <a:t>n</a:t>
            </a:r>
            <a:r>
              <a:rPr kumimoji="1" lang="en-US" altLang="zh-CN" sz="3000" b="1" baseline="-25000">
                <a:solidFill>
                  <a:srgbClr val="FF3300"/>
                </a:solidFill>
                <a:latin typeface="Times New Roman" panose="02020603050405020304" pitchFamily="18" charset="0"/>
                <a:ea typeface="仿宋_GB2312" pitchFamily="49" charset="-122"/>
              </a:rPr>
              <a:t>2</a:t>
            </a:r>
            <a:r>
              <a:rPr kumimoji="1" lang="zh-CN" altLang="en-US" sz="3000" b="1">
                <a:solidFill>
                  <a:srgbClr val="FF3300"/>
                </a:solidFill>
                <a:latin typeface="Times New Roman" panose="02020603050405020304" pitchFamily="18" charset="0"/>
                <a:ea typeface="仿宋_GB2312" pitchFamily="49" charset="-122"/>
              </a:rPr>
              <a:t>＋</a:t>
            </a:r>
            <a:r>
              <a:rPr kumimoji="1" lang="en-US" altLang="zh-CN" sz="3000" b="1">
                <a:solidFill>
                  <a:srgbClr val="FF3300"/>
                </a:solidFill>
                <a:latin typeface="Times New Roman" panose="02020603050405020304" pitchFamily="18" charset="0"/>
                <a:ea typeface="仿宋_GB2312" pitchFamily="49" charset="-122"/>
              </a:rPr>
              <a:t>1</a:t>
            </a:r>
          </a:p>
          <a:p>
            <a:pPr>
              <a:lnSpc>
                <a:spcPct val="105000"/>
              </a:lnSpc>
              <a:spcBef>
                <a:spcPct val="15000"/>
              </a:spcBef>
              <a:buFont typeface="Wingdings" panose="05000000000000000000" pitchFamily="2" charset="2"/>
              <a:buNone/>
            </a:pPr>
            <a:endParaRPr kumimoji="1" lang="en-US" altLang="zh-CN" sz="800" b="1">
              <a:solidFill>
                <a:srgbClr val="000099"/>
              </a:solidFill>
              <a:latin typeface="Times New Roman" panose="02020603050405020304" pitchFamily="18" charset="0"/>
              <a:ea typeface="仿宋_GB2312" pitchFamily="49" charset="-122"/>
            </a:endParaRPr>
          </a:p>
          <a:p>
            <a:pPr>
              <a:lnSpc>
                <a:spcPct val="105000"/>
              </a:lnSpc>
              <a:spcBef>
                <a:spcPct val="15000"/>
              </a:spcBef>
              <a:buFont typeface="Wingdings" panose="05000000000000000000" pitchFamily="2" charset="2"/>
              <a:buNone/>
            </a:pPr>
            <a:r>
              <a:rPr kumimoji="1" lang="en-US" altLang="zh-CN" sz="3000" b="1">
                <a:solidFill>
                  <a:srgbClr val="000099"/>
                </a:solidFill>
                <a:latin typeface="Times New Roman" panose="02020603050405020304" pitchFamily="18" charset="0"/>
                <a:ea typeface="仿宋_GB2312" pitchFamily="49" charset="-122"/>
              </a:rPr>
              <a:t>	  </a:t>
            </a:r>
            <a:r>
              <a:rPr kumimoji="1" lang="zh-CN" altLang="en-US" sz="3000" b="1">
                <a:solidFill>
                  <a:srgbClr val="006600"/>
                </a:solidFill>
                <a:latin typeface="Times New Roman" panose="02020603050405020304" pitchFamily="18" charset="0"/>
                <a:ea typeface="仿宋_GB2312" pitchFamily="49" charset="-122"/>
              </a:rPr>
              <a:t>若设度为 </a:t>
            </a:r>
            <a:r>
              <a:rPr kumimoji="1" lang="en-US" altLang="zh-CN" sz="3000" b="1">
                <a:solidFill>
                  <a:srgbClr val="006600"/>
                </a:solidFill>
                <a:latin typeface="Times New Roman" panose="02020603050405020304" pitchFamily="18" charset="0"/>
                <a:ea typeface="仿宋_GB2312" pitchFamily="49" charset="-122"/>
              </a:rPr>
              <a:t>1 </a:t>
            </a:r>
            <a:r>
              <a:rPr kumimoji="1" lang="zh-CN" altLang="en-US" sz="3000" b="1">
                <a:solidFill>
                  <a:srgbClr val="006600"/>
                </a:solidFill>
                <a:latin typeface="Times New Roman" panose="02020603050405020304" pitchFamily="18" charset="0"/>
                <a:ea typeface="仿宋_GB2312" pitchFamily="49" charset="-122"/>
              </a:rPr>
              <a:t>的结点有 </a:t>
            </a:r>
            <a:r>
              <a:rPr kumimoji="1" lang="en-US" altLang="zh-CN" sz="3000" b="1" i="1">
                <a:solidFill>
                  <a:srgbClr val="006600"/>
                </a:solidFill>
                <a:latin typeface="Times New Roman" panose="02020603050405020304" pitchFamily="18" charset="0"/>
                <a:ea typeface="仿宋_GB2312" pitchFamily="49" charset="-122"/>
              </a:rPr>
              <a:t>n</a:t>
            </a:r>
            <a:r>
              <a:rPr kumimoji="1" lang="en-US" altLang="zh-CN" sz="3000" b="1" baseline="-25000">
                <a:solidFill>
                  <a:srgbClr val="006600"/>
                </a:solidFill>
                <a:latin typeface="Times New Roman" panose="02020603050405020304" pitchFamily="18" charset="0"/>
                <a:ea typeface="仿宋_GB2312" pitchFamily="49" charset="-122"/>
              </a:rPr>
              <a:t>1 </a:t>
            </a:r>
            <a:r>
              <a:rPr kumimoji="1" lang="zh-CN" altLang="en-US" sz="3000" b="1">
                <a:solidFill>
                  <a:srgbClr val="006600"/>
                </a:solidFill>
                <a:latin typeface="Times New Roman" panose="02020603050405020304" pitchFamily="18" charset="0"/>
                <a:ea typeface="仿宋_GB2312" pitchFamily="49" charset="-122"/>
              </a:rPr>
              <a:t>个，总结点数为</a:t>
            </a:r>
            <a:r>
              <a:rPr kumimoji="1" lang="en-US" altLang="zh-CN" sz="3000" b="1" i="1">
                <a:solidFill>
                  <a:srgbClr val="006600"/>
                </a:solidFill>
                <a:latin typeface="Times New Roman" panose="02020603050405020304" pitchFamily="18" charset="0"/>
                <a:ea typeface="仿宋_GB2312" pitchFamily="49" charset="-122"/>
              </a:rPr>
              <a:t>n</a:t>
            </a:r>
            <a:r>
              <a:rPr kumimoji="1" lang="zh-CN" altLang="en-US" sz="3000" b="1">
                <a:solidFill>
                  <a:srgbClr val="006600"/>
                </a:solidFill>
                <a:latin typeface="Times New Roman" panose="02020603050405020304" pitchFamily="18" charset="0"/>
                <a:ea typeface="仿宋_GB2312" pitchFamily="49" charset="-122"/>
              </a:rPr>
              <a:t>，</a:t>
            </a:r>
          </a:p>
          <a:p>
            <a:pPr>
              <a:lnSpc>
                <a:spcPct val="105000"/>
              </a:lnSpc>
              <a:spcBef>
                <a:spcPct val="15000"/>
              </a:spcBef>
              <a:buFont typeface="Wingdings" panose="05000000000000000000" pitchFamily="2" charset="2"/>
              <a:buNone/>
            </a:pPr>
            <a:r>
              <a:rPr kumimoji="1" lang="zh-CN" altLang="en-US" sz="3000" b="1">
                <a:solidFill>
                  <a:srgbClr val="006600"/>
                </a:solidFill>
                <a:latin typeface="Times New Roman" panose="02020603050405020304" pitchFamily="18" charset="0"/>
                <a:ea typeface="仿宋_GB2312" pitchFamily="49" charset="-122"/>
              </a:rPr>
              <a:t>  	  总边数为</a:t>
            </a:r>
            <a:r>
              <a:rPr kumimoji="1" lang="en-US" altLang="zh-CN" sz="3000" b="1" i="1">
                <a:solidFill>
                  <a:srgbClr val="006600"/>
                </a:solidFill>
                <a:latin typeface="Times New Roman" panose="02020603050405020304" pitchFamily="18" charset="0"/>
                <a:ea typeface="仿宋_GB2312" pitchFamily="49" charset="-122"/>
              </a:rPr>
              <a:t>e</a:t>
            </a:r>
            <a:r>
              <a:rPr kumimoji="1" lang="zh-CN" altLang="en-US" sz="3000" b="1">
                <a:solidFill>
                  <a:srgbClr val="006600"/>
                </a:solidFill>
                <a:latin typeface="Times New Roman" panose="02020603050405020304" pitchFamily="18" charset="0"/>
                <a:ea typeface="仿宋_GB2312" pitchFamily="49" charset="-122"/>
              </a:rPr>
              <a:t>，则根据二叉树的定义，</a:t>
            </a:r>
          </a:p>
          <a:p>
            <a:pPr>
              <a:lnSpc>
                <a:spcPct val="105000"/>
              </a:lnSpc>
              <a:spcBef>
                <a:spcPct val="15000"/>
              </a:spcBef>
              <a:buFont typeface="Wingdings" panose="05000000000000000000" pitchFamily="2" charset="2"/>
              <a:buNone/>
            </a:pPr>
            <a:r>
              <a:rPr kumimoji="1" lang="zh-CN" altLang="en-US" sz="3000" b="1">
                <a:solidFill>
                  <a:srgbClr val="006600"/>
                </a:solidFill>
                <a:latin typeface="Times New Roman" panose="02020603050405020304" pitchFamily="18" charset="0"/>
                <a:ea typeface="仿宋_GB2312" pitchFamily="49" charset="-122"/>
              </a:rPr>
              <a:t>           </a:t>
            </a:r>
            <a:r>
              <a:rPr kumimoji="1" lang="en-US" altLang="zh-CN" sz="3000" b="1" i="1">
                <a:solidFill>
                  <a:srgbClr val="006600"/>
                </a:solidFill>
                <a:latin typeface="Times New Roman" panose="02020603050405020304" pitchFamily="18" charset="0"/>
                <a:ea typeface="仿宋_GB2312" pitchFamily="49" charset="-122"/>
              </a:rPr>
              <a:t>n</a:t>
            </a:r>
            <a:r>
              <a:rPr kumimoji="1" lang="en-US" altLang="zh-CN" sz="3000" b="1">
                <a:solidFill>
                  <a:srgbClr val="006600"/>
                </a:solidFill>
                <a:latin typeface="Times New Roman" panose="02020603050405020304" pitchFamily="18" charset="0"/>
                <a:ea typeface="仿宋_GB2312" pitchFamily="49" charset="-122"/>
              </a:rPr>
              <a:t> = </a:t>
            </a:r>
            <a:r>
              <a:rPr kumimoji="1" lang="en-US" altLang="zh-CN" sz="3000" b="1" i="1">
                <a:solidFill>
                  <a:srgbClr val="006600"/>
                </a:solidFill>
                <a:latin typeface="Times New Roman" panose="02020603050405020304" pitchFamily="18" charset="0"/>
                <a:ea typeface="仿宋_GB2312" pitchFamily="49" charset="-122"/>
              </a:rPr>
              <a:t>n</a:t>
            </a:r>
            <a:r>
              <a:rPr kumimoji="1" lang="en-US" altLang="zh-CN" sz="3000" b="1" baseline="-25000">
                <a:solidFill>
                  <a:srgbClr val="006600"/>
                </a:solidFill>
                <a:latin typeface="Times New Roman" panose="02020603050405020304" pitchFamily="18" charset="0"/>
                <a:ea typeface="仿宋_GB2312" pitchFamily="49" charset="-122"/>
              </a:rPr>
              <a:t>0</a:t>
            </a:r>
            <a:r>
              <a:rPr kumimoji="1" lang="en-US" altLang="zh-CN" sz="3000" b="1">
                <a:solidFill>
                  <a:srgbClr val="006600"/>
                </a:solidFill>
                <a:latin typeface="Times New Roman" panose="02020603050405020304" pitchFamily="18" charset="0"/>
                <a:ea typeface="仿宋_GB2312" pitchFamily="49" charset="-122"/>
              </a:rPr>
              <a:t>+</a:t>
            </a:r>
            <a:r>
              <a:rPr kumimoji="1" lang="en-US" altLang="zh-CN" sz="3000" b="1" i="1">
                <a:solidFill>
                  <a:srgbClr val="006600"/>
                </a:solidFill>
                <a:latin typeface="Times New Roman" panose="02020603050405020304" pitchFamily="18" charset="0"/>
                <a:ea typeface="仿宋_GB2312" pitchFamily="49" charset="-122"/>
              </a:rPr>
              <a:t>n</a:t>
            </a:r>
            <a:r>
              <a:rPr kumimoji="1" lang="en-US" altLang="zh-CN" sz="3000" b="1" baseline="-25000">
                <a:solidFill>
                  <a:srgbClr val="006600"/>
                </a:solidFill>
                <a:latin typeface="Times New Roman" panose="02020603050405020304" pitchFamily="18" charset="0"/>
                <a:ea typeface="仿宋_GB2312" pitchFamily="49" charset="-122"/>
              </a:rPr>
              <a:t>1</a:t>
            </a:r>
            <a:r>
              <a:rPr kumimoji="1" lang="en-US" altLang="zh-CN" sz="3000" b="1">
                <a:solidFill>
                  <a:srgbClr val="006600"/>
                </a:solidFill>
                <a:latin typeface="Times New Roman" panose="02020603050405020304" pitchFamily="18" charset="0"/>
                <a:ea typeface="仿宋_GB2312" pitchFamily="49" charset="-122"/>
              </a:rPr>
              <a:t>+</a:t>
            </a:r>
            <a:r>
              <a:rPr kumimoji="1" lang="en-US" altLang="zh-CN" sz="3000" b="1" i="1">
                <a:solidFill>
                  <a:srgbClr val="006600"/>
                </a:solidFill>
                <a:latin typeface="Times New Roman" panose="02020603050405020304" pitchFamily="18" charset="0"/>
                <a:ea typeface="仿宋_GB2312" pitchFamily="49" charset="-122"/>
              </a:rPr>
              <a:t>n</a:t>
            </a:r>
            <a:r>
              <a:rPr kumimoji="1" lang="en-US" altLang="zh-CN" sz="3000" b="1" baseline="-25000">
                <a:solidFill>
                  <a:srgbClr val="006600"/>
                </a:solidFill>
                <a:latin typeface="Times New Roman" panose="02020603050405020304" pitchFamily="18" charset="0"/>
                <a:ea typeface="仿宋_GB2312" pitchFamily="49" charset="-122"/>
              </a:rPr>
              <a:t>2</a:t>
            </a:r>
            <a:r>
              <a:rPr kumimoji="1" lang="en-US" altLang="zh-CN" sz="3000" b="1">
                <a:solidFill>
                  <a:srgbClr val="006600"/>
                </a:solidFill>
                <a:latin typeface="Times New Roman" panose="02020603050405020304" pitchFamily="18" charset="0"/>
                <a:ea typeface="仿宋_GB2312" pitchFamily="49" charset="-122"/>
              </a:rPr>
              <a:t>     </a:t>
            </a:r>
            <a:r>
              <a:rPr kumimoji="1" lang="en-US" altLang="zh-CN" sz="3000" b="1" i="1">
                <a:solidFill>
                  <a:schemeClr val="tx2"/>
                </a:solidFill>
                <a:latin typeface="Times New Roman" panose="02020603050405020304" pitchFamily="18" charset="0"/>
                <a:ea typeface="仿宋_GB2312" pitchFamily="49" charset="-122"/>
              </a:rPr>
              <a:t>e</a:t>
            </a:r>
            <a:r>
              <a:rPr kumimoji="1" lang="en-US" altLang="zh-CN" sz="3000" b="1">
                <a:solidFill>
                  <a:schemeClr val="tx2"/>
                </a:solidFill>
                <a:latin typeface="Times New Roman" panose="02020603050405020304" pitchFamily="18" charset="0"/>
                <a:ea typeface="仿宋_GB2312" pitchFamily="49" charset="-122"/>
              </a:rPr>
              <a:t> </a:t>
            </a:r>
            <a:r>
              <a:rPr kumimoji="1" lang="en-US" altLang="zh-CN" sz="3000" b="1">
                <a:solidFill>
                  <a:srgbClr val="006600"/>
                </a:solidFill>
                <a:latin typeface="Times New Roman" panose="02020603050405020304" pitchFamily="18" charset="0"/>
                <a:ea typeface="仿宋_GB2312" pitchFamily="49" charset="-122"/>
              </a:rPr>
              <a:t>= 2</a:t>
            </a:r>
            <a:r>
              <a:rPr kumimoji="1" lang="en-US" altLang="zh-CN" sz="3000" b="1" i="1">
                <a:solidFill>
                  <a:srgbClr val="006600"/>
                </a:solidFill>
                <a:latin typeface="Times New Roman" panose="02020603050405020304" pitchFamily="18" charset="0"/>
                <a:ea typeface="仿宋_GB2312" pitchFamily="49" charset="-122"/>
              </a:rPr>
              <a:t>n</a:t>
            </a:r>
            <a:r>
              <a:rPr kumimoji="1" lang="en-US" altLang="zh-CN" sz="3000" b="1" baseline="-25000">
                <a:solidFill>
                  <a:srgbClr val="006600"/>
                </a:solidFill>
                <a:latin typeface="Times New Roman" panose="02020603050405020304" pitchFamily="18" charset="0"/>
                <a:ea typeface="仿宋_GB2312" pitchFamily="49" charset="-122"/>
              </a:rPr>
              <a:t>2</a:t>
            </a:r>
            <a:r>
              <a:rPr kumimoji="1" lang="en-US" altLang="zh-CN" sz="3000" b="1">
                <a:solidFill>
                  <a:srgbClr val="006600"/>
                </a:solidFill>
                <a:latin typeface="Times New Roman" panose="02020603050405020304" pitchFamily="18" charset="0"/>
                <a:ea typeface="仿宋_GB2312" pitchFamily="49" charset="-122"/>
              </a:rPr>
              <a:t>+</a:t>
            </a:r>
            <a:r>
              <a:rPr kumimoji="1" lang="en-US" altLang="zh-CN" sz="3000" b="1" i="1">
                <a:solidFill>
                  <a:srgbClr val="006600"/>
                </a:solidFill>
                <a:latin typeface="Times New Roman" panose="02020603050405020304" pitchFamily="18" charset="0"/>
                <a:ea typeface="仿宋_GB2312" pitchFamily="49" charset="-122"/>
              </a:rPr>
              <a:t>n</a:t>
            </a:r>
            <a:r>
              <a:rPr kumimoji="1" lang="en-US" altLang="zh-CN" sz="3000" b="1" baseline="-25000">
                <a:solidFill>
                  <a:srgbClr val="006600"/>
                </a:solidFill>
                <a:latin typeface="Times New Roman" panose="02020603050405020304" pitchFamily="18" charset="0"/>
                <a:ea typeface="仿宋_GB2312" pitchFamily="49" charset="-122"/>
              </a:rPr>
              <a:t>1 </a:t>
            </a:r>
            <a:r>
              <a:rPr kumimoji="1" lang="en-US" altLang="zh-CN" sz="3000" b="1">
                <a:solidFill>
                  <a:srgbClr val="006600"/>
                </a:solidFill>
                <a:latin typeface="Times New Roman" panose="02020603050405020304" pitchFamily="18" charset="0"/>
                <a:ea typeface="仿宋_GB2312" pitchFamily="49" charset="-122"/>
              </a:rPr>
              <a:t>= </a:t>
            </a:r>
            <a:r>
              <a:rPr kumimoji="1" lang="en-US" altLang="zh-CN" sz="3000" b="1" i="1">
                <a:solidFill>
                  <a:schemeClr val="tx2"/>
                </a:solidFill>
                <a:latin typeface="Times New Roman" panose="02020603050405020304" pitchFamily="18" charset="0"/>
                <a:ea typeface="仿宋_GB2312" pitchFamily="49" charset="-122"/>
              </a:rPr>
              <a:t>n</a:t>
            </a:r>
            <a:r>
              <a:rPr kumimoji="1" lang="en-US" altLang="zh-CN" sz="3000" b="1">
                <a:solidFill>
                  <a:schemeClr val="tx2"/>
                </a:solidFill>
                <a:latin typeface="Courier New" panose="02070309020205020404" pitchFamily="49" charset="0"/>
                <a:ea typeface="仿宋_GB2312" pitchFamily="49" charset="-122"/>
              </a:rPr>
              <a:t>-</a:t>
            </a:r>
            <a:r>
              <a:rPr kumimoji="1" lang="en-US" altLang="zh-CN" sz="3000" b="1">
                <a:solidFill>
                  <a:schemeClr val="tx2"/>
                </a:solidFill>
                <a:latin typeface="Times New Roman" panose="02020603050405020304" pitchFamily="18" charset="0"/>
                <a:ea typeface="仿宋_GB2312" pitchFamily="49" charset="-122"/>
              </a:rPr>
              <a:t>1</a:t>
            </a:r>
          </a:p>
          <a:p>
            <a:pPr>
              <a:lnSpc>
                <a:spcPct val="105000"/>
              </a:lnSpc>
              <a:spcBef>
                <a:spcPct val="15000"/>
              </a:spcBef>
              <a:buFont typeface="Wingdings" panose="05000000000000000000" pitchFamily="2" charset="2"/>
              <a:buNone/>
            </a:pPr>
            <a:r>
              <a:rPr kumimoji="1" lang="en-US" altLang="zh-CN" sz="3000" b="1">
                <a:solidFill>
                  <a:srgbClr val="006600"/>
                </a:solidFill>
                <a:latin typeface="Times New Roman" panose="02020603050405020304" pitchFamily="18" charset="0"/>
                <a:ea typeface="仿宋_GB2312" pitchFamily="49" charset="-122"/>
              </a:rPr>
              <a:t>	  </a:t>
            </a:r>
            <a:r>
              <a:rPr kumimoji="1" lang="zh-CN" altLang="en-US" sz="3000" b="1">
                <a:solidFill>
                  <a:srgbClr val="006600"/>
                </a:solidFill>
                <a:latin typeface="Times New Roman" panose="02020603050405020304" pitchFamily="18" charset="0"/>
                <a:ea typeface="仿宋_GB2312" pitchFamily="49" charset="-122"/>
              </a:rPr>
              <a:t>因此，有  </a:t>
            </a:r>
            <a:r>
              <a:rPr kumimoji="1" lang="en-US" altLang="en-US" sz="3000" b="1">
                <a:solidFill>
                  <a:srgbClr val="006600"/>
                </a:solidFill>
                <a:latin typeface="Times New Roman" panose="02020603050405020304" pitchFamily="18" charset="0"/>
                <a:ea typeface="仿宋_GB2312" pitchFamily="49" charset="-122"/>
              </a:rPr>
              <a:t>2</a:t>
            </a:r>
            <a:r>
              <a:rPr kumimoji="1" lang="en-US" altLang="zh-CN" sz="3000" b="1" i="1">
                <a:solidFill>
                  <a:srgbClr val="006600"/>
                </a:solidFill>
                <a:latin typeface="Times New Roman" panose="02020603050405020304" pitchFamily="18" charset="0"/>
                <a:ea typeface="仿宋_GB2312" pitchFamily="49" charset="-122"/>
              </a:rPr>
              <a:t>n</a:t>
            </a:r>
            <a:r>
              <a:rPr kumimoji="1" lang="en-US" altLang="zh-CN" sz="3000" b="1" baseline="-25000">
                <a:solidFill>
                  <a:srgbClr val="006600"/>
                </a:solidFill>
                <a:latin typeface="Times New Roman" panose="02020603050405020304" pitchFamily="18" charset="0"/>
                <a:ea typeface="仿宋_GB2312" pitchFamily="49" charset="-122"/>
              </a:rPr>
              <a:t>2</a:t>
            </a:r>
            <a:r>
              <a:rPr kumimoji="1" lang="en-US" altLang="zh-CN" sz="3000" b="1">
                <a:solidFill>
                  <a:srgbClr val="006600"/>
                </a:solidFill>
                <a:latin typeface="Times New Roman" panose="02020603050405020304" pitchFamily="18" charset="0"/>
                <a:ea typeface="仿宋_GB2312" pitchFamily="49" charset="-122"/>
              </a:rPr>
              <a:t>+</a:t>
            </a:r>
            <a:r>
              <a:rPr kumimoji="1" lang="en-US" altLang="zh-CN" sz="3000" b="1" i="1">
                <a:solidFill>
                  <a:srgbClr val="006600"/>
                </a:solidFill>
                <a:latin typeface="Times New Roman" panose="02020603050405020304" pitchFamily="18" charset="0"/>
                <a:ea typeface="仿宋_GB2312" pitchFamily="49" charset="-122"/>
              </a:rPr>
              <a:t>n</a:t>
            </a:r>
            <a:r>
              <a:rPr kumimoji="1" lang="en-US" altLang="zh-CN" sz="3000" b="1" baseline="-25000">
                <a:solidFill>
                  <a:srgbClr val="006600"/>
                </a:solidFill>
                <a:latin typeface="Times New Roman" panose="02020603050405020304" pitchFamily="18" charset="0"/>
                <a:ea typeface="仿宋_GB2312" pitchFamily="49" charset="-122"/>
              </a:rPr>
              <a:t>1 </a:t>
            </a:r>
            <a:r>
              <a:rPr kumimoji="1" lang="en-US" altLang="zh-CN" sz="3000" b="1">
                <a:solidFill>
                  <a:srgbClr val="006600"/>
                </a:solidFill>
                <a:latin typeface="Times New Roman" panose="02020603050405020304" pitchFamily="18" charset="0"/>
                <a:ea typeface="仿宋_GB2312" pitchFamily="49" charset="-122"/>
              </a:rPr>
              <a:t>= </a:t>
            </a:r>
            <a:r>
              <a:rPr kumimoji="1" lang="en-US" altLang="zh-CN" sz="3000" b="1" i="1">
                <a:solidFill>
                  <a:srgbClr val="006600"/>
                </a:solidFill>
                <a:latin typeface="Times New Roman" panose="02020603050405020304" pitchFamily="18" charset="0"/>
                <a:ea typeface="仿宋_GB2312" pitchFamily="49" charset="-122"/>
              </a:rPr>
              <a:t>n</a:t>
            </a:r>
            <a:r>
              <a:rPr kumimoji="1" lang="en-US" altLang="zh-CN" sz="3000" b="1" baseline="-25000">
                <a:solidFill>
                  <a:srgbClr val="006600"/>
                </a:solidFill>
                <a:latin typeface="Times New Roman" panose="02020603050405020304" pitchFamily="18" charset="0"/>
                <a:ea typeface="仿宋_GB2312" pitchFamily="49" charset="-122"/>
              </a:rPr>
              <a:t>0</a:t>
            </a:r>
            <a:r>
              <a:rPr kumimoji="1" lang="en-US" altLang="zh-CN" sz="3000" b="1">
                <a:solidFill>
                  <a:srgbClr val="006600"/>
                </a:solidFill>
                <a:latin typeface="Times New Roman" panose="02020603050405020304" pitchFamily="18" charset="0"/>
                <a:ea typeface="仿宋_GB2312" pitchFamily="49" charset="-122"/>
              </a:rPr>
              <a:t>+</a:t>
            </a:r>
            <a:r>
              <a:rPr kumimoji="1" lang="en-US" altLang="zh-CN" sz="3000" b="1" i="1">
                <a:solidFill>
                  <a:srgbClr val="006600"/>
                </a:solidFill>
                <a:latin typeface="Times New Roman" panose="02020603050405020304" pitchFamily="18" charset="0"/>
                <a:ea typeface="仿宋_GB2312" pitchFamily="49" charset="-122"/>
              </a:rPr>
              <a:t>n</a:t>
            </a:r>
            <a:r>
              <a:rPr kumimoji="1" lang="en-US" altLang="zh-CN" sz="3000" b="1" baseline="-25000">
                <a:solidFill>
                  <a:srgbClr val="006600"/>
                </a:solidFill>
                <a:latin typeface="Times New Roman" panose="02020603050405020304" pitchFamily="18" charset="0"/>
                <a:ea typeface="仿宋_GB2312" pitchFamily="49" charset="-122"/>
              </a:rPr>
              <a:t>1</a:t>
            </a:r>
            <a:r>
              <a:rPr kumimoji="1" lang="en-US" altLang="zh-CN" sz="3000" b="1">
                <a:solidFill>
                  <a:srgbClr val="006600"/>
                </a:solidFill>
                <a:latin typeface="Times New Roman" panose="02020603050405020304" pitchFamily="18" charset="0"/>
                <a:ea typeface="仿宋_GB2312" pitchFamily="49" charset="-122"/>
              </a:rPr>
              <a:t>+</a:t>
            </a:r>
            <a:r>
              <a:rPr kumimoji="1" lang="en-US" altLang="zh-CN" sz="3000" b="1" i="1">
                <a:solidFill>
                  <a:srgbClr val="006600"/>
                </a:solidFill>
                <a:latin typeface="Times New Roman" panose="02020603050405020304" pitchFamily="18" charset="0"/>
                <a:ea typeface="仿宋_GB2312" pitchFamily="49" charset="-122"/>
              </a:rPr>
              <a:t>n</a:t>
            </a:r>
            <a:r>
              <a:rPr kumimoji="1" lang="en-US" altLang="zh-CN" sz="3000" b="1" baseline="-25000">
                <a:solidFill>
                  <a:srgbClr val="006600"/>
                </a:solidFill>
                <a:latin typeface="Times New Roman" panose="02020603050405020304" pitchFamily="18" charset="0"/>
                <a:ea typeface="仿宋_GB2312" pitchFamily="49" charset="-122"/>
              </a:rPr>
              <a:t>2</a:t>
            </a:r>
            <a:r>
              <a:rPr kumimoji="1" lang="en-US" altLang="zh-CN" sz="3000" b="1">
                <a:solidFill>
                  <a:srgbClr val="006600"/>
                </a:solidFill>
                <a:latin typeface="Courier New" panose="02070309020205020404" pitchFamily="49" charset="0"/>
                <a:ea typeface="仿宋_GB2312" pitchFamily="49" charset="-122"/>
              </a:rPr>
              <a:t>-</a:t>
            </a:r>
            <a:r>
              <a:rPr kumimoji="1" lang="en-US" altLang="zh-CN" sz="3000" b="1">
                <a:solidFill>
                  <a:srgbClr val="006600"/>
                </a:solidFill>
                <a:latin typeface="Times New Roman" panose="02020603050405020304" pitchFamily="18" charset="0"/>
                <a:ea typeface="仿宋_GB2312" pitchFamily="49" charset="-122"/>
              </a:rPr>
              <a:t>1</a:t>
            </a:r>
          </a:p>
          <a:p>
            <a:pPr>
              <a:lnSpc>
                <a:spcPct val="105000"/>
              </a:lnSpc>
              <a:spcBef>
                <a:spcPct val="15000"/>
              </a:spcBef>
              <a:buFont typeface="Wingdings" panose="05000000000000000000" pitchFamily="2" charset="2"/>
              <a:buNone/>
            </a:pPr>
            <a:r>
              <a:rPr kumimoji="1" lang="en-US" altLang="zh-CN" sz="3000" b="1">
                <a:solidFill>
                  <a:srgbClr val="006600"/>
                </a:solidFill>
                <a:latin typeface="Times New Roman" panose="02020603050405020304" pitchFamily="18" charset="0"/>
                <a:ea typeface="仿宋_GB2312" pitchFamily="49" charset="-122"/>
              </a:rPr>
              <a:t>           </a:t>
            </a:r>
            <a:r>
              <a:rPr kumimoji="1" lang="en-US" altLang="zh-CN" sz="3000" b="1" i="1">
                <a:solidFill>
                  <a:srgbClr val="006600"/>
                </a:solidFill>
                <a:latin typeface="Times New Roman" panose="02020603050405020304" pitchFamily="18" charset="0"/>
                <a:ea typeface="仿宋_GB2312" pitchFamily="49" charset="-122"/>
              </a:rPr>
              <a:t>n</a:t>
            </a:r>
            <a:r>
              <a:rPr kumimoji="1" lang="en-US" altLang="zh-CN" sz="3000" b="1" baseline="-25000">
                <a:solidFill>
                  <a:srgbClr val="006600"/>
                </a:solidFill>
                <a:latin typeface="Times New Roman" panose="02020603050405020304" pitchFamily="18" charset="0"/>
                <a:ea typeface="仿宋_GB2312" pitchFamily="49" charset="-122"/>
              </a:rPr>
              <a:t>2</a:t>
            </a:r>
            <a:r>
              <a:rPr kumimoji="1" lang="en-US" altLang="zh-CN" sz="3000" b="1">
                <a:solidFill>
                  <a:srgbClr val="006600"/>
                </a:solidFill>
                <a:latin typeface="Times New Roman" panose="02020603050405020304" pitchFamily="18" charset="0"/>
                <a:ea typeface="仿宋_GB2312" pitchFamily="49" charset="-122"/>
              </a:rPr>
              <a:t> = </a:t>
            </a:r>
            <a:r>
              <a:rPr kumimoji="1" lang="en-US" altLang="zh-CN" sz="3000" b="1" i="1">
                <a:solidFill>
                  <a:srgbClr val="006600"/>
                </a:solidFill>
                <a:latin typeface="Times New Roman" panose="02020603050405020304" pitchFamily="18" charset="0"/>
                <a:ea typeface="仿宋_GB2312" pitchFamily="49" charset="-122"/>
              </a:rPr>
              <a:t>n</a:t>
            </a:r>
            <a:r>
              <a:rPr kumimoji="1" lang="en-US" altLang="zh-CN" sz="3000" b="1" baseline="-25000">
                <a:solidFill>
                  <a:srgbClr val="006600"/>
                </a:solidFill>
                <a:latin typeface="Times New Roman" panose="02020603050405020304" pitchFamily="18" charset="0"/>
                <a:ea typeface="仿宋_GB2312" pitchFamily="49" charset="-122"/>
              </a:rPr>
              <a:t>0</a:t>
            </a:r>
            <a:r>
              <a:rPr kumimoji="1" lang="en-US" altLang="zh-CN" sz="3000" b="1">
                <a:solidFill>
                  <a:srgbClr val="006600"/>
                </a:solidFill>
                <a:latin typeface="Courier New" panose="02070309020205020404" pitchFamily="49" charset="0"/>
                <a:ea typeface="仿宋_GB2312" pitchFamily="49" charset="-122"/>
              </a:rPr>
              <a:t>-</a:t>
            </a:r>
            <a:r>
              <a:rPr kumimoji="1" lang="en-US" altLang="zh-CN" sz="3000" b="1">
                <a:solidFill>
                  <a:srgbClr val="006600"/>
                </a:solidFill>
                <a:latin typeface="Times New Roman" panose="02020603050405020304" pitchFamily="18" charset="0"/>
                <a:ea typeface="仿宋_GB2312" pitchFamily="49" charset="-122"/>
              </a:rPr>
              <a:t>1         </a:t>
            </a:r>
            <a:r>
              <a:rPr kumimoji="1" lang="en-US" altLang="zh-CN" sz="3000" b="1" i="1">
                <a:solidFill>
                  <a:srgbClr val="006600"/>
                </a:solidFill>
                <a:latin typeface="Times New Roman" panose="02020603050405020304" pitchFamily="18" charset="0"/>
                <a:ea typeface="仿宋_GB2312" pitchFamily="49" charset="-122"/>
              </a:rPr>
              <a:t>n</a:t>
            </a:r>
            <a:r>
              <a:rPr kumimoji="1" lang="en-US" altLang="zh-CN" sz="3000" b="1" baseline="-25000">
                <a:solidFill>
                  <a:srgbClr val="006600"/>
                </a:solidFill>
                <a:latin typeface="Times New Roman" panose="02020603050405020304" pitchFamily="18" charset="0"/>
                <a:ea typeface="仿宋_GB2312" pitchFamily="49" charset="-122"/>
              </a:rPr>
              <a:t>0 </a:t>
            </a:r>
            <a:r>
              <a:rPr kumimoji="1" lang="en-US" altLang="zh-CN" sz="3000" b="1">
                <a:solidFill>
                  <a:srgbClr val="006600"/>
                </a:solidFill>
                <a:latin typeface="Times New Roman" panose="02020603050405020304" pitchFamily="18" charset="0"/>
                <a:ea typeface="仿宋_GB2312" pitchFamily="49" charset="-122"/>
              </a:rPr>
              <a:t>= </a:t>
            </a:r>
            <a:r>
              <a:rPr kumimoji="1" lang="en-US" altLang="zh-CN" sz="3000" b="1" i="1">
                <a:solidFill>
                  <a:srgbClr val="006600"/>
                </a:solidFill>
                <a:latin typeface="Times New Roman" panose="02020603050405020304" pitchFamily="18" charset="0"/>
                <a:ea typeface="仿宋_GB2312" pitchFamily="49" charset="-122"/>
              </a:rPr>
              <a:t>n</a:t>
            </a:r>
            <a:r>
              <a:rPr kumimoji="1" lang="en-US" altLang="zh-CN" sz="3000" b="1" baseline="-25000">
                <a:solidFill>
                  <a:srgbClr val="006600"/>
                </a:solidFill>
                <a:latin typeface="Times New Roman" panose="02020603050405020304" pitchFamily="18" charset="0"/>
                <a:ea typeface="仿宋_GB2312" pitchFamily="49" charset="-122"/>
              </a:rPr>
              <a:t>2</a:t>
            </a:r>
            <a:r>
              <a:rPr kumimoji="1" lang="en-US" altLang="zh-CN" sz="3000" b="1">
                <a:solidFill>
                  <a:srgbClr val="006600"/>
                </a:solidFill>
                <a:latin typeface="Times New Roman" panose="02020603050405020304" pitchFamily="18" charset="0"/>
                <a:ea typeface="仿宋_GB2312" pitchFamily="49" charset="-122"/>
              </a:rPr>
              <a:t>+1 </a:t>
            </a:r>
          </a:p>
          <a:p>
            <a:pPr>
              <a:lnSpc>
                <a:spcPct val="80000"/>
              </a:lnSpc>
            </a:pPr>
            <a:endParaRPr lang="en-US" altLang="zh-CN" sz="3000">
              <a:solidFill>
                <a:srgbClr val="006600"/>
              </a:solidFill>
              <a:latin typeface="Times New Roman" panose="02020603050405020304" pitchFamily="18" charset="0"/>
              <a:ea typeface="仿宋_GB2312" pitchFamily="49" charset="-122"/>
            </a:endParaRPr>
          </a:p>
        </p:txBody>
      </p:sp>
      <p:sp>
        <p:nvSpPr>
          <p:cNvPr id="123907" name="AutoShape 3">
            <a:extLst>
              <a:ext uri="{FF2B5EF4-FFF2-40B4-BE49-F238E27FC236}">
                <a16:creationId xmlns:a16="http://schemas.microsoft.com/office/drawing/2014/main" id="{C9635FD1-9681-4452-97D9-685C0BFE829A}"/>
              </a:ext>
            </a:extLst>
          </p:cNvPr>
          <p:cNvSpPr>
            <a:spLocks noChangeArrowheads="1"/>
          </p:cNvSpPr>
          <p:nvPr/>
        </p:nvSpPr>
        <p:spPr bwMode="auto">
          <a:xfrm>
            <a:off x="3563938" y="4976813"/>
            <a:ext cx="457200" cy="228600"/>
          </a:xfrm>
          <a:prstGeom prst="rightArrow">
            <a:avLst>
              <a:gd name="adj1" fmla="val 50000"/>
              <a:gd name="adj2" fmla="val 50000"/>
            </a:avLst>
          </a:prstGeom>
          <a:solidFill>
            <a:srgbClr val="CC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10" name="Line 6">
            <a:extLst>
              <a:ext uri="{FF2B5EF4-FFF2-40B4-BE49-F238E27FC236}">
                <a16:creationId xmlns:a16="http://schemas.microsoft.com/office/drawing/2014/main" id="{3A56848D-71F4-4041-8A47-D9E1BB9B3129}"/>
              </a:ext>
            </a:extLst>
          </p:cNvPr>
          <p:cNvSpPr>
            <a:spLocks noChangeShapeType="1"/>
          </p:cNvSpPr>
          <p:nvPr/>
        </p:nvSpPr>
        <p:spPr bwMode="auto">
          <a:xfrm flipH="1">
            <a:off x="2987675" y="4364038"/>
            <a:ext cx="179388" cy="360362"/>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11" name="Line 7">
            <a:extLst>
              <a:ext uri="{FF2B5EF4-FFF2-40B4-BE49-F238E27FC236}">
                <a16:creationId xmlns:a16="http://schemas.microsoft.com/office/drawing/2014/main" id="{2EDCADD3-3FCA-46FB-9128-9FEE70D8DF96}"/>
              </a:ext>
            </a:extLst>
          </p:cNvPr>
          <p:cNvSpPr>
            <a:spLocks noChangeShapeType="1"/>
          </p:cNvSpPr>
          <p:nvPr/>
        </p:nvSpPr>
        <p:spPr bwMode="auto">
          <a:xfrm flipH="1">
            <a:off x="5651500" y="4400550"/>
            <a:ext cx="179388" cy="360363"/>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12" name="Line 8">
            <a:extLst>
              <a:ext uri="{FF2B5EF4-FFF2-40B4-BE49-F238E27FC236}">
                <a16:creationId xmlns:a16="http://schemas.microsoft.com/office/drawing/2014/main" id="{A2FE43BE-C783-44ED-9170-C5612B22C425}"/>
              </a:ext>
            </a:extLst>
          </p:cNvPr>
          <p:cNvSpPr>
            <a:spLocks noChangeShapeType="1"/>
          </p:cNvSpPr>
          <p:nvPr/>
        </p:nvSpPr>
        <p:spPr bwMode="auto">
          <a:xfrm flipH="1">
            <a:off x="3779838" y="4365625"/>
            <a:ext cx="215900" cy="395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13" name="Line 9">
            <a:extLst>
              <a:ext uri="{FF2B5EF4-FFF2-40B4-BE49-F238E27FC236}">
                <a16:creationId xmlns:a16="http://schemas.microsoft.com/office/drawing/2014/main" id="{5236EB20-94C9-4053-8D7C-D34F38264346}"/>
              </a:ext>
            </a:extLst>
          </p:cNvPr>
          <p:cNvSpPr>
            <a:spLocks noChangeShapeType="1"/>
          </p:cNvSpPr>
          <p:nvPr/>
        </p:nvSpPr>
        <p:spPr bwMode="auto">
          <a:xfrm flipH="1">
            <a:off x="5076825" y="4400550"/>
            <a:ext cx="215900" cy="395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32" fill="hold" nodeType="clickEffect">
                                  <p:stCondLst>
                                    <p:cond delay="0"/>
                                  </p:stCondLst>
                                  <p:childTnLst>
                                    <p:set>
                                      <p:cBhvr>
                                        <p:cTn id="6" dur="1" fill="hold">
                                          <p:stCondLst>
                                            <p:cond delay="0"/>
                                          </p:stCondLst>
                                        </p:cTn>
                                        <p:tgtEl>
                                          <p:spTgt spid="123910"/>
                                        </p:tgtEl>
                                        <p:attrNameLst>
                                          <p:attrName>style.visibility</p:attrName>
                                        </p:attrNameLst>
                                      </p:cBhvr>
                                      <p:to>
                                        <p:strVal val="visible"/>
                                      </p:to>
                                    </p:set>
                                    <p:animEffect transition="in" filter="circle(out)">
                                      <p:cBhvr>
                                        <p:cTn id="7" dur="1000"/>
                                        <p:tgtEl>
                                          <p:spTgt spid="123910"/>
                                        </p:tgtEl>
                                      </p:cBhvr>
                                    </p:animEffect>
                                  </p:childTnLst>
                                </p:cTn>
                              </p:par>
                            </p:childTnLst>
                          </p:cTn>
                        </p:par>
                        <p:par>
                          <p:cTn id="8" fill="hold" nodeType="afterGroup">
                            <p:stCondLst>
                              <p:cond delay="1000"/>
                            </p:stCondLst>
                            <p:childTnLst>
                              <p:par>
                                <p:cTn id="9" presetID="6" presetClass="entr" presetSubtype="32" fill="hold" nodeType="afterEffect">
                                  <p:stCondLst>
                                    <p:cond delay="0"/>
                                  </p:stCondLst>
                                  <p:childTnLst>
                                    <p:set>
                                      <p:cBhvr>
                                        <p:cTn id="10" dur="1" fill="hold">
                                          <p:stCondLst>
                                            <p:cond delay="0"/>
                                          </p:stCondLst>
                                        </p:cTn>
                                        <p:tgtEl>
                                          <p:spTgt spid="123911"/>
                                        </p:tgtEl>
                                        <p:attrNameLst>
                                          <p:attrName>style.visibility</p:attrName>
                                        </p:attrNameLst>
                                      </p:cBhvr>
                                      <p:to>
                                        <p:strVal val="visible"/>
                                      </p:to>
                                    </p:set>
                                    <p:animEffect transition="in" filter="circle(out)">
                                      <p:cBhvr>
                                        <p:cTn id="11" dur="1000"/>
                                        <p:tgtEl>
                                          <p:spTgt spid="12391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6" presetClass="entr" presetSubtype="32" fill="hold" nodeType="clickEffect">
                                  <p:stCondLst>
                                    <p:cond delay="0"/>
                                  </p:stCondLst>
                                  <p:childTnLst>
                                    <p:set>
                                      <p:cBhvr>
                                        <p:cTn id="15" dur="1" fill="hold">
                                          <p:stCondLst>
                                            <p:cond delay="0"/>
                                          </p:stCondLst>
                                        </p:cTn>
                                        <p:tgtEl>
                                          <p:spTgt spid="123912"/>
                                        </p:tgtEl>
                                        <p:attrNameLst>
                                          <p:attrName>style.visibility</p:attrName>
                                        </p:attrNameLst>
                                      </p:cBhvr>
                                      <p:to>
                                        <p:strVal val="visible"/>
                                      </p:to>
                                    </p:set>
                                    <p:animEffect transition="in" filter="circle(out)">
                                      <p:cBhvr>
                                        <p:cTn id="16" dur="1000"/>
                                        <p:tgtEl>
                                          <p:spTgt spid="123912"/>
                                        </p:tgtEl>
                                      </p:cBhvr>
                                    </p:animEffect>
                                  </p:childTnLst>
                                </p:cTn>
                              </p:par>
                            </p:childTnLst>
                          </p:cTn>
                        </p:par>
                        <p:par>
                          <p:cTn id="17" fill="hold" nodeType="afterGroup">
                            <p:stCondLst>
                              <p:cond delay="1000"/>
                            </p:stCondLst>
                            <p:childTnLst>
                              <p:par>
                                <p:cTn id="18" presetID="6" presetClass="entr" presetSubtype="32" fill="hold" nodeType="afterEffect">
                                  <p:stCondLst>
                                    <p:cond delay="0"/>
                                  </p:stCondLst>
                                  <p:childTnLst>
                                    <p:set>
                                      <p:cBhvr>
                                        <p:cTn id="19" dur="1" fill="hold">
                                          <p:stCondLst>
                                            <p:cond delay="0"/>
                                          </p:stCondLst>
                                        </p:cTn>
                                        <p:tgtEl>
                                          <p:spTgt spid="123913"/>
                                        </p:tgtEl>
                                        <p:attrNameLst>
                                          <p:attrName>style.visibility</p:attrName>
                                        </p:attrNameLst>
                                      </p:cBhvr>
                                      <p:to>
                                        <p:strVal val="visible"/>
                                      </p:to>
                                    </p:set>
                                    <p:animEffect transition="in" filter="circle(out)">
                                      <p:cBhvr>
                                        <p:cTn id="20" dur="1000"/>
                                        <p:tgtEl>
                                          <p:spTgt spid="1239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B2FC8900-A9D2-4E91-A3FB-BA45E03B953A}"/>
              </a:ext>
            </a:extLst>
          </p:cNvPr>
          <p:cNvSpPr>
            <a:spLocks noGrp="1"/>
          </p:cNvSpPr>
          <p:nvPr>
            <p:ph type="sldNum" sz="quarter" idx="11"/>
          </p:nvPr>
        </p:nvSpPr>
        <p:spPr/>
        <p:txBody>
          <a:bodyPr/>
          <a:lstStyle/>
          <a:p>
            <a:fld id="{5D63A7A0-A665-4634-B806-AD4E2D71B918}" type="slidenum">
              <a:rPr lang="en-US" altLang="zh-CN"/>
              <a:pPr/>
              <a:t>150</a:t>
            </a:fld>
            <a:endParaRPr lang="en-US" altLang="zh-CN"/>
          </a:p>
        </p:txBody>
      </p:sp>
      <p:sp>
        <p:nvSpPr>
          <p:cNvPr id="246787" name="AutoShape 3">
            <a:hlinkClick r:id="rId2" action="ppaction://hlinksldjump" highlightClick="1"/>
            <a:extLst>
              <a:ext uri="{FF2B5EF4-FFF2-40B4-BE49-F238E27FC236}">
                <a16:creationId xmlns:a16="http://schemas.microsoft.com/office/drawing/2014/main" id="{B8E4A6F0-EC37-4431-BFEF-26D42461C7BC}"/>
              </a:ext>
            </a:extLst>
          </p:cNvPr>
          <p:cNvSpPr>
            <a:spLocks noChangeArrowheads="1"/>
          </p:cNvSpPr>
          <p:nvPr/>
        </p:nvSpPr>
        <p:spPr bwMode="auto">
          <a:xfrm>
            <a:off x="8229600" y="6248400"/>
            <a:ext cx="533400" cy="381000"/>
          </a:xfrm>
          <a:prstGeom prst="actionButtonBackPrevious">
            <a:avLst/>
          </a:prstGeom>
          <a:solidFill>
            <a:srgbClr val="C0C0C0"/>
          </a:solidFill>
          <a:ln w="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788" name="Rectangle 4">
            <a:extLst>
              <a:ext uri="{FF2B5EF4-FFF2-40B4-BE49-F238E27FC236}">
                <a16:creationId xmlns:a16="http://schemas.microsoft.com/office/drawing/2014/main" id="{5BCC8708-492A-4856-A227-4C12F1E32F28}"/>
              </a:ext>
            </a:extLst>
          </p:cNvPr>
          <p:cNvSpPr>
            <a:spLocks noGrp="1" noChangeArrowheads="1"/>
          </p:cNvSpPr>
          <p:nvPr>
            <p:ph type="title"/>
          </p:nvPr>
        </p:nvSpPr>
        <p:spPr>
          <a:xfrm>
            <a:off x="457200" y="457200"/>
            <a:ext cx="8229600" cy="955675"/>
          </a:xfrm>
        </p:spPr>
        <p:txBody>
          <a:bodyPr/>
          <a:lstStyle/>
          <a:p>
            <a:pPr algn="ctr"/>
            <a:r>
              <a:rPr lang="zh-CN" altLang="en-US" sz="4000" b="1">
                <a:solidFill>
                  <a:schemeClr val="tx2"/>
                </a:solidFill>
                <a:ea typeface="华文新魏" panose="02010800040101010101" pitchFamily="2" charset="-122"/>
              </a:rPr>
              <a:t>最小堆的删除算法</a:t>
            </a:r>
          </a:p>
        </p:txBody>
      </p:sp>
      <p:sp>
        <p:nvSpPr>
          <p:cNvPr id="246789" name="Rectangle 5">
            <a:extLst>
              <a:ext uri="{FF2B5EF4-FFF2-40B4-BE49-F238E27FC236}">
                <a16:creationId xmlns:a16="http://schemas.microsoft.com/office/drawing/2014/main" id="{A52BC32D-C730-4A98-87FC-6E8DE0E7ED0D}"/>
              </a:ext>
            </a:extLst>
          </p:cNvPr>
          <p:cNvSpPr>
            <a:spLocks noGrp="1" noChangeArrowheads="1"/>
          </p:cNvSpPr>
          <p:nvPr>
            <p:ph type="body" idx="1"/>
          </p:nvPr>
        </p:nvSpPr>
        <p:spPr>
          <a:xfrm>
            <a:off x="663575" y="1304925"/>
            <a:ext cx="8229600" cy="5076825"/>
          </a:xfrm>
        </p:spPr>
        <p:txBody>
          <a:bodyPr/>
          <a:lstStyle/>
          <a:p>
            <a:pPr>
              <a:spcBef>
                <a:spcPct val="10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template &lt;class </a:t>
            </a:r>
            <a:r>
              <a:rPr lang="en-US" altLang="zh-CN" sz="2600">
                <a:latin typeface="Times New Roman" panose="02020603050405020304" pitchFamily="18" charset="0"/>
                <a:ea typeface="隶书" panose="02010509060101010101" pitchFamily="49" charset="-122"/>
              </a:rPr>
              <a:t>T</a:t>
            </a:r>
            <a:r>
              <a:rPr lang="en-US" altLang="zh-CN" sz="2600" b="1">
                <a:latin typeface="Times New Roman" panose="02020603050405020304" pitchFamily="18" charset="0"/>
                <a:ea typeface="隶书" panose="02010509060101010101" pitchFamily="49" charset="-122"/>
              </a:rPr>
              <a:t>, class </a:t>
            </a:r>
            <a:r>
              <a:rPr lang="en-US" altLang="zh-CN" sz="2600">
                <a:latin typeface="Times New Roman" panose="02020603050405020304" pitchFamily="18" charset="0"/>
                <a:ea typeface="隶书" panose="02010509060101010101" pitchFamily="49" charset="-122"/>
              </a:rPr>
              <a:t>E</a:t>
            </a:r>
            <a:r>
              <a:rPr lang="en-US" altLang="zh-CN" sz="2600" b="1">
                <a:latin typeface="Times New Roman" panose="02020603050405020304" pitchFamily="18" charset="0"/>
                <a:ea typeface="隶书" panose="02010509060101010101" pitchFamily="49" charset="-122"/>
              </a:rPr>
              <a:t>&gt;</a:t>
            </a:r>
          </a:p>
          <a:p>
            <a:pPr>
              <a:spcBef>
                <a:spcPct val="10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bool </a:t>
            </a:r>
            <a:r>
              <a:rPr lang="en-US" altLang="zh-CN" sz="2600">
                <a:latin typeface="Times New Roman" panose="02020603050405020304" pitchFamily="18" charset="0"/>
                <a:ea typeface="隶书" panose="02010509060101010101" pitchFamily="49" charset="-122"/>
              </a:rPr>
              <a:t>MinHeap</a:t>
            </a:r>
            <a:r>
              <a:rPr lang="en-US" altLang="zh-CN" sz="2600" b="1">
                <a:latin typeface="Times New Roman" panose="02020603050405020304" pitchFamily="18" charset="0"/>
                <a:ea typeface="隶书" panose="02010509060101010101" pitchFamily="49" charset="-122"/>
              </a:rPr>
              <a:t>&lt;</a:t>
            </a:r>
            <a:r>
              <a:rPr lang="en-US" altLang="zh-CN" sz="2600">
                <a:latin typeface="Times New Roman" panose="02020603050405020304" pitchFamily="18" charset="0"/>
                <a:ea typeface="隶书" panose="02010509060101010101" pitchFamily="49" charset="-122"/>
              </a:rPr>
              <a:t>T</a:t>
            </a:r>
            <a:r>
              <a:rPr lang="en-US" altLang="zh-CN" sz="2600" b="1">
                <a:latin typeface="Times New Roman" panose="02020603050405020304" pitchFamily="18" charset="0"/>
                <a:ea typeface="隶书" panose="02010509060101010101" pitchFamily="49" charset="-122"/>
              </a:rPr>
              <a:t>&gt;::</a:t>
            </a:r>
            <a:r>
              <a:rPr lang="en-US" altLang="zh-CN" sz="2600">
                <a:latin typeface="Times New Roman" panose="02020603050405020304" pitchFamily="18" charset="0"/>
                <a:ea typeface="隶书" panose="02010509060101010101" pitchFamily="49" charset="-122"/>
              </a:rPr>
              <a:t>Remove (E</a:t>
            </a:r>
            <a:r>
              <a:rPr lang="en-US" altLang="zh-CN" sz="2600" b="1">
                <a:latin typeface="Times New Roman" panose="02020603050405020304" pitchFamily="18" charset="0"/>
                <a:ea typeface="隶书" panose="02010509060101010101" pitchFamily="49" charset="-122"/>
              </a:rPr>
              <a:t>&amp; </a:t>
            </a:r>
            <a:r>
              <a:rPr lang="en-US" altLang="zh-CN" sz="2600">
                <a:latin typeface="Times New Roman" panose="02020603050405020304" pitchFamily="18" charset="0"/>
                <a:ea typeface="隶书" panose="02010509060101010101" pitchFamily="49" charset="-122"/>
              </a:rPr>
              <a:t>x)</a:t>
            </a:r>
            <a:r>
              <a:rPr lang="en-US" altLang="zh-CN" sz="2600" b="1">
                <a:latin typeface="Times New Roman" panose="02020603050405020304" pitchFamily="18" charset="0"/>
                <a:ea typeface="隶书" panose="02010509060101010101" pitchFamily="49" charset="-122"/>
              </a:rPr>
              <a:t> {</a:t>
            </a:r>
          </a:p>
          <a:p>
            <a:pPr>
              <a:spcBef>
                <a:spcPct val="10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	if </a:t>
            </a:r>
            <a:r>
              <a:rPr lang="en-US" altLang="zh-CN" sz="2600">
                <a:latin typeface="Times New Roman" panose="02020603050405020304" pitchFamily="18" charset="0"/>
                <a:ea typeface="隶书" panose="02010509060101010101" pitchFamily="49" charset="-122"/>
              </a:rPr>
              <a:t>( !currentSize )</a:t>
            </a:r>
            <a:r>
              <a:rPr lang="en-US" altLang="zh-CN" sz="2600" b="1">
                <a:latin typeface="Times New Roman" panose="02020603050405020304" pitchFamily="18" charset="0"/>
                <a:ea typeface="隶书" panose="02010509060101010101" pitchFamily="49" charset="-122"/>
              </a:rPr>
              <a:t> {		</a:t>
            </a:r>
            <a:r>
              <a:rPr lang="en-US" altLang="zh-CN" sz="2600" b="1">
                <a:solidFill>
                  <a:srgbClr val="009900"/>
                </a:solidFill>
                <a:latin typeface="Times New Roman" panose="02020603050405020304" pitchFamily="18" charset="0"/>
                <a:ea typeface="隶书" panose="02010509060101010101" pitchFamily="49" charset="-122"/>
              </a:rPr>
              <a:t>//</a:t>
            </a:r>
            <a:r>
              <a:rPr lang="zh-CN" altLang="en-US" sz="2600" b="1">
                <a:solidFill>
                  <a:srgbClr val="009900"/>
                </a:solidFill>
                <a:latin typeface="Times New Roman" panose="02020603050405020304" pitchFamily="18" charset="0"/>
                <a:ea typeface="隶书" panose="02010509060101010101" pitchFamily="49" charset="-122"/>
              </a:rPr>
              <a:t>堆空</a:t>
            </a:r>
            <a:r>
              <a:rPr lang="en-US" altLang="zh-CN" sz="2600" b="1">
                <a:solidFill>
                  <a:srgbClr val="009900"/>
                </a:solidFill>
                <a:latin typeface="Times New Roman" panose="02020603050405020304" pitchFamily="18" charset="0"/>
                <a:ea typeface="隶书" panose="02010509060101010101" pitchFamily="49" charset="-122"/>
              </a:rPr>
              <a:t>, </a:t>
            </a:r>
            <a:r>
              <a:rPr lang="zh-CN" altLang="en-US" sz="2600" b="1">
                <a:solidFill>
                  <a:srgbClr val="009900"/>
                </a:solidFill>
                <a:latin typeface="Times New Roman" panose="02020603050405020304" pitchFamily="18" charset="0"/>
                <a:ea typeface="隶书" panose="02010509060101010101" pitchFamily="49" charset="-122"/>
              </a:rPr>
              <a:t>返回</a:t>
            </a:r>
            <a:r>
              <a:rPr lang="en-US" altLang="zh-CN" sz="2600" b="1">
                <a:solidFill>
                  <a:srgbClr val="009900"/>
                </a:solidFill>
                <a:latin typeface="Times New Roman" panose="02020603050405020304" pitchFamily="18" charset="0"/>
                <a:ea typeface="隶书" panose="02010509060101010101" pitchFamily="49" charset="-122"/>
              </a:rPr>
              <a:t>false</a:t>
            </a:r>
          </a:p>
          <a:p>
            <a:pPr>
              <a:spcBef>
                <a:spcPct val="10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	     cout &lt;&lt; </a:t>
            </a:r>
            <a:r>
              <a:rPr lang="en-US" altLang="zh-CN" sz="2600">
                <a:latin typeface="Times New Roman" panose="02020603050405020304" pitchFamily="18" charset="0"/>
                <a:ea typeface="隶书" panose="02010509060101010101" pitchFamily="49" charset="-122"/>
              </a:rPr>
              <a:t>"Heap empty"</a:t>
            </a:r>
            <a:r>
              <a:rPr lang="en-US" altLang="zh-CN" sz="2600" b="1">
                <a:latin typeface="Times New Roman" panose="02020603050405020304" pitchFamily="18" charset="0"/>
                <a:ea typeface="隶书" panose="02010509060101010101" pitchFamily="49" charset="-122"/>
              </a:rPr>
              <a:t> &lt;&lt; endl;  return </a:t>
            </a:r>
            <a:r>
              <a:rPr lang="en-US" altLang="zh-CN" sz="2600">
                <a:latin typeface="Times New Roman" panose="02020603050405020304" pitchFamily="18" charset="0"/>
                <a:ea typeface="隶书" panose="02010509060101010101" pitchFamily="49" charset="-122"/>
              </a:rPr>
              <a:t>false</a:t>
            </a:r>
            <a:r>
              <a:rPr lang="en-US" altLang="zh-CN" sz="2600" b="1">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    }</a:t>
            </a:r>
          </a:p>
          <a:p>
            <a:pPr>
              <a:spcBef>
                <a:spcPct val="10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	</a:t>
            </a:r>
            <a:r>
              <a:rPr lang="en-US" altLang="zh-CN" sz="2600">
                <a:latin typeface="Times New Roman" panose="02020603050405020304" pitchFamily="18" charset="0"/>
                <a:ea typeface="隶书" panose="02010509060101010101" pitchFamily="49" charset="-122"/>
              </a:rPr>
              <a:t>x = heap[0]</a:t>
            </a:r>
            <a:r>
              <a:rPr lang="en-US" altLang="zh-CN" sz="2600" b="1">
                <a:latin typeface="Times New Roman" panose="02020603050405020304" pitchFamily="18" charset="0"/>
                <a:ea typeface="隶书" panose="02010509060101010101" pitchFamily="49" charset="-122"/>
              </a:rPr>
              <a:t>;  </a:t>
            </a:r>
          </a:p>
          <a:p>
            <a:pPr>
              <a:spcBef>
                <a:spcPct val="10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	</a:t>
            </a:r>
            <a:r>
              <a:rPr lang="en-US" altLang="zh-CN" sz="2600">
                <a:latin typeface="Times New Roman" panose="02020603050405020304" pitchFamily="18" charset="0"/>
                <a:ea typeface="隶书" panose="02010509060101010101" pitchFamily="49" charset="-122"/>
              </a:rPr>
              <a:t>heap[0] = heap[currentSize</a:t>
            </a:r>
            <a:r>
              <a:rPr lang="en-US" altLang="zh-CN" sz="2600">
                <a:latin typeface="楷体_GB2312" panose="02010609030101010101" pitchFamily="49" charset="-122"/>
                <a:ea typeface="楷体_GB2312" panose="02010609030101010101" pitchFamily="49" charset="-122"/>
              </a:rPr>
              <a:t>-</a:t>
            </a:r>
            <a:r>
              <a:rPr lang="en-US" altLang="zh-CN" sz="2600">
                <a:latin typeface="Times New Roman" panose="02020603050405020304" pitchFamily="18" charset="0"/>
                <a:ea typeface="隶书" panose="02010509060101010101" pitchFamily="49" charset="-122"/>
              </a:rPr>
              <a:t>1]</a:t>
            </a:r>
            <a:r>
              <a:rPr lang="en-US" altLang="zh-CN" sz="2600" b="1">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	</a:t>
            </a:r>
            <a:r>
              <a:rPr lang="en-US" altLang="zh-CN" sz="2600">
                <a:latin typeface="Times New Roman" panose="02020603050405020304" pitchFamily="18" charset="0"/>
                <a:ea typeface="隶书" panose="02010509060101010101" pitchFamily="49" charset="-122"/>
              </a:rPr>
              <a:t>currentSize</a:t>
            </a:r>
            <a:r>
              <a:rPr lang="en-US" altLang="zh-CN" sz="2600">
                <a:latin typeface="楷体_GB2312" panose="02010609030101010101" pitchFamily="49" charset="-122"/>
                <a:ea typeface="楷体_GB2312" panose="02010609030101010101" pitchFamily="49" charset="-122"/>
              </a:rPr>
              <a:t>--</a:t>
            </a:r>
            <a:r>
              <a:rPr lang="en-US" altLang="zh-CN" sz="2600" b="1">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	</a:t>
            </a:r>
            <a:r>
              <a:rPr lang="en-US" altLang="zh-CN" sz="2600">
                <a:latin typeface="Times New Roman" panose="02020603050405020304" pitchFamily="18" charset="0"/>
                <a:ea typeface="隶书" panose="02010509060101010101" pitchFamily="49" charset="-122"/>
              </a:rPr>
              <a:t>siftDown(0, currentSize</a:t>
            </a:r>
            <a:r>
              <a:rPr lang="en-US" altLang="zh-CN" sz="2600">
                <a:latin typeface="楷体_GB2312" panose="02010609030101010101" pitchFamily="49" charset="-122"/>
                <a:ea typeface="楷体_GB2312" panose="02010609030101010101" pitchFamily="49" charset="-122"/>
              </a:rPr>
              <a:t>-</a:t>
            </a:r>
            <a:r>
              <a:rPr lang="en-US" altLang="zh-CN" sz="2600">
                <a:latin typeface="Times New Roman" panose="02020603050405020304" pitchFamily="18" charset="0"/>
                <a:ea typeface="隶书" panose="02010509060101010101" pitchFamily="49" charset="-122"/>
              </a:rPr>
              <a:t>1)</a:t>
            </a:r>
            <a:r>
              <a:rPr lang="en-US" altLang="zh-CN" sz="2600" b="1">
                <a:latin typeface="Times New Roman" panose="02020603050405020304" pitchFamily="18" charset="0"/>
                <a:ea typeface="隶书" panose="02010509060101010101" pitchFamily="49" charset="-122"/>
              </a:rPr>
              <a:t>;    	</a:t>
            </a:r>
            <a:r>
              <a:rPr lang="en-US" altLang="zh-CN" sz="2600" b="1">
                <a:solidFill>
                  <a:srgbClr val="009900"/>
                </a:solidFill>
                <a:latin typeface="Times New Roman" panose="02020603050405020304" pitchFamily="18" charset="0"/>
                <a:ea typeface="隶书" panose="02010509060101010101" pitchFamily="49" charset="-122"/>
              </a:rPr>
              <a:t>//</a:t>
            </a:r>
            <a:r>
              <a:rPr lang="zh-CN" altLang="en-US" sz="2600" b="1">
                <a:solidFill>
                  <a:srgbClr val="009900"/>
                </a:solidFill>
                <a:latin typeface="Times New Roman" panose="02020603050405020304" pitchFamily="18" charset="0"/>
                <a:ea typeface="隶书" panose="02010509060101010101" pitchFamily="49" charset="-122"/>
              </a:rPr>
              <a:t>自上向下调整为堆</a:t>
            </a:r>
          </a:p>
          <a:p>
            <a:pPr>
              <a:spcBef>
                <a:spcPct val="10000"/>
              </a:spcBef>
              <a:buFont typeface="Wingdings" panose="05000000000000000000" pitchFamily="2" charset="2"/>
              <a:buNone/>
            </a:pPr>
            <a:r>
              <a:rPr lang="zh-CN" altLang="en-US" sz="2600" b="1">
                <a:latin typeface="Times New Roman" panose="02020603050405020304" pitchFamily="18" charset="0"/>
                <a:ea typeface="隶书" panose="02010509060101010101" pitchFamily="49" charset="-122"/>
              </a:rPr>
              <a:t>	</a:t>
            </a:r>
            <a:r>
              <a:rPr lang="en-US" altLang="zh-CN" sz="2600" b="1">
                <a:latin typeface="Times New Roman" panose="02020603050405020304" pitchFamily="18" charset="0"/>
                <a:ea typeface="隶书" panose="02010509060101010101" pitchFamily="49" charset="-122"/>
              </a:rPr>
              <a:t>return </a:t>
            </a:r>
            <a:r>
              <a:rPr lang="en-US" altLang="zh-CN" sz="2600">
                <a:latin typeface="Times New Roman" panose="02020603050405020304" pitchFamily="18" charset="0"/>
                <a:ea typeface="隶书" panose="02010509060101010101" pitchFamily="49" charset="-122"/>
              </a:rPr>
              <a:t>true</a:t>
            </a:r>
            <a:r>
              <a:rPr lang="en-US" altLang="zh-CN" sz="2600" b="1">
                <a:latin typeface="Times New Roman" panose="02020603050405020304" pitchFamily="18" charset="0"/>
                <a:ea typeface="隶书" panose="02010509060101010101" pitchFamily="49" charset="-122"/>
              </a:rPr>
              <a:t>;			</a:t>
            </a:r>
            <a:r>
              <a:rPr lang="en-US" altLang="zh-CN" sz="2600" b="1">
                <a:solidFill>
                  <a:srgbClr val="009900"/>
                </a:solidFill>
                <a:latin typeface="Times New Roman" panose="02020603050405020304" pitchFamily="18" charset="0"/>
                <a:ea typeface="隶书" panose="02010509060101010101" pitchFamily="49" charset="-122"/>
              </a:rPr>
              <a:t>//</a:t>
            </a:r>
            <a:r>
              <a:rPr lang="zh-CN" altLang="en-US" sz="2600" b="1">
                <a:solidFill>
                  <a:srgbClr val="009900"/>
                </a:solidFill>
                <a:latin typeface="Times New Roman" panose="02020603050405020304" pitchFamily="18" charset="0"/>
                <a:ea typeface="隶书" panose="02010509060101010101" pitchFamily="49" charset="-122"/>
              </a:rPr>
              <a:t>返回最小元素</a:t>
            </a:r>
          </a:p>
          <a:p>
            <a:pPr>
              <a:spcBef>
                <a:spcPct val="10000"/>
              </a:spcBef>
              <a:buFont typeface="Wingdings" panose="05000000000000000000" pitchFamily="2" charset="2"/>
              <a:buNone/>
            </a:pPr>
            <a:r>
              <a:rPr lang="en-US" altLang="zh-CN" sz="26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5BB5C4AC-8F36-48D5-9C04-B99934A464EE}"/>
              </a:ext>
            </a:extLst>
          </p:cNvPr>
          <p:cNvSpPr>
            <a:spLocks noGrp="1"/>
          </p:cNvSpPr>
          <p:nvPr>
            <p:ph type="sldNum" sz="quarter" idx="11"/>
          </p:nvPr>
        </p:nvSpPr>
        <p:spPr/>
        <p:txBody>
          <a:bodyPr/>
          <a:lstStyle/>
          <a:p>
            <a:fld id="{B0BF79C7-F76B-430F-98FA-621EA024C3A1}" type="slidenum">
              <a:rPr lang="en-US" altLang="zh-CN"/>
              <a:pPr/>
              <a:t>151</a:t>
            </a:fld>
            <a:endParaRPr lang="en-US" altLang="zh-CN"/>
          </a:p>
        </p:txBody>
      </p:sp>
      <p:sp>
        <p:nvSpPr>
          <p:cNvPr id="279554" name="Rectangle 2">
            <a:extLst>
              <a:ext uri="{FF2B5EF4-FFF2-40B4-BE49-F238E27FC236}">
                <a16:creationId xmlns:a16="http://schemas.microsoft.com/office/drawing/2014/main" id="{E89A8ED9-8CF9-481F-BA35-A959B84A3AA4}"/>
              </a:ext>
            </a:extLst>
          </p:cNvPr>
          <p:cNvSpPr>
            <a:spLocks noGrp="1" noChangeArrowheads="1"/>
          </p:cNvSpPr>
          <p:nvPr>
            <p:ph type="title"/>
          </p:nvPr>
        </p:nvSpPr>
        <p:spPr>
          <a:xfrm>
            <a:off x="1428750" y="657225"/>
            <a:ext cx="6096000" cy="685800"/>
          </a:xfrm>
        </p:spPr>
        <p:txBody>
          <a:bodyPr/>
          <a:lstStyle/>
          <a:p>
            <a:pPr algn="ctr"/>
            <a:r>
              <a:rPr lang="en-US" altLang="zh-CN" sz="4000" b="1">
                <a:solidFill>
                  <a:srgbClr val="CC3300"/>
                </a:solidFill>
                <a:latin typeface="华文新魏" panose="02010800040101010101" pitchFamily="2" charset="-122"/>
                <a:ea typeface="华文新魏" panose="02010800040101010101" pitchFamily="2" charset="-122"/>
              </a:rPr>
              <a:t>Huffman</a:t>
            </a:r>
            <a:r>
              <a:rPr lang="zh-CN" altLang="en-US" sz="4000" b="1">
                <a:solidFill>
                  <a:srgbClr val="CC3300"/>
                </a:solidFill>
                <a:latin typeface="华文新魏" panose="02010800040101010101" pitchFamily="2" charset="-122"/>
                <a:ea typeface="华文新魏" panose="02010800040101010101" pitchFamily="2" charset="-122"/>
              </a:rPr>
              <a:t>树</a:t>
            </a:r>
            <a:endParaRPr lang="zh-CN" altLang="en-US" sz="5400">
              <a:latin typeface="华文新魏" panose="02010800040101010101" pitchFamily="2" charset="-122"/>
              <a:ea typeface="华文新魏" panose="02010800040101010101" pitchFamily="2" charset="-122"/>
            </a:endParaRPr>
          </a:p>
        </p:txBody>
      </p:sp>
      <p:sp>
        <p:nvSpPr>
          <p:cNvPr id="279555" name="Rectangle 3">
            <a:extLst>
              <a:ext uri="{FF2B5EF4-FFF2-40B4-BE49-F238E27FC236}">
                <a16:creationId xmlns:a16="http://schemas.microsoft.com/office/drawing/2014/main" id="{3F6EF908-97D7-4B4A-B0DD-C9FA7D6620F1}"/>
              </a:ext>
            </a:extLst>
          </p:cNvPr>
          <p:cNvSpPr>
            <a:spLocks noChangeArrowheads="1"/>
          </p:cNvSpPr>
          <p:nvPr/>
        </p:nvSpPr>
        <p:spPr bwMode="auto">
          <a:xfrm>
            <a:off x="647700" y="1455738"/>
            <a:ext cx="7848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3600" b="1">
                <a:solidFill>
                  <a:schemeClr val="tx2"/>
                </a:solidFill>
                <a:latin typeface="华文新魏" panose="02010800040101010101" pitchFamily="2" charset="-122"/>
                <a:ea typeface="华文新魏" panose="02010800040101010101" pitchFamily="2" charset="-122"/>
              </a:rPr>
              <a:t>路径长度 </a:t>
            </a:r>
            <a:r>
              <a:rPr kumimoji="1" lang="en-US" altLang="zh-CN" sz="3600" b="1">
                <a:solidFill>
                  <a:schemeClr val="tx2"/>
                </a:solidFill>
                <a:latin typeface="华文新魏" panose="02010800040101010101" pitchFamily="2" charset="-122"/>
                <a:ea typeface="华文新魏" panose="02010800040101010101" pitchFamily="2" charset="-122"/>
              </a:rPr>
              <a:t>(Path Length)</a:t>
            </a:r>
            <a:r>
              <a:rPr kumimoji="1" lang="en-US" altLang="zh-CN" sz="3200" b="1">
                <a:effectLst>
                  <a:outerShdw blurRad="38100" dist="38100" dir="2700000" algn="tl">
                    <a:srgbClr val="C0C0C0"/>
                  </a:outerShdw>
                </a:effectLst>
                <a:latin typeface="Times New Roman" panose="02020603050405020304" pitchFamily="18" charset="0"/>
                <a:ea typeface="仿宋_GB2312" pitchFamily="49" charset="-122"/>
              </a:rPr>
              <a:t>    </a:t>
            </a:r>
            <a:endParaRPr kumimoji="1" lang="en-US" altLang="zh-CN" sz="2400">
              <a:latin typeface="Times New Roman" panose="02020603050405020304" pitchFamily="18" charset="0"/>
            </a:endParaRPr>
          </a:p>
        </p:txBody>
      </p:sp>
      <p:sp>
        <p:nvSpPr>
          <p:cNvPr id="279556" name="Rectangle 4">
            <a:extLst>
              <a:ext uri="{FF2B5EF4-FFF2-40B4-BE49-F238E27FC236}">
                <a16:creationId xmlns:a16="http://schemas.microsoft.com/office/drawing/2014/main" id="{5F96B29F-ECA9-40DA-9187-01AAEEF9645C}"/>
              </a:ext>
            </a:extLst>
          </p:cNvPr>
          <p:cNvSpPr>
            <a:spLocks noGrp="1" noChangeArrowheads="1"/>
          </p:cNvSpPr>
          <p:nvPr>
            <p:ph type="body" idx="1"/>
          </p:nvPr>
        </p:nvSpPr>
        <p:spPr>
          <a:xfrm>
            <a:off x="625475" y="2206625"/>
            <a:ext cx="7942263" cy="3886200"/>
          </a:xfrm>
        </p:spPr>
        <p:txBody>
          <a:bodyPr/>
          <a:lstStyle/>
          <a:p>
            <a:pPr>
              <a:lnSpc>
                <a:spcPct val="105000"/>
              </a:lnSpc>
              <a:spcBef>
                <a:spcPct val="15000"/>
              </a:spcBef>
              <a:buClr>
                <a:srgbClr val="800080"/>
              </a:buClr>
              <a:buSzPct val="50000"/>
            </a:pPr>
            <a:r>
              <a:rPr kumimoji="1" lang="zh-CN" altLang="en-US" sz="3000" b="1">
                <a:latin typeface="Times New Roman" panose="02020603050405020304" pitchFamily="18" charset="0"/>
                <a:ea typeface="仿宋_GB2312" pitchFamily="49" charset="-122"/>
              </a:rPr>
              <a:t>两个结点之间的路径长度 </a:t>
            </a:r>
            <a:r>
              <a:rPr kumimoji="1" lang="en-US" altLang="zh-CN" sz="3000" b="1">
                <a:solidFill>
                  <a:schemeClr val="tx2"/>
                </a:solidFill>
                <a:latin typeface="Times New Roman" panose="02020603050405020304" pitchFamily="18" charset="0"/>
                <a:ea typeface="仿宋_GB2312" pitchFamily="49" charset="-122"/>
              </a:rPr>
              <a:t>PL</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是连接两结点的路径上的分支数。</a:t>
            </a:r>
          </a:p>
          <a:p>
            <a:pPr>
              <a:lnSpc>
                <a:spcPct val="105000"/>
              </a:lnSpc>
              <a:spcBef>
                <a:spcPct val="15000"/>
              </a:spcBef>
              <a:buClr>
                <a:srgbClr val="800080"/>
              </a:buClr>
              <a:buSzPct val="50000"/>
            </a:pPr>
            <a:r>
              <a:rPr kumimoji="1" lang="zh-CN" altLang="en-US" sz="3000" b="1">
                <a:latin typeface="Times New Roman" panose="02020603050405020304" pitchFamily="18" charset="0"/>
                <a:ea typeface="仿宋_GB2312" pitchFamily="49" charset="-122"/>
              </a:rPr>
              <a:t>树的</a:t>
            </a:r>
            <a:r>
              <a:rPr kumimoji="1" lang="zh-CN" altLang="en-US" sz="3000" b="1">
                <a:solidFill>
                  <a:schemeClr val="tx2"/>
                </a:solidFill>
                <a:latin typeface="Times New Roman" panose="02020603050405020304" pitchFamily="18" charset="0"/>
                <a:ea typeface="仿宋_GB2312" pitchFamily="49" charset="-122"/>
              </a:rPr>
              <a:t>外部路径长度</a:t>
            </a:r>
            <a:r>
              <a:rPr kumimoji="1" lang="zh-CN" altLang="en-US" sz="3000" b="1">
                <a:latin typeface="Times New Roman" panose="02020603050405020304" pitchFamily="18" charset="0"/>
                <a:ea typeface="仿宋_GB2312" pitchFamily="49" charset="-122"/>
              </a:rPr>
              <a:t>是各叶结点（外结点）到根结点的路径长度之和 </a:t>
            </a:r>
            <a:r>
              <a:rPr kumimoji="1" lang="en-US" altLang="zh-CN" sz="3000" b="1">
                <a:solidFill>
                  <a:schemeClr val="tx2"/>
                </a:solidFill>
                <a:latin typeface="Times New Roman" panose="02020603050405020304" pitchFamily="18" charset="0"/>
                <a:ea typeface="仿宋_GB2312" pitchFamily="49" charset="-122"/>
              </a:rPr>
              <a:t>EPL</a:t>
            </a:r>
            <a:r>
              <a:rPr kumimoji="1" lang="zh-CN" altLang="en-US" sz="3000" b="1">
                <a:latin typeface="Times New Roman" panose="02020603050405020304" pitchFamily="18" charset="0"/>
                <a:ea typeface="仿宋_GB2312" pitchFamily="49" charset="-122"/>
              </a:rPr>
              <a:t>。</a:t>
            </a:r>
          </a:p>
          <a:p>
            <a:pPr>
              <a:lnSpc>
                <a:spcPct val="105000"/>
              </a:lnSpc>
              <a:spcBef>
                <a:spcPct val="15000"/>
              </a:spcBef>
              <a:buClr>
                <a:srgbClr val="800080"/>
              </a:buClr>
              <a:buSzPct val="50000"/>
            </a:pPr>
            <a:r>
              <a:rPr kumimoji="1" lang="zh-CN" altLang="en-US" sz="3000" b="1">
                <a:latin typeface="Times New Roman" panose="02020603050405020304" pitchFamily="18" charset="0"/>
                <a:ea typeface="仿宋_GB2312" pitchFamily="49" charset="-122"/>
              </a:rPr>
              <a:t>树的</a:t>
            </a:r>
            <a:r>
              <a:rPr kumimoji="1" lang="zh-CN" altLang="en-US" sz="3000" b="1">
                <a:solidFill>
                  <a:schemeClr val="tx2"/>
                </a:solidFill>
                <a:latin typeface="Times New Roman" panose="02020603050405020304" pitchFamily="18" charset="0"/>
                <a:ea typeface="仿宋_GB2312" pitchFamily="49" charset="-122"/>
              </a:rPr>
              <a:t>内部路径长度</a:t>
            </a:r>
            <a:r>
              <a:rPr kumimoji="1" lang="zh-CN" altLang="en-US" sz="3000" b="1">
                <a:latin typeface="Times New Roman" panose="02020603050405020304" pitchFamily="18" charset="0"/>
                <a:ea typeface="仿宋_GB2312" pitchFamily="49" charset="-122"/>
              </a:rPr>
              <a:t>是各非叶结点（内结点）到根结点的路径长度之和 </a:t>
            </a:r>
            <a:r>
              <a:rPr kumimoji="1" lang="en-US" altLang="zh-CN" sz="3000" b="1">
                <a:solidFill>
                  <a:schemeClr val="tx2"/>
                </a:solidFill>
                <a:latin typeface="Times New Roman" panose="02020603050405020304" pitchFamily="18" charset="0"/>
                <a:ea typeface="仿宋_GB2312" pitchFamily="49" charset="-122"/>
              </a:rPr>
              <a:t>IPL</a:t>
            </a:r>
            <a:r>
              <a:rPr kumimoji="1" lang="zh-CN" altLang="en-US" sz="3000" b="1">
                <a:latin typeface="Times New Roman" panose="02020603050405020304" pitchFamily="18" charset="0"/>
                <a:ea typeface="仿宋_GB2312" pitchFamily="49" charset="-122"/>
              </a:rPr>
              <a:t>。</a:t>
            </a:r>
          </a:p>
          <a:p>
            <a:pPr>
              <a:lnSpc>
                <a:spcPct val="105000"/>
              </a:lnSpc>
              <a:spcBef>
                <a:spcPct val="15000"/>
              </a:spcBef>
              <a:buClr>
                <a:srgbClr val="800080"/>
              </a:buClr>
              <a:buSzPct val="50000"/>
            </a:pPr>
            <a:r>
              <a:rPr kumimoji="1" lang="zh-CN" altLang="en-US" sz="3000" b="1">
                <a:latin typeface="Times New Roman" panose="02020603050405020304" pitchFamily="18" charset="0"/>
                <a:ea typeface="仿宋_GB2312" pitchFamily="49" charset="-122"/>
              </a:rPr>
              <a:t>树的路径长度 </a:t>
            </a:r>
            <a:r>
              <a:rPr kumimoji="1" lang="en-US" altLang="zh-CN" sz="3000" b="1">
                <a:solidFill>
                  <a:schemeClr val="tx2"/>
                </a:solidFill>
                <a:latin typeface="Times New Roman" panose="02020603050405020304" pitchFamily="18" charset="0"/>
                <a:ea typeface="仿宋_GB2312" pitchFamily="49" charset="-122"/>
              </a:rPr>
              <a:t>PL = EPL + IPL</a:t>
            </a:r>
            <a:r>
              <a:rPr kumimoji="1" lang="zh-CN" altLang="en-US" sz="3000" b="1">
                <a:latin typeface="Times New Roman" panose="02020603050405020304" pitchFamily="18" charset="0"/>
                <a:ea typeface="仿宋_GB2312" pitchFamily="49" charset="-122"/>
              </a:rPr>
              <a:t>。</a:t>
            </a:r>
            <a:endParaRPr lang="zh-CN" altLang="en-US" sz="3000">
              <a:latin typeface="Times New Roman" panose="02020603050405020304" pitchFamily="18" charset="0"/>
              <a:ea typeface="仿宋_GB2312" pitchFamily="49" charset="-122"/>
            </a:endParaRPr>
          </a:p>
        </p:txBody>
      </p:sp>
    </p:spTree>
  </p:cSld>
  <p:clrMapOvr>
    <a:masterClrMapping/>
  </p:clrMapOvr>
  <p:transition>
    <p:wipe dir="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4">
            <a:extLst>
              <a:ext uri="{FF2B5EF4-FFF2-40B4-BE49-F238E27FC236}">
                <a16:creationId xmlns:a16="http://schemas.microsoft.com/office/drawing/2014/main" id="{F1D6447C-24E2-480F-922D-134524C707C2}"/>
              </a:ext>
            </a:extLst>
          </p:cNvPr>
          <p:cNvSpPr>
            <a:spLocks noGrp="1"/>
          </p:cNvSpPr>
          <p:nvPr>
            <p:ph type="sldNum" sz="quarter" idx="11"/>
          </p:nvPr>
        </p:nvSpPr>
        <p:spPr/>
        <p:txBody>
          <a:bodyPr/>
          <a:lstStyle/>
          <a:p>
            <a:fld id="{E350F29C-7346-4ED7-919A-38FD103EF157}" type="slidenum">
              <a:rPr lang="en-US" altLang="zh-CN"/>
              <a:pPr/>
              <a:t>152</a:t>
            </a:fld>
            <a:endParaRPr lang="en-US" altLang="zh-CN"/>
          </a:p>
        </p:txBody>
      </p:sp>
      <p:grpSp>
        <p:nvGrpSpPr>
          <p:cNvPr id="280621" name="Group 45">
            <a:extLst>
              <a:ext uri="{FF2B5EF4-FFF2-40B4-BE49-F238E27FC236}">
                <a16:creationId xmlns:a16="http://schemas.microsoft.com/office/drawing/2014/main" id="{AFC5A296-8207-487A-B40B-056FAC5581D2}"/>
              </a:ext>
            </a:extLst>
          </p:cNvPr>
          <p:cNvGrpSpPr>
            <a:grpSpLocks/>
          </p:cNvGrpSpPr>
          <p:nvPr/>
        </p:nvGrpSpPr>
        <p:grpSpPr bwMode="auto">
          <a:xfrm>
            <a:off x="831850" y="785813"/>
            <a:ext cx="7397750" cy="3398837"/>
            <a:chOff x="524" y="494"/>
            <a:chExt cx="4660" cy="2141"/>
          </a:xfrm>
        </p:grpSpPr>
        <p:sp>
          <p:nvSpPr>
            <p:cNvPr id="280578" name="Line 2">
              <a:extLst>
                <a:ext uri="{FF2B5EF4-FFF2-40B4-BE49-F238E27FC236}">
                  <a16:creationId xmlns:a16="http://schemas.microsoft.com/office/drawing/2014/main" id="{041E5977-15D7-40B9-B93B-D538D74F42FB}"/>
                </a:ext>
              </a:extLst>
            </p:cNvPr>
            <p:cNvSpPr>
              <a:spLocks noChangeShapeType="1"/>
            </p:cNvSpPr>
            <p:nvPr/>
          </p:nvSpPr>
          <p:spPr bwMode="auto">
            <a:xfrm flipH="1">
              <a:off x="1920" y="1166"/>
              <a:ext cx="240" cy="384"/>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0579" name="Line 3">
              <a:extLst>
                <a:ext uri="{FF2B5EF4-FFF2-40B4-BE49-F238E27FC236}">
                  <a16:creationId xmlns:a16="http://schemas.microsoft.com/office/drawing/2014/main" id="{0B6C8B31-2AA5-47F6-BA86-A1BE04DF00FE}"/>
                </a:ext>
              </a:extLst>
            </p:cNvPr>
            <p:cNvSpPr>
              <a:spLocks noChangeShapeType="1"/>
            </p:cNvSpPr>
            <p:nvPr/>
          </p:nvSpPr>
          <p:spPr bwMode="auto">
            <a:xfrm>
              <a:off x="1392" y="1214"/>
              <a:ext cx="96" cy="24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0580" name="Line 4">
              <a:extLst>
                <a:ext uri="{FF2B5EF4-FFF2-40B4-BE49-F238E27FC236}">
                  <a16:creationId xmlns:a16="http://schemas.microsoft.com/office/drawing/2014/main" id="{486C9985-FA28-4EC4-AD61-BF6BE22D7CF5}"/>
                </a:ext>
              </a:extLst>
            </p:cNvPr>
            <p:cNvSpPr>
              <a:spLocks noChangeShapeType="1"/>
            </p:cNvSpPr>
            <p:nvPr/>
          </p:nvSpPr>
          <p:spPr bwMode="auto">
            <a:xfrm>
              <a:off x="1824" y="782"/>
              <a:ext cx="672" cy="72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0581" name="Line 5">
              <a:extLst>
                <a:ext uri="{FF2B5EF4-FFF2-40B4-BE49-F238E27FC236}">
                  <a16:creationId xmlns:a16="http://schemas.microsoft.com/office/drawing/2014/main" id="{594E0D56-870A-4527-85B3-18FF4F98B201}"/>
                </a:ext>
              </a:extLst>
            </p:cNvPr>
            <p:cNvSpPr>
              <a:spLocks noChangeShapeType="1"/>
            </p:cNvSpPr>
            <p:nvPr/>
          </p:nvSpPr>
          <p:spPr bwMode="auto">
            <a:xfrm flipH="1">
              <a:off x="624" y="734"/>
              <a:ext cx="1056" cy="129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0582" name="Oval 6">
              <a:extLst>
                <a:ext uri="{FF2B5EF4-FFF2-40B4-BE49-F238E27FC236}">
                  <a16:creationId xmlns:a16="http://schemas.microsoft.com/office/drawing/2014/main" id="{BEC18DAA-16D3-4BDB-9BD5-5ED57D32EDAD}"/>
                </a:ext>
              </a:extLst>
            </p:cNvPr>
            <p:cNvSpPr>
              <a:spLocks noChangeArrowheads="1"/>
            </p:cNvSpPr>
            <p:nvPr/>
          </p:nvSpPr>
          <p:spPr bwMode="auto">
            <a:xfrm>
              <a:off x="1584" y="542"/>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80583" name="Oval 7">
              <a:extLst>
                <a:ext uri="{FF2B5EF4-FFF2-40B4-BE49-F238E27FC236}">
                  <a16:creationId xmlns:a16="http://schemas.microsoft.com/office/drawing/2014/main" id="{EF77C500-6A5A-4D5E-9D77-31049C51600E}"/>
                </a:ext>
              </a:extLst>
            </p:cNvPr>
            <p:cNvSpPr>
              <a:spLocks noChangeArrowheads="1"/>
            </p:cNvSpPr>
            <p:nvPr/>
          </p:nvSpPr>
          <p:spPr bwMode="auto">
            <a:xfrm>
              <a:off x="1200" y="974"/>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80584" name="Oval 8">
              <a:extLst>
                <a:ext uri="{FF2B5EF4-FFF2-40B4-BE49-F238E27FC236}">
                  <a16:creationId xmlns:a16="http://schemas.microsoft.com/office/drawing/2014/main" id="{F7B75E67-3F5F-4EBD-A546-CA9EAAF746BF}"/>
                </a:ext>
              </a:extLst>
            </p:cNvPr>
            <p:cNvSpPr>
              <a:spLocks noChangeArrowheads="1"/>
            </p:cNvSpPr>
            <p:nvPr/>
          </p:nvSpPr>
          <p:spPr bwMode="auto">
            <a:xfrm>
              <a:off x="2016" y="974"/>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80585" name="Oval 9">
              <a:extLst>
                <a:ext uri="{FF2B5EF4-FFF2-40B4-BE49-F238E27FC236}">
                  <a16:creationId xmlns:a16="http://schemas.microsoft.com/office/drawing/2014/main" id="{F0E12C77-B51E-455E-BA0A-B09E162351CF}"/>
                </a:ext>
              </a:extLst>
            </p:cNvPr>
            <p:cNvSpPr>
              <a:spLocks noChangeArrowheads="1"/>
            </p:cNvSpPr>
            <p:nvPr/>
          </p:nvSpPr>
          <p:spPr bwMode="auto">
            <a:xfrm>
              <a:off x="864" y="1406"/>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80586" name="Oval 10">
              <a:extLst>
                <a:ext uri="{FF2B5EF4-FFF2-40B4-BE49-F238E27FC236}">
                  <a16:creationId xmlns:a16="http://schemas.microsoft.com/office/drawing/2014/main" id="{276FEC04-9DFA-43F2-8F0B-813A6F9B4A41}"/>
                </a:ext>
              </a:extLst>
            </p:cNvPr>
            <p:cNvSpPr>
              <a:spLocks noChangeArrowheads="1"/>
            </p:cNvSpPr>
            <p:nvPr/>
          </p:nvSpPr>
          <p:spPr bwMode="auto">
            <a:xfrm>
              <a:off x="1392" y="1406"/>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80587" name="Oval 11">
              <a:extLst>
                <a:ext uri="{FF2B5EF4-FFF2-40B4-BE49-F238E27FC236}">
                  <a16:creationId xmlns:a16="http://schemas.microsoft.com/office/drawing/2014/main" id="{B4FBF1CB-6235-483F-AE64-29FF54B9AD6F}"/>
                </a:ext>
              </a:extLst>
            </p:cNvPr>
            <p:cNvSpPr>
              <a:spLocks noChangeArrowheads="1"/>
            </p:cNvSpPr>
            <p:nvPr/>
          </p:nvSpPr>
          <p:spPr bwMode="auto">
            <a:xfrm>
              <a:off x="1776" y="1406"/>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80588" name="Oval 12">
              <a:extLst>
                <a:ext uri="{FF2B5EF4-FFF2-40B4-BE49-F238E27FC236}">
                  <a16:creationId xmlns:a16="http://schemas.microsoft.com/office/drawing/2014/main" id="{50FFD8F5-257C-49D7-AF37-1E0540B8CE7B}"/>
                </a:ext>
              </a:extLst>
            </p:cNvPr>
            <p:cNvSpPr>
              <a:spLocks noChangeArrowheads="1"/>
            </p:cNvSpPr>
            <p:nvPr/>
          </p:nvSpPr>
          <p:spPr bwMode="auto">
            <a:xfrm>
              <a:off x="2352" y="1406"/>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80589" name="Oval 13">
              <a:extLst>
                <a:ext uri="{FF2B5EF4-FFF2-40B4-BE49-F238E27FC236}">
                  <a16:creationId xmlns:a16="http://schemas.microsoft.com/office/drawing/2014/main" id="{BEB4524D-636A-463B-82EB-06C8925A8E66}"/>
                </a:ext>
              </a:extLst>
            </p:cNvPr>
            <p:cNvSpPr>
              <a:spLocks noChangeArrowheads="1"/>
            </p:cNvSpPr>
            <p:nvPr/>
          </p:nvSpPr>
          <p:spPr bwMode="auto">
            <a:xfrm>
              <a:off x="528" y="1838"/>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80590" name="Line 14">
              <a:extLst>
                <a:ext uri="{FF2B5EF4-FFF2-40B4-BE49-F238E27FC236}">
                  <a16:creationId xmlns:a16="http://schemas.microsoft.com/office/drawing/2014/main" id="{3216EFD8-8D94-48B5-B81D-D743CD33B8D8}"/>
                </a:ext>
              </a:extLst>
            </p:cNvPr>
            <p:cNvSpPr>
              <a:spLocks noChangeShapeType="1"/>
            </p:cNvSpPr>
            <p:nvPr/>
          </p:nvSpPr>
          <p:spPr bwMode="auto">
            <a:xfrm flipH="1">
              <a:off x="3984" y="1166"/>
              <a:ext cx="240" cy="384"/>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0591" name="Line 15">
              <a:extLst>
                <a:ext uri="{FF2B5EF4-FFF2-40B4-BE49-F238E27FC236}">
                  <a16:creationId xmlns:a16="http://schemas.microsoft.com/office/drawing/2014/main" id="{63EAD2FE-8C12-4C3A-9DF0-87384B00854F}"/>
                </a:ext>
              </a:extLst>
            </p:cNvPr>
            <p:cNvSpPr>
              <a:spLocks noChangeShapeType="1"/>
            </p:cNvSpPr>
            <p:nvPr/>
          </p:nvSpPr>
          <p:spPr bwMode="auto">
            <a:xfrm flipH="1">
              <a:off x="4176" y="1646"/>
              <a:ext cx="384" cy="72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0592" name="Line 16">
              <a:extLst>
                <a:ext uri="{FF2B5EF4-FFF2-40B4-BE49-F238E27FC236}">
                  <a16:creationId xmlns:a16="http://schemas.microsoft.com/office/drawing/2014/main" id="{F4541762-F85A-4241-AC62-5E5F6CD84AC5}"/>
                </a:ext>
              </a:extLst>
            </p:cNvPr>
            <p:cNvSpPr>
              <a:spLocks noChangeShapeType="1"/>
            </p:cNvSpPr>
            <p:nvPr/>
          </p:nvSpPr>
          <p:spPr bwMode="auto">
            <a:xfrm>
              <a:off x="3984" y="782"/>
              <a:ext cx="1008" cy="1152"/>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0593" name="Line 17">
              <a:extLst>
                <a:ext uri="{FF2B5EF4-FFF2-40B4-BE49-F238E27FC236}">
                  <a16:creationId xmlns:a16="http://schemas.microsoft.com/office/drawing/2014/main" id="{0629BA7C-E542-4067-B816-6F2E9A1249DD}"/>
                </a:ext>
              </a:extLst>
            </p:cNvPr>
            <p:cNvSpPr>
              <a:spLocks noChangeShapeType="1"/>
            </p:cNvSpPr>
            <p:nvPr/>
          </p:nvSpPr>
          <p:spPr bwMode="auto">
            <a:xfrm flipH="1">
              <a:off x="3552" y="734"/>
              <a:ext cx="288" cy="33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0594" name="Oval 18">
              <a:extLst>
                <a:ext uri="{FF2B5EF4-FFF2-40B4-BE49-F238E27FC236}">
                  <a16:creationId xmlns:a16="http://schemas.microsoft.com/office/drawing/2014/main" id="{42738FDD-346D-4E11-91E8-C8989E0CF2E3}"/>
                </a:ext>
              </a:extLst>
            </p:cNvPr>
            <p:cNvSpPr>
              <a:spLocks noChangeArrowheads="1"/>
            </p:cNvSpPr>
            <p:nvPr/>
          </p:nvSpPr>
          <p:spPr bwMode="auto">
            <a:xfrm>
              <a:off x="3744" y="542"/>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80595" name="Oval 19">
              <a:extLst>
                <a:ext uri="{FF2B5EF4-FFF2-40B4-BE49-F238E27FC236}">
                  <a16:creationId xmlns:a16="http://schemas.microsoft.com/office/drawing/2014/main" id="{76B34D36-C744-4328-8CBE-DBB6346B6A1C}"/>
                </a:ext>
              </a:extLst>
            </p:cNvPr>
            <p:cNvSpPr>
              <a:spLocks noChangeArrowheads="1"/>
            </p:cNvSpPr>
            <p:nvPr/>
          </p:nvSpPr>
          <p:spPr bwMode="auto">
            <a:xfrm>
              <a:off x="3360" y="974"/>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80596" name="Oval 20">
              <a:extLst>
                <a:ext uri="{FF2B5EF4-FFF2-40B4-BE49-F238E27FC236}">
                  <a16:creationId xmlns:a16="http://schemas.microsoft.com/office/drawing/2014/main" id="{E590BCB8-30F0-45EC-B0DB-22B5BF4BE295}"/>
                </a:ext>
              </a:extLst>
            </p:cNvPr>
            <p:cNvSpPr>
              <a:spLocks noChangeArrowheads="1"/>
            </p:cNvSpPr>
            <p:nvPr/>
          </p:nvSpPr>
          <p:spPr bwMode="auto">
            <a:xfrm>
              <a:off x="4128" y="974"/>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80597" name="Oval 21">
              <a:extLst>
                <a:ext uri="{FF2B5EF4-FFF2-40B4-BE49-F238E27FC236}">
                  <a16:creationId xmlns:a16="http://schemas.microsoft.com/office/drawing/2014/main" id="{6F2DE28B-5D6C-4DA5-8EA7-4D0590641AAB}"/>
                </a:ext>
              </a:extLst>
            </p:cNvPr>
            <p:cNvSpPr>
              <a:spLocks noChangeArrowheads="1"/>
            </p:cNvSpPr>
            <p:nvPr/>
          </p:nvSpPr>
          <p:spPr bwMode="auto">
            <a:xfrm>
              <a:off x="4224" y="1838"/>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80598" name="Oval 22">
              <a:extLst>
                <a:ext uri="{FF2B5EF4-FFF2-40B4-BE49-F238E27FC236}">
                  <a16:creationId xmlns:a16="http://schemas.microsoft.com/office/drawing/2014/main" id="{A2853292-0CB2-4C53-810D-49A64BFCA249}"/>
                </a:ext>
              </a:extLst>
            </p:cNvPr>
            <p:cNvSpPr>
              <a:spLocks noChangeArrowheads="1"/>
            </p:cNvSpPr>
            <p:nvPr/>
          </p:nvSpPr>
          <p:spPr bwMode="auto">
            <a:xfrm>
              <a:off x="3840" y="1406"/>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80599" name="Oval 23">
              <a:extLst>
                <a:ext uri="{FF2B5EF4-FFF2-40B4-BE49-F238E27FC236}">
                  <a16:creationId xmlns:a16="http://schemas.microsoft.com/office/drawing/2014/main" id="{08D50578-2804-47C0-B3CD-201D7E663D3B}"/>
                </a:ext>
              </a:extLst>
            </p:cNvPr>
            <p:cNvSpPr>
              <a:spLocks noChangeArrowheads="1"/>
            </p:cNvSpPr>
            <p:nvPr/>
          </p:nvSpPr>
          <p:spPr bwMode="auto">
            <a:xfrm>
              <a:off x="4464" y="1406"/>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80600" name="Oval 24">
              <a:extLst>
                <a:ext uri="{FF2B5EF4-FFF2-40B4-BE49-F238E27FC236}">
                  <a16:creationId xmlns:a16="http://schemas.microsoft.com/office/drawing/2014/main" id="{65EF7D4F-F158-41EA-B98C-F7CC2DE0C0FB}"/>
                </a:ext>
              </a:extLst>
            </p:cNvPr>
            <p:cNvSpPr>
              <a:spLocks noChangeArrowheads="1"/>
            </p:cNvSpPr>
            <p:nvPr/>
          </p:nvSpPr>
          <p:spPr bwMode="auto">
            <a:xfrm>
              <a:off x="4848" y="1838"/>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80601" name="Oval 25">
              <a:extLst>
                <a:ext uri="{FF2B5EF4-FFF2-40B4-BE49-F238E27FC236}">
                  <a16:creationId xmlns:a16="http://schemas.microsoft.com/office/drawing/2014/main" id="{3E8375D7-E588-4C22-A0DD-20971064F6B7}"/>
                </a:ext>
              </a:extLst>
            </p:cNvPr>
            <p:cNvSpPr>
              <a:spLocks noChangeArrowheads="1"/>
            </p:cNvSpPr>
            <p:nvPr/>
          </p:nvSpPr>
          <p:spPr bwMode="auto">
            <a:xfrm>
              <a:off x="3984" y="2318"/>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80602" name="Text Box 26">
              <a:extLst>
                <a:ext uri="{FF2B5EF4-FFF2-40B4-BE49-F238E27FC236}">
                  <a16:creationId xmlns:a16="http://schemas.microsoft.com/office/drawing/2014/main" id="{3F4C6EDB-0D2D-4509-AF09-17FB42422D74}"/>
                </a:ext>
              </a:extLst>
            </p:cNvPr>
            <p:cNvSpPr txBox="1">
              <a:spLocks noChangeArrowheads="1"/>
            </p:cNvSpPr>
            <p:nvPr/>
          </p:nvSpPr>
          <p:spPr bwMode="auto">
            <a:xfrm>
              <a:off x="1580" y="494"/>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a:solidFill>
                    <a:schemeClr val="tx2"/>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280603" name="Text Box 27">
              <a:extLst>
                <a:ext uri="{FF2B5EF4-FFF2-40B4-BE49-F238E27FC236}">
                  <a16:creationId xmlns:a16="http://schemas.microsoft.com/office/drawing/2014/main" id="{E351857F-7773-4B91-8E73-304309D1EB15}"/>
                </a:ext>
              </a:extLst>
            </p:cNvPr>
            <p:cNvSpPr txBox="1">
              <a:spLocks noChangeArrowheads="1"/>
            </p:cNvSpPr>
            <p:nvPr/>
          </p:nvSpPr>
          <p:spPr bwMode="auto">
            <a:xfrm>
              <a:off x="3740" y="494"/>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a:solidFill>
                    <a:schemeClr val="tx2"/>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280604" name="Text Box 28">
              <a:extLst>
                <a:ext uri="{FF2B5EF4-FFF2-40B4-BE49-F238E27FC236}">
                  <a16:creationId xmlns:a16="http://schemas.microsoft.com/office/drawing/2014/main" id="{28F4CBB8-8A09-4F8A-BD81-09C1EB5295A8}"/>
                </a:ext>
              </a:extLst>
            </p:cNvPr>
            <p:cNvSpPr txBox="1">
              <a:spLocks noChangeArrowheads="1"/>
            </p:cNvSpPr>
            <p:nvPr/>
          </p:nvSpPr>
          <p:spPr bwMode="auto">
            <a:xfrm>
              <a:off x="1200" y="926"/>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a:solidFill>
                    <a:schemeClr val="tx2"/>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280605" name="Text Box 29">
              <a:extLst>
                <a:ext uri="{FF2B5EF4-FFF2-40B4-BE49-F238E27FC236}">
                  <a16:creationId xmlns:a16="http://schemas.microsoft.com/office/drawing/2014/main" id="{D6FAF7AE-CD48-4458-B8E8-775CEE0224CB}"/>
                </a:ext>
              </a:extLst>
            </p:cNvPr>
            <p:cNvSpPr txBox="1">
              <a:spLocks noChangeArrowheads="1"/>
            </p:cNvSpPr>
            <p:nvPr/>
          </p:nvSpPr>
          <p:spPr bwMode="auto">
            <a:xfrm>
              <a:off x="3356" y="926"/>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a:solidFill>
                    <a:schemeClr val="tx2"/>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280606" name="Text Box 30">
              <a:extLst>
                <a:ext uri="{FF2B5EF4-FFF2-40B4-BE49-F238E27FC236}">
                  <a16:creationId xmlns:a16="http://schemas.microsoft.com/office/drawing/2014/main" id="{494A34D0-ABB4-4C5E-8540-B10ADA0E56EB}"/>
                </a:ext>
              </a:extLst>
            </p:cNvPr>
            <p:cNvSpPr txBox="1">
              <a:spLocks noChangeArrowheads="1"/>
            </p:cNvSpPr>
            <p:nvPr/>
          </p:nvSpPr>
          <p:spPr bwMode="auto">
            <a:xfrm>
              <a:off x="2012" y="926"/>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a:solidFill>
                    <a:schemeClr val="tx2"/>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280607" name="Text Box 31">
              <a:extLst>
                <a:ext uri="{FF2B5EF4-FFF2-40B4-BE49-F238E27FC236}">
                  <a16:creationId xmlns:a16="http://schemas.microsoft.com/office/drawing/2014/main" id="{D25A89A5-137E-4D0B-BC69-ACB20AFBA329}"/>
                </a:ext>
              </a:extLst>
            </p:cNvPr>
            <p:cNvSpPr txBox="1">
              <a:spLocks noChangeArrowheads="1"/>
            </p:cNvSpPr>
            <p:nvPr/>
          </p:nvSpPr>
          <p:spPr bwMode="auto">
            <a:xfrm>
              <a:off x="4124" y="926"/>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a:solidFill>
                    <a:schemeClr val="tx2"/>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280608" name="Text Box 32">
              <a:extLst>
                <a:ext uri="{FF2B5EF4-FFF2-40B4-BE49-F238E27FC236}">
                  <a16:creationId xmlns:a16="http://schemas.microsoft.com/office/drawing/2014/main" id="{E7B95D38-56EC-451B-8267-6CD60DD2A0BB}"/>
                </a:ext>
              </a:extLst>
            </p:cNvPr>
            <p:cNvSpPr txBox="1">
              <a:spLocks noChangeArrowheads="1"/>
            </p:cNvSpPr>
            <p:nvPr/>
          </p:nvSpPr>
          <p:spPr bwMode="auto">
            <a:xfrm>
              <a:off x="816" y="1358"/>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a:solidFill>
                    <a:schemeClr val="tx2"/>
                  </a:solidFill>
                  <a:latin typeface="Times New Roman" panose="02020603050405020304" pitchFamily="18" charset="0"/>
                </a:rPr>
                <a:t>4</a:t>
              </a:r>
              <a:endParaRPr kumimoji="1" lang="en-US" altLang="zh-CN" sz="2400">
                <a:latin typeface="Times New Roman" panose="02020603050405020304" pitchFamily="18" charset="0"/>
              </a:endParaRPr>
            </a:p>
          </p:txBody>
        </p:sp>
        <p:sp>
          <p:nvSpPr>
            <p:cNvPr id="280609" name="Text Box 33">
              <a:extLst>
                <a:ext uri="{FF2B5EF4-FFF2-40B4-BE49-F238E27FC236}">
                  <a16:creationId xmlns:a16="http://schemas.microsoft.com/office/drawing/2014/main" id="{6337E919-B9BF-4D10-AB86-06A8F9432669}"/>
                </a:ext>
              </a:extLst>
            </p:cNvPr>
            <p:cNvSpPr txBox="1">
              <a:spLocks noChangeArrowheads="1"/>
            </p:cNvSpPr>
            <p:nvPr/>
          </p:nvSpPr>
          <p:spPr bwMode="auto">
            <a:xfrm>
              <a:off x="3792" y="1358"/>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a:solidFill>
                    <a:schemeClr val="tx2"/>
                  </a:solidFill>
                  <a:latin typeface="Times New Roman" panose="02020603050405020304" pitchFamily="18" charset="0"/>
                </a:rPr>
                <a:t>4</a:t>
              </a:r>
              <a:endParaRPr kumimoji="1" lang="en-US" altLang="zh-CN" sz="2400">
                <a:latin typeface="Times New Roman" panose="02020603050405020304" pitchFamily="18" charset="0"/>
              </a:endParaRPr>
            </a:p>
          </p:txBody>
        </p:sp>
        <p:sp>
          <p:nvSpPr>
            <p:cNvPr id="280610" name="Text Box 34">
              <a:extLst>
                <a:ext uri="{FF2B5EF4-FFF2-40B4-BE49-F238E27FC236}">
                  <a16:creationId xmlns:a16="http://schemas.microsoft.com/office/drawing/2014/main" id="{7EF37B2C-4D9F-4744-8505-9560AD597389}"/>
                </a:ext>
              </a:extLst>
            </p:cNvPr>
            <p:cNvSpPr txBox="1">
              <a:spLocks noChangeArrowheads="1"/>
            </p:cNvSpPr>
            <p:nvPr/>
          </p:nvSpPr>
          <p:spPr bwMode="auto">
            <a:xfrm>
              <a:off x="1344" y="1358"/>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a:solidFill>
                    <a:schemeClr val="tx2"/>
                  </a:solidFill>
                  <a:latin typeface="Times New Roman" panose="02020603050405020304" pitchFamily="18" charset="0"/>
                </a:rPr>
                <a:t>5</a:t>
              </a:r>
              <a:endParaRPr kumimoji="1" lang="en-US" altLang="zh-CN" sz="2400">
                <a:latin typeface="Times New Roman" panose="02020603050405020304" pitchFamily="18" charset="0"/>
              </a:endParaRPr>
            </a:p>
          </p:txBody>
        </p:sp>
        <p:sp>
          <p:nvSpPr>
            <p:cNvPr id="280611" name="Text Box 35">
              <a:extLst>
                <a:ext uri="{FF2B5EF4-FFF2-40B4-BE49-F238E27FC236}">
                  <a16:creationId xmlns:a16="http://schemas.microsoft.com/office/drawing/2014/main" id="{DE0D7CCA-696D-4126-B0AA-4923A63AFAB1}"/>
                </a:ext>
              </a:extLst>
            </p:cNvPr>
            <p:cNvSpPr txBox="1">
              <a:spLocks noChangeArrowheads="1"/>
            </p:cNvSpPr>
            <p:nvPr/>
          </p:nvSpPr>
          <p:spPr bwMode="auto">
            <a:xfrm>
              <a:off x="4416" y="1358"/>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a:solidFill>
                    <a:schemeClr val="tx2"/>
                  </a:solidFill>
                  <a:latin typeface="Times New Roman" panose="02020603050405020304" pitchFamily="18" charset="0"/>
                </a:rPr>
                <a:t>5</a:t>
              </a:r>
              <a:endParaRPr kumimoji="1" lang="en-US" altLang="zh-CN" sz="2400">
                <a:latin typeface="Times New Roman" panose="02020603050405020304" pitchFamily="18" charset="0"/>
              </a:endParaRPr>
            </a:p>
          </p:txBody>
        </p:sp>
        <p:sp>
          <p:nvSpPr>
            <p:cNvPr id="280612" name="Text Box 36">
              <a:extLst>
                <a:ext uri="{FF2B5EF4-FFF2-40B4-BE49-F238E27FC236}">
                  <a16:creationId xmlns:a16="http://schemas.microsoft.com/office/drawing/2014/main" id="{9382F84B-5FDD-46C8-9C0D-64F0C6C63B0F}"/>
                </a:ext>
              </a:extLst>
            </p:cNvPr>
            <p:cNvSpPr txBox="1">
              <a:spLocks noChangeArrowheads="1"/>
            </p:cNvSpPr>
            <p:nvPr/>
          </p:nvSpPr>
          <p:spPr bwMode="auto">
            <a:xfrm>
              <a:off x="1772" y="1358"/>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a:solidFill>
                    <a:schemeClr val="tx2"/>
                  </a:solidFill>
                  <a:latin typeface="Times New Roman" panose="02020603050405020304" pitchFamily="18" charset="0"/>
                </a:rPr>
                <a:t>6</a:t>
              </a:r>
              <a:endParaRPr kumimoji="1" lang="en-US" altLang="zh-CN" sz="2400">
                <a:latin typeface="Times New Roman" panose="02020603050405020304" pitchFamily="18" charset="0"/>
              </a:endParaRPr>
            </a:p>
          </p:txBody>
        </p:sp>
        <p:sp>
          <p:nvSpPr>
            <p:cNvPr id="280613" name="Text Box 37">
              <a:extLst>
                <a:ext uri="{FF2B5EF4-FFF2-40B4-BE49-F238E27FC236}">
                  <a16:creationId xmlns:a16="http://schemas.microsoft.com/office/drawing/2014/main" id="{5BE96784-411F-49B3-9D7B-29188DE2ABAA}"/>
                </a:ext>
              </a:extLst>
            </p:cNvPr>
            <p:cNvSpPr txBox="1">
              <a:spLocks noChangeArrowheads="1"/>
            </p:cNvSpPr>
            <p:nvPr/>
          </p:nvSpPr>
          <p:spPr bwMode="auto">
            <a:xfrm>
              <a:off x="4176" y="1790"/>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a:solidFill>
                    <a:schemeClr val="tx2"/>
                  </a:solidFill>
                  <a:latin typeface="Times New Roman" panose="02020603050405020304" pitchFamily="18" charset="0"/>
                </a:rPr>
                <a:t>6</a:t>
              </a:r>
              <a:endParaRPr kumimoji="1" lang="en-US" altLang="zh-CN" sz="2400">
                <a:latin typeface="Times New Roman" panose="02020603050405020304" pitchFamily="18" charset="0"/>
              </a:endParaRPr>
            </a:p>
          </p:txBody>
        </p:sp>
        <p:sp>
          <p:nvSpPr>
            <p:cNvPr id="280614" name="Text Box 38">
              <a:extLst>
                <a:ext uri="{FF2B5EF4-FFF2-40B4-BE49-F238E27FC236}">
                  <a16:creationId xmlns:a16="http://schemas.microsoft.com/office/drawing/2014/main" id="{70A1CC73-86A1-47B3-AFB1-60E12CC6EC11}"/>
                </a:ext>
              </a:extLst>
            </p:cNvPr>
            <p:cNvSpPr txBox="1">
              <a:spLocks noChangeArrowheads="1"/>
            </p:cNvSpPr>
            <p:nvPr/>
          </p:nvSpPr>
          <p:spPr bwMode="auto">
            <a:xfrm>
              <a:off x="2348" y="1358"/>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a:solidFill>
                    <a:schemeClr val="tx2"/>
                  </a:solidFill>
                  <a:latin typeface="Times New Roman" panose="02020603050405020304" pitchFamily="18" charset="0"/>
                </a:rPr>
                <a:t>7</a:t>
              </a:r>
              <a:endParaRPr kumimoji="1" lang="en-US" altLang="zh-CN" sz="2400">
                <a:latin typeface="Times New Roman" panose="02020603050405020304" pitchFamily="18" charset="0"/>
              </a:endParaRPr>
            </a:p>
          </p:txBody>
        </p:sp>
        <p:sp>
          <p:nvSpPr>
            <p:cNvPr id="280615" name="Text Box 39">
              <a:extLst>
                <a:ext uri="{FF2B5EF4-FFF2-40B4-BE49-F238E27FC236}">
                  <a16:creationId xmlns:a16="http://schemas.microsoft.com/office/drawing/2014/main" id="{3666CC08-E1CA-49B8-BDAE-0063BE93BAF0}"/>
                </a:ext>
              </a:extLst>
            </p:cNvPr>
            <p:cNvSpPr txBox="1">
              <a:spLocks noChangeArrowheads="1"/>
            </p:cNvSpPr>
            <p:nvPr/>
          </p:nvSpPr>
          <p:spPr bwMode="auto">
            <a:xfrm>
              <a:off x="4844" y="1790"/>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a:solidFill>
                    <a:schemeClr val="tx2"/>
                  </a:solidFill>
                  <a:latin typeface="Times New Roman" panose="02020603050405020304" pitchFamily="18" charset="0"/>
                </a:rPr>
                <a:t>7</a:t>
              </a:r>
              <a:endParaRPr kumimoji="1" lang="en-US" altLang="zh-CN" sz="2400">
                <a:latin typeface="Times New Roman" panose="02020603050405020304" pitchFamily="18" charset="0"/>
              </a:endParaRPr>
            </a:p>
          </p:txBody>
        </p:sp>
        <p:sp>
          <p:nvSpPr>
            <p:cNvPr id="280616" name="Text Box 40">
              <a:extLst>
                <a:ext uri="{FF2B5EF4-FFF2-40B4-BE49-F238E27FC236}">
                  <a16:creationId xmlns:a16="http://schemas.microsoft.com/office/drawing/2014/main" id="{2096DB5F-0279-4571-A9B9-025C3A038976}"/>
                </a:ext>
              </a:extLst>
            </p:cNvPr>
            <p:cNvSpPr txBox="1">
              <a:spLocks noChangeArrowheads="1"/>
            </p:cNvSpPr>
            <p:nvPr/>
          </p:nvSpPr>
          <p:spPr bwMode="auto">
            <a:xfrm>
              <a:off x="524" y="1809"/>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a:solidFill>
                    <a:schemeClr val="tx2"/>
                  </a:solidFill>
                  <a:latin typeface="Times New Roman" panose="02020603050405020304" pitchFamily="18" charset="0"/>
                </a:rPr>
                <a:t>8</a:t>
              </a:r>
              <a:endParaRPr kumimoji="1" lang="en-US" altLang="zh-CN" sz="2400">
                <a:latin typeface="Times New Roman" panose="02020603050405020304" pitchFamily="18" charset="0"/>
              </a:endParaRPr>
            </a:p>
          </p:txBody>
        </p:sp>
        <p:sp>
          <p:nvSpPr>
            <p:cNvPr id="280617" name="Text Box 41">
              <a:extLst>
                <a:ext uri="{FF2B5EF4-FFF2-40B4-BE49-F238E27FC236}">
                  <a16:creationId xmlns:a16="http://schemas.microsoft.com/office/drawing/2014/main" id="{DE3BE131-29E8-4600-A895-AABE764824B6}"/>
                </a:ext>
              </a:extLst>
            </p:cNvPr>
            <p:cNvSpPr txBox="1">
              <a:spLocks noChangeArrowheads="1"/>
            </p:cNvSpPr>
            <p:nvPr/>
          </p:nvSpPr>
          <p:spPr bwMode="auto">
            <a:xfrm>
              <a:off x="3980" y="2270"/>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a:solidFill>
                    <a:schemeClr val="tx2"/>
                  </a:solidFill>
                  <a:latin typeface="Times New Roman" panose="02020603050405020304" pitchFamily="18" charset="0"/>
                </a:rPr>
                <a:t>8</a:t>
              </a:r>
              <a:endParaRPr kumimoji="1" lang="en-US" altLang="zh-CN" sz="2400">
                <a:latin typeface="Times New Roman" panose="02020603050405020304" pitchFamily="18" charset="0"/>
              </a:endParaRPr>
            </a:p>
          </p:txBody>
        </p:sp>
      </p:grpSp>
      <p:sp>
        <p:nvSpPr>
          <p:cNvPr id="280618" name="Text Box 42">
            <a:extLst>
              <a:ext uri="{FF2B5EF4-FFF2-40B4-BE49-F238E27FC236}">
                <a16:creationId xmlns:a16="http://schemas.microsoft.com/office/drawing/2014/main" id="{59C5FF53-75EE-4102-9277-2C37F7382F9B}"/>
              </a:ext>
            </a:extLst>
          </p:cNvPr>
          <p:cNvSpPr txBox="1">
            <a:spLocks noChangeArrowheads="1"/>
          </p:cNvSpPr>
          <p:nvPr/>
        </p:nvSpPr>
        <p:spPr bwMode="auto">
          <a:xfrm>
            <a:off x="1117600" y="3657600"/>
            <a:ext cx="3346450" cy="1463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3000" b="1">
                <a:solidFill>
                  <a:schemeClr val="tx2"/>
                </a:solidFill>
                <a:latin typeface="Times New Roman" panose="02020603050405020304" pitchFamily="18" charset="0"/>
                <a:ea typeface="仿宋_GB2312" pitchFamily="49" charset="-122"/>
              </a:rPr>
              <a:t>IPL = 0+1+1+2 = 4</a:t>
            </a:r>
          </a:p>
          <a:p>
            <a:r>
              <a:rPr kumimoji="1" lang="en-US" altLang="zh-CN" sz="3000" b="1">
                <a:solidFill>
                  <a:schemeClr val="tx2"/>
                </a:solidFill>
                <a:latin typeface="Times New Roman" panose="02020603050405020304" pitchFamily="18" charset="0"/>
                <a:ea typeface="仿宋_GB2312" pitchFamily="49" charset="-122"/>
              </a:rPr>
              <a:t>EPL = 2+2+2+3 = 9</a:t>
            </a:r>
          </a:p>
          <a:p>
            <a:r>
              <a:rPr kumimoji="1" lang="en-US" altLang="zh-CN" sz="3000" b="1">
                <a:solidFill>
                  <a:schemeClr val="tx2"/>
                </a:solidFill>
                <a:latin typeface="Times New Roman" panose="02020603050405020304" pitchFamily="18" charset="0"/>
                <a:ea typeface="仿宋_GB2312" pitchFamily="49" charset="-122"/>
              </a:rPr>
              <a:t>PL = 13</a:t>
            </a:r>
          </a:p>
        </p:txBody>
      </p:sp>
      <p:sp>
        <p:nvSpPr>
          <p:cNvPr id="280619" name="Text Box 43">
            <a:extLst>
              <a:ext uri="{FF2B5EF4-FFF2-40B4-BE49-F238E27FC236}">
                <a16:creationId xmlns:a16="http://schemas.microsoft.com/office/drawing/2014/main" id="{4491CFAB-704B-48D0-9D71-C20C6FF52DD0}"/>
              </a:ext>
            </a:extLst>
          </p:cNvPr>
          <p:cNvSpPr txBox="1">
            <a:spLocks noChangeArrowheads="1"/>
          </p:cNvSpPr>
          <p:nvPr/>
        </p:nvSpPr>
        <p:spPr bwMode="auto">
          <a:xfrm>
            <a:off x="4787900" y="4329113"/>
            <a:ext cx="3759200" cy="1406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90000"/>
              </a:lnSpc>
            </a:pPr>
            <a:r>
              <a:rPr kumimoji="1" lang="en-US" altLang="zh-CN" sz="3200" b="1">
                <a:solidFill>
                  <a:schemeClr val="tx2"/>
                </a:solidFill>
                <a:latin typeface="Times New Roman" panose="02020603050405020304" pitchFamily="18" charset="0"/>
                <a:ea typeface="仿宋_GB2312" pitchFamily="49" charset="-122"/>
              </a:rPr>
              <a:t>IPL = 0+1+2+3 = 6</a:t>
            </a:r>
          </a:p>
          <a:p>
            <a:pPr>
              <a:lnSpc>
                <a:spcPct val="90000"/>
              </a:lnSpc>
            </a:pPr>
            <a:r>
              <a:rPr kumimoji="1" lang="en-US" altLang="zh-CN" sz="3200" b="1">
                <a:solidFill>
                  <a:schemeClr val="tx2"/>
                </a:solidFill>
                <a:latin typeface="Times New Roman" panose="02020603050405020304" pitchFamily="18" charset="0"/>
                <a:ea typeface="仿宋_GB2312" pitchFamily="49" charset="-122"/>
              </a:rPr>
              <a:t>EPL = 1+2+3+4 = 10</a:t>
            </a:r>
          </a:p>
          <a:p>
            <a:pPr>
              <a:lnSpc>
                <a:spcPct val="90000"/>
              </a:lnSpc>
            </a:pPr>
            <a:r>
              <a:rPr lang="en-US" altLang="zh-CN" sz="3200" b="1">
                <a:solidFill>
                  <a:schemeClr val="tx2"/>
                </a:solidFill>
                <a:latin typeface="Times New Roman" panose="02020603050405020304" pitchFamily="18" charset="0"/>
                <a:ea typeface="仿宋_GB2312" pitchFamily="49" charset="-122"/>
              </a:rPr>
              <a:t>PL = 16</a:t>
            </a:r>
          </a:p>
        </p:txBody>
      </p:sp>
    </p:spTree>
  </p:cSld>
  <p:clrMapOvr>
    <a:masterClrMapping/>
  </p:clrMapOvr>
  <p:transition>
    <p:wipe dir="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67BADF62-20D2-46E1-ABF8-56BD535D7A65}"/>
              </a:ext>
            </a:extLst>
          </p:cNvPr>
          <p:cNvSpPr>
            <a:spLocks noGrp="1"/>
          </p:cNvSpPr>
          <p:nvPr>
            <p:ph type="sldNum" sz="quarter" idx="11"/>
          </p:nvPr>
        </p:nvSpPr>
        <p:spPr/>
        <p:txBody>
          <a:bodyPr/>
          <a:lstStyle/>
          <a:p>
            <a:fld id="{19787E60-0FB3-4DB3-B637-45626F86A341}" type="slidenum">
              <a:rPr lang="en-US" altLang="zh-CN"/>
              <a:pPr/>
              <a:t>153</a:t>
            </a:fld>
            <a:endParaRPr lang="en-US" altLang="zh-CN"/>
          </a:p>
        </p:txBody>
      </p:sp>
      <p:sp>
        <p:nvSpPr>
          <p:cNvPr id="430083" name="Rectangle 3">
            <a:extLst>
              <a:ext uri="{FF2B5EF4-FFF2-40B4-BE49-F238E27FC236}">
                <a16:creationId xmlns:a16="http://schemas.microsoft.com/office/drawing/2014/main" id="{84F16B74-B123-47D7-98A1-20502D06AB1B}"/>
              </a:ext>
            </a:extLst>
          </p:cNvPr>
          <p:cNvSpPr>
            <a:spLocks noGrp="1" noChangeArrowheads="1"/>
          </p:cNvSpPr>
          <p:nvPr>
            <p:ph type="body" sz="half" idx="1"/>
          </p:nvPr>
        </p:nvSpPr>
        <p:spPr>
          <a:xfrm>
            <a:off x="611188" y="836613"/>
            <a:ext cx="7956550" cy="5545137"/>
          </a:xfrm>
        </p:spPr>
        <p:txBody>
          <a:bodyPr/>
          <a:lstStyle/>
          <a:p>
            <a:pPr>
              <a:lnSpc>
                <a:spcPct val="105000"/>
              </a:lnSpc>
              <a:spcBef>
                <a:spcPct val="15000"/>
              </a:spcBef>
              <a:buClr>
                <a:srgbClr val="800080"/>
              </a:buClr>
              <a:buSzPct val="50000"/>
            </a:pPr>
            <a:r>
              <a:rPr kumimoji="1" lang="en-US" altLang="zh-CN" sz="3000" b="1" i="1">
                <a:solidFill>
                  <a:srgbClr val="000099"/>
                </a:solidFill>
                <a:latin typeface="Times New Roman" panose="02020603050405020304" pitchFamily="18" charset="0"/>
                <a:ea typeface="仿宋_GB2312" pitchFamily="49" charset="-122"/>
              </a:rPr>
              <a:t>n </a:t>
            </a:r>
            <a:r>
              <a:rPr kumimoji="1" lang="zh-CN" altLang="en-US" sz="3000" b="1">
                <a:solidFill>
                  <a:srgbClr val="000099"/>
                </a:solidFill>
                <a:latin typeface="Times New Roman" panose="02020603050405020304" pitchFamily="18" charset="0"/>
                <a:ea typeface="仿宋_GB2312" pitchFamily="49" charset="-122"/>
              </a:rPr>
              <a:t>个结点的二叉树的路径长度不小于下述数列前 </a:t>
            </a:r>
            <a:r>
              <a:rPr kumimoji="1" lang="en-US" altLang="zh-CN" sz="3000" b="1" i="1">
                <a:solidFill>
                  <a:srgbClr val="000099"/>
                </a:solidFill>
                <a:latin typeface="Times New Roman" panose="02020603050405020304" pitchFamily="18" charset="0"/>
                <a:ea typeface="仿宋_GB2312" pitchFamily="49" charset="-122"/>
              </a:rPr>
              <a:t>n </a:t>
            </a:r>
            <a:r>
              <a:rPr kumimoji="1" lang="zh-CN" altLang="en-US" sz="3000" b="1">
                <a:solidFill>
                  <a:srgbClr val="000099"/>
                </a:solidFill>
                <a:latin typeface="Times New Roman" panose="02020603050405020304" pitchFamily="18" charset="0"/>
                <a:ea typeface="仿宋_GB2312" pitchFamily="49" charset="-122"/>
              </a:rPr>
              <a:t>项的和，即</a:t>
            </a:r>
          </a:p>
          <a:p>
            <a:pPr>
              <a:lnSpc>
                <a:spcPct val="105000"/>
              </a:lnSpc>
              <a:spcBef>
                <a:spcPct val="15000"/>
              </a:spcBef>
              <a:buClr>
                <a:srgbClr val="800080"/>
              </a:buClr>
              <a:buSzPct val="50000"/>
            </a:pPr>
            <a:endParaRPr kumimoji="1" lang="zh-CN" altLang="en-US" sz="3000" b="1">
              <a:solidFill>
                <a:srgbClr val="000099"/>
              </a:solidFill>
              <a:latin typeface="Times New Roman" panose="02020603050405020304" pitchFamily="18" charset="0"/>
              <a:ea typeface="仿宋_GB2312" pitchFamily="49" charset="-122"/>
            </a:endParaRPr>
          </a:p>
          <a:p>
            <a:pPr>
              <a:lnSpc>
                <a:spcPct val="105000"/>
              </a:lnSpc>
              <a:spcBef>
                <a:spcPct val="15000"/>
              </a:spcBef>
              <a:buClr>
                <a:srgbClr val="800080"/>
              </a:buClr>
              <a:buSzPct val="50000"/>
            </a:pPr>
            <a:endParaRPr kumimoji="1" lang="zh-CN" altLang="en-US" sz="3000" b="1">
              <a:solidFill>
                <a:srgbClr val="000099"/>
              </a:solidFill>
              <a:latin typeface="Times New Roman" panose="02020603050405020304" pitchFamily="18" charset="0"/>
              <a:ea typeface="仿宋_GB2312" pitchFamily="49" charset="-122"/>
            </a:endParaRPr>
          </a:p>
          <a:p>
            <a:pPr>
              <a:lnSpc>
                <a:spcPct val="105000"/>
              </a:lnSpc>
              <a:spcBef>
                <a:spcPct val="15000"/>
              </a:spcBef>
              <a:buClr>
                <a:srgbClr val="800080"/>
              </a:buClr>
              <a:buSzPct val="50000"/>
            </a:pPr>
            <a:endParaRPr kumimoji="1" lang="zh-CN" altLang="en-US" sz="3000" b="1">
              <a:solidFill>
                <a:srgbClr val="000099"/>
              </a:solidFill>
              <a:latin typeface="Times New Roman" panose="02020603050405020304" pitchFamily="18" charset="0"/>
              <a:ea typeface="仿宋_GB2312" pitchFamily="49" charset="-122"/>
            </a:endParaRPr>
          </a:p>
          <a:p>
            <a:pPr>
              <a:lnSpc>
                <a:spcPct val="105000"/>
              </a:lnSpc>
              <a:spcBef>
                <a:spcPct val="15000"/>
              </a:spcBef>
              <a:buClr>
                <a:srgbClr val="800080"/>
              </a:buClr>
              <a:buSzPct val="50000"/>
            </a:pPr>
            <a:r>
              <a:rPr kumimoji="1" lang="zh-CN" altLang="en-US" sz="3000" b="1">
                <a:ea typeface="仿宋_GB2312" pitchFamily="49" charset="-122"/>
              </a:rPr>
              <a:t>其路径长度最小者为</a:t>
            </a:r>
          </a:p>
          <a:p>
            <a:pPr>
              <a:lnSpc>
                <a:spcPct val="105000"/>
              </a:lnSpc>
              <a:spcBef>
                <a:spcPct val="15000"/>
              </a:spcBef>
              <a:buClr>
                <a:srgbClr val="800080"/>
              </a:buClr>
              <a:buSzPct val="50000"/>
            </a:pPr>
            <a:endParaRPr kumimoji="1" lang="zh-CN" altLang="en-US" sz="3000" b="1">
              <a:ea typeface="仿宋_GB2312" pitchFamily="49" charset="-122"/>
            </a:endParaRPr>
          </a:p>
          <a:p>
            <a:pPr>
              <a:lnSpc>
                <a:spcPct val="105000"/>
              </a:lnSpc>
              <a:spcBef>
                <a:spcPct val="15000"/>
              </a:spcBef>
              <a:buClr>
                <a:srgbClr val="800080"/>
              </a:buClr>
              <a:buSzPct val="50000"/>
            </a:pPr>
            <a:endParaRPr kumimoji="1" lang="zh-CN" altLang="en-US" sz="3000" b="1">
              <a:ea typeface="仿宋_GB2312" pitchFamily="49" charset="-122"/>
            </a:endParaRPr>
          </a:p>
          <a:p>
            <a:pPr>
              <a:lnSpc>
                <a:spcPct val="105000"/>
              </a:lnSpc>
              <a:spcBef>
                <a:spcPct val="15000"/>
              </a:spcBef>
              <a:buClr>
                <a:srgbClr val="800080"/>
              </a:buClr>
              <a:buSzPct val="50000"/>
            </a:pPr>
            <a:r>
              <a:rPr kumimoji="1" lang="zh-CN" altLang="en-US" sz="3000" b="1">
                <a:ea typeface="仿宋_GB2312" pitchFamily="49" charset="-122"/>
              </a:rPr>
              <a:t>完全二叉树或理想平衡树满足这个要求。</a:t>
            </a:r>
          </a:p>
        </p:txBody>
      </p:sp>
      <p:graphicFrame>
        <p:nvGraphicFramePr>
          <p:cNvPr id="430084" name="Object 4">
            <a:extLst>
              <a:ext uri="{FF2B5EF4-FFF2-40B4-BE49-F238E27FC236}">
                <a16:creationId xmlns:a16="http://schemas.microsoft.com/office/drawing/2014/main" id="{CB98BF00-38E7-40B7-ACBB-CA7C9C73804A}"/>
              </a:ext>
            </a:extLst>
          </p:cNvPr>
          <p:cNvGraphicFramePr>
            <a:graphicFrameLocks noChangeAspect="1"/>
          </p:cNvGraphicFramePr>
          <p:nvPr/>
        </p:nvGraphicFramePr>
        <p:xfrm>
          <a:off x="1931988" y="1773238"/>
          <a:ext cx="2711450" cy="1079500"/>
        </p:xfrm>
        <a:graphic>
          <a:graphicData uri="http://schemas.openxmlformats.org/presentationml/2006/ole">
            <mc:AlternateContent xmlns:mc="http://schemas.openxmlformats.org/markup-compatibility/2006">
              <mc:Choice xmlns:v="urn:schemas-microsoft-com:vml" Requires="v">
                <p:oleObj spid="_x0000_s430092" name="公式" r:id="rId3" imgW="990360" imgH="431640" progId="Equation.3">
                  <p:embed/>
                </p:oleObj>
              </mc:Choice>
              <mc:Fallback>
                <p:oleObj name="公式" r:id="rId3" imgW="990360" imgH="431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1988" y="1773238"/>
                        <a:ext cx="271145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085" name="Object 5">
            <a:extLst>
              <a:ext uri="{FF2B5EF4-FFF2-40B4-BE49-F238E27FC236}">
                <a16:creationId xmlns:a16="http://schemas.microsoft.com/office/drawing/2014/main" id="{54728C64-798C-4D49-8BC9-EDEAD0A6CF51}"/>
              </a:ext>
            </a:extLst>
          </p:cNvPr>
          <p:cNvGraphicFramePr>
            <a:graphicFrameLocks noChangeAspect="1"/>
          </p:cNvGraphicFramePr>
          <p:nvPr/>
        </p:nvGraphicFramePr>
        <p:xfrm>
          <a:off x="2016125" y="2859088"/>
          <a:ext cx="5508625" cy="498475"/>
        </p:xfrm>
        <a:graphic>
          <a:graphicData uri="http://schemas.openxmlformats.org/presentationml/2006/ole">
            <mc:AlternateContent xmlns:mc="http://schemas.openxmlformats.org/markup-compatibility/2006">
              <mc:Choice xmlns:v="urn:schemas-microsoft-com:vml" Requires="v">
                <p:oleObj spid="_x0000_s430093" name="公式" r:id="rId5" imgW="2120760" imgH="177480" progId="Equation.3">
                  <p:embed/>
                </p:oleObj>
              </mc:Choice>
              <mc:Fallback>
                <p:oleObj name="公式" r:id="rId5" imgW="2120760" imgH="1774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16125" y="2859088"/>
                        <a:ext cx="5508625"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086" name="Object 6">
            <a:extLst>
              <a:ext uri="{FF2B5EF4-FFF2-40B4-BE49-F238E27FC236}">
                <a16:creationId xmlns:a16="http://schemas.microsoft.com/office/drawing/2014/main" id="{9D75DF8D-C4F8-4D09-955F-0DB6DE6939FD}"/>
              </a:ext>
            </a:extLst>
          </p:cNvPr>
          <p:cNvGraphicFramePr>
            <a:graphicFrameLocks noChangeAspect="1"/>
          </p:cNvGraphicFramePr>
          <p:nvPr>
            <p:ph sz="half" idx="2"/>
          </p:nvPr>
        </p:nvGraphicFramePr>
        <p:xfrm>
          <a:off x="2268538" y="4041775"/>
          <a:ext cx="2573337" cy="1152525"/>
        </p:xfrm>
        <a:graphic>
          <a:graphicData uri="http://schemas.openxmlformats.org/presentationml/2006/ole">
            <mc:AlternateContent xmlns:mc="http://schemas.openxmlformats.org/markup-compatibility/2006">
              <mc:Choice xmlns:v="urn:schemas-microsoft-com:vml" Requires="v">
                <p:oleObj spid="_x0000_s430094" name="公式" r:id="rId7" imgW="990360" imgH="431640" progId="Equation.3">
                  <p:embed/>
                </p:oleObj>
              </mc:Choice>
              <mc:Fallback>
                <p:oleObj name="公式" r:id="rId7" imgW="990360" imgH="43164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8538" y="4041775"/>
                        <a:ext cx="2573337"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wipe dir="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a:extLst>
              <a:ext uri="{FF2B5EF4-FFF2-40B4-BE49-F238E27FC236}">
                <a16:creationId xmlns:a16="http://schemas.microsoft.com/office/drawing/2014/main" id="{F3ADC00C-95DF-45B3-A2C5-AD641B974AF0}"/>
              </a:ext>
            </a:extLst>
          </p:cNvPr>
          <p:cNvSpPr>
            <a:spLocks noGrp="1"/>
          </p:cNvSpPr>
          <p:nvPr>
            <p:ph type="sldNum" sz="quarter" idx="11"/>
          </p:nvPr>
        </p:nvSpPr>
        <p:spPr/>
        <p:txBody>
          <a:bodyPr/>
          <a:lstStyle/>
          <a:p>
            <a:fld id="{BE53DBB9-4F26-4E7A-872F-E3CD7D993047}" type="slidenum">
              <a:rPr lang="en-US" altLang="zh-CN"/>
              <a:pPr/>
              <a:t>154</a:t>
            </a:fld>
            <a:endParaRPr lang="en-US" altLang="zh-CN"/>
          </a:p>
        </p:txBody>
      </p:sp>
      <p:graphicFrame>
        <p:nvGraphicFramePr>
          <p:cNvPr id="281602" name="Object 2">
            <a:extLst>
              <a:ext uri="{FF2B5EF4-FFF2-40B4-BE49-F238E27FC236}">
                <a16:creationId xmlns:a16="http://schemas.microsoft.com/office/drawing/2014/main" id="{3B3103DE-99C8-4B37-BBF7-8281EB7EBD13}"/>
              </a:ext>
            </a:extLst>
          </p:cNvPr>
          <p:cNvGraphicFramePr>
            <a:graphicFrameLocks noChangeAspect="1"/>
          </p:cNvGraphicFramePr>
          <p:nvPr/>
        </p:nvGraphicFramePr>
        <p:xfrm>
          <a:off x="4527550" y="1439863"/>
          <a:ext cx="287338" cy="511175"/>
        </p:xfrm>
        <a:graphic>
          <a:graphicData uri="http://schemas.openxmlformats.org/presentationml/2006/ole">
            <mc:AlternateContent xmlns:mc="http://schemas.openxmlformats.org/markup-compatibility/2006">
              <mc:Choice xmlns:v="urn:schemas-microsoft-com:vml" Requires="v">
                <p:oleObj spid="_x0000_s281616" name="公式" r:id="rId3" imgW="114120" imgH="215640" progId="Equation.3">
                  <p:embed/>
                </p:oleObj>
              </mc:Choice>
              <mc:Fallback>
                <p:oleObj name="公式" r:id="rId3" imgW="114120" imgH="215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7550" y="1439863"/>
                        <a:ext cx="287338"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1607" name="Object 7">
            <a:extLst>
              <a:ext uri="{FF2B5EF4-FFF2-40B4-BE49-F238E27FC236}">
                <a16:creationId xmlns:a16="http://schemas.microsoft.com/office/drawing/2014/main" id="{0067ACD2-13D5-46C4-8F36-08032DDA6B77}"/>
              </a:ext>
            </a:extLst>
          </p:cNvPr>
          <p:cNvGraphicFramePr>
            <a:graphicFrameLocks noChangeAspect="1"/>
          </p:cNvGraphicFramePr>
          <p:nvPr/>
        </p:nvGraphicFramePr>
        <p:xfrm>
          <a:off x="2686050" y="1487488"/>
          <a:ext cx="319088" cy="530225"/>
        </p:xfrm>
        <a:graphic>
          <a:graphicData uri="http://schemas.openxmlformats.org/presentationml/2006/ole">
            <mc:AlternateContent xmlns:mc="http://schemas.openxmlformats.org/markup-compatibility/2006">
              <mc:Choice xmlns:v="urn:schemas-microsoft-com:vml" Requires="v">
                <p:oleObj spid="_x0000_s281617" name="公式" r:id="rId5" imgW="114120" imgH="215640" progId="Equation.3">
                  <p:embed/>
                </p:oleObj>
              </mc:Choice>
              <mc:Fallback>
                <p:oleObj name="公式" r:id="rId5" imgW="114120" imgH="21564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6050" y="1487488"/>
                        <a:ext cx="31908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1608" name="Object 8">
            <a:extLst>
              <a:ext uri="{FF2B5EF4-FFF2-40B4-BE49-F238E27FC236}">
                <a16:creationId xmlns:a16="http://schemas.microsoft.com/office/drawing/2014/main" id="{CDDD8AEF-5882-45AA-A89F-7CF9BD8B1A6D}"/>
              </a:ext>
            </a:extLst>
          </p:cNvPr>
          <p:cNvGraphicFramePr>
            <a:graphicFrameLocks noChangeAspect="1"/>
          </p:cNvGraphicFramePr>
          <p:nvPr/>
        </p:nvGraphicFramePr>
        <p:xfrm>
          <a:off x="2762250" y="1411288"/>
          <a:ext cx="319088" cy="530225"/>
        </p:xfrm>
        <a:graphic>
          <a:graphicData uri="http://schemas.openxmlformats.org/presentationml/2006/ole">
            <mc:AlternateContent xmlns:mc="http://schemas.openxmlformats.org/markup-compatibility/2006">
              <mc:Choice xmlns:v="urn:schemas-microsoft-com:vml" Requires="v">
                <p:oleObj spid="_x0000_s281618" name="公式" r:id="rId6" imgW="114120" imgH="215640" progId="Equation.3">
                  <p:embed/>
                </p:oleObj>
              </mc:Choice>
              <mc:Fallback>
                <p:oleObj name="公式" r:id="rId6" imgW="114120" imgH="21564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250" y="1411288"/>
                        <a:ext cx="31908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1611" name="Rectangle 11">
            <a:extLst>
              <a:ext uri="{FF2B5EF4-FFF2-40B4-BE49-F238E27FC236}">
                <a16:creationId xmlns:a16="http://schemas.microsoft.com/office/drawing/2014/main" id="{46783AA0-6DC0-461D-B2E2-33087F912678}"/>
              </a:ext>
            </a:extLst>
          </p:cNvPr>
          <p:cNvSpPr>
            <a:spLocks noGrp="1" noChangeArrowheads="1"/>
          </p:cNvSpPr>
          <p:nvPr>
            <p:ph type="title"/>
          </p:nvPr>
        </p:nvSpPr>
        <p:spPr>
          <a:xfrm>
            <a:off x="395288" y="509588"/>
            <a:ext cx="8229600" cy="1371600"/>
          </a:xfrm>
        </p:spPr>
        <p:txBody>
          <a:bodyPr/>
          <a:lstStyle/>
          <a:p>
            <a:pPr algn="ctr"/>
            <a:r>
              <a:rPr kumimoji="1" lang="zh-CN" altLang="en-US" sz="4000" b="1">
                <a:solidFill>
                  <a:schemeClr val="tx2"/>
                </a:solidFill>
                <a:latin typeface="华文新魏" panose="02010800040101010101" pitchFamily="2" charset="-122"/>
                <a:ea typeface="华文新魏" panose="02010800040101010101" pitchFamily="2" charset="-122"/>
              </a:rPr>
              <a:t>带权路径长度 </a:t>
            </a:r>
            <a:br>
              <a:rPr kumimoji="1" lang="zh-CN" altLang="en-US" sz="4000" b="1">
                <a:solidFill>
                  <a:schemeClr val="tx2"/>
                </a:solidFill>
                <a:latin typeface="华文新魏" panose="02010800040101010101" pitchFamily="2" charset="-122"/>
                <a:ea typeface="华文新魏" panose="02010800040101010101" pitchFamily="2" charset="-122"/>
              </a:rPr>
            </a:br>
            <a:r>
              <a:rPr kumimoji="1" lang="zh-CN" altLang="en-GB" sz="4000" b="1">
                <a:solidFill>
                  <a:schemeClr val="tx2"/>
                </a:solidFill>
                <a:latin typeface="华文新魏" panose="02010800040101010101" pitchFamily="2" charset="-122"/>
                <a:ea typeface="华文新魏" panose="02010800040101010101" pitchFamily="2" charset="-122"/>
              </a:rPr>
              <a:t>(</a:t>
            </a:r>
            <a:r>
              <a:rPr kumimoji="1" lang="en-GB" altLang="zh-CN" sz="4000" b="1">
                <a:solidFill>
                  <a:schemeClr val="tx2"/>
                </a:solidFill>
                <a:latin typeface="华文新魏" panose="02010800040101010101" pitchFamily="2" charset="-122"/>
                <a:ea typeface="华文新魏" panose="02010800040101010101" pitchFamily="2" charset="-122"/>
              </a:rPr>
              <a:t>Weighted Path Length, WPL)</a:t>
            </a:r>
            <a:endParaRPr kumimoji="1" lang="en-US" altLang="zh-CN" sz="4000" b="1">
              <a:solidFill>
                <a:schemeClr val="tx2"/>
              </a:solidFill>
              <a:latin typeface="华文新魏" panose="02010800040101010101" pitchFamily="2" charset="-122"/>
              <a:ea typeface="华文新魏" panose="02010800040101010101" pitchFamily="2" charset="-122"/>
            </a:endParaRPr>
          </a:p>
        </p:txBody>
      </p:sp>
      <p:sp>
        <p:nvSpPr>
          <p:cNvPr id="281612" name="Rectangle 12">
            <a:extLst>
              <a:ext uri="{FF2B5EF4-FFF2-40B4-BE49-F238E27FC236}">
                <a16:creationId xmlns:a16="http://schemas.microsoft.com/office/drawing/2014/main" id="{F3B88CBB-F20B-400E-8C98-5FB079F25DBA}"/>
              </a:ext>
            </a:extLst>
          </p:cNvPr>
          <p:cNvSpPr>
            <a:spLocks noGrp="1" noChangeArrowheads="1"/>
          </p:cNvSpPr>
          <p:nvPr>
            <p:ph type="body" idx="1"/>
          </p:nvPr>
        </p:nvSpPr>
        <p:spPr>
          <a:xfrm>
            <a:off x="611188" y="1916113"/>
            <a:ext cx="7942262" cy="4533900"/>
          </a:xfrm>
        </p:spPr>
        <p:txBody>
          <a:bodyPr/>
          <a:lstStyle/>
          <a:p>
            <a:pPr>
              <a:lnSpc>
                <a:spcPct val="105000"/>
              </a:lnSpc>
              <a:buClr>
                <a:srgbClr val="800080"/>
              </a:buClr>
              <a:buSzPct val="50000"/>
            </a:pPr>
            <a:r>
              <a:rPr lang="zh-CN" altLang="en-US" sz="3000" b="1">
                <a:latin typeface="Times New Roman" panose="02020603050405020304" pitchFamily="18" charset="0"/>
                <a:ea typeface="仿宋_GB2312" pitchFamily="49" charset="-122"/>
              </a:rPr>
              <a:t>在很多应用问题中为树的叶结点赋予一个权值，用于表示出现频度、概率值等。因此，在问题处理中把叶结点定义得不同于非叶结点，把叶结点看成“</a:t>
            </a:r>
            <a:r>
              <a:rPr lang="zh-CN" altLang="en-US" sz="3000" b="1">
                <a:solidFill>
                  <a:schemeClr val="tx2"/>
                </a:solidFill>
                <a:latin typeface="Times New Roman" panose="02020603050405020304" pitchFamily="18" charset="0"/>
                <a:ea typeface="仿宋_GB2312" pitchFamily="49" charset="-122"/>
              </a:rPr>
              <a:t>外结点</a:t>
            </a:r>
            <a:r>
              <a:rPr lang="zh-CN" altLang="en-US" sz="3000" b="1">
                <a:latin typeface="Times New Roman" panose="02020603050405020304" pitchFamily="18" charset="0"/>
                <a:ea typeface="仿宋_GB2312" pitchFamily="49" charset="-122"/>
              </a:rPr>
              <a:t>”，非叶结点看成“</a:t>
            </a:r>
            <a:r>
              <a:rPr lang="zh-CN" altLang="en-US" sz="3000" b="1">
                <a:solidFill>
                  <a:schemeClr val="tx2"/>
                </a:solidFill>
                <a:latin typeface="Times New Roman" panose="02020603050405020304" pitchFamily="18" charset="0"/>
                <a:ea typeface="仿宋_GB2312" pitchFamily="49" charset="-122"/>
              </a:rPr>
              <a:t>内结点</a:t>
            </a:r>
            <a:r>
              <a:rPr lang="zh-CN" altLang="en-US" sz="3000" b="1">
                <a:latin typeface="Times New Roman" panose="02020603050405020304" pitchFamily="18" charset="0"/>
                <a:ea typeface="仿宋_GB2312" pitchFamily="49" charset="-122"/>
              </a:rPr>
              <a:t>”。这样的二叉树称为</a:t>
            </a:r>
            <a:r>
              <a:rPr lang="zh-CN" altLang="en-US" sz="3000" b="1">
                <a:solidFill>
                  <a:srgbClr val="006600"/>
                </a:solidFill>
                <a:latin typeface="Times New Roman" panose="02020603050405020304" pitchFamily="18" charset="0"/>
                <a:ea typeface="仿宋_GB2312" pitchFamily="49" charset="-122"/>
              </a:rPr>
              <a:t>扩充二叉树</a:t>
            </a:r>
            <a:r>
              <a:rPr lang="zh-CN" altLang="en-US" sz="3000" b="1">
                <a:latin typeface="Times New Roman" panose="02020603050405020304" pitchFamily="18" charset="0"/>
                <a:ea typeface="仿宋_GB2312" pitchFamily="49" charset="-122"/>
              </a:rPr>
              <a:t>。</a:t>
            </a:r>
          </a:p>
          <a:p>
            <a:pPr>
              <a:lnSpc>
                <a:spcPct val="105000"/>
              </a:lnSpc>
              <a:buClr>
                <a:srgbClr val="800080"/>
              </a:buClr>
              <a:buSzPct val="50000"/>
            </a:pPr>
            <a:r>
              <a:rPr lang="zh-CN" altLang="en-US" sz="3000" b="1">
                <a:latin typeface="Times New Roman" panose="02020603050405020304" pitchFamily="18" charset="0"/>
                <a:ea typeface="仿宋_GB2312" pitchFamily="49" charset="-122"/>
              </a:rPr>
              <a:t>扩充二叉树中只有度为 </a:t>
            </a:r>
            <a:r>
              <a:rPr lang="en-US" altLang="zh-CN" sz="3000" b="1">
                <a:latin typeface="Times New Roman" panose="02020603050405020304" pitchFamily="18" charset="0"/>
                <a:ea typeface="仿宋_GB2312" pitchFamily="49" charset="-122"/>
              </a:rPr>
              <a:t>2 </a:t>
            </a:r>
            <a:r>
              <a:rPr lang="zh-CN" altLang="en-US" sz="3000" b="1">
                <a:latin typeface="Times New Roman" panose="02020603050405020304" pitchFamily="18" charset="0"/>
                <a:ea typeface="仿宋_GB2312" pitchFamily="49" charset="-122"/>
              </a:rPr>
              <a:t>的内结点和度为 </a:t>
            </a:r>
            <a:r>
              <a:rPr lang="en-US" altLang="zh-CN" sz="3000" b="1">
                <a:latin typeface="Times New Roman" panose="02020603050405020304" pitchFamily="18" charset="0"/>
                <a:ea typeface="仿宋_GB2312" pitchFamily="49" charset="-122"/>
              </a:rPr>
              <a:t>0</a:t>
            </a:r>
            <a:r>
              <a:rPr lang="zh-CN" altLang="en-US" sz="3000" b="1">
                <a:latin typeface="Times New Roman" panose="02020603050405020304" pitchFamily="18" charset="0"/>
                <a:ea typeface="仿宋_GB2312" pitchFamily="49" charset="-122"/>
              </a:rPr>
              <a:t>的外结点。根据二叉树的性质，有 </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个外结点就有 </a:t>
            </a:r>
            <a:r>
              <a:rPr lang="en-US" altLang="zh-CN" sz="3000" b="1" i="1">
                <a:latin typeface="Times New Roman" panose="02020603050405020304" pitchFamily="18" charset="0"/>
                <a:ea typeface="仿宋_GB2312" pitchFamily="49" charset="-122"/>
              </a:rPr>
              <a:t>n</a:t>
            </a:r>
            <a:r>
              <a:rPr lang="en-US" altLang="zh-CN" sz="3000" b="1">
                <a:latin typeface="Courier New" panose="02070309020205020404" pitchFamily="49" charset="0"/>
                <a:ea typeface="仿宋_GB2312" pitchFamily="49" charset="-122"/>
              </a:rPr>
              <a:t>-</a:t>
            </a:r>
            <a:r>
              <a:rPr lang="en-US" altLang="zh-CN" sz="3000" b="1">
                <a:latin typeface="Times New Roman" panose="02020603050405020304" pitchFamily="18" charset="0"/>
                <a:ea typeface="仿宋_GB2312" pitchFamily="49" charset="-122"/>
              </a:rPr>
              <a:t>1 </a:t>
            </a:r>
            <a:r>
              <a:rPr lang="zh-CN" altLang="en-US" sz="3000" b="1">
                <a:latin typeface="Times New Roman" panose="02020603050405020304" pitchFamily="18" charset="0"/>
                <a:ea typeface="仿宋_GB2312" pitchFamily="49" charset="-122"/>
              </a:rPr>
              <a:t>个内结点，总结点数为</a:t>
            </a:r>
            <a:r>
              <a:rPr lang="en-US" altLang="zh-CN" sz="3000" b="1">
                <a:latin typeface="Times New Roman" panose="02020603050405020304" pitchFamily="18" charset="0"/>
                <a:ea typeface="仿宋_GB2312" pitchFamily="49" charset="-122"/>
              </a:rPr>
              <a:t>2</a:t>
            </a:r>
            <a:r>
              <a:rPr lang="en-US" altLang="zh-CN" sz="3000" b="1" i="1">
                <a:latin typeface="Times New Roman" panose="02020603050405020304" pitchFamily="18" charset="0"/>
                <a:ea typeface="仿宋_GB2312" pitchFamily="49" charset="-122"/>
              </a:rPr>
              <a:t>n</a:t>
            </a:r>
            <a:r>
              <a:rPr lang="en-US" altLang="zh-CN" sz="3000" b="1">
                <a:latin typeface="Courier New" panose="02070309020205020404" pitchFamily="49" charset="0"/>
                <a:ea typeface="仿宋_GB2312" pitchFamily="49" charset="-122"/>
              </a:rPr>
              <a:t>-</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a:t>
            </a:r>
          </a:p>
        </p:txBody>
      </p:sp>
    </p:spTree>
  </p:cSld>
  <p:clrMapOvr>
    <a:masterClrMapping/>
  </p:clrMapOvr>
  <p:transition>
    <p:wipe dir="r"/>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a:extLst>
              <a:ext uri="{FF2B5EF4-FFF2-40B4-BE49-F238E27FC236}">
                <a16:creationId xmlns:a16="http://schemas.microsoft.com/office/drawing/2014/main" id="{DC58B227-6939-46F1-B3B6-42A7E0FA911C}"/>
              </a:ext>
            </a:extLst>
          </p:cNvPr>
          <p:cNvSpPr>
            <a:spLocks noGrp="1"/>
          </p:cNvSpPr>
          <p:nvPr>
            <p:ph type="sldNum" sz="quarter" idx="11"/>
          </p:nvPr>
        </p:nvSpPr>
        <p:spPr/>
        <p:txBody>
          <a:bodyPr/>
          <a:lstStyle/>
          <a:p>
            <a:fld id="{298048CE-2078-4A4E-A0BA-C5E103BBB8D6}" type="slidenum">
              <a:rPr lang="en-US" altLang="zh-CN"/>
              <a:pPr/>
              <a:t>155</a:t>
            </a:fld>
            <a:endParaRPr lang="en-US" altLang="zh-CN"/>
          </a:p>
        </p:txBody>
      </p:sp>
      <p:sp>
        <p:nvSpPr>
          <p:cNvPr id="433160" name="Rectangle 8">
            <a:extLst>
              <a:ext uri="{FF2B5EF4-FFF2-40B4-BE49-F238E27FC236}">
                <a16:creationId xmlns:a16="http://schemas.microsoft.com/office/drawing/2014/main" id="{B4CD2437-37E5-47AE-9A0E-80E5686E1547}"/>
              </a:ext>
            </a:extLst>
          </p:cNvPr>
          <p:cNvSpPr>
            <a:spLocks noGrp="1" noChangeArrowheads="1"/>
          </p:cNvSpPr>
          <p:nvPr>
            <p:ph type="body" idx="1"/>
          </p:nvPr>
        </p:nvSpPr>
        <p:spPr>
          <a:xfrm>
            <a:off x="625475" y="836613"/>
            <a:ext cx="7942263" cy="4860925"/>
          </a:xfrm>
        </p:spPr>
        <p:txBody>
          <a:bodyPr/>
          <a:lstStyle/>
          <a:p>
            <a:pPr>
              <a:lnSpc>
                <a:spcPct val="105000"/>
              </a:lnSpc>
              <a:buClr>
                <a:srgbClr val="800080"/>
              </a:buClr>
              <a:buSzPct val="50000"/>
            </a:pPr>
            <a:r>
              <a:rPr lang="zh-CN" altLang="en-US" sz="3000" b="1">
                <a:latin typeface="Times New Roman" panose="02020603050405020304" pitchFamily="18" charset="0"/>
                <a:ea typeface="仿宋_GB2312" pitchFamily="49" charset="-122"/>
              </a:rPr>
              <a:t>若一棵扩充二叉树有 </a:t>
            </a:r>
            <a:r>
              <a:rPr lang="en-US" altLang="zh-CN" sz="3000" b="1" i="1">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个外结点，第 </a:t>
            </a:r>
            <a:r>
              <a:rPr lang="en-US" altLang="zh-CN" sz="3000" b="1" i="1">
                <a:latin typeface="Times New Roman" panose="02020603050405020304" pitchFamily="18" charset="0"/>
                <a:ea typeface="仿宋_GB2312" pitchFamily="49" charset="-122"/>
              </a:rPr>
              <a:t>i </a:t>
            </a:r>
            <a:r>
              <a:rPr lang="zh-CN" altLang="en-US" sz="3000" b="1">
                <a:latin typeface="Times New Roman" panose="02020603050405020304" pitchFamily="18" charset="0"/>
                <a:ea typeface="仿宋_GB2312" pitchFamily="49" charset="-122"/>
              </a:rPr>
              <a:t>个外结点的权值为</a:t>
            </a:r>
            <a:r>
              <a:rPr lang="en-US" altLang="zh-CN" sz="3000" b="1" i="1">
                <a:solidFill>
                  <a:schemeClr val="tx2"/>
                </a:solidFill>
                <a:latin typeface="Times New Roman" panose="02020603050405020304" pitchFamily="18" charset="0"/>
                <a:ea typeface="仿宋_GB2312" pitchFamily="49" charset="-122"/>
              </a:rPr>
              <a:t>w</a:t>
            </a:r>
            <a:r>
              <a:rPr lang="en-US" altLang="zh-CN" sz="3000" b="1" i="1" baseline="-25000">
                <a:solidFill>
                  <a:schemeClr val="tx2"/>
                </a:solidFill>
                <a:latin typeface="Times New Roman" panose="02020603050405020304" pitchFamily="18" charset="0"/>
                <a:ea typeface="仿宋_GB2312" pitchFamily="49" charset="-122"/>
              </a:rPr>
              <a:t>i</a:t>
            </a:r>
            <a:r>
              <a:rPr lang="zh-CN" altLang="en-US" sz="3000" b="1">
                <a:latin typeface="Times New Roman" panose="02020603050405020304" pitchFamily="18" charset="0"/>
                <a:ea typeface="仿宋_GB2312" pitchFamily="49" charset="-122"/>
              </a:rPr>
              <a:t>，它到根的路径长度为</a:t>
            </a:r>
            <a:r>
              <a:rPr lang="en-US" altLang="zh-CN" sz="3000" b="1" i="1">
                <a:solidFill>
                  <a:schemeClr val="tx2"/>
                </a:solidFill>
                <a:latin typeface="Times New Roman" panose="02020603050405020304" pitchFamily="18" charset="0"/>
                <a:ea typeface="仿宋_GB2312" pitchFamily="49" charset="-122"/>
              </a:rPr>
              <a:t>l</a:t>
            </a:r>
            <a:r>
              <a:rPr lang="en-US" altLang="zh-CN" sz="3000" b="1" i="1" baseline="-25000">
                <a:solidFill>
                  <a:schemeClr val="tx2"/>
                </a:solidFill>
                <a:latin typeface="Times New Roman" panose="02020603050405020304" pitchFamily="18" charset="0"/>
                <a:ea typeface="仿宋_GB2312" pitchFamily="49" charset="-122"/>
              </a:rPr>
              <a:t>i</a:t>
            </a:r>
            <a:r>
              <a:rPr lang="zh-CN" altLang="en-US" sz="3000" b="1">
                <a:latin typeface="Times New Roman" panose="02020603050405020304" pitchFamily="18" charset="0"/>
                <a:ea typeface="仿宋_GB2312" pitchFamily="49" charset="-122"/>
              </a:rPr>
              <a:t>，则该外结点到根的带权路径长度为</a:t>
            </a:r>
            <a:r>
              <a:rPr lang="en-US" altLang="zh-CN" sz="3000" b="1" i="1">
                <a:solidFill>
                  <a:schemeClr val="tx2"/>
                </a:solidFill>
                <a:latin typeface="Times New Roman" panose="02020603050405020304" pitchFamily="18" charset="0"/>
                <a:ea typeface="仿宋_GB2312" pitchFamily="49" charset="-122"/>
              </a:rPr>
              <a:t>w</a:t>
            </a:r>
            <a:r>
              <a:rPr lang="en-US" altLang="zh-CN" sz="3000" b="1" i="1" baseline="-25000">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l</a:t>
            </a:r>
            <a:r>
              <a:rPr lang="en-US" altLang="zh-CN" sz="3000" b="1" i="1" baseline="-25000">
                <a:solidFill>
                  <a:schemeClr val="tx2"/>
                </a:solidFill>
                <a:latin typeface="Times New Roman" panose="02020603050405020304" pitchFamily="18" charset="0"/>
                <a:ea typeface="仿宋_GB2312" pitchFamily="49" charset="-122"/>
              </a:rPr>
              <a:t>i</a:t>
            </a:r>
            <a:r>
              <a:rPr lang="zh-CN" altLang="en-US" sz="3000" b="1">
                <a:latin typeface="Times New Roman" panose="02020603050405020304" pitchFamily="18" charset="0"/>
                <a:ea typeface="仿宋_GB2312" pitchFamily="49" charset="-122"/>
              </a:rPr>
              <a:t>。</a:t>
            </a:r>
          </a:p>
          <a:p>
            <a:pPr>
              <a:lnSpc>
                <a:spcPct val="105000"/>
              </a:lnSpc>
              <a:spcBef>
                <a:spcPct val="15000"/>
              </a:spcBef>
              <a:buClr>
                <a:srgbClr val="800080"/>
              </a:buClr>
              <a:buSzPct val="50000"/>
            </a:pPr>
            <a:r>
              <a:rPr kumimoji="1" lang="zh-CN" altLang="en-GB" sz="3000" b="1">
                <a:solidFill>
                  <a:srgbClr val="000099"/>
                </a:solidFill>
                <a:ea typeface="仿宋_GB2312" pitchFamily="49" charset="-122"/>
              </a:rPr>
              <a:t>扩充二叉树的带权路径长度定义为树的各外结点到根的带权路径长度之和。</a:t>
            </a:r>
          </a:p>
          <a:p>
            <a:pPr>
              <a:lnSpc>
                <a:spcPct val="105000"/>
              </a:lnSpc>
              <a:spcBef>
                <a:spcPct val="15000"/>
              </a:spcBef>
              <a:buClr>
                <a:srgbClr val="800080"/>
              </a:buClr>
              <a:buSzPct val="50000"/>
            </a:pPr>
            <a:endParaRPr kumimoji="1" lang="zh-CN" altLang="en-GB" sz="2800" b="1">
              <a:solidFill>
                <a:srgbClr val="000099"/>
              </a:solidFill>
              <a:ea typeface="仿宋_GB2312" pitchFamily="49" charset="-122"/>
            </a:endParaRPr>
          </a:p>
          <a:p>
            <a:pPr>
              <a:lnSpc>
                <a:spcPct val="105000"/>
              </a:lnSpc>
              <a:spcBef>
                <a:spcPct val="15000"/>
              </a:spcBef>
              <a:buClr>
                <a:srgbClr val="800080"/>
              </a:buClr>
              <a:buSzPct val="50000"/>
            </a:pPr>
            <a:endParaRPr kumimoji="1" lang="zh-CN" altLang="en-GB" sz="2800" b="1">
              <a:solidFill>
                <a:srgbClr val="000099"/>
              </a:solidFill>
              <a:ea typeface="仿宋_GB2312" pitchFamily="49" charset="-122"/>
            </a:endParaRPr>
          </a:p>
          <a:p>
            <a:pPr>
              <a:lnSpc>
                <a:spcPct val="105000"/>
              </a:lnSpc>
              <a:spcBef>
                <a:spcPct val="15000"/>
              </a:spcBef>
              <a:buClr>
                <a:srgbClr val="800080"/>
              </a:buClr>
              <a:buSzPct val="50000"/>
            </a:pPr>
            <a:r>
              <a:rPr kumimoji="1" lang="zh-CN" altLang="en-GB" sz="3000" b="1">
                <a:solidFill>
                  <a:srgbClr val="000099"/>
                </a:solidFill>
                <a:ea typeface="仿宋_GB2312" pitchFamily="49" charset="-122"/>
              </a:rPr>
              <a:t>对于同样一组权值，如果放在外结点上，组织方式不同，带权路径长度也不同。</a:t>
            </a:r>
            <a:endParaRPr lang="zh-CN" altLang="en-US" sz="3000" b="1">
              <a:latin typeface="Times New Roman" panose="02020603050405020304" pitchFamily="18" charset="0"/>
              <a:ea typeface="仿宋_GB2312" pitchFamily="49" charset="-122"/>
            </a:endParaRPr>
          </a:p>
        </p:txBody>
      </p:sp>
      <p:graphicFrame>
        <p:nvGraphicFramePr>
          <p:cNvPr id="433154" name="Object 2">
            <a:extLst>
              <a:ext uri="{FF2B5EF4-FFF2-40B4-BE49-F238E27FC236}">
                <a16:creationId xmlns:a16="http://schemas.microsoft.com/office/drawing/2014/main" id="{66DA91A8-7D15-4435-92DD-938BA752B210}"/>
              </a:ext>
            </a:extLst>
          </p:cNvPr>
          <p:cNvGraphicFramePr>
            <a:graphicFrameLocks noChangeAspect="1"/>
          </p:cNvGraphicFramePr>
          <p:nvPr/>
        </p:nvGraphicFramePr>
        <p:xfrm>
          <a:off x="4527550" y="1439863"/>
          <a:ext cx="287338" cy="511175"/>
        </p:xfrm>
        <a:graphic>
          <a:graphicData uri="http://schemas.openxmlformats.org/presentationml/2006/ole">
            <mc:AlternateContent xmlns:mc="http://schemas.openxmlformats.org/markup-compatibility/2006">
              <mc:Choice xmlns:v="urn:schemas-microsoft-com:vml" Requires="v">
                <p:oleObj spid="_x0000_s433166" name="公式" r:id="rId3" imgW="114120" imgH="215640" progId="Equation.3">
                  <p:embed/>
                </p:oleObj>
              </mc:Choice>
              <mc:Fallback>
                <p:oleObj name="公式" r:id="rId3" imgW="114120" imgH="215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7550" y="1439863"/>
                        <a:ext cx="287338"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3156" name="Object 4">
            <a:extLst>
              <a:ext uri="{FF2B5EF4-FFF2-40B4-BE49-F238E27FC236}">
                <a16:creationId xmlns:a16="http://schemas.microsoft.com/office/drawing/2014/main" id="{06A69469-E0A4-4460-9036-99F92208DB88}"/>
              </a:ext>
            </a:extLst>
          </p:cNvPr>
          <p:cNvGraphicFramePr>
            <a:graphicFrameLocks noChangeAspect="1"/>
          </p:cNvGraphicFramePr>
          <p:nvPr/>
        </p:nvGraphicFramePr>
        <p:xfrm>
          <a:off x="2339975" y="3321050"/>
          <a:ext cx="2736850" cy="1116013"/>
        </p:xfrm>
        <a:graphic>
          <a:graphicData uri="http://schemas.openxmlformats.org/presentationml/2006/ole">
            <mc:AlternateContent xmlns:mc="http://schemas.openxmlformats.org/markup-compatibility/2006">
              <mc:Choice xmlns:v="urn:schemas-microsoft-com:vml" Requires="v">
                <p:oleObj spid="_x0000_s433167" name="公式" r:id="rId5" imgW="1054080" imgH="431640" progId="Equation.3">
                  <p:embed/>
                </p:oleObj>
              </mc:Choice>
              <mc:Fallback>
                <p:oleObj name="公式" r:id="rId5" imgW="1054080" imgH="4316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975" y="3321050"/>
                        <a:ext cx="2736850" cy="1116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3157" name="Object 5">
            <a:extLst>
              <a:ext uri="{FF2B5EF4-FFF2-40B4-BE49-F238E27FC236}">
                <a16:creationId xmlns:a16="http://schemas.microsoft.com/office/drawing/2014/main" id="{956E3721-4BA0-40F8-8DE4-FC744E042FD7}"/>
              </a:ext>
            </a:extLst>
          </p:cNvPr>
          <p:cNvGraphicFramePr>
            <a:graphicFrameLocks noChangeAspect="1"/>
          </p:cNvGraphicFramePr>
          <p:nvPr/>
        </p:nvGraphicFramePr>
        <p:xfrm>
          <a:off x="2686050" y="1487488"/>
          <a:ext cx="319088" cy="530225"/>
        </p:xfrm>
        <a:graphic>
          <a:graphicData uri="http://schemas.openxmlformats.org/presentationml/2006/ole">
            <mc:AlternateContent xmlns:mc="http://schemas.openxmlformats.org/markup-compatibility/2006">
              <mc:Choice xmlns:v="urn:schemas-microsoft-com:vml" Requires="v">
                <p:oleObj spid="_x0000_s433168" name="公式" r:id="rId7" imgW="114120" imgH="215640" progId="Equation.3">
                  <p:embed/>
                </p:oleObj>
              </mc:Choice>
              <mc:Fallback>
                <p:oleObj name="公式" r:id="rId7" imgW="114120" imgH="2156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6050" y="1487488"/>
                        <a:ext cx="31908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3158" name="Object 6">
            <a:extLst>
              <a:ext uri="{FF2B5EF4-FFF2-40B4-BE49-F238E27FC236}">
                <a16:creationId xmlns:a16="http://schemas.microsoft.com/office/drawing/2014/main" id="{2F0D11BF-AB03-42F0-A36A-7B2A9B4440B6}"/>
              </a:ext>
            </a:extLst>
          </p:cNvPr>
          <p:cNvGraphicFramePr>
            <a:graphicFrameLocks noChangeAspect="1"/>
          </p:cNvGraphicFramePr>
          <p:nvPr/>
        </p:nvGraphicFramePr>
        <p:xfrm>
          <a:off x="2762250" y="1411288"/>
          <a:ext cx="319088" cy="530225"/>
        </p:xfrm>
        <a:graphic>
          <a:graphicData uri="http://schemas.openxmlformats.org/presentationml/2006/ole">
            <mc:AlternateContent xmlns:mc="http://schemas.openxmlformats.org/markup-compatibility/2006">
              <mc:Choice xmlns:v="urn:schemas-microsoft-com:vml" Requires="v">
                <p:oleObj spid="_x0000_s433169" name="公式" r:id="rId8" imgW="114120" imgH="215640" progId="Equation.3">
                  <p:embed/>
                </p:oleObj>
              </mc:Choice>
              <mc:Fallback>
                <p:oleObj name="公式" r:id="rId8" imgW="114120" imgH="2156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250" y="1411288"/>
                        <a:ext cx="31908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wipe dir="r"/>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灯片编号占位符 2">
            <a:extLst>
              <a:ext uri="{FF2B5EF4-FFF2-40B4-BE49-F238E27FC236}">
                <a16:creationId xmlns:a16="http://schemas.microsoft.com/office/drawing/2014/main" id="{BB101D67-C07E-45F9-A4C2-BC262CD6ABB3}"/>
              </a:ext>
            </a:extLst>
          </p:cNvPr>
          <p:cNvSpPr>
            <a:spLocks noGrp="1"/>
          </p:cNvSpPr>
          <p:nvPr>
            <p:ph type="sldNum" sz="quarter" idx="11"/>
          </p:nvPr>
        </p:nvSpPr>
        <p:spPr/>
        <p:txBody>
          <a:bodyPr/>
          <a:lstStyle/>
          <a:p>
            <a:fld id="{1BF535EB-0EFC-463E-99C9-F073687FBD9D}" type="slidenum">
              <a:rPr lang="en-US" altLang="zh-CN"/>
              <a:pPr/>
              <a:t>156</a:t>
            </a:fld>
            <a:endParaRPr lang="en-US" altLang="zh-CN"/>
          </a:p>
        </p:txBody>
      </p:sp>
      <p:sp>
        <p:nvSpPr>
          <p:cNvPr id="282626" name="Line 2">
            <a:extLst>
              <a:ext uri="{FF2B5EF4-FFF2-40B4-BE49-F238E27FC236}">
                <a16:creationId xmlns:a16="http://schemas.microsoft.com/office/drawing/2014/main" id="{3D417664-2D73-450A-90F6-41A37C1C2BA6}"/>
              </a:ext>
            </a:extLst>
          </p:cNvPr>
          <p:cNvSpPr>
            <a:spLocks noChangeShapeType="1"/>
          </p:cNvSpPr>
          <p:nvPr/>
        </p:nvSpPr>
        <p:spPr bwMode="auto">
          <a:xfrm flipH="1">
            <a:off x="6324600" y="1733550"/>
            <a:ext cx="3810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27" name="Line 3">
            <a:extLst>
              <a:ext uri="{FF2B5EF4-FFF2-40B4-BE49-F238E27FC236}">
                <a16:creationId xmlns:a16="http://schemas.microsoft.com/office/drawing/2014/main" id="{C5E2DB74-3914-4805-8596-3C8F0EE87F1E}"/>
              </a:ext>
            </a:extLst>
          </p:cNvPr>
          <p:cNvSpPr>
            <a:spLocks noChangeShapeType="1"/>
          </p:cNvSpPr>
          <p:nvPr/>
        </p:nvSpPr>
        <p:spPr bwMode="auto">
          <a:xfrm flipH="1">
            <a:off x="6858000" y="2343150"/>
            <a:ext cx="3810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28" name="Line 4">
            <a:extLst>
              <a:ext uri="{FF2B5EF4-FFF2-40B4-BE49-F238E27FC236}">
                <a16:creationId xmlns:a16="http://schemas.microsoft.com/office/drawing/2014/main" id="{DEEB6874-A589-4F9C-9DFD-44C32F11B1D1}"/>
              </a:ext>
            </a:extLst>
          </p:cNvPr>
          <p:cNvSpPr>
            <a:spLocks noChangeShapeType="1"/>
          </p:cNvSpPr>
          <p:nvPr/>
        </p:nvSpPr>
        <p:spPr bwMode="auto">
          <a:xfrm flipH="1">
            <a:off x="7315200" y="2952750"/>
            <a:ext cx="3810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29" name="Line 5">
            <a:extLst>
              <a:ext uri="{FF2B5EF4-FFF2-40B4-BE49-F238E27FC236}">
                <a16:creationId xmlns:a16="http://schemas.microsoft.com/office/drawing/2014/main" id="{07F75DFB-6CBD-40F5-B34B-951A6A4427C0}"/>
              </a:ext>
            </a:extLst>
          </p:cNvPr>
          <p:cNvSpPr>
            <a:spLocks noChangeShapeType="1"/>
          </p:cNvSpPr>
          <p:nvPr/>
        </p:nvSpPr>
        <p:spPr bwMode="auto">
          <a:xfrm>
            <a:off x="1981200" y="1885950"/>
            <a:ext cx="914400" cy="1219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30" name="Line 6">
            <a:extLst>
              <a:ext uri="{FF2B5EF4-FFF2-40B4-BE49-F238E27FC236}">
                <a16:creationId xmlns:a16="http://schemas.microsoft.com/office/drawing/2014/main" id="{67DD852C-8DB2-4CDD-B7D9-7BDF1830A625}"/>
              </a:ext>
            </a:extLst>
          </p:cNvPr>
          <p:cNvSpPr>
            <a:spLocks noChangeShapeType="1"/>
          </p:cNvSpPr>
          <p:nvPr/>
        </p:nvSpPr>
        <p:spPr bwMode="auto">
          <a:xfrm flipH="1">
            <a:off x="2286000" y="2647950"/>
            <a:ext cx="152400" cy="3810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31" name="Line 7">
            <a:extLst>
              <a:ext uri="{FF2B5EF4-FFF2-40B4-BE49-F238E27FC236}">
                <a16:creationId xmlns:a16="http://schemas.microsoft.com/office/drawing/2014/main" id="{A67FFA05-A404-46D4-B3B7-880A7B39BB92}"/>
              </a:ext>
            </a:extLst>
          </p:cNvPr>
          <p:cNvSpPr>
            <a:spLocks noChangeShapeType="1"/>
          </p:cNvSpPr>
          <p:nvPr/>
        </p:nvSpPr>
        <p:spPr bwMode="auto">
          <a:xfrm>
            <a:off x="1524000" y="2571750"/>
            <a:ext cx="152400" cy="5334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32" name="Line 8">
            <a:extLst>
              <a:ext uri="{FF2B5EF4-FFF2-40B4-BE49-F238E27FC236}">
                <a16:creationId xmlns:a16="http://schemas.microsoft.com/office/drawing/2014/main" id="{E8F9578B-2568-470C-A3D6-E4DD192CA279}"/>
              </a:ext>
            </a:extLst>
          </p:cNvPr>
          <p:cNvSpPr>
            <a:spLocks noChangeShapeType="1"/>
          </p:cNvSpPr>
          <p:nvPr/>
        </p:nvSpPr>
        <p:spPr bwMode="auto">
          <a:xfrm flipH="1">
            <a:off x="990600" y="2038350"/>
            <a:ext cx="838200" cy="11430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33" name="Text Box 9">
            <a:extLst>
              <a:ext uri="{FF2B5EF4-FFF2-40B4-BE49-F238E27FC236}">
                <a16:creationId xmlns:a16="http://schemas.microsoft.com/office/drawing/2014/main" id="{D874D1BA-06AD-49BF-A48C-1BF22A2DD26E}"/>
              </a:ext>
            </a:extLst>
          </p:cNvPr>
          <p:cNvSpPr txBox="1">
            <a:spLocks noChangeArrowheads="1"/>
          </p:cNvSpPr>
          <p:nvPr/>
        </p:nvSpPr>
        <p:spPr bwMode="auto">
          <a:xfrm>
            <a:off x="719138" y="677863"/>
            <a:ext cx="7620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600" b="1">
                <a:solidFill>
                  <a:srgbClr val="003399"/>
                </a:solidFill>
                <a:latin typeface="Times New Roman" panose="02020603050405020304" pitchFamily="18" charset="0"/>
                <a:ea typeface="华文新魏" panose="02010800040101010101" pitchFamily="2" charset="-122"/>
              </a:rPr>
              <a:t>具有不同带权路径长度的扩充二叉树</a:t>
            </a:r>
            <a:endParaRPr kumimoji="1" lang="zh-CN" altLang="en-US" sz="2000" b="1">
              <a:latin typeface="Times New Roman" panose="02020603050405020304" pitchFamily="18" charset="0"/>
              <a:ea typeface="华文新魏" panose="02010800040101010101" pitchFamily="2" charset="-122"/>
            </a:endParaRPr>
          </a:p>
        </p:txBody>
      </p:sp>
      <p:sp>
        <p:nvSpPr>
          <p:cNvPr id="282634" name="Rectangle 10">
            <a:extLst>
              <a:ext uri="{FF2B5EF4-FFF2-40B4-BE49-F238E27FC236}">
                <a16:creationId xmlns:a16="http://schemas.microsoft.com/office/drawing/2014/main" id="{42EE7D5A-9CCB-4183-AD18-9BA49B4FC5C0}"/>
              </a:ext>
            </a:extLst>
          </p:cNvPr>
          <p:cNvSpPr>
            <a:spLocks noChangeArrowheads="1"/>
          </p:cNvSpPr>
          <p:nvPr/>
        </p:nvSpPr>
        <p:spPr bwMode="auto">
          <a:xfrm>
            <a:off x="762000" y="3867150"/>
            <a:ext cx="77724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000" b="1">
                <a:solidFill>
                  <a:schemeClr val="tx2"/>
                </a:solidFill>
                <a:latin typeface="Times New Roman" panose="02020603050405020304" pitchFamily="18" charset="0"/>
                <a:ea typeface="仿宋_GB2312" pitchFamily="49" charset="-122"/>
              </a:rPr>
              <a:t>WPL = 2*2+       WPL = 2*1+      WPL = 7*1+</a:t>
            </a:r>
          </a:p>
          <a:p>
            <a:r>
              <a:rPr kumimoji="1" lang="en-US" altLang="zh-CN" sz="3000" b="1">
                <a:solidFill>
                  <a:schemeClr val="tx2"/>
                </a:solidFill>
                <a:latin typeface="Times New Roman" panose="02020603050405020304" pitchFamily="18" charset="0"/>
                <a:ea typeface="仿宋_GB2312" pitchFamily="49" charset="-122"/>
              </a:rPr>
              <a:t>     4*2+5*2+             4*2+5*3+           5*2+2*3+</a:t>
            </a:r>
          </a:p>
          <a:p>
            <a:r>
              <a:rPr kumimoji="1" lang="en-US" altLang="zh-CN" sz="3000" b="1">
                <a:solidFill>
                  <a:schemeClr val="tx2"/>
                </a:solidFill>
                <a:latin typeface="Times New Roman" panose="02020603050405020304" pitchFamily="18" charset="0"/>
                <a:ea typeface="仿宋_GB2312" pitchFamily="49" charset="-122"/>
              </a:rPr>
              <a:t>     7*2 = 36                7*3 = 46             4*3 = 35  </a:t>
            </a:r>
          </a:p>
          <a:p>
            <a:endParaRPr kumimoji="1" lang="en-US" altLang="zh-CN" sz="1800" b="1">
              <a:solidFill>
                <a:schemeClr val="tx2"/>
              </a:solidFill>
              <a:latin typeface="仿宋_GB2312" pitchFamily="49" charset="-122"/>
              <a:ea typeface="仿宋_GB2312" pitchFamily="49" charset="-122"/>
            </a:endParaRPr>
          </a:p>
          <a:p>
            <a:r>
              <a:rPr kumimoji="1" lang="en-US" altLang="zh-CN" sz="3200" b="1">
                <a:latin typeface="仿宋_GB2312" pitchFamily="49" charset="-122"/>
                <a:ea typeface="仿宋_GB2312" pitchFamily="49" charset="-122"/>
              </a:rPr>
              <a:t>      </a:t>
            </a:r>
            <a:r>
              <a:rPr kumimoji="1" lang="zh-CN" altLang="en-US" sz="3200" b="1">
                <a:latin typeface="仿宋_GB2312" pitchFamily="49" charset="-122"/>
                <a:ea typeface="仿宋_GB2312" pitchFamily="49" charset="-122"/>
              </a:rPr>
              <a:t>带权路径长度达到最小</a:t>
            </a:r>
            <a:endParaRPr kumimoji="1" lang="zh-CN" altLang="en-US" sz="2400">
              <a:latin typeface="仿宋_GB2312" pitchFamily="49" charset="-122"/>
              <a:ea typeface="仿宋_GB2312" pitchFamily="49" charset="-122"/>
            </a:endParaRPr>
          </a:p>
        </p:txBody>
      </p:sp>
      <p:sp>
        <p:nvSpPr>
          <p:cNvPr id="282635" name="Oval 11">
            <a:extLst>
              <a:ext uri="{FF2B5EF4-FFF2-40B4-BE49-F238E27FC236}">
                <a16:creationId xmlns:a16="http://schemas.microsoft.com/office/drawing/2014/main" id="{0E360A7A-8722-415C-8720-E70D0C3D0D9F}"/>
              </a:ext>
            </a:extLst>
          </p:cNvPr>
          <p:cNvSpPr>
            <a:spLocks noChangeArrowheads="1"/>
          </p:cNvSpPr>
          <p:nvPr/>
        </p:nvSpPr>
        <p:spPr bwMode="auto">
          <a:xfrm>
            <a:off x="1752600" y="17335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82636" name="Oval 12">
            <a:extLst>
              <a:ext uri="{FF2B5EF4-FFF2-40B4-BE49-F238E27FC236}">
                <a16:creationId xmlns:a16="http://schemas.microsoft.com/office/drawing/2014/main" id="{05083849-B532-425E-AE96-D9E95432504A}"/>
              </a:ext>
            </a:extLst>
          </p:cNvPr>
          <p:cNvSpPr>
            <a:spLocks noChangeArrowheads="1"/>
          </p:cNvSpPr>
          <p:nvPr/>
        </p:nvSpPr>
        <p:spPr bwMode="auto">
          <a:xfrm>
            <a:off x="838200" y="29527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82637" name="Oval 13">
            <a:extLst>
              <a:ext uri="{FF2B5EF4-FFF2-40B4-BE49-F238E27FC236}">
                <a16:creationId xmlns:a16="http://schemas.microsoft.com/office/drawing/2014/main" id="{42F18C16-4A7B-4710-8C90-D18ADA73B511}"/>
              </a:ext>
            </a:extLst>
          </p:cNvPr>
          <p:cNvSpPr>
            <a:spLocks noChangeArrowheads="1"/>
          </p:cNvSpPr>
          <p:nvPr/>
        </p:nvSpPr>
        <p:spPr bwMode="auto">
          <a:xfrm>
            <a:off x="1447800" y="29527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82638" name="Oval 14">
            <a:extLst>
              <a:ext uri="{FF2B5EF4-FFF2-40B4-BE49-F238E27FC236}">
                <a16:creationId xmlns:a16="http://schemas.microsoft.com/office/drawing/2014/main" id="{EE102B03-E6A6-448E-8F99-86D6D900EEAA}"/>
              </a:ext>
            </a:extLst>
          </p:cNvPr>
          <p:cNvSpPr>
            <a:spLocks noChangeArrowheads="1"/>
          </p:cNvSpPr>
          <p:nvPr/>
        </p:nvSpPr>
        <p:spPr bwMode="auto">
          <a:xfrm>
            <a:off x="2057400" y="29527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82639" name="Oval 15">
            <a:extLst>
              <a:ext uri="{FF2B5EF4-FFF2-40B4-BE49-F238E27FC236}">
                <a16:creationId xmlns:a16="http://schemas.microsoft.com/office/drawing/2014/main" id="{D0685ECA-C0B5-44DB-86E6-C64455F6F8BC}"/>
              </a:ext>
            </a:extLst>
          </p:cNvPr>
          <p:cNvSpPr>
            <a:spLocks noChangeArrowheads="1"/>
          </p:cNvSpPr>
          <p:nvPr/>
        </p:nvSpPr>
        <p:spPr bwMode="auto">
          <a:xfrm>
            <a:off x="2667000" y="29527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82640" name="Oval 16">
            <a:extLst>
              <a:ext uri="{FF2B5EF4-FFF2-40B4-BE49-F238E27FC236}">
                <a16:creationId xmlns:a16="http://schemas.microsoft.com/office/drawing/2014/main" id="{46CA9530-6C76-4801-B547-1BA39DB0FBF7}"/>
              </a:ext>
            </a:extLst>
          </p:cNvPr>
          <p:cNvSpPr>
            <a:spLocks noChangeArrowheads="1"/>
          </p:cNvSpPr>
          <p:nvPr/>
        </p:nvSpPr>
        <p:spPr bwMode="auto">
          <a:xfrm>
            <a:off x="1295400" y="23431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82641" name="Oval 17">
            <a:extLst>
              <a:ext uri="{FF2B5EF4-FFF2-40B4-BE49-F238E27FC236}">
                <a16:creationId xmlns:a16="http://schemas.microsoft.com/office/drawing/2014/main" id="{EC43D5F2-88A1-465E-8FE8-5D89370159B2}"/>
              </a:ext>
            </a:extLst>
          </p:cNvPr>
          <p:cNvSpPr>
            <a:spLocks noChangeArrowheads="1"/>
          </p:cNvSpPr>
          <p:nvPr/>
        </p:nvSpPr>
        <p:spPr bwMode="auto">
          <a:xfrm>
            <a:off x="2286000" y="23431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82642" name="Line 18">
            <a:extLst>
              <a:ext uri="{FF2B5EF4-FFF2-40B4-BE49-F238E27FC236}">
                <a16:creationId xmlns:a16="http://schemas.microsoft.com/office/drawing/2014/main" id="{24C0EE62-E16F-44E7-B628-BD63C55E2F83}"/>
              </a:ext>
            </a:extLst>
          </p:cNvPr>
          <p:cNvSpPr>
            <a:spLocks noChangeShapeType="1"/>
          </p:cNvSpPr>
          <p:nvPr/>
        </p:nvSpPr>
        <p:spPr bwMode="auto">
          <a:xfrm>
            <a:off x="6858000" y="1581150"/>
            <a:ext cx="1295400" cy="18288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43" name="Oval 19">
            <a:extLst>
              <a:ext uri="{FF2B5EF4-FFF2-40B4-BE49-F238E27FC236}">
                <a16:creationId xmlns:a16="http://schemas.microsoft.com/office/drawing/2014/main" id="{B09409A9-FAAC-41E0-B8FF-B8E843E3BD3B}"/>
              </a:ext>
            </a:extLst>
          </p:cNvPr>
          <p:cNvSpPr>
            <a:spLocks noChangeArrowheads="1"/>
          </p:cNvSpPr>
          <p:nvPr/>
        </p:nvSpPr>
        <p:spPr bwMode="auto">
          <a:xfrm>
            <a:off x="6629400" y="14287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82644" name="Oval 20">
            <a:extLst>
              <a:ext uri="{FF2B5EF4-FFF2-40B4-BE49-F238E27FC236}">
                <a16:creationId xmlns:a16="http://schemas.microsoft.com/office/drawing/2014/main" id="{099DCF36-274F-48BF-A4F5-6B37C95A7F73}"/>
              </a:ext>
            </a:extLst>
          </p:cNvPr>
          <p:cNvSpPr>
            <a:spLocks noChangeArrowheads="1"/>
          </p:cNvSpPr>
          <p:nvPr/>
        </p:nvSpPr>
        <p:spPr bwMode="auto">
          <a:xfrm>
            <a:off x="7543800" y="26479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82645" name="Oval 21">
            <a:extLst>
              <a:ext uri="{FF2B5EF4-FFF2-40B4-BE49-F238E27FC236}">
                <a16:creationId xmlns:a16="http://schemas.microsoft.com/office/drawing/2014/main" id="{374DAA76-05A4-47E6-8B4C-B83463A08B71}"/>
              </a:ext>
            </a:extLst>
          </p:cNvPr>
          <p:cNvSpPr>
            <a:spLocks noChangeArrowheads="1"/>
          </p:cNvSpPr>
          <p:nvPr/>
        </p:nvSpPr>
        <p:spPr bwMode="auto">
          <a:xfrm>
            <a:off x="7086600" y="20383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82646" name="Oval 22">
            <a:extLst>
              <a:ext uri="{FF2B5EF4-FFF2-40B4-BE49-F238E27FC236}">
                <a16:creationId xmlns:a16="http://schemas.microsoft.com/office/drawing/2014/main" id="{DF2F56D1-FC0D-402B-9159-94E7DE2A6F2D}"/>
              </a:ext>
            </a:extLst>
          </p:cNvPr>
          <p:cNvSpPr>
            <a:spLocks noChangeArrowheads="1"/>
          </p:cNvSpPr>
          <p:nvPr/>
        </p:nvSpPr>
        <p:spPr bwMode="auto">
          <a:xfrm>
            <a:off x="7924800" y="32575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82647" name="Oval 23">
            <a:extLst>
              <a:ext uri="{FF2B5EF4-FFF2-40B4-BE49-F238E27FC236}">
                <a16:creationId xmlns:a16="http://schemas.microsoft.com/office/drawing/2014/main" id="{C1144E90-0F89-4A11-8D32-AE08676078F1}"/>
              </a:ext>
            </a:extLst>
          </p:cNvPr>
          <p:cNvSpPr>
            <a:spLocks noChangeArrowheads="1"/>
          </p:cNvSpPr>
          <p:nvPr/>
        </p:nvSpPr>
        <p:spPr bwMode="auto">
          <a:xfrm>
            <a:off x="6172200" y="20383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82648" name="Oval 24">
            <a:extLst>
              <a:ext uri="{FF2B5EF4-FFF2-40B4-BE49-F238E27FC236}">
                <a16:creationId xmlns:a16="http://schemas.microsoft.com/office/drawing/2014/main" id="{9A65AF41-F875-46C3-A5D9-D6AFBBD51F31}"/>
              </a:ext>
            </a:extLst>
          </p:cNvPr>
          <p:cNvSpPr>
            <a:spLocks noChangeArrowheads="1"/>
          </p:cNvSpPr>
          <p:nvPr/>
        </p:nvSpPr>
        <p:spPr bwMode="auto">
          <a:xfrm>
            <a:off x="7086600" y="32575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82649" name="Oval 25">
            <a:extLst>
              <a:ext uri="{FF2B5EF4-FFF2-40B4-BE49-F238E27FC236}">
                <a16:creationId xmlns:a16="http://schemas.microsoft.com/office/drawing/2014/main" id="{1F3D667A-721D-421D-8D28-2C97721D9D6C}"/>
              </a:ext>
            </a:extLst>
          </p:cNvPr>
          <p:cNvSpPr>
            <a:spLocks noChangeArrowheads="1"/>
          </p:cNvSpPr>
          <p:nvPr/>
        </p:nvSpPr>
        <p:spPr bwMode="auto">
          <a:xfrm>
            <a:off x="6629400" y="26479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82650" name="Line 26">
            <a:extLst>
              <a:ext uri="{FF2B5EF4-FFF2-40B4-BE49-F238E27FC236}">
                <a16:creationId xmlns:a16="http://schemas.microsoft.com/office/drawing/2014/main" id="{5DA81E1C-D6DD-4FFF-8E5A-D1E02B485C20}"/>
              </a:ext>
            </a:extLst>
          </p:cNvPr>
          <p:cNvSpPr>
            <a:spLocks noChangeShapeType="1"/>
          </p:cNvSpPr>
          <p:nvPr/>
        </p:nvSpPr>
        <p:spPr bwMode="auto">
          <a:xfrm flipH="1">
            <a:off x="3886200" y="1733550"/>
            <a:ext cx="3810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51" name="Line 27">
            <a:extLst>
              <a:ext uri="{FF2B5EF4-FFF2-40B4-BE49-F238E27FC236}">
                <a16:creationId xmlns:a16="http://schemas.microsoft.com/office/drawing/2014/main" id="{0E62B546-E687-4F75-AF99-BB3BA4005C42}"/>
              </a:ext>
            </a:extLst>
          </p:cNvPr>
          <p:cNvSpPr>
            <a:spLocks noChangeShapeType="1"/>
          </p:cNvSpPr>
          <p:nvPr/>
        </p:nvSpPr>
        <p:spPr bwMode="auto">
          <a:xfrm flipH="1">
            <a:off x="4419600" y="2343150"/>
            <a:ext cx="3810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52" name="Line 28">
            <a:extLst>
              <a:ext uri="{FF2B5EF4-FFF2-40B4-BE49-F238E27FC236}">
                <a16:creationId xmlns:a16="http://schemas.microsoft.com/office/drawing/2014/main" id="{6ED2CE43-1EF9-438A-8ADD-4811EC76F5FE}"/>
              </a:ext>
            </a:extLst>
          </p:cNvPr>
          <p:cNvSpPr>
            <a:spLocks noChangeShapeType="1"/>
          </p:cNvSpPr>
          <p:nvPr/>
        </p:nvSpPr>
        <p:spPr bwMode="auto">
          <a:xfrm flipH="1">
            <a:off x="4876800" y="2952750"/>
            <a:ext cx="3810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53" name="Line 29">
            <a:extLst>
              <a:ext uri="{FF2B5EF4-FFF2-40B4-BE49-F238E27FC236}">
                <a16:creationId xmlns:a16="http://schemas.microsoft.com/office/drawing/2014/main" id="{BA1332A2-82CB-4F04-B55B-F7C030E623FA}"/>
              </a:ext>
            </a:extLst>
          </p:cNvPr>
          <p:cNvSpPr>
            <a:spLocks noChangeShapeType="1"/>
          </p:cNvSpPr>
          <p:nvPr/>
        </p:nvSpPr>
        <p:spPr bwMode="auto">
          <a:xfrm>
            <a:off x="4419600" y="1581150"/>
            <a:ext cx="1295400" cy="18288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54" name="Oval 30">
            <a:extLst>
              <a:ext uri="{FF2B5EF4-FFF2-40B4-BE49-F238E27FC236}">
                <a16:creationId xmlns:a16="http://schemas.microsoft.com/office/drawing/2014/main" id="{B0A1BD81-A9CA-4CE3-9851-EA29A5FA7050}"/>
              </a:ext>
            </a:extLst>
          </p:cNvPr>
          <p:cNvSpPr>
            <a:spLocks noChangeArrowheads="1"/>
          </p:cNvSpPr>
          <p:nvPr/>
        </p:nvSpPr>
        <p:spPr bwMode="auto">
          <a:xfrm>
            <a:off x="4191000" y="14287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82655" name="Oval 31">
            <a:extLst>
              <a:ext uri="{FF2B5EF4-FFF2-40B4-BE49-F238E27FC236}">
                <a16:creationId xmlns:a16="http://schemas.microsoft.com/office/drawing/2014/main" id="{995922AB-8D2A-4371-B2D4-37E129D8E26F}"/>
              </a:ext>
            </a:extLst>
          </p:cNvPr>
          <p:cNvSpPr>
            <a:spLocks noChangeArrowheads="1"/>
          </p:cNvSpPr>
          <p:nvPr/>
        </p:nvSpPr>
        <p:spPr bwMode="auto">
          <a:xfrm>
            <a:off x="5105400" y="26479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82656" name="Oval 32">
            <a:extLst>
              <a:ext uri="{FF2B5EF4-FFF2-40B4-BE49-F238E27FC236}">
                <a16:creationId xmlns:a16="http://schemas.microsoft.com/office/drawing/2014/main" id="{B7FC04AB-EB34-40C2-A859-149ABB16BD52}"/>
              </a:ext>
            </a:extLst>
          </p:cNvPr>
          <p:cNvSpPr>
            <a:spLocks noChangeArrowheads="1"/>
          </p:cNvSpPr>
          <p:nvPr/>
        </p:nvSpPr>
        <p:spPr bwMode="auto">
          <a:xfrm>
            <a:off x="4648200" y="20383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82657" name="Oval 33">
            <a:extLst>
              <a:ext uri="{FF2B5EF4-FFF2-40B4-BE49-F238E27FC236}">
                <a16:creationId xmlns:a16="http://schemas.microsoft.com/office/drawing/2014/main" id="{6FEE84D8-DBBF-4404-BEBD-C8DFD1050CAF}"/>
              </a:ext>
            </a:extLst>
          </p:cNvPr>
          <p:cNvSpPr>
            <a:spLocks noChangeArrowheads="1"/>
          </p:cNvSpPr>
          <p:nvPr/>
        </p:nvSpPr>
        <p:spPr bwMode="auto">
          <a:xfrm>
            <a:off x="5486400" y="32575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82658" name="Oval 34">
            <a:extLst>
              <a:ext uri="{FF2B5EF4-FFF2-40B4-BE49-F238E27FC236}">
                <a16:creationId xmlns:a16="http://schemas.microsoft.com/office/drawing/2014/main" id="{258C9594-82F5-4BEC-9708-12C87709427E}"/>
              </a:ext>
            </a:extLst>
          </p:cNvPr>
          <p:cNvSpPr>
            <a:spLocks noChangeArrowheads="1"/>
          </p:cNvSpPr>
          <p:nvPr/>
        </p:nvSpPr>
        <p:spPr bwMode="auto">
          <a:xfrm>
            <a:off x="3733800" y="20383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82659" name="Oval 35">
            <a:extLst>
              <a:ext uri="{FF2B5EF4-FFF2-40B4-BE49-F238E27FC236}">
                <a16:creationId xmlns:a16="http://schemas.microsoft.com/office/drawing/2014/main" id="{21386789-8C39-4DB6-994A-C9549519A0A6}"/>
              </a:ext>
            </a:extLst>
          </p:cNvPr>
          <p:cNvSpPr>
            <a:spLocks noChangeArrowheads="1"/>
          </p:cNvSpPr>
          <p:nvPr/>
        </p:nvSpPr>
        <p:spPr bwMode="auto">
          <a:xfrm>
            <a:off x="4648200" y="32575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82660" name="Oval 36">
            <a:extLst>
              <a:ext uri="{FF2B5EF4-FFF2-40B4-BE49-F238E27FC236}">
                <a16:creationId xmlns:a16="http://schemas.microsoft.com/office/drawing/2014/main" id="{EC97DC4B-C01B-4CDA-B3D5-B66161170C2C}"/>
              </a:ext>
            </a:extLst>
          </p:cNvPr>
          <p:cNvSpPr>
            <a:spLocks noChangeArrowheads="1"/>
          </p:cNvSpPr>
          <p:nvPr/>
        </p:nvSpPr>
        <p:spPr bwMode="auto">
          <a:xfrm>
            <a:off x="4191000" y="26479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82661" name="Text Box 37">
            <a:extLst>
              <a:ext uri="{FF2B5EF4-FFF2-40B4-BE49-F238E27FC236}">
                <a16:creationId xmlns:a16="http://schemas.microsoft.com/office/drawing/2014/main" id="{CDEAA85F-0B7A-4742-97D7-2F6BDB47D4FA}"/>
              </a:ext>
            </a:extLst>
          </p:cNvPr>
          <p:cNvSpPr txBox="1">
            <a:spLocks noChangeArrowheads="1"/>
          </p:cNvSpPr>
          <p:nvPr/>
        </p:nvSpPr>
        <p:spPr bwMode="auto">
          <a:xfrm>
            <a:off x="838200" y="2876550"/>
            <a:ext cx="361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282662" name="Text Box 38">
            <a:extLst>
              <a:ext uri="{FF2B5EF4-FFF2-40B4-BE49-F238E27FC236}">
                <a16:creationId xmlns:a16="http://schemas.microsoft.com/office/drawing/2014/main" id="{12BFFD14-D15F-49DC-8C63-3872A20AF6EA}"/>
              </a:ext>
            </a:extLst>
          </p:cNvPr>
          <p:cNvSpPr txBox="1">
            <a:spLocks noChangeArrowheads="1"/>
          </p:cNvSpPr>
          <p:nvPr/>
        </p:nvSpPr>
        <p:spPr bwMode="auto">
          <a:xfrm>
            <a:off x="3752850" y="1962150"/>
            <a:ext cx="361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282663" name="Text Box 39">
            <a:extLst>
              <a:ext uri="{FF2B5EF4-FFF2-40B4-BE49-F238E27FC236}">
                <a16:creationId xmlns:a16="http://schemas.microsoft.com/office/drawing/2014/main" id="{54B66859-036B-47D3-85D8-3043FEC4CD35}"/>
              </a:ext>
            </a:extLst>
          </p:cNvPr>
          <p:cNvSpPr txBox="1">
            <a:spLocks noChangeArrowheads="1"/>
          </p:cNvSpPr>
          <p:nvPr/>
        </p:nvSpPr>
        <p:spPr bwMode="auto">
          <a:xfrm>
            <a:off x="7105650" y="3181350"/>
            <a:ext cx="361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282664" name="Text Box 40">
            <a:extLst>
              <a:ext uri="{FF2B5EF4-FFF2-40B4-BE49-F238E27FC236}">
                <a16:creationId xmlns:a16="http://schemas.microsoft.com/office/drawing/2014/main" id="{345D69F3-0D43-412D-92F1-3DCAB3FE893B}"/>
              </a:ext>
            </a:extLst>
          </p:cNvPr>
          <p:cNvSpPr txBox="1">
            <a:spLocks noChangeArrowheads="1"/>
          </p:cNvSpPr>
          <p:nvPr/>
        </p:nvSpPr>
        <p:spPr bwMode="auto">
          <a:xfrm>
            <a:off x="1466850" y="2876550"/>
            <a:ext cx="361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4</a:t>
            </a:r>
            <a:endParaRPr kumimoji="1" lang="en-US" altLang="zh-CN" sz="2400">
              <a:latin typeface="Times New Roman" panose="02020603050405020304" pitchFamily="18" charset="0"/>
            </a:endParaRPr>
          </a:p>
        </p:txBody>
      </p:sp>
      <p:sp>
        <p:nvSpPr>
          <p:cNvPr id="282665" name="Text Box 41">
            <a:extLst>
              <a:ext uri="{FF2B5EF4-FFF2-40B4-BE49-F238E27FC236}">
                <a16:creationId xmlns:a16="http://schemas.microsoft.com/office/drawing/2014/main" id="{C8EA0FB9-3523-473F-8C2A-DA2BA0039F34}"/>
              </a:ext>
            </a:extLst>
          </p:cNvPr>
          <p:cNvSpPr txBox="1">
            <a:spLocks noChangeArrowheads="1"/>
          </p:cNvSpPr>
          <p:nvPr/>
        </p:nvSpPr>
        <p:spPr bwMode="auto">
          <a:xfrm>
            <a:off x="4210050" y="2571750"/>
            <a:ext cx="361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4</a:t>
            </a:r>
            <a:endParaRPr kumimoji="1" lang="en-US" altLang="zh-CN" sz="2400">
              <a:latin typeface="Times New Roman" panose="02020603050405020304" pitchFamily="18" charset="0"/>
            </a:endParaRPr>
          </a:p>
        </p:txBody>
      </p:sp>
      <p:sp>
        <p:nvSpPr>
          <p:cNvPr id="282666" name="Text Box 42">
            <a:extLst>
              <a:ext uri="{FF2B5EF4-FFF2-40B4-BE49-F238E27FC236}">
                <a16:creationId xmlns:a16="http://schemas.microsoft.com/office/drawing/2014/main" id="{857A5461-8F79-4382-9489-3299992C56D4}"/>
              </a:ext>
            </a:extLst>
          </p:cNvPr>
          <p:cNvSpPr txBox="1">
            <a:spLocks noChangeArrowheads="1"/>
          </p:cNvSpPr>
          <p:nvPr/>
        </p:nvSpPr>
        <p:spPr bwMode="auto">
          <a:xfrm>
            <a:off x="7924800" y="3181350"/>
            <a:ext cx="361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4</a:t>
            </a:r>
            <a:endParaRPr kumimoji="1" lang="en-US" altLang="zh-CN" sz="2400">
              <a:latin typeface="Times New Roman" panose="02020603050405020304" pitchFamily="18" charset="0"/>
            </a:endParaRPr>
          </a:p>
        </p:txBody>
      </p:sp>
      <p:sp>
        <p:nvSpPr>
          <p:cNvPr id="282667" name="Text Box 43">
            <a:extLst>
              <a:ext uri="{FF2B5EF4-FFF2-40B4-BE49-F238E27FC236}">
                <a16:creationId xmlns:a16="http://schemas.microsoft.com/office/drawing/2014/main" id="{DEE0C05B-DD04-455B-9F0F-9927050FAC36}"/>
              </a:ext>
            </a:extLst>
          </p:cNvPr>
          <p:cNvSpPr txBox="1">
            <a:spLocks noChangeArrowheads="1"/>
          </p:cNvSpPr>
          <p:nvPr/>
        </p:nvSpPr>
        <p:spPr bwMode="auto">
          <a:xfrm>
            <a:off x="2076450" y="2876550"/>
            <a:ext cx="361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5</a:t>
            </a:r>
            <a:endParaRPr kumimoji="1" lang="en-US" altLang="zh-CN" sz="2400">
              <a:latin typeface="Times New Roman" panose="02020603050405020304" pitchFamily="18" charset="0"/>
            </a:endParaRPr>
          </a:p>
        </p:txBody>
      </p:sp>
      <p:sp>
        <p:nvSpPr>
          <p:cNvPr id="282668" name="Text Box 44">
            <a:extLst>
              <a:ext uri="{FF2B5EF4-FFF2-40B4-BE49-F238E27FC236}">
                <a16:creationId xmlns:a16="http://schemas.microsoft.com/office/drawing/2014/main" id="{A759AB79-263B-45A2-AF3A-E44726C481F4}"/>
              </a:ext>
            </a:extLst>
          </p:cNvPr>
          <p:cNvSpPr txBox="1">
            <a:spLocks noChangeArrowheads="1"/>
          </p:cNvSpPr>
          <p:nvPr/>
        </p:nvSpPr>
        <p:spPr bwMode="auto">
          <a:xfrm>
            <a:off x="4667250" y="3181350"/>
            <a:ext cx="361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5</a:t>
            </a:r>
            <a:endParaRPr kumimoji="1" lang="en-US" altLang="zh-CN" sz="2400">
              <a:latin typeface="Times New Roman" panose="02020603050405020304" pitchFamily="18" charset="0"/>
            </a:endParaRPr>
          </a:p>
        </p:txBody>
      </p:sp>
      <p:sp>
        <p:nvSpPr>
          <p:cNvPr id="282669" name="Text Box 45">
            <a:extLst>
              <a:ext uri="{FF2B5EF4-FFF2-40B4-BE49-F238E27FC236}">
                <a16:creationId xmlns:a16="http://schemas.microsoft.com/office/drawing/2014/main" id="{2EAB719A-E945-4325-A3F8-309D7F9FAC7A}"/>
              </a:ext>
            </a:extLst>
          </p:cNvPr>
          <p:cNvSpPr txBox="1">
            <a:spLocks noChangeArrowheads="1"/>
          </p:cNvSpPr>
          <p:nvPr/>
        </p:nvSpPr>
        <p:spPr bwMode="auto">
          <a:xfrm>
            <a:off x="6648450" y="2571750"/>
            <a:ext cx="361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5</a:t>
            </a:r>
            <a:endParaRPr kumimoji="1" lang="en-US" altLang="zh-CN" sz="2400">
              <a:latin typeface="Times New Roman" panose="02020603050405020304" pitchFamily="18" charset="0"/>
            </a:endParaRPr>
          </a:p>
        </p:txBody>
      </p:sp>
      <p:sp>
        <p:nvSpPr>
          <p:cNvPr id="282670" name="Text Box 46">
            <a:extLst>
              <a:ext uri="{FF2B5EF4-FFF2-40B4-BE49-F238E27FC236}">
                <a16:creationId xmlns:a16="http://schemas.microsoft.com/office/drawing/2014/main" id="{101DF6B7-B0E5-465A-A821-0A5E8270A167}"/>
              </a:ext>
            </a:extLst>
          </p:cNvPr>
          <p:cNvSpPr txBox="1">
            <a:spLocks noChangeArrowheads="1"/>
          </p:cNvSpPr>
          <p:nvPr/>
        </p:nvSpPr>
        <p:spPr bwMode="auto">
          <a:xfrm>
            <a:off x="5505450" y="3181350"/>
            <a:ext cx="361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7</a:t>
            </a:r>
            <a:endParaRPr kumimoji="1" lang="en-US" altLang="zh-CN" sz="2400">
              <a:latin typeface="Times New Roman" panose="02020603050405020304" pitchFamily="18" charset="0"/>
            </a:endParaRPr>
          </a:p>
        </p:txBody>
      </p:sp>
      <p:sp>
        <p:nvSpPr>
          <p:cNvPr id="282671" name="Text Box 47">
            <a:extLst>
              <a:ext uri="{FF2B5EF4-FFF2-40B4-BE49-F238E27FC236}">
                <a16:creationId xmlns:a16="http://schemas.microsoft.com/office/drawing/2014/main" id="{B23065EC-0124-4B8B-8D56-6434FAC34255}"/>
              </a:ext>
            </a:extLst>
          </p:cNvPr>
          <p:cNvSpPr txBox="1">
            <a:spLocks noChangeArrowheads="1"/>
          </p:cNvSpPr>
          <p:nvPr/>
        </p:nvSpPr>
        <p:spPr bwMode="auto">
          <a:xfrm>
            <a:off x="6191250" y="1976438"/>
            <a:ext cx="3619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7</a:t>
            </a:r>
            <a:endParaRPr kumimoji="1" lang="en-US" altLang="zh-CN" sz="2400">
              <a:latin typeface="Times New Roman" panose="02020603050405020304" pitchFamily="18" charset="0"/>
            </a:endParaRPr>
          </a:p>
        </p:txBody>
      </p:sp>
      <p:sp>
        <p:nvSpPr>
          <p:cNvPr id="282672" name="Text Box 48">
            <a:extLst>
              <a:ext uri="{FF2B5EF4-FFF2-40B4-BE49-F238E27FC236}">
                <a16:creationId xmlns:a16="http://schemas.microsoft.com/office/drawing/2014/main" id="{FB33AD25-1FAE-42F3-8218-F4EBC213D849}"/>
              </a:ext>
            </a:extLst>
          </p:cNvPr>
          <p:cNvSpPr txBox="1">
            <a:spLocks noChangeArrowheads="1"/>
          </p:cNvSpPr>
          <p:nvPr/>
        </p:nvSpPr>
        <p:spPr bwMode="auto">
          <a:xfrm>
            <a:off x="2686050" y="2876550"/>
            <a:ext cx="361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7</a:t>
            </a:r>
            <a:endParaRPr kumimoji="1" lang="en-US" altLang="zh-CN" sz="2400">
              <a:latin typeface="Times New Roman" panose="02020603050405020304" pitchFamily="18" charset="0"/>
            </a:endParaRPr>
          </a:p>
        </p:txBody>
      </p:sp>
      <p:sp>
        <p:nvSpPr>
          <p:cNvPr id="282673" name="Line 49">
            <a:extLst>
              <a:ext uri="{FF2B5EF4-FFF2-40B4-BE49-F238E27FC236}">
                <a16:creationId xmlns:a16="http://schemas.microsoft.com/office/drawing/2014/main" id="{E45AA47B-244D-4AAB-B975-8F040878A51A}"/>
              </a:ext>
            </a:extLst>
          </p:cNvPr>
          <p:cNvSpPr>
            <a:spLocks noChangeShapeType="1"/>
          </p:cNvSpPr>
          <p:nvPr/>
        </p:nvSpPr>
        <p:spPr bwMode="auto">
          <a:xfrm flipV="1">
            <a:off x="5940425" y="5141913"/>
            <a:ext cx="757238" cy="396875"/>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r"/>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FA8E5037-BF6F-4862-9B13-005F23CA375B}"/>
              </a:ext>
            </a:extLst>
          </p:cNvPr>
          <p:cNvSpPr>
            <a:spLocks noGrp="1"/>
          </p:cNvSpPr>
          <p:nvPr>
            <p:ph type="sldNum" sz="quarter" idx="11"/>
          </p:nvPr>
        </p:nvSpPr>
        <p:spPr/>
        <p:txBody>
          <a:bodyPr/>
          <a:lstStyle/>
          <a:p>
            <a:fld id="{014864EF-85C6-473A-9D67-0349375D56EA}" type="slidenum">
              <a:rPr lang="en-US" altLang="zh-CN"/>
              <a:pPr/>
              <a:t>157</a:t>
            </a:fld>
            <a:endParaRPr lang="en-US" altLang="zh-CN"/>
          </a:p>
        </p:txBody>
      </p:sp>
      <p:sp>
        <p:nvSpPr>
          <p:cNvPr id="283650" name="Rectangle 2">
            <a:extLst>
              <a:ext uri="{FF2B5EF4-FFF2-40B4-BE49-F238E27FC236}">
                <a16:creationId xmlns:a16="http://schemas.microsoft.com/office/drawing/2014/main" id="{EFEE279A-FC5D-4511-AAC8-84CC70941FA5}"/>
              </a:ext>
            </a:extLst>
          </p:cNvPr>
          <p:cNvSpPr>
            <a:spLocks noGrp="1" noChangeArrowheads="1"/>
          </p:cNvSpPr>
          <p:nvPr>
            <p:ph type="title"/>
          </p:nvPr>
        </p:nvSpPr>
        <p:spPr>
          <a:xfrm>
            <a:off x="3124200" y="549275"/>
            <a:ext cx="2819400" cy="771525"/>
          </a:xfrm>
        </p:spPr>
        <p:txBody>
          <a:bodyPr/>
          <a:lstStyle/>
          <a:p>
            <a:r>
              <a:rPr lang="en-US" altLang="zh-CN" sz="4000" b="1">
                <a:solidFill>
                  <a:schemeClr val="tx2"/>
                </a:solidFill>
                <a:latin typeface="华文新魏" panose="02010800040101010101" pitchFamily="2" charset="-122"/>
                <a:ea typeface="华文新魏" panose="02010800040101010101" pitchFamily="2" charset="-122"/>
              </a:rPr>
              <a:t>Huffman</a:t>
            </a:r>
            <a:r>
              <a:rPr lang="zh-CN" altLang="en-US" sz="4000" b="1">
                <a:solidFill>
                  <a:schemeClr val="tx2"/>
                </a:solidFill>
                <a:latin typeface="华文新魏" panose="02010800040101010101" pitchFamily="2" charset="-122"/>
                <a:ea typeface="华文新魏" panose="02010800040101010101" pitchFamily="2" charset="-122"/>
              </a:rPr>
              <a:t>树</a:t>
            </a:r>
          </a:p>
        </p:txBody>
      </p:sp>
      <p:sp>
        <p:nvSpPr>
          <p:cNvPr id="283651" name="Rectangle 3">
            <a:extLst>
              <a:ext uri="{FF2B5EF4-FFF2-40B4-BE49-F238E27FC236}">
                <a16:creationId xmlns:a16="http://schemas.microsoft.com/office/drawing/2014/main" id="{07310EEC-2079-4921-81E5-2D2D93303DD6}"/>
              </a:ext>
            </a:extLst>
          </p:cNvPr>
          <p:cNvSpPr>
            <a:spLocks noGrp="1" noChangeArrowheads="1"/>
          </p:cNvSpPr>
          <p:nvPr>
            <p:ph type="body" idx="1"/>
          </p:nvPr>
        </p:nvSpPr>
        <p:spPr>
          <a:xfrm>
            <a:off x="679450" y="1389063"/>
            <a:ext cx="7924800" cy="1752600"/>
          </a:xfrm>
        </p:spPr>
        <p:txBody>
          <a:bodyPr/>
          <a:lstStyle/>
          <a:p>
            <a:pPr>
              <a:lnSpc>
                <a:spcPct val="105000"/>
              </a:lnSpc>
              <a:spcBef>
                <a:spcPct val="15000"/>
              </a:spcBef>
              <a:buClr>
                <a:srgbClr val="800080"/>
              </a:buClr>
              <a:buSzPct val="50000"/>
            </a:pPr>
            <a:r>
              <a:rPr lang="zh-CN" altLang="en-US" sz="3000" b="1">
                <a:solidFill>
                  <a:srgbClr val="000099"/>
                </a:solidFill>
                <a:latin typeface="Times New Roman" panose="02020603050405020304" pitchFamily="18" charset="0"/>
                <a:ea typeface="仿宋_GB2312" pitchFamily="49" charset="-122"/>
              </a:rPr>
              <a:t>带权路径长度达到最小的扩充二叉树即为</a:t>
            </a:r>
            <a:r>
              <a:rPr lang="en-US" altLang="zh-CN" sz="3000" b="1">
                <a:solidFill>
                  <a:srgbClr val="000099"/>
                </a:solidFill>
                <a:latin typeface="Times New Roman" panose="02020603050405020304" pitchFamily="18" charset="0"/>
                <a:ea typeface="仿宋_GB2312" pitchFamily="49" charset="-122"/>
              </a:rPr>
              <a:t>Huffman</a:t>
            </a:r>
            <a:r>
              <a:rPr lang="zh-CN" altLang="en-US" sz="3000" b="1">
                <a:solidFill>
                  <a:srgbClr val="000099"/>
                </a:solidFill>
                <a:latin typeface="Times New Roman" panose="02020603050405020304" pitchFamily="18" charset="0"/>
                <a:ea typeface="仿宋_GB2312" pitchFamily="49" charset="-122"/>
              </a:rPr>
              <a:t>树。</a:t>
            </a:r>
          </a:p>
          <a:p>
            <a:pPr>
              <a:lnSpc>
                <a:spcPct val="105000"/>
              </a:lnSpc>
              <a:spcBef>
                <a:spcPct val="15000"/>
              </a:spcBef>
              <a:buClr>
                <a:srgbClr val="800080"/>
              </a:buClr>
              <a:buSzPct val="50000"/>
            </a:pPr>
            <a:r>
              <a:rPr lang="zh-CN" altLang="en-US" sz="3000" b="1">
                <a:solidFill>
                  <a:srgbClr val="000099"/>
                </a:solidFill>
                <a:latin typeface="Times New Roman" panose="02020603050405020304" pitchFamily="18" charset="0"/>
                <a:ea typeface="仿宋_GB2312" pitchFamily="49" charset="-122"/>
              </a:rPr>
              <a:t>在</a:t>
            </a:r>
            <a:r>
              <a:rPr lang="en-US" altLang="zh-CN" sz="3000" b="1">
                <a:solidFill>
                  <a:srgbClr val="000099"/>
                </a:solidFill>
                <a:latin typeface="Times New Roman" panose="02020603050405020304" pitchFamily="18" charset="0"/>
                <a:ea typeface="仿宋_GB2312" pitchFamily="49" charset="-122"/>
              </a:rPr>
              <a:t>Huffman</a:t>
            </a:r>
            <a:r>
              <a:rPr lang="zh-CN" altLang="en-US" sz="3000" b="1">
                <a:solidFill>
                  <a:srgbClr val="000099"/>
                </a:solidFill>
                <a:latin typeface="Times New Roman" panose="02020603050405020304" pitchFamily="18" charset="0"/>
                <a:ea typeface="仿宋_GB2312" pitchFamily="49" charset="-122"/>
              </a:rPr>
              <a:t>树中，权值大的结点离根最近。</a:t>
            </a:r>
          </a:p>
        </p:txBody>
      </p:sp>
      <p:sp>
        <p:nvSpPr>
          <p:cNvPr id="283652" name="Text Box 4">
            <a:extLst>
              <a:ext uri="{FF2B5EF4-FFF2-40B4-BE49-F238E27FC236}">
                <a16:creationId xmlns:a16="http://schemas.microsoft.com/office/drawing/2014/main" id="{D1D9B72B-C460-44D1-B88D-EE7546C47EF7}"/>
              </a:ext>
            </a:extLst>
          </p:cNvPr>
          <p:cNvSpPr txBox="1">
            <a:spLocks noChangeArrowheads="1"/>
          </p:cNvSpPr>
          <p:nvPr/>
        </p:nvSpPr>
        <p:spPr bwMode="auto">
          <a:xfrm>
            <a:off x="619125" y="3200400"/>
            <a:ext cx="7985125" cy="287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3600" b="1">
                <a:solidFill>
                  <a:schemeClr val="tx2"/>
                </a:solidFill>
                <a:latin typeface="华文新魏" panose="02010800040101010101" pitchFamily="2" charset="-122"/>
                <a:ea typeface="华文新魏" panose="02010800040101010101" pitchFamily="2" charset="-122"/>
              </a:rPr>
              <a:t>Huffman</a:t>
            </a:r>
            <a:r>
              <a:rPr kumimoji="1" lang="zh-CN" altLang="en-US" sz="3600" b="1">
                <a:solidFill>
                  <a:schemeClr val="tx2"/>
                </a:solidFill>
                <a:latin typeface="华文新魏" panose="02010800040101010101" pitchFamily="2" charset="-122"/>
                <a:ea typeface="华文新魏" panose="02010800040101010101" pitchFamily="2" charset="-122"/>
              </a:rPr>
              <a:t>树的构造算法</a:t>
            </a:r>
          </a:p>
          <a:p>
            <a:endParaRPr kumimoji="1" lang="zh-CN" altLang="en-US" sz="1200" b="1">
              <a:effectLst>
                <a:outerShdw blurRad="38100" dist="38100" dir="2700000" algn="tl">
                  <a:srgbClr val="C0C0C0"/>
                </a:outerShdw>
              </a:effectLst>
              <a:latin typeface="Times New Roman" panose="02020603050405020304" pitchFamily="18" charset="0"/>
              <a:ea typeface="仿宋_GB2312" pitchFamily="49" charset="-122"/>
            </a:endParaRPr>
          </a:p>
          <a:p>
            <a:pPr>
              <a:lnSpc>
                <a:spcPct val="110000"/>
              </a:lnSpc>
              <a:buFontTx/>
              <a:buAutoNum type="arabicPeriod"/>
            </a:pPr>
            <a:r>
              <a:rPr kumimoji="1" lang="zh-CN" altLang="en-US" sz="3000" b="1">
                <a:solidFill>
                  <a:srgbClr val="000099"/>
                </a:solidFill>
                <a:latin typeface="Times New Roman" panose="02020603050405020304" pitchFamily="18" charset="0"/>
                <a:ea typeface="仿宋_GB2312" pitchFamily="49" charset="-122"/>
              </a:rPr>
              <a:t>由给定</a:t>
            </a:r>
            <a:r>
              <a:rPr kumimoji="1" lang="zh-CN" altLang="en-US" sz="3000" b="1">
                <a:solidFill>
                  <a:schemeClr val="tx2"/>
                </a:solidFill>
                <a:latin typeface="Times New Roman" panose="02020603050405020304" pitchFamily="18" charset="0"/>
                <a:ea typeface="仿宋_GB2312" pitchFamily="49" charset="-122"/>
              </a:rPr>
              <a:t> </a:t>
            </a:r>
            <a:r>
              <a:rPr kumimoji="1" lang="en-US" altLang="zh-CN" sz="3000" b="1" i="1">
                <a:solidFill>
                  <a:schemeClr val="tx2"/>
                </a:solidFill>
                <a:latin typeface="Times New Roman" panose="02020603050405020304" pitchFamily="18" charset="0"/>
                <a:ea typeface="仿宋_GB2312" pitchFamily="49" charset="-122"/>
              </a:rPr>
              <a:t>n</a:t>
            </a:r>
            <a:r>
              <a:rPr kumimoji="1" lang="en-US" altLang="zh-CN" sz="3000" b="1" i="1">
                <a:solidFill>
                  <a:schemeClr val="accent2"/>
                </a:solidFill>
                <a:latin typeface="Times New Roman" panose="02020603050405020304" pitchFamily="18" charset="0"/>
                <a:ea typeface="仿宋_GB2312" pitchFamily="49" charset="-122"/>
              </a:rPr>
              <a:t> </a:t>
            </a:r>
            <a:r>
              <a:rPr kumimoji="1" lang="zh-CN" altLang="en-US" sz="3000" b="1">
                <a:solidFill>
                  <a:srgbClr val="000099"/>
                </a:solidFill>
                <a:latin typeface="Times New Roman" panose="02020603050405020304" pitchFamily="18" charset="0"/>
                <a:ea typeface="仿宋_GB2312" pitchFamily="49" charset="-122"/>
              </a:rPr>
              <a:t>个权值</a:t>
            </a:r>
            <a:r>
              <a:rPr kumimoji="1" lang="zh-CN" altLang="en-US" sz="3000" b="1">
                <a:solidFill>
                  <a:schemeClr val="accent2"/>
                </a:solidFill>
                <a:latin typeface="Times New Roman" panose="02020603050405020304" pitchFamily="18" charset="0"/>
                <a:ea typeface="仿宋_GB2312" pitchFamily="49" charset="-122"/>
              </a:rPr>
              <a:t> </a:t>
            </a:r>
            <a:r>
              <a:rPr kumimoji="1" lang="en-US" altLang="zh-CN" sz="3000" b="1">
                <a:solidFill>
                  <a:schemeClr val="tx2"/>
                </a:solidFill>
                <a:latin typeface="Times New Roman" panose="02020603050405020304" pitchFamily="18" charset="0"/>
                <a:ea typeface="仿宋_GB2312" pitchFamily="49" charset="-122"/>
              </a:rPr>
              <a:t>{</a:t>
            </a:r>
            <a:r>
              <a:rPr kumimoji="1" lang="en-US" altLang="zh-CN" sz="3000" b="1" i="1">
                <a:solidFill>
                  <a:schemeClr val="tx2"/>
                </a:solidFill>
                <a:latin typeface="Times New Roman" panose="02020603050405020304" pitchFamily="18" charset="0"/>
                <a:ea typeface="仿宋_GB2312" pitchFamily="49" charset="-122"/>
              </a:rPr>
              <a:t>w</a:t>
            </a:r>
            <a:r>
              <a:rPr kumimoji="1" lang="en-US" altLang="zh-CN" sz="3000" b="1" baseline="-25000">
                <a:solidFill>
                  <a:schemeClr val="tx2"/>
                </a:solidFill>
                <a:latin typeface="Times New Roman" panose="02020603050405020304" pitchFamily="18" charset="0"/>
                <a:ea typeface="仿宋_GB2312" pitchFamily="49" charset="-122"/>
              </a:rPr>
              <a:t>0</a:t>
            </a:r>
            <a:r>
              <a:rPr kumimoji="1" lang="en-US" altLang="zh-CN" sz="3000" b="1">
                <a:solidFill>
                  <a:schemeClr val="tx2"/>
                </a:solidFill>
                <a:latin typeface="Times New Roman" panose="02020603050405020304" pitchFamily="18" charset="0"/>
                <a:ea typeface="仿宋_GB2312" pitchFamily="49" charset="-122"/>
              </a:rPr>
              <a:t>, </a:t>
            </a:r>
            <a:r>
              <a:rPr kumimoji="1" lang="en-US" altLang="zh-CN" sz="3000" b="1" i="1">
                <a:solidFill>
                  <a:schemeClr val="tx2"/>
                </a:solidFill>
                <a:latin typeface="Times New Roman" panose="02020603050405020304" pitchFamily="18" charset="0"/>
                <a:ea typeface="仿宋_GB2312" pitchFamily="49" charset="-122"/>
              </a:rPr>
              <a:t>w</a:t>
            </a:r>
            <a:r>
              <a:rPr kumimoji="1" lang="en-US" altLang="zh-CN" sz="3000" b="1" baseline="-25000">
                <a:solidFill>
                  <a:schemeClr val="tx2"/>
                </a:solidFill>
                <a:latin typeface="Times New Roman" panose="02020603050405020304" pitchFamily="18" charset="0"/>
                <a:ea typeface="仿宋_GB2312" pitchFamily="49" charset="-122"/>
              </a:rPr>
              <a:t>1</a:t>
            </a:r>
            <a:r>
              <a:rPr kumimoji="1" lang="en-US" altLang="zh-CN" sz="3000" b="1">
                <a:solidFill>
                  <a:schemeClr val="tx2"/>
                </a:solidFill>
                <a:latin typeface="Times New Roman" panose="02020603050405020304" pitchFamily="18" charset="0"/>
                <a:ea typeface="仿宋_GB2312" pitchFamily="49" charset="-122"/>
              </a:rPr>
              <a:t>, </a:t>
            </a:r>
            <a:r>
              <a:rPr kumimoji="1" lang="en-US" altLang="zh-CN" sz="3000" b="1" i="1">
                <a:solidFill>
                  <a:schemeClr val="tx2"/>
                </a:solidFill>
                <a:latin typeface="Times New Roman" panose="02020603050405020304" pitchFamily="18" charset="0"/>
                <a:ea typeface="仿宋_GB2312" pitchFamily="49" charset="-122"/>
              </a:rPr>
              <a:t>w</a:t>
            </a:r>
            <a:r>
              <a:rPr kumimoji="1" lang="en-US" altLang="zh-CN" sz="3000" b="1" baseline="-25000">
                <a:solidFill>
                  <a:schemeClr val="tx2"/>
                </a:solidFill>
                <a:latin typeface="Times New Roman" panose="02020603050405020304" pitchFamily="18" charset="0"/>
                <a:ea typeface="仿宋_GB2312" pitchFamily="49" charset="-122"/>
              </a:rPr>
              <a:t>2</a:t>
            </a:r>
            <a:r>
              <a:rPr kumimoji="1" lang="en-US" altLang="zh-CN" sz="3000" b="1">
                <a:solidFill>
                  <a:schemeClr val="tx2"/>
                </a:solidFill>
                <a:latin typeface="Times New Roman" panose="02020603050405020304" pitchFamily="18" charset="0"/>
                <a:ea typeface="仿宋_GB2312" pitchFamily="49" charset="-122"/>
              </a:rPr>
              <a:t>, …, </a:t>
            </a:r>
            <a:r>
              <a:rPr kumimoji="1" lang="en-US" altLang="zh-CN" sz="3000" b="1" i="1">
                <a:solidFill>
                  <a:schemeClr val="tx2"/>
                </a:solidFill>
                <a:latin typeface="Times New Roman" panose="02020603050405020304" pitchFamily="18" charset="0"/>
                <a:ea typeface="仿宋_GB2312" pitchFamily="49" charset="-122"/>
              </a:rPr>
              <a:t>w</a:t>
            </a:r>
            <a:r>
              <a:rPr kumimoji="1" lang="en-US" altLang="zh-CN" sz="3000" b="1" i="1" baseline="-25000">
                <a:solidFill>
                  <a:schemeClr val="tx2"/>
                </a:solidFill>
                <a:latin typeface="Times New Roman" panose="02020603050405020304" pitchFamily="18" charset="0"/>
                <a:ea typeface="仿宋_GB2312" pitchFamily="49" charset="-122"/>
              </a:rPr>
              <a:t>n</a:t>
            </a:r>
            <a:r>
              <a:rPr kumimoji="1" lang="en-US" altLang="zh-CN" sz="3000" b="1" baseline="-25000">
                <a:solidFill>
                  <a:schemeClr val="tx2"/>
                </a:solidFill>
                <a:latin typeface="Times New Roman" panose="02020603050405020304" pitchFamily="18" charset="0"/>
                <a:ea typeface="仿宋_GB2312" pitchFamily="49" charset="-122"/>
              </a:rPr>
              <a:t>-1</a:t>
            </a:r>
            <a:r>
              <a:rPr kumimoji="1" lang="en-US" altLang="zh-CN" sz="3000" b="1">
                <a:solidFill>
                  <a:schemeClr val="tx2"/>
                </a:solidFill>
                <a:latin typeface="Times New Roman" panose="02020603050405020304" pitchFamily="18" charset="0"/>
                <a:ea typeface="仿宋_GB2312" pitchFamily="49" charset="-122"/>
              </a:rPr>
              <a:t>}</a:t>
            </a:r>
            <a:r>
              <a:rPr kumimoji="1" lang="zh-CN" altLang="en-US" sz="3000" b="1">
                <a:solidFill>
                  <a:schemeClr val="tx2"/>
                </a:solidFill>
                <a:latin typeface="Times New Roman" panose="02020603050405020304" pitchFamily="18" charset="0"/>
                <a:ea typeface="仿宋_GB2312" pitchFamily="49" charset="-122"/>
              </a:rPr>
              <a:t>，</a:t>
            </a:r>
            <a:r>
              <a:rPr kumimoji="1" lang="zh-CN" altLang="en-US" sz="3000" b="1">
                <a:solidFill>
                  <a:srgbClr val="000099"/>
                </a:solidFill>
                <a:latin typeface="Times New Roman" panose="02020603050405020304" pitchFamily="18" charset="0"/>
                <a:ea typeface="仿宋_GB2312" pitchFamily="49" charset="-122"/>
              </a:rPr>
              <a:t>构造 具有</a:t>
            </a:r>
            <a:r>
              <a:rPr kumimoji="1" lang="zh-CN" altLang="en-US" sz="3000" b="1">
                <a:solidFill>
                  <a:schemeClr val="accent2"/>
                </a:solidFill>
                <a:latin typeface="Times New Roman" panose="02020603050405020304" pitchFamily="18" charset="0"/>
                <a:ea typeface="仿宋_GB2312" pitchFamily="49" charset="-122"/>
              </a:rPr>
              <a:t> </a:t>
            </a:r>
            <a:r>
              <a:rPr kumimoji="1" lang="en-US" altLang="zh-CN" sz="3000" b="1" i="1">
                <a:solidFill>
                  <a:schemeClr val="tx2"/>
                </a:solidFill>
                <a:latin typeface="Times New Roman" panose="02020603050405020304" pitchFamily="18" charset="0"/>
                <a:ea typeface="仿宋_GB2312" pitchFamily="49" charset="-122"/>
              </a:rPr>
              <a:t>n</a:t>
            </a:r>
            <a:r>
              <a:rPr kumimoji="1" lang="en-US" altLang="zh-CN" sz="3000" b="1" i="1">
                <a:solidFill>
                  <a:schemeClr val="accent2"/>
                </a:solidFill>
                <a:latin typeface="Times New Roman" panose="02020603050405020304" pitchFamily="18" charset="0"/>
                <a:ea typeface="仿宋_GB2312" pitchFamily="49" charset="-122"/>
              </a:rPr>
              <a:t> </a:t>
            </a:r>
            <a:r>
              <a:rPr kumimoji="1" lang="zh-CN" altLang="en-US" sz="3000" b="1">
                <a:solidFill>
                  <a:srgbClr val="000099"/>
                </a:solidFill>
                <a:latin typeface="Times New Roman" panose="02020603050405020304" pitchFamily="18" charset="0"/>
                <a:ea typeface="仿宋_GB2312" pitchFamily="49" charset="-122"/>
              </a:rPr>
              <a:t>棵扩充二叉树的森林</a:t>
            </a:r>
            <a:r>
              <a:rPr kumimoji="1" lang="zh-CN" altLang="en-US" sz="3000" b="1" i="1">
                <a:solidFill>
                  <a:schemeClr val="accent2"/>
                </a:solidFill>
                <a:latin typeface="Times New Roman" panose="02020603050405020304" pitchFamily="18" charset="0"/>
                <a:ea typeface="仿宋_GB2312" pitchFamily="49" charset="-122"/>
              </a:rPr>
              <a:t> </a:t>
            </a:r>
            <a:r>
              <a:rPr kumimoji="1" lang="en-US" altLang="zh-CN" sz="3000" b="1" i="1">
                <a:solidFill>
                  <a:schemeClr val="tx2"/>
                </a:solidFill>
                <a:latin typeface="Times New Roman" panose="02020603050405020304" pitchFamily="18" charset="0"/>
                <a:ea typeface="仿宋_GB2312" pitchFamily="49" charset="-122"/>
              </a:rPr>
              <a:t>F</a:t>
            </a:r>
            <a:r>
              <a:rPr kumimoji="1" lang="en-US" altLang="zh-CN" sz="3000" b="1">
                <a:solidFill>
                  <a:schemeClr val="tx2"/>
                </a:solidFill>
                <a:latin typeface="Times New Roman" panose="02020603050405020304" pitchFamily="18" charset="0"/>
                <a:ea typeface="仿宋_GB2312" pitchFamily="49" charset="-122"/>
              </a:rPr>
              <a:t> = { </a:t>
            </a:r>
            <a:r>
              <a:rPr kumimoji="1" lang="en-US" altLang="zh-CN" sz="3000" b="1" i="1">
                <a:solidFill>
                  <a:schemeClr val="tx2"/>
                </a:solidFill>
                <a:latin typeface="Times New Roman" panose="02020603050405020304" pitchFamily="18" charset="0"/>
                <a:ea typeface="仿宋_GB2312" pitchFamily="49" charset="-122"/>
              </a:rPr>
              <a:t>T</a:t>
            </a:r>
            <a:r>
              <a:rPr kumimoji="1" lang="en-US" altLang="zh-CN" sz="3000" b="1" baseline="-25000">
                <a:solidFill>
                  <a:schemeClr val="tx2"/>
                </a:solidFill>
                <a:latin typeface="Times New Roman" panose="02020603050405020304" pitchFamily="18" charset="0"/>
                <a:ea typeface="仿宋_GB2312" pitchFamily="49" charset="-122"/>
              </a:rPr>
              <a:t>0</a:t>
            </a:r>
            <a:r>
              <a:rPr kumimoji="1" lang="en-US" altLang="zh-CN" sz="3000" b="1">
                <a:solidFill>
                  <a:schemeClr val="tx2"/>
                </a:solidFill>
                <a:latin typeface="Times New Roman" panose="02020603050405020304" pitchFamily="18" charset="0"/>
                <a:ea typeface="仿宋_GB2312" pitchFamily="49" charset="-122"/>
              </a:rPr>
              <a:t>, </a:t>
            </a:r>
            <a:r>
              <a:rPr kumimoji="1" lang="en-US" altLang="zh-CN" sz="3000" b="1" i="1">
                <a:solidFill>
                  <a:schemeClr val="tx2"/>
                </a:solidFill>
                <a:latin typeface="Times New Roman" panose="02020603050405020304" pitchFamily="18" charset="0"/>
                <a:ea typeface="仿宋_GB2312" pitchFamily="49" charset="-122"/>
              </a:rPr>
              <a:t>T</a:t>
            </a:r>
            <a:r>
              <a:rPr kumimoji="1" lang="en-US" altLang="zh-CN" sz="3000" b="1" baseline="-25000">
                <a:solidFill>
                  <a:schemeClr val="tx2"/>
                </a:solidFill>
                <a:latin typeface="Times New Roman" panose="02020603050405020304" pitchFamily="18" charset="0"/>
                <a:ea typeface="仿宋_GB2312" pitchFamily="49" charset="-122"/>
              </a:rPr>
              <a:t>1</a:t>
            </a:r>
            <a:r>
              <a:rPr kumimoji="1" lang="en-US" altLang="zh-CN" sz="3000" b="1">
                <a:solidFill>
                  <a:schemeClr val="tx2"/>
                </a:solidFill>
                <a:latin typeface="Times New Roman" panose="02020603050405020304" pitchFamily="18" charset="0"/>
                <a:ea typeface="仿宋_GB2312" pitchFamily="49" charset="-122"/>
              </a:rPr>
              <a:t>, </a:t>
            </a:r>
            <a:r>
              <a:rPr kumimoji="1" lang="en-US" altLang="zh-CN" sz="3000" b="1" i="1">
                <a:solidFill>
                  <a:schemeClr val="tx2"/>
                </a:solidFill>
                <a:latin typeface="Times New Roman" panose="02020603050405020304" pitchFamily="18" charset="0"/>
                <a:ea typeface="仿宋_GB2312" pitchFamily="49" charset="-122"/>
              </a:rPr>
              <a:t>T</a:t>
            </a:r>
            <a:r>
              <a:rPr kumimoji="1" lang="en-US" altLang="zh-CN" sz="3000" b="1" baseline="-25000">
                <a:solidFill>
                  <a:schemeClr val="tx2"/>
                </a:solidFill>
                <a:latin typeface="Times New Roman" panose="02020603050405020304" pitchFamily="18" charset="0"/>
                <a:ea typeface="仿宋_GB2312" pitchFamily="49" charset="-122"/>
              </a:rPr>
              <a:t>2</a:t>
            </a:r>
            <a:r>
              <a:rPr kumimoji="1" lang="en-US" altLang="zh-CN" sz="3000" b="1">
                <a:solidFill>
                  <a:schemeClr val="tx2"/>
                </a:solidFill>
                <a:latin typeface="Times New Roman" panose="02020603050405020304" pitchFamily="18" charset="0"/>
                <a:ea typeface="仿宋_GB2312" pitchFamily="49" charset="-122"/>
              </a:rPr>
              <a:t>, </a:t>
            </a:r>
          </a:p>
          <a:p>
            <a:pPr>
              <a:lnSpc>
                <a:spcPct val="110000"/>
              </a:lnSpc>
            </a:pPr>
            <a:r>
              <a:rPr kumimoji="1" lang="en-US" altLang="zh-CN" sz="3000" b="1">
                <a:solidFill>
                  <a:schemeClr val="tx2"/>
                </a:solidFill>
                <a:latin typeface="Times New Roman" panose="02020603050405020304" pitchFamily="18" charset="0"/>
                <a:ea typeface="仿宋_GB2312" pitchFamily="49" charset="-122"/>
              </a:rPr>
              <a:t>	…, </a:t>
            </a:r>
            <a:r>
              <a:rPr kumimoji="1" lang="en-US" altLang="zh-CN" sz="3000" b="1" i="1">
                <a:solidFill>
                  <a:schemeClr val="tx2"/>
                </a:solidFill>
                <a:latin typeface="Times New Roman" panose="02020603050405020304" pitchFamily="18" charset="0"/>
                <a:ea typeface="仿宋_GB2312" pitchFamily="49" charset="-122"/>
              </a:rPr>
              <a:t>T</a:t>
            </a:r>
            <a:r>
              <a:rPr kumimoji="1" lang="en-US" altLang="zh-CN" sz="3000" b="1" i="1" baseline="-25000">
                <a:solidFill>
                  <a:schemeClr val="tx2"/>
                </a:solidFill>
                <a:latin typeface="Times New Roman" panose="02020603050405020304" pitchFamily="18" charset="0"/>
                <a:ea typeface="仿宋_GB2312" pitchFamily="49" charset="-122"/>
              </a:rPr>
              <a:t>n</a:t>
            </a:r>
            <a:r>
              <a:rPr kumimoji="1" lang="en-US" altLang="zh-CN" sz="3000" b="1" baseline="-25000">
                <a:solidFill>
                  <a:schemeClr val="tx2"/>
                </a:solidFill>
                <a:latin typeface="Times New Roman" panose="02020603050405020304" pitchFamily="18" charset="0"/>
                <a:ea typeface="仿宋_GB2312" pitchFamily="49" charset="-122"/>
              </a:rPr>
              <a:t>-1 </a:t>
            </a:r>
            <a:r>
              <a:rPr kumimoji="1" lang="en-US" altLang="zh-CN" sz="3000" b="1">
                <a:solidFill>
                  <a:schemeClr val="tx2"/>
                </a:solidFill>
                <a:latin typeface="Times New Roman" panose="02020603050405020304" pitchFamily="18" charset="0"/>
                <a:ea typeface="仿宋_GB2312" pitchFamily="49" charset="-122"/>
              </a:rPr>
              <a:t>}</a:t>
            </a:r>
            <a:r>
              <a:rPr kumimoji="1" lang="zh-CN" altLang="en-US" sz="3000" b="1">
                <a:latin typeface="Times New Roman" panose="02020603050405020304" pitchFamily="18" charset="0"/>
                <a:ea typeface="仿宋_GB2312" pitchFamily="49" charset="-122"/>
              </a:rPr>
              <a:t>，</a:t>
            </a:r>
            <a:r>
              <a:rPr kumimoji="1" lang="zh-CN" altLang="en-US" sz="3000" b="1">
                <a:solidFill>
                  <a:srgbClr val="000099"/>
                </a:solidFill>
                <a:latin typeface="Times New Roman" panose="02020603050405020304" pitchFamily="18" charset="0"/>
                <a:ea typeface="仿宋_GB2312" pitchFamily="49" charset="-122"/>
              </a:rPr>
              <a:t>其中每棵扩充二叉树</a:t>
            </a:r>
            <a:r>
              <a:rPr kumimoji="1" lang="zh-CN" altLang="en-US" sz="3000" b="1">
                <a:solidFill>
                  <a:schemeClr val="accent2"/>
                </a:solidFill>
                <a:latin typeface="Times New Roman" panose="02020603050405020304" pitchFamily="18" charset="0"/>
                <a:ea typeface="仿宋_GB2312" pitchFamily="49" charset="-122"/>
              </a:rPr>
              <a:t> </a:t>
            </a:r>
            <a:r>
              <a:rPr kumimoji="1" lang="en-US" altLang="zh-CN" sz="3000" b="1" i="1">
                <a:solidFill>
                  <a:schemeClr val="tx2"/>
                </a:solidFill>
                <a:latin typeface="Times New Roman" panose="02020603050405020304" pitchFamily="18" charset="0"/>
                <a:ea typeface="仿宋_GB2312" pitchFamily="49" charset="-122"/>
              </a:rPr>
              <a:t>T</a:t>
            </a:r>
            <a:r>
              <a:rPr kumimoji="1" lang="en-US" altLang="zh-CN" sz="3000" b="1" i="1" baseline="-25000">
                <a:solidFill>
                  <a:schemeClr val="tx2"/>
                </a:solidFill>
                <a:latin typeface="Times New Roman" panose="02020603050405020304" pitchFamily="18" charset="0"/>
                <a:ea typeface="仿宋_GB2312" pitchFamily="49" charset="-122"/>
              </a:rPr>
              <a:t>i </a:t>
            </a:r>
            <a:r>
              <a:rPr kumimoji="1" lang="zh-CN" altLang="en-US" sz="3000" b="1">
                <a:solidFill>
                  <a:srgbClr val="000099"/>
                </a:solidFill>
                <a:latin typeface="Times New Roman" panose="02020603050405020304" pitchFamily="18" charset="0"/>
                <a:ea typeface="仿宋_GB2312" pitchFamily="49" charset="-122"/>
              </a:rPr>
              <a:t>只有一个带权值</a:t>
            </a:r>
            <a:r>
              <a:rPr kumimoji="1" lang="zh-CN" altLang="en-US" sz="3000" b="1">
                <a:solidFill>
                  <a:schemeClr val="accent2"/>
                </a:solidFill>
                <a:latin typeface="Times New Roman" panose="02020603050405020304" pitchFamily="18" charset="0"/>
                <a:ea typeface="仿宋_GB2312" pitchFamily="49" charset="-122"/>
              </a:rPr>
              <a:t> </a:t>
            </a:r>
            <a:r>
              <a:rPr kumimoji="1" lang="en-US" altLang="zh-CN" sz="3000" b="1" i="1">
                <a:solidFill>
                  <a:schemeClr val="tx2"/>
                </a:solidFill>
                <a:latin typeface="Times New Roman" panose="02020603050405020304" pitchFamily="18" charset="0"/>
                <a:ea typeface="仿宋_GB2312" pitchFamily="49" charset="-122"/>
              </a:rPr>
              <a:t>w</a:t>
            </a:r>
            <a:r>
              <a:rPr kumimoji="1" lang="en-US" altLang="zh-CN" sz="3000" b="1" i="1" baseline="-25000">
                <a:solidFill>
                  <a:schemeClr val="tx2"/>
                </a:solidFill>
                <a:latin typeface="Times New Roman" panose="02020603050405020304" pitchFamily="18" charset="0"/>
                <a:ea typeface="仿宋_GB2312" pitchFamily="49" charset="-122"/>
              </a:rPr>
              <a:t>i </a:t>
            </a:r>
            <a:r>
              <a:rPr kumimoji="1" lang="zh-CN" altLang="en-US" sz="3000" b="1">
                <a:solidFill>
                  <a:srgbClr val="000099"/>
                </a:solidFill>
                <a:latin typeface="Times New Roman" panose="02020603050405020304" pitchFamily="18" charset="0"/>
                <a:ea typeface="仿宋_GB2312" pitchFamily="49" charset="-122"/>
              </a:rPr>
              <a:t>的根结点</a:t>
            </a:r>
            <a:r>
              <a:rPr kumimoji="1" lang="en-US" altLang="zh-CN" sz="3000" b="1">
                <a:solidFill>
                  <a:srgbClr val="000099"/>
                </a:solidFill>
                <a:latin typeface="Times New Roman" panose="02020603050405020304" pitchFamily="18" charset="0"/>
                <a:ea typeface="仿宋_GB2312" pitchFamily="49" charset="-122"/>
              </a:rPr>
              <a:t>, </a:t>
            </a:r>
            <a:r>
              <a:rPr kumimoji="1" lang="zh-CN" altLang="en-US" sz="3000" b="1">
                <a:solidFill>
                  <a:srgbClr val="000099"/>
                </a:solidFill>
                <a:latin typeface="Times New Roman" panose="02020603050405020304" pitchFamily="18" charset="0"/>
                <a:ea typeface="仿宋_GB2312" pitchFamily="49" charset="-122"/>
              </a:rPr>
              <a:t>其左、右子树均为空。</a:t>
            </a:r>
            <a:r>
              <a:rPr kumimoji="1" lang="zh-CN" altLang="en-US" sz="3200" b="1">
                <a:effectLst>
                  <a:outerShdw blurRad="38100" dist="38100" dir="2700000" algn="tl">
                    <a:srgbClr val="C0C0C0"/>
                  </a:outerShdw>
                </a:effectLst>
                <a:latin typeface="Times New Roman" panose="02020603050405020304" pitchFamily="18" charset="0"/>
                <a:ea typeface="仿宋_GB2312" pitchFamily="49" charset="-122"/>
              </a:rPr>
              <a:t>    </a:t>
            </a:r>
            <a:endParaRPr kumimoji="1" lang="zh-CN" altLang="en-US" sz="2400">
              <a:latin typeface="Times New Roman" panose="02020603050405020304" pitchFamily="18" charset="0"/>
              <a:ea typeface="仿宋_GB2312" pitchFamily="49" charset="-122"/>
            </a:endParaRPr>
          </a:p>
        </p:txBody>
      </p:sp>
    </p:spTree>
  </p:cSld>
  <p:clrMapOvr>
    <a:masterClrMapping/>
  </p:clrMapOvr>
  <p:transition>
    <p:wipe dir="r"/>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5EE93501-32CB-4CC2-96EE-FDF7BAABE447}"/>
              </a:ext>
            </a:extLst>
          </p:cNvPr>
          <p:cNvSpPr>
            <a:spLocks noGrp="1"/>
          </p:cNvSpPr>
          <p:nvPr>
            <p:ph type="sldNum" sz="quarter" idx="11"/>
          </p:nvPr>
        </p:nvSpPr>
        <p:spPr/>
        <p:txBody>
          <a:bodyPr/>
          <a:lstStyle/>
          <a:p>
            <a:fld id="{92EDA45D-9ABF-4783-8929-6B6EB7D74E94}" type="slidenum">
              <a:rPr lang="en-US" altLang="zh-CN"/>
              <a:pPr/>
              <a:t>158</a:t>
            </a:fld>
            <a:endParaRPr lang="en-US" altLang="zh-CN"/>
          </a:p>
        </p:txBody>
      </p:sp>
      <p:sp>
        <p:nvSpPr>
          <p:cNvPr id="284674" name="Text Box 2">
            <a:extLst>
              <a:ext uri="{FF2B5EF4-FFF2-40B4-BE49-F238E27FC236}">
                <a16:creationId xmlns:a16="http://schemas.microsoft.com/office/drawing/2014/main" id="{A578BA7F-D503-45C0-89D6-A56F278BDCB1}"/>
              </a:ext>
            </a:extLst>
          </p:cNvPr>
          <p:cNvSpPr txBox="1">
            <a:spLocks noChangeArrowheads="1"/>
          </p:cNvSpPr>
          <p:nvPr/>
        </p:nvSpPr>
        <p:spPr bwMode="auto">
          <a:xfrm>
            <a:off x="571500" y="800100"/>
            <a:ext cx="7924800" cy="471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5000"/>
              </a:lnSpc>
              <a:spcBef>
                <a:spcPct val="10000"/>
              </a:spcBef>
              <a:buClr>
                <a:schemeClr val="tx2"/>
              </a:buClr>
              <a:buFontTx/>
              <a:buAutoNum type="arabicPeriod" startAt="2"/>
            </a:pPr>
            <a:r>
              <a:rPr kumimoji="1" lang="zh-CN" altLang="en-US" sz="3000" b="1">
                <a:latin typeface="Times New Roman" panose="02020603050405020304" pitchFamily="18" charset="0"/>
                <a:ea typeface="仿宋_GB2312" pitchFamily="49" charset="-122"/>
              </a:rPr>
              <a:t>重复以下步骤</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直到</a:t>
            </a:r>
            <a:r>
              <a:rPr kumimoji="1" lang="zh-CN" altLang="en-US" sz="3000" b="1">
                <a:solidFill>
                  <a:schemeClr val="tx2"/>
                </a:solidFill>
                <a:latin typeface="Times New Roman" panose="02020603050405020304" pitchFamily="18" charset="0"/>
                <a:ea typeface="仿宋_GB2312" pitchFamily="49" charset="-122"/>
              </a:rPr>
              <a:t> </a:t>
            </a:r>
            <a:r>
              <a:rPr kumimoji="1" lang="en-US" altLang="zh-CN" sz="3000" b="1" i="1">
                <a:solidFill>
                  <a:schemeClr val="tx2"/>
                </a:solidFill>
                <a:latin typeface="Times New Roman" panose="02020603050405020304" pitchFamily="18" charset="0"/>
                <a:ea typeface="仿宋_GB2312" pitchFamily="49" charset="-122"/>
              </a:rPr>
              <a:t>F</a:t>
            </a:r>
            <a:r>
              <a:rPr kumimoji="1" lang="en-US" altLang="zh-CN" sz="3000" b="1" i="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中仅剩一棵树为止：</a:t>
            </a:r>
          </a:p>
          <a:p>
            <a:pPr lvl="1">
              <a:lnSpc>
                <a:spcPct val="105000"/>
              </a:lnSpc>
              <a:spcBef>
                <a:spcPct val="10000"/>
              </a:spcBef>
              <a:buClr>
                <a:schemeClr val="tx2"/>
              </a:buClr>
              <a:buFontTx/>
              <a:buAutoNum type="alphaLcParenR"/>
            </a:pPr>
            <a:r>
              <a:rPr kumimoji="1" lang="zh-CN" altLang="en-US" sz="3000" b="1">
                <a:latin typeface="Times New Roman" panose="02020603050405020304" pitchFamily="18" charset="0"/>
                <a:ea typeface="仿宋_GB2312" pitchFamily="49" charset="-122"/>
              </a:rPr>
              <a:t>在 </a:t>
            </a:r>
            <a:r>
              <a:rPr kumimoji="1" lang="en-US" altLang="zh-CN" sz="3000" b="1" i="1">
                <a:solidFill>
                  <a:schemeClr val="tx2"/>
                </a:solidFill>
                <a:latin typeface="Times New Roman" panose="02020603050405020304" pitchFamily="18" charset="0"/>
                <a:ea typeface="仿宋_GB2312" pitchFamily="49" charset="-122"/>
              </a:rPr>
              <a:t>F </a:t>
            </a:r>
            <a:r>
              <a:rPr kumimoji="1" lang="zh-CN" altLang="en-US" sz="3000" b="1">
                <a:latin typeface="Times New Roman" panose="02020603050405020304" pitchFamily="18" charset="0"/>
                <a:ea typeface="仿宋_GB2312" pitchFamily="49" charset="-122"/>
              </a:rPr>
              <a:t>中选取两棵根结点的权值最小的扩充二叉树</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做为左、右子树构造一棵新的二叉树。置新的二叉树的根结点的权值为其左、右子树上根结点的权值之和。</a:t>
            </a:r>
          </a:p>
          <a:p>
            <a:pPr lvl="1">
              <a:lnSpc>
                <a:spcPct val="105000"/>
              </a:lnSpc>
              <a:spcBef>
                <a:spcPct val="10000"/>
              </a:spcBef>
              <a:buClr>
                <a:schemeClr val="tx2"/>
              </a:buClr>
              <a:buFontTx/>
              <a:buAutoNum type="alphaLcParenR"/>
            </a:pPr>
            <a:r>
              <a:rPr kumimoji="1" lang="zh-CN" altLang="en-US" sz="3000" b="1">
                <a:latin typeface="Times New Roman" panose="02020603050405020304" pitchFamily="18" charset="0"/>
                <a:ea typeface="仿宋_GB2312" pitchFamily="49" charset="-122"/>
              </a:rPr>
              <a:t>在 </a:t>
            </a:r>
            <a:r>
              <a:rPr kumimoji="1" lang="en-US" altLang="zh-CN" sz="3000" b="1" i="1">
                <a:latin typeface="Times New Roman" panose="02020603050405020304" pitchFamily="18" charset="0"/>
                <a:ea typeface="仿宋_GB2312" pitchFamily="49" charset="-122"/>
              </a:rPr>
              <a:t>F </a:t>
            </a:r>
            <a:r>
              <a:rPr kumimoji="1" lang="zh-CN" altLang="en-US" sz="3000" b="1">
                <a:latin typeface="Times New Roman" panose="02020603050405020304" pitchFamily="18" charset="0"/>
                <a:ea typeface="仿宋_GB2312" pitchFamily="49" charset="-122"/>
              </a:rPr>
              <a:t>中删去这两棵二叉树。</a:t>
            </a:r>
          </a:p>
          <a:p>
            <a:pPr lvl="1">
              <a:lnSpc>
                <a:spcPct val="105000"/>
              </a:lnSpc>
              <a:spcBef>
                <a:spcPct val="10000"/>
              </a:spcBef>
              <a:buClr>
                <a:schemeClr val="tx2"/>
              </a:buClr>
              <a:buFontTx/>
              <a:buAutoNum type="alphaLcParenR"/>
            </a:pPr>
            <a:r>
              <a:rPr kumimoji="1" lang="zh-CN" altLang="en-US" sz="3000" b="1">
                <a:latin typeface="Times New Roman" panose="02020603050405020304" pitchFamily="18" charset="0"/>
                <a:ea typeface="仿宋_GB2312" pitchFamily="49" charset="-122"/>
              </a:rPr>
              <a:t>把新的二叉树加入 </a:t>
            </a:r>
            <a:r>
              <a:rPr kumimoji="1" lang="en-US" altLang="zh-CN" sz="3000" b="1" i="1">
                <a:latin typeface="Times New Roman" panose="02020603050405020304" pitchFamily="18" charset="0"/>
                <a:ea typeface="仿宋_GB2312" pitchFamily="49" charset="-122"/>
              </a:rPr>
              <a:t>F</a:t>
            </a:r>
            <a:r>
              <a:rPr kumimoji="1" lang="zh-CN" altLang="en-US" sz="3000" b="1">
                <a:latin typeface="Times New Roman" panose="02020603050405020304" pitchFamily="18" charset="0"/>
                <a:ea typeface="仿宋_GB2312" pitchFamily="49" charset="-122"/>
              </a:rPr>
              <a:t>。</a:t>
            </a:r>
          </a:p>
          <a:p>
            <a:pPr>
              <a:lnSpc>
                <a:spcPct val="110000"/>
              </a:lnSpc>
              <a:spcBef>
                <a:spcPct val="10000"/>
              </a:spcBef>
            </a:pPr>
            <a:endParaRPr kumimoji="1" lang="zh-CN" altLang="en-US" sz="3000" b="1">
              <a:latin typeface="Times New Roman" panose="02020603050405020304" pitchFamily="18" charset="0"/>
              <a:ea typeface="仿宋_GB2312" pitchFamily="49" charset="-122"/>
            </a:endParaRPr>
          </a:p>
          <a:p>
            <a:pPr>
              <a:lnSpc>
                <a:spcPct val="105000"/>
              </a:lnSpc>
            </a:pPr>
            <a:r>
              <a:rPr kumimoji="1" lang="zh-CN" altLang="en-US" sz="3600" b="1">
                <a:solidFill>
                  <a:srgbClr val="CC3300"/>
                </a:solidFill>
                <a:effectLst>
                  <a:outerShdw blurRad="38100" dist="38100" dir="2700000" algn="tl">
                    <a:srgbClr val="C0C0C0"/>
                  </a:outerShdw>
                </a:effectLst>
                <a:latin typeface="Times New Roman" panose="02020603050405020304" pitchFamily="18" charset="0"/>
                <a:ea typeface="仿宋_GB2312" pitchFamily="49" charset="-122"/>
              </a:rPr>
              <a:t>              </a:t>
            </a:r>
            <a:r>
              <a:rPr kumimoji="1" lang="en-US" altLang="zh-CN" sz="3600" b="1">
                <a:solidFill>
                  <a:schemeClr val="tx2"/>
                </a:solidFill>
                <a:latin typeface="华文新魏" panose="02010800040101010101" pitchFamily="2" charset="-122"/>
                <a:ea typeface="华文新魏" panose="02010800040101010101" pitchFamily="2" charset="-122"/>
              </a:rPr>
              <a:t>Huffman</a:t>
            </a:r>
            <a:r>
              <a:rPr kumimoji="1" lang="zh-CN" altLang="en-US" sz="3600" b="1">
                <a:solidFill>
                  <a:schemeClr val="tx2"/>
                </a:solidFill>
                <a:latin typeface="华文新魏" panose="02010800040101010101" pitchFamily="2" charset="-122"/>
                <a:ea typeface="华文新魏" panose="02010800040101010101" pitchFamily="2" charset="-122"/>
              </a:rPr>
              <a:t>树的构造过程</a:t>
            </a:r>
            <a:endParaRPr kumimoji="1" lang="zh-CN" altLang="en-US" sz="3200" b="1">
              <a:solidFill>
                <a:schemeClr val="tx2"/>
              </a:solidFill>
              <a:latin typeface="华文新魏" panose="02010800040101010101" pitchFamily="2" charset="-122"/>
              <a:ea typeface="华文新魏" panose="02010800040101010101" pitchFamily="2" charset="-122"/>
            </a:endParaRPr>
          </a:p>
        </p:txBody>
      </p:sp>
    </p:spTree>
  </p:cSld>
  <p:clrMapOvr>
    <a:masterClrMapping/>
  </p:clrMapOvr>
  <p:transition>
    <p:wipe dir="r"/>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灯片编号占位符 2">
            <a:extLst>
              <a:ext uri="{FF2B5EF4-FFF2-40B4-BE49-F238E27FC236}">
                <a16:creationId xmlns:a16="http://schemas.microsoft.com/office/drawing/2014/main" id="{28F1E318-447B-4CA7-A595-C9EC7A430594}"/>
              </a:ext>
            </a:extLst>
          </p:cNvPr>
          <p:cNvSpPr>
            <a:spLocks noGrp="1"/>
          </p:cNvSpPr>
          <p:nvPr>
            <p:ph type="sldNum" sz="quarter" idx="11"/>
          </p:nvPr>
        </p:nvSpPr>
        <p:spPr/>
        <p:txBody>
          <a:bodyPr/>
          <a:lstStyle/>
          <a:p>
            <a:fld id="{461221C8-A042-4381-BC71-B4857FFB4ABB}" type="slidenum">
              <a:rPr lang="en-US" altLang="zh-CN"/>
              <a:pPr/>
              <a:t>159</a:t>
            </a:fld>
            <a:endParaRPr lang="en-US" altLang="zh-CN"/>
          </a:p>
        </p:txBody>
      </p:sp>
      <p:sp>
        <p:nvSpPr>
          <p:cNvPr id="285702" name="Text Box 6">
            <a:extLst>
              <a:ext uri="{FF2B5EF4-FFF2-40B4-BE49-F238E27FC236}">
                <a16:creationId xmlns:a16="http://schemas.microsoft.com/office/drawing/2014/main" id="{9518F4B4-CFD4-4C9E-BEB4-27FD62A04461}"/>
              </a:ext>
            </a:extLst>
          </p:cNvPr>
          <p:cNvSpPr txBox="1">
            <a:spLocks noChangeArrowheads="1"/>
          </p:cNvSpPr>
          <p:nvPr/>
        </p:nvSpPr>
        <p:spPr bwMode="auto">
          <a:xfrm>
            <a:off x="152400" y="182563"/>
            <a:ext cx="4114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kumimoji="1" lang="en-US" altLang="en-US" sz="2000">
              <a:latin typeface="Times New Roman" panose="02020603050405020304" pitchFamily="18" charset="0"/>
            </a:endParaRPr>
          </a:p>
        </p:txBody>
      </p:sp>
      <p:grpSp>
        <p:nvGrpSpPr>
          <p:cNvPr id="285763" name="Group 67">
            <a:extLst>
              <a:ext uri="{FF2B5EF4-FFF2-40B4-BE49-F238E27FC236}">
                <a16:creationId xmlns:a16="http://schemas.microsoft.com/office/drawing/2014/main" id="{6C869B6D-AAE2-49DA-8FC7-259793FDF65D}"/>
              </a:ext>
            </a:extLst>
          </p:cNvPr>
          <p:cNvGrpSpPr>
            <a:grpSpLocks/>
          </p:cNvGrpSpPr>
          <p:nvPr/>
        </p:nvGrpSpPr>
        <p:grpSpPr bwMode="auto">
          <a:xfrm>
            <a:off x="808038" y="441325"/>
            <a:ext cx="7040562" cy="5837238"/>
            <a:chOff x="384" y="211"/>
            <a:chExt cx="4435" cy="3677"/>
          </a:xfrm>
        </p:grpSpPr>
        <p:sp>
          <p:nvSpPr>
            <p:cNvPr id="285698" name="Line 2">
              <a:extLst>
                <a:ext uri="{FF2B5EF4-FFF2-40B4-BE49-F238E27FC236}">
                  <a16:creationId xmlns:a16="http://schemas.microsoft.com/office/drawing/2014/main" id="{34736ACD-767D-4F4B-8F79-110739F6528F}"/>
                </a:ext>
              </a:extLst>
            </p:cNvPr>
            <p:cNvSpPr>
              <a:spLocks noChangeShapeType="1"/>
            </p:cNvSpPr>
            <p:nvPr/>
          </p:nvSpPr>
          <p:spPr bwMode="auto">
            <a:xfrm flipH="1">
              <a:off x="1344" y="2496"/>
              <a:ext cx="144"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5699" name="Line 3">
              <a:extLst>
                <a:ext uri="{FF2B5EF4-FFF2-40B4-BE49-F238E27FC236}">
                  <a16:creationId xmlns:a16="http://schemas.microsoft.com/office/drawing/2014/main" id="{1F8F8096-EB63-4A08-B1A6-F3E59EB5179E}"/>
                </a:ext>
              </a:extLst>
            </p:cNvPr>
            <p:cNvSpPr>
              <a:spLocks noChangeShapeType="1"/>
            </p:cNvSpPr>
            <p:nvPr/>
          </p:nvSpPr>
          <p:spPr bwMode="auto">
            <a:xfrm>
              <a:off x="1584" y="2496"/>
              <a:ext cx="144"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5700" name="Line 4">
              <a:extLst>
                <a:ext uri="{FF2B5EF4-FFF2-40B4-BE49-F238E27FC236}">
                  <a16:creationId xmlns:a16="http://schemas.microsoft.com/office/drawing/2014/main" id="{3F17AF08-0B78-4E6E-9EBF-8B58C9470EF0}"/>
                </a:ext>
              </a:extLst>
            </p:cNvPr>
            <p:cNvSpPr>
              <a:spLocks noChangeShapeType="1"/>
            </p:cNvSpPr>
            <p:nvPr/>
          </p:nvSpPr>
          <p:spPr bwMode="auto">
            <a:xfrm>
              <a:off x="4416" y="912"/>
              <a:ext cx="144"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5701" name="Line 5">
              <a:extLst>
                <a:ext uri="{FF2B5EF4-FFF2-40B4-BE49-F238E27FC236}">
                  <a16:creationId xmlns:a16="http://schemas.microsoft.com/office/drawing/2014/main" id="{92E539AD-F670-481A-9162-EEB410DA0FBF}"/>
                </a:ext>
              </a:extLst>
            </p:cNvPr>
            <p:cNvSpPr>
              <a:spLocks noChangeShapeType="1"/>
            </p:cNvSpPr>
            <p:nvPr/>
          </p:nvSpPr>
          <p:spPr bwMode="auto">
            <a:xfrm flipH="1">
              <a:off x="4176" y="912"/>
              <a:ext cx="144"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5703" name="Text Box 7">
              <a:extLst>
                <a:ext uri="{FF2B5EF4-FFF2-40B4-BE49-F238E27FC236}">
                  <a16:creationId xmlns:a16="http://schemas.microsoft.com/office/drawing/2014/main" id="{FD2DD3F0-C72E-426C-9DE4-1918E58F85C2}"/>
                </a:ext>
              </a:extLst>
            </p:cNvPr>
            <p:cNvSpPr txBox="1">
              <a:spLocks noChangeArrowheads="1"/>
            </p:cNvSpPr>
            <p:nvPr/>
          </p:nvSpPr>
          <p:spPr bwMode="auto">
            <a:xfrm>
              <a:off x="384" y="221"/>
              <a:ext cx="199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rPr>
                <a:t>F : {7} {5} {2} {4}</a:t>
              </a:r>
              <a:endParaRPr kumimoji="1" lang="en-US" altLang="zh-CN" sz="2400">
                <a:latin typeface="Times New Roman" panose="02020603050405020304" pitchFamily="18" charset="0"/>
              </a:endParaRPr>
            </a:p>
          </p:txBody>
        </p:sp>
        <p:sp>
          <p:nvSpPr>
            <p:cNvPr id="285704" name="Rectangle 8">
              <a:extLst>
                <a:ext uri="{FF2B5EF4-FFF2-40B4-BE49-F238E27FC236}">
                  <a16:creationId xmlns:a16="http://schemas.microsoft.com/office/drawing/2014/main" id="{DC910F1A-86C2-4658-B29D-82D3D1771CCB}"/>
                </a:ext>
              </a:extLst>
            </p:cNvPr>
            <p:cNvSpPr>
              <a:spLocks noChangeArrowheads="1"/>
            </p:cNvSpPr>
            <p:nvPr/>
          </p:nvSpPr>
          <p:spPr bwMode="auto">
            <a:xfrm>
              <a:off x="672" y="720"/>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en-US"/>
            </a:p>
          </p:txBody>
        </p:sp>
        <p:sp>
          <p:nvSpPr>
            <p:cNvPr id="285705" name="Rectangle 9">
              <a:extLst>
                <a:ext uri="{FF2B5EF4-FFF2-40B4-BE49-F238E27FC236}">
                  <a16:creationId xmlns:a16="http://schemas.microsoft.com/office/drawing/2014/main" id="{BAE24310-C0B6-4D7D-AB85-AE0E3762F4A0}"/>
                </a:ext>
              </a:extLst>
            </p:cNvPr>
            <p:cNvSpPr>
              <a:spLocks noChangeArrowheads="1"/>
            </p:cNvSpPr>
            <p:nvPr/>
          </p:nvSpPr>
          <p:spPr bwMode="auto">
            <a:xfrm>
              <a:off x="1056" y="720"/>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en-US"/>
            </a:p>
          </p:txBody>
        </p:sp>
        <p:sp>
          <p:nvSpPr>
            <p:cNvPr id="285706" name="Rectangle 10">
              <a:extLst>
                <a:ext uri="{FF2B5EF4-FFF2-40B4-BE49-F238E27FC236}">
                  <a16:creationId xmlns:a16="http://schemas.microsoft.com/office/drawing/2014/main" id="{04E67FEB-0178-4D92-ACCE-083E3711E418}"/>
                </a:ext>
              </a:extLst>
            </p:cNvPr>
            <p:cNvSpPr>
              <a:spLocks noChangeArrowheads="1"/>
            </p:cNvSpPr>
            <p:nvPr/>
          </p:nvSpPr>
          <p:spPr bwMode="auto">
            <a:xfrm>
              <a:off x="1440" y="720"/>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en-US"/>
            </a:p>
          </p:txBody>
        </p:sp>
        <p:sp>
          <p:nvSpPr>
            <p:cNvPr id="285707" name="Rectangle 11">
              <a:extLst>
                <a:ext uri="{FF2B5EF4-FFF2-40B4-BE49-F238E27FC236}">
                  <a16:creationId xmlns:a16="http://schemas.microsoft.com/office/drawing/2014/main" id="{50D13C40-A667-4F3D-A5B4-21692479EE7F}"/>
                </a:ext>
              </a:extLst>
            </p:cNvPr>
            <p:cNvSpPr>
              <a:spLocks noChangeArrowheads="1"/>
            </p:cNvSpPr>
            <p:nvPr/>
          </p:nvSpPr>
          <p:spPr bwMode="auto">
            <a:xfrm>
              <a:off x="1824" y="720"/>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en-US"/>
            </a:p>
          </p:txBody>
        </p:sp>
        <p:sp>
          <p:nvSpPr>
            <p:cNvPr id="285708" name="Text Box 12">
              <a:extLst>
                <a:ext uri="{FF2B5EF4-FFF2-40B4-BE49-F238E27FC236}">
                  <a16:creationId xmlns:a16="http://schemas.microsoft.com/office/drawing/2014/main" id="{5BD68662-95D0-4A9E-8D20-A3067E1B6835}"/>
                </a:ext>
              </a:extLst>
            </p:cNvPr>
            <p:cNvSpPr txBox="1">
              <a:spLocks noChangeArrowheads="1"/>
            </p:cNvSpPr>
            <p:nvPr/>
          </p:nvSpPr>
          <p:spPr bwMode="auto">
            <a:xfrm>
              <a:off x="3216" y="211"/>
              <a:ext cx="1603"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rPr>
                <a:t>F : {7} {5} {6}</a:t>
              </a:r>
              <a:endParaRPr kumimoji="1" lang="en-US" altLang="zh-CN" sz="2400">
                <a:latin typeface="Times New Roman" panose="02020603050405020304" pitchFamily="18" charset="0"/>
              </a:endParaRPr>
            </a:p>
          </p:txBody>
        </p:sp>
        <p:sp>
          <p:nvSpPr>
            <p:cNvPr id="285709" name="Rectangle 13">
              <a:extLst>
                <a:ext uri="{FF2B5EF4-FFF2-40B4-BE49-F238E27FC236}">
                  <a16:creationId xmlns:a16="http://schemas.microsoft.com/office/drawing/2014/main" id="{9DC7B9BB-9CFC-4FF3-8076-CAD2622DDFE9}"/>
                </a:ext>
              </a:extLst>
            </p:cNvPr>
            <p:cNvSpPr>
              <a:spLocks noChangeArrowheads="1"/>
            </p:cNvSpPr>
            <p:nvPr/>
          </p:nvSpPr>
          <p:spPr bwMode="auto">
            <a:xfrm>
              <a:off x="3360" y="720"/>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en-US"/>
            </a:p>
          </p:txBody>
        </p:sp>
        <p:sp>
          <p:nvSpPr>
            <p:cNvPr id="285710" name="Rectangle 14">
              <a:extLst>
                <a:ext uri="{FF2B5EF4-FFF2-40B4-BE49-F238E27FC236}">
                  <a16:creationId xmlns:a16="http://schemas.microsoft.com/office/drawing/2014/main" id="{6AEFDF16-CB01-4F99-B38D-E453B4113759}"/>
                </a:ext>
              </a:extLst>
            </p:cNvPr>
            <p:cNvSpPr>
              <a:spLocks noChangeArrowheads="1"/>
            </p:cNvSpPr>
            <p:nvPr/>
          </p:nvSpPr>
          <p:spPr bwMode="auto">
            <a:xfrm>
              <a:off x="3744" y="720"/>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en-US"/>
            </a:p>
          </p:txBody>
        </p:sp>
        <p:sp>
          <p:nvSpPr>
            <p:cNvPr id="285711" name="Rectangle 15">
              <a:extLst>
                <a:ext uri="{FF2B5EF4-FFF2-40B4-BE49-F238E27FC236}">
                  <a16:creationId xmlns:a16="http://schemas.microsoft.com/office/drawing/2014/main" id="{11AC337E-DCDF-4E4E-B1D1-D5A8324252E1}"/>
                </a:ext>
              </a:extLst>
            </p:cNvPr>
            <p:cNvSpPr>
              <a:spLocks noChangeArrowheads="1"/>
            </p:cNvSpPr>
            <p:nvPr/>
          </p:nvSpPr>
          <p:spPr bwMode="auto">
            <a:xfrm>
              <a:off x="4032" y="1152"/>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en-US"/>
            </a:p>
          </p:txBody>
        </p:sp>
        <p:sp>
          <p:nvSpPr>
            <p:cNvPr id="285712" name="Rectangle 16">
              <a:extLst>
                <a:ext uri="{FF2B5EF4-FFF2-40B4-BE49-F238E27FC236}">
                  <a16:creationId xmlns:a16="http://schemas.microsoft.com/office/drawing/2014/main" id="{8D197721-DAA2-4229-821F-D70523705E5B}"/>
                </a:ext>
              </a:extLst>
            </p:cNvPr>
            <p:cNvSpPr>
              <a:spLocks noChangeArrowheads="1"/>
            </p:cNvSpPr>
            <p:nvPr/>
          </p:nvSpPr>
          <p:spPr bwMode="auto">
            <a:xfrm>
              <a:off x="4464" y="1152"/>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en-US"/>
            </a:p>
          </p:txBody>
        </p:sp>
        <p:sp>
          <p:nvSpPr>
            <p:cNvPr id="285713" name="Oval 17">
              <a:extLst>
                <a:ext uri="{FF2B5EF4-FFF2-40B4-BE49-F238E27FC236}">
                  <a16:creationId xmlns:a16="http://schemas.microsoft.com/office/drawing/2014/main" id="{3BCAF944-1A98-4292-8BE3-5181EADBE4A3}"/>
                </a:ext>
              </a:extLst>
            </p:cNvPr>
            <p:cNvSpPr>
              <a:spLocks noChangeArrowheads="1"/>
            </p:cNvSpPr>
            <p:nvPr/>
          </p:nvSpPr>
          <p:spPr bwMode="auto">
            <a:xfrm>
              <a:off x="4224" y="672"/>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85714" name="Text Box 18">
              <a:extLst>
                <a:ext uri="{FF2B5EF4-FFF2-40B4-BE49-F238E27FC236}">
                  <a16:creationId xmlns:a16="http://schemas.microsoft.com/office/drawing/2014/main" id="{18FD1F9D-F2FF-499A-B94F-7A25132144A9}"/>
                </a:ext>
              </a:extLst>
            </p:cNvPr>
            <p:cNvSpPr txBox="1">
              <a:spLocks noChangeArrowheads="1"/>
            </p:cNvSpPr>
            <p:nvPr/>
          </p:nvSpPr>
          <p:spPr bwMode="auto">
            <a:xfrm>
              <a:off x="672" y="681"/>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7</a:t>
              </a:r>
              <a:endParaRPr kumimoji="1" lang="en-US" altLang="zh-CN" sz="2400">
                <a:latin typeface="Times New Roman" panose="02020603050405020304" pitchFamily="18" charset="0"/>
              </a:endParaRPr>
            </a:p>
          </p:txBody>
        </p:sp>
        <p:sp>
          <p:nvSpPr>
            <p:cNvPr id="285715" name="Text Box 19">
              <a:extLst>
                <a:ext uri="{FF2B5EF4-FFF2-40B4-BE49-F238E27FC236}">
                  <a16:creationId xmlns:a16="http://schemas.microsoft.com/office/drawing/2014/main" id="{17C9CC98-EBBE-498D-B523-C4D7A2B8424B}"/>
                </a:ext>
              </a:extLst>
            </p:cNvPr>
            <p:cNvSpPr txBox="1">
              <a:spLocks noChangeArrowheads="1"/>
            </p:cNvSpPr>
            <p:nvPr/>
          </p:nvSpPr>
          <p:spPr bwMode="auto">
            <a:xfrm>
              <a:off x="1068" y="672"/>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5</a:t>
              </a:r>
              <a:endParaRPr kumimoji="1" lang="en-US" altLang="zh-CN" sz="2400">
                <a:latin typeface="Times New Roman" panose="02020603050405020304" pitchFamily="18" charset="0"/>
              </a:endParaRPr>
            </a:p>
          </p:txBody>
        </p:sp>
        <p:sp>
          <p:nvSpPr>
            <p:cNvPr id="285716" name="Text Box 20">
              <a:extLst>
                <a:ext uri="{FF2B5EF4-FFF2-40B4-BE49-F238E27FC236}">
                  <a16:creationId xmlns:a16="http://schemas.microsoft.com/office/drawing/2014/main" id="{34D4116E-A68F-4102-8486-95D76B6ECFE0}"/>
                </a:ext>
              </a:extLst>
            </p:cNvPr>
            <p:cNvSpPr txBox="1">
              <a:spLocks noChangeArrowheads="1"/>
            </p:cNvSpPr>
            <p:nvPr/>
          </p:nvSpPr>
          <p:spPr bwMode="auto">
            <a:xfrm>
              <a:off x="1452" y="672"/>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285717" name="Text Box 21">
              <a:extLst>
                <a:ext uri="{FF2B5EF4-FFF2-40B4-BE49-F238E27FC236}">
                  <a16:creationId xmlns:a16="http://schemas.microsoft.com/office/drawing/2014/main" id="{40CB2E5F-0CD5-48EC-BEED-6F7803795DB7}"/>
                </a:ext>
              </a:extLst>
            </p:cNvPr>
            <p:cNvSpPr txBox="1">
              <a:spLocks noChangeArrowheads="1"/>
            </p:cNvSpPr>
            <p:nvPr/>
          </p:nvSpPr>
          <p:spPr bwMode="auto">
            <a:xfrm>
              <a:off x="1836" y="672"/>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4</a:t>
              </a:r>
              <a:endParaRPr kumimoji="1" lang="en-US" altLang="zh-CN" sz="2400">
                <a:latin typeface="Times New Roman" panose="02020603050405020304" pitchFamily="18" charset="0"/>
              </a:endParaRPr>
            </a:p>
          </p:txBody>
        </p:sp>
        <p:sp>
          <p:nvSpPr>
            <p:cNvPr id="285718" name="Text Box 22">
              <a:extLst>
                <a:ext uri="{FF2B5EF4-FFF2-40B4-BE49-F238E27FC236}">
                  <a16:creationId xmlns:a16="http://schemas.microsoft.com/office/drawing/2014/main" id="{953CA06D-1A84-4B96-842B-53B39DCAA1AA}"/>
                </a:ext>
              </a:extLst>
            </p:cNvPr>
            <p:cNvSpPr txBox="1">
              <a:spLocks noChangeArrowheads="1"/>
            </p:cNvSpPr>
            <p:nvPr/>
          </p:nvSpPr>
          <p:spPr bwMode="auto">
            <a:xfrm>
              <a:off x="1100" y="1008"/>
              <a:ext cx="628"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3200">
                  <a:latin typeface="Times New Roman" panose="02020603050405020304" pitchFamily="18" charset="0"/>
                  <a:ea typeface="隶书" panose="02010509060101010101" pitchFamily="49" charset="-122"/>
                </a:rPr>
                <a:t>初始</a:t>
              </a:r>
              <a:endParaRPr kumimoji="1" lang="zh-CN" altLang="en-US" sz="2400">
                <a:latin typeface="Times New Roman" panose="02020603050405020304" pitchFamily="18" charset="0"/>
              </a:endParaRPr>
            </a:p>
          </p:txBody>
        </p:sp>
        <p:sp>
          <p:nvSpPr>
            <p:cNvPr id="285719" name="Text Box 23">
              <a:extLst>
                <a:ext uri="{FF2B5EF4-FFF2-40B4-BE49-F238E27FC236}">
                  <a16:creationId xmlns:a16="http://schemas.microsoft.com/office/drawing/2014/main" id="{CF6A33EF-249D-46B9-BCF9-0B4AC36992F4}"/>
                </a:ext>
              </a:extLst>
            </p:cNvPr>
            <p:cNvSpPr txBox="1">
              <a:spLocks noChangeArrowheads="1"/>
            </p:cNvSpPr>
            <p:nvPr/>
          </p:nvSpPr>
          <p:spPr bwMode="auto">
            <a:xfrm>
              <a:off x="3396" y="1363"/>
              <a:ext cx="126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3200">
                  <a:latin typeface="Times New Roman" panose="02020603050405020304" pitchFamily="18" charset="0"/>
                  <a:ea typeface="隶书" panose="02010509060101010101" pitchFamily="49" charset="-122"/>
                </a:rPr>
                <a:t>合并</a:t>
              </a:r>
              <a:r>
                <a:rPr kumimoji="1" lang="en-US" altLang="zh-CN" sz="2800" b="1">
                  <a:solidFill>
                    <a:schemeClr val="tx2"/>
                  </a:solidFill>
                  <a:latin typeface="Times New Roman" panose="02020603050405020304" pitchFamily="18" charset="0"/>
                </a:rPr>
                <a:t>{2} {4}</a:t>
              </a:r>
              <a:endParaRPr kumimoji="1" lang="en-US" altLang="zh-CN" sz="2400">
                <a:latin typeface="Times New Roman" panose="02020603050405020304" pitchFamily="18" charset="0"/>
              </a:endParaRPr>
            </a:p>
          </p:txBody>
        </p:sp>
        <p:sp>
          <p:nvSpPr>
            <p:cNvPr id="285720" name="Text Box 24">
              <a:extLst>
                <a:ext uri="{FF2B5EF4-FFF2-40B4-BE49-F238E27FC236}">
                  <a16:creationId xmlns:a16="http://schemas.microsoft.com/office/drawing/2014/main" id="{C0EBD71D-68A5-45F8-90F4-5B3D97D00BA1}"/>
                </a:ext>
              </a:extLst>
            </p:cNvPr>
            <p:cNvSpPr txBox="1">
              <a:spLocks noChangeArrowheads="1"/>
            </p:cNvSpPr>
            <p:nvPr/>
          </p:nvSpPr>
          <p:spPr bwMode="auto">
            <a:xfrm>
              <a:off x="680" y="1776"/>
              <a:ext cx="14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rPr>
                <a:t>F : {7} {11} </a:t>
              </a:r>
              <a:endParaRPr kumimoji="1" lang="en-US" altLang="zh-CN" sz="2400">
                <a:latin typeface="Times New Roman" panose="02020603050405020304" pitchFamily="18" charset="0"/>
              </a:endParaRPr>
            </a:p>
          </p:txBody>
        </p:sp>
        <p:sp>
          <p:nvSpPr>
            <p:cNvPr id="285721" name="Line 25">
              <a:extLst>
                <a:ext uri="{FF2B5EF4-FFF2-40B4-BE49-F238E27FC236}">
                  <a16:creationId xmlns:a16="http://schemas.microsoft.com/office/drawing/2014/main" id="{48673E5C-A472-44C0-8957-206CF914E1A4}"/>
                </a:ext>
              </a:extLst>
            </p:cNvPr>
            <p:cNvSpPr>
              <a:spLocks noChangeShapeType="1"/>
            </p:cNvSpPr>
            <p:nvPr/>
          </p:nvSpPr>
          <p:spPr bwMode="auto">
            <a:xfrm>
              <a:off x="1824" y="2976"/>
              <a:ext cx="144"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5722" name="Line 26">
              <a:extLst>
                <a:ext uri="{FF2B5EF4-FFF2-40B4-BE49-F238E27FC236}">
                  <a16:creationId xmlns:a16="http://schemas.microsoft.com/office/drawing/2014/main" id="{4D5FB694-D0C9-4044-8BEC-31820B975FE8}"/>
                </a:ext>
              </a:extLst>
            </p:cNvPr>
            <p:cNvSpPr>
              <a:spLocks noChangeShapeType="1"/>
            </p:cNvSpPr>
            <p:nvPr/>
          </p:nvSpPr>
          <p:spPr bwMode="auto">
            <a:xfrm flipH="1">
              <a:off x="1584" y="2919"/>
              <a:ext cx="144"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5723" name="Rectangle 27">
              <a:extLst>
                <a:ext uri="{FF2B5EF4-FFF2-40B4-BE49-F238E27FC236}">
                  <a16:creationId xmlns:a16="http://schemas.microsoft.com/office/drawing/2014/main" id="{A3F05B7C-0A1D-41E0-9DAA-161B8FAEDC6E}"/>
                </a:ext>
              </a:extLst>
            </p:cNvPr>
            <p:cNvSpPr>
              <a:spLocks noChangeArrowheads="1"/>
            </p:cNvSpPr>
            <p:nvPr/>
          </p:nvSpPr>
          <p:spPr bwMode="auto">
            <a:xfrm>
              <a:off x="768" y="2688"/>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en-US"/>
            </a:p>
          </p:txBody>
        </p:sp>
        <p:sp>
          <p:nvSpPr>
            <p:cNvPr id="285724" name="Rectangle 28">
              <a:extLst>
                <a:ext uri="{FF2B5EF4-FFF2-40B4-BE49-F238E27FC236}">
                  <a16:creationId xmlns:a16="http://schemas.microsoft.com/office/drawing/2014/main" id="{952DC590-7F02-4657-BB69-4B078EFA6730}"/>
                </a:ext>
              </a:extLst>
            </p:cNvPr>
            <p:cNvSpPr>
              <a:spLocks noChangeArrowheads="1"/>
            </p:cNvSpPr>
            <p:nvPr/>
          </p:nvSpPr>
          <p:spPr bwMode="auto">
            <a:xfrm>
              <a:off x="1200" y="2688"/>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en-US"/>
            </a:p>
          </p:txBody>
        </p:sp>
        <p:sp>
          <p:nvSpPr>
            <p:cNvPr id="285725" name="Rectangle 29">
              <a:extLst>
                <a:ext uri="{FF2B5EF4-FFF2-40B4-BE49-F238E27FC236}">
                  <a16:creationId xmlns:a16="http://schemas.microsoft.com/office/drawing/2014/main" id="{612365BF-2B8C-4B75-A56E-DDC60CA573EA}"/>
                </a:ext>
              </a:extLst>
            </p:cNvPr>
            <p:cNvSpPr>
              <a:spLocks noChangeArrowheads="1"/>
            </p:cNvSpPr>
            <p:nvPr/>
          </p:nvSpPr>
          <p:spPr bwMode="auto">
            <a:xfrm>
              <a:off x="1440" y="3159"/>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en-US"/>
            </a:p>
          </p:txBody>
        </p:sp>
        <p:sp>
          <p:nvSpPr>
            <p:cNvPr id="285726" name="Rectangle 30">
              <a:extLst>
                <a:ext uri="{FF2B5EF4-FFF2-40B4-BE49-F238E27FC236}">
                  <a16:creationId xmlns:a16="http://schemas.microsoft.com/office/drawing/2014/main" id="{6FBA2473-D099-4520-B079-CE435B7A27E5}"/>
                </a:ext>
              </a:extLst>
            </p:cNvPr>
            <p:cNvSpPr>
              <a:spLocks noChangeArrowheads="1"/>
            </p:cNvSpPr>
            <p:nvPr/>
          </p:nvSpPr>
          <p:spPr bwMode="auto">
            <a:xfrm>
              <a:off x="1824" y="3159"/>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en-US"/>
            </a:p>
          </p:txBody>
        </p:sp>
        <p:sp>
          <p:nvSpPr>
            <p:cNvPr id="285727" name="Oval 31">
              <a:extLst>
                <a:ext uri="{FF2B5EF4-FFF2-40B4-BE49-F238E27FC236}">
                  <a16:creationId xmlns:a16="http://schemas.microsoft.com/office/drawing/2014/main" id="{A0B06824-9871-478E-BDA1-F19BBED002C2}"/>
                </a:ext>
              </a:extLst>
            </p:cNvPr>
            <p:cNvSpPr>
              <a:spLocks noChangeArrowheads="1"/>
            </p:cNvSpPr>
            <p:nvPr/>
          </p:nvSpPr>
          <p:spPr bwMode="auto">
            <a:xfrm>
              <a:off x="1632" y="2679"/>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85728" name="Oval 32">
              <a:extLst>
                <a:ext uri="{FF2B5EF4-FFF2-40B4-BE49-F238E27FC236}">
                  <a16:creationId xmlns:a16="http://schemas.microsoft.com/office/drawing/2014/main" id="{6C4567C2-040C-4A5A-9D9A-37561D2CEECF}"/>
                </a:ext>
              </a:extLst>
            </p:cNvPr>
            <p:cNvSpPr>
              <a:spLocks noChangeArrowheads="1"/>
            </p:cNvSpPr>
            <p:nvPr/>
          </p:nvSpPr>
          <p:spPr bwMode="auto">
            <a:xfrm>
              <a:off x="1392" y="2256"/>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85729" name="Text Box 33">
              <a:extLst>
                <a:ext uri="{FF2B5EF4-FFF2-40B4-BE49-F238E27FC236}">
                  <a16:creationId xmlns:a16="http://schemas.microsoft.com/office/drawing/2014/main" id="{7B3AED91-6C93-492D-815A-99580105A666}"/>
                </a:ext>
              </a:extLst>
            </p:cNvPr>
            <p:cNvSpPr txBox="1">
              <a:spLocks noChangeArrowheads="1"/>
            </p:cNvSpPr>
            <p:nvPr/>
          </p:nvSpPr>
          <p:spPr bwMode="auto">
            <a:xfrm>
              <a:off x="3372" y="681"/>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7</a:t>
              </a:r>
              <a:endParaRPr kumimoji="1" lang="en-US" altLang="zh-CN" sz="2400">
                <a:latin typeface="Times New Roman" panose="02020603050405020304" pitchFamily="18" charset="0"/>
              </a:endParaRPr>
            </a:p>
          </p:txBody>
        </p:sp>
        <p:sp>
          <p:nvSpPr>
            <p:cNvPr id="285730" name="Text Box 34">
              <a:extLst>
                <a:ext uri="{FF2B5EF4-FFF2-40B4-BE49-F238E27FC236}">
                  <a16:creationId xmlns:a16="http://schemas.microsoft.com/office/drawing/2014/main" id="{FF64B85A-BD1D-4701-8204-571FB63FD319}"/>
                </a:ext>
              </a:extLst>
            </p:cNvPr>
            <p:cNvSpPr txBox="1">
              <a:spLocks noChangeArrowheads="1"/>
            </p:cNvSpPr>
            <p:nvPr/>
          </p:nvSpPr>
          <p:spPr bwMode="auto">
            <a:xfrm>
              <a:off x="3756" y="672"/>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5</a:t>
              </a:r>
              <a:endParaRPr kumimoji="1" lang="en-US" altLang="zh-CN" sz="2400">
                <a:latin typeface="Times New Roman" panose="02020603050405020304" pitchFamily="18" charset="0"/>
              </a:endParaRPr>
            </a:p>
          </p:txBody>
        </p:sp>
        <p:sp>
          <p:nvSpPr>
            <p:cNvPr id="285731" name="Text Box 35">
              <a:extLst>
                <a:ext uri="{FF2B5EF4-FFF2-40B4-BE49-F238E27FC236}">
                  <a16:creationId xmlns:a16="http://schemas.microsoft.com/office/drawing/2014/main" id="{A6398C01-5B9F-4482-BFFB-9E7D984F7F0A}"/>
                </a:ext>
              </a:extLst>
            </p:cNvPr>
            <p:cNvSpPr txBox="1">
              <a:spLocks noChangeArrowheads="1"/>
            </p:cNvSpPr>
            <p:nvPr/>
          </p:nvSpPr>
          <p:spPr bwMode="auto">
            <a:xfrm>
              <a:off x="4032" y="111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285732" name="Text Box 36">
              <a:extLst>
                <a:ext uri="{FF2B5EF4-FFF2-40B4-BE49-F238E27FC236}">
                  <a16:creationId xmlns:a16="http://schemas.microsoft.com/office/drawing/2014/main" id="{A10E25BE-0BFA-43F1-B59F-E392D8F4E781}"/>
                </a:ext>
              </a:extLst>
            </p:cNvPr>
            <p:cNvSpPr txBox="1">
              <a:spLocks noChangeArrowheads="1"/>
            </p:cNvSpPr>
            <p:nvPr/>
          </p:nvSpPr>
          <p:spPr bwMode="auto">
            <a:xfrm>
              <a:off x="4476" y="111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4</a:t>
              </a:r>
              <a:endParaRPr kumimoji="1" lang="en-US" altLang="zh-CN" sz="2400">
                <a:latin typeface="Times New Roman" panose="02020603050405020304" pitchFamily="18" charset="0"/>
              </a:endParaRPr>
            </a:p>
          </p:txBody>
        </p:sp>
        <p:sp>
          <p:nvSpPr>
            <p:cNvPr id="285733" name="Text Box 37">
              <a:extLst>
                <a:ext uri="{FF2B5EF4-FFF2-40B4-BE49-F238E27FC236}">
                  <a16:creationId xmlns:a16="http://schemas.microsoft.com/office/drawing/2014/main" id="{EF3F5B19-C2A1-49CA-BD6B-2D6F48821254}"/>
                </a:ext>
              </a:extLst>
            </p:cNvPr>
            <p:cNvSpPr txBox="1">
              <a:spLocks noChangeArrowheads="1"/>
            </p:cNvSpPr>
            <p:nvPr/>
          </p:nvSpPr>
          <p:spPr bwMode="auto">
            <a:xfrm>
              <a:off x="780" y="2639"/>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7</a:t>
              </a:r>
              <a:endParaRPr kumimoji="1" lang="en-US" altLang="zh-CN" sz="2400">
                <a:latin typeface="Times New Roman" panose="02020603050405020304" pitchFamily="18" charset="0"/>
              </a:endParaRPr>
            </a:p>
          </p:txBody>
        </p:sp>
        <p:sp>
          <p:nvSpPr>
            <p:cNvPr id="285734" name="Text Box 38">
              <a:extLst>
                <a:ext uri="{FF2B5EF4-FFF2-40B4-BE49-F238E27FC236}">
                  <a16:creationId xmlns:a16="http://schemas.microsoft.com/office/drawing/2014/main" id="{1CAA72E8-5957-4C2B-9AD5-7BFF65634F32}"/>
                </a:ext>
              </a:extLst>
            </p:cNvPr>
            <p:cNvSpPr txBox="1">
              <a:spLocks noChangeArrowheads="1"/>
            </p:cNvSpPr>
            <p:nvPr/>
          </p:nvSpPr>
          <p:spPr bwMode="auto">
            <a:xfrm>
              <a:off x="1212" y="2639"/>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5</a:t>
              </a:r>
              <a:endParaRPr kumimoji="1" lang="en-US" altLang="zh-CN" sz="2400">
                <a:latin typeface="Times New Roman" panose="02020603050405020304" pitchFamily="18" charset="0"/>
              </a:endParaRPr>
            </a:p>
          </p:txBody>
        </p:sp>
        <p:sp>
          <p:nvSpPr>
            <p:cNvPr id="285735" name="Text Box 39">
              <a:extLst>
                <a:ext uri="{FF2B5EF4-FFF2-40B4-BE49-F238E27FC236}">
                  <a16:creationId xmlns:a16="http://schemas.microsoft.com/office/drawing/2014/main" id="{C7A52D8B-5951-4A38-974F-0B1C0B25D541}"/>
                </a:ext>
              </a:extLst>
            </p:cNvPr>
            <p:cNvSpPr txBox="1">
              <a:spLocks noChangeArrowheads="1"/>
            </p:cNvSpPr>
            <p:nvPr/>
          </p:nvSpPr>
          <p:spPr bwMode="auto">
            <a:xfrm>
              <a:off x="1440" y="3120"/>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285736" name="Text Box 40">
              <a:extLst>
                <a:ext uri="{FF2B5EF4-FFF2-40B4-BE49-F238E27FC236}">
                  <a16:creationId xmlns:a16="http://schemas.microsoft.com/office/drawing/2014/main" id="{EC010D5E-58E6-4741-9E64-D6B64CA7DF78}"/>
                </a:ext>
              </a:extLst>
            </p:cNvPr>
            <p:cNvSpPr txBox="1">
              <a:spLocks noChangeArrowheads="1"/>
            </p:cNvSpPr>
            <p:nvPr/>
          </p:nvSpPr>
          <p:spPr bwMode="auto">
            <a:xfrm>
              <a:off x="1836" y="3120"/>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4</a:t>
              </a:r>
              <a:endParaRPr kumimoji="1" lang="en-US" altLang="zh-CN" sz="2400">
                <a:latin typeface="Times New Roman" panose="02020603050405020304" pitchFamily="18" charset="0"/>
              </a:endParaRPr>
            </a:p>
          </p:txBody>
        </p:sp>
        <p:sp>
          <p:nvSpPr>
            <p:cNvPr id="285737" name="Text Box 41">
              <a:extLst>
                <a:ext uri="{FF2B5EF4-FFF2-40B4-BE49-F238E27FC236}">
                  <a16:creationId xmlns:a16="http://schemas.microsoft.com/office/drawing/2014/main" id="{4C591DA3-48B3-4E89-8F64-A5F28193613E}"/>
                </a:ext>
              </a:extLst>
            </p:cNvPr>
            <p:cNvSpPr txBox="1">
              <a:spLocks noChangeArrowheads="1"/>
            </p:cNvSpPr>
            <p:nvPr/>
          </p:nvSpPr>
          <p:spPr bwMode="auto">
            <a:xfrm>
              <a:off x="4232" y="64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accent2"/>
                  </a:solidFill>
                  <a:latin typeface="Times New Roman" panose="02020603050405020304" pitchFamily="18" charset="0"/>
                </a:rPr>
                <a:t>6</a:t>
              </a:r>
              <a:endParaRPr kumimoji="1" lang="en-US" altLang="zh-CN" sz="2400">
                <a:latin typeface="Times New Roman" panose="02020603050405020304" pitchFamily="18" charset="0"/>
              </a:endParaRPr>
            </a:p>
          </p:txBody>
        </p:sp>
        <p:sp>
          <p:nvSpPr>
            <p:cNvPr id="285738" name="Text Box 42">
              <a:extLst>
                <a:ext uri="{FF2B5EF4-FFF2-40B4-BE49-F238E27FC236}">
                  <a16:creationId xmlns:a16="http://schemas.microsoft.com/office/drawing/2014/main" id="{ABE598B2-B5CC-486D-A232-C33F2CAF5A41}"/>
                </a:ext>
              </a:extLst>
            </p:cNvPr>
            <p:cNvSpPr txBox="1">
              <a:spLocks noChangeArrowheads="1"/>
            </p:cNvSpPr>
            <p:nvPr/>
          </p:nvSpPr>
          <p:spPr bwMode="auto">
            <a:xfrm>
              <a:off x="1584" y="2649"/>
              <a:ext cx="33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latin typeface="Times New Roman" panose="02020603050405020304" pitchFamily="18" charset="0"/>
                </a:rPr>
                <a:t>6</a:t>
              </a:r>
              <a:endParaRPr kumimoji="1" lang="en-US" altLang="zh-CN" sz="2400">
                <a:latin typeface="Times New Roman" panose="02020603050405020304" pitchFamily="18" charset="0"/>
              </a:endParaRPr>
            </a:p>
          </p:txBody>
        </p:sp>
        <p:sp>
          <p:nvSpPr>
            <p:cNvPr id="285739" name="Text Box 43">
              <a:extLst>
                <a:ext uri="{FF2B5EF4-FFF2-40B4-BE49-F238E27FC236}">
                  <a16:creationId xmlns:a16="http://schemas.microsoft.com/office/drawing/2014/main" id="{68F5257F-BB5D-41D4-A5A7-2485244AFD47}"/>
                </a:ext>
              </a:extLst>
            </p:cNvPr>
            <p:cNvSpPr txBox="1">
              <a:spLocks noChangeArrowheads="1"/>
            </p:cNvSpPr>
            <p:nvPr/>
          </p:nvSpPr>
          <p:spPr bwMode="auto">
            <a:xfrm>
              <a:off x="1344" y="2217"/>
              <a:ext cx="38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latin typeface="Times New Roman" panose="02020603050405020304" pitchFamily="18" charset="0"/>
                </a:rPr>
                <a:t>11</a:t>
              </a:r>
              <a:endParaRPr kumimoji="1" lang="en-US" altLang="zh-CN" sz="2400">
                <a:latin typeface="Times New Roman" panose="02020603050405020304" pitchFamily="18" charset="0"/>
              </a:endParaRPr>
            </a:p>
          </p:txBody>
        </p:sp>
        <p:sp>
          <p:nvSpPr>
            <p:cNvPr id="285740" name="Text Box 44">
              <a:extLst>
                <a:ext uri="{FF2B5EF4-FFF2-40B4-BE49-F238E27FC236}">
                  <a16:creationId xmlns:a16="http://schemas.microsoft.com/office/drawing/2014/main" id="{FB50CA74-CB6C-4DC4-B8C8-288AC85F8252}"/>
                </a:ext>
              </a:extLst>
            </p:cNvPr>
            <p:cNvSpPr txBox="1">
              <a:spLocks noChangeArrowheads="1"/>
            </p:cNvSpPr>
            <p:nvPr/>
          </p:nvSpPr>
          <p:spPr bwMode="auto">
            <a:xfrm>
              <a:off x="816" y="3379"/>
              <a:ext cx="126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3200">
                  <a:latin typeface="Times New Roman" panose="02020603050405020304" pitchFamily="18" charset="0"/>
                  <a:ea typeface="隶书" panose="02010509060101010101" pitchFamily="49" charset="-122"/>
                </a:rPr>
                <a:t>合并</a:t>
              </a:r>
              <a:r>
                <a:rPr kumimoji="1" lang="en-US" altLang="zh-CN" sz="2800" b="1">
                  <a:solidFill>
                    <a:schemeClr val="tx2"/>
                  </a:solidFill>
                  <a:latin typeface="Times New Roman" panose="02020603050405020304" pitchFamily="18" charset="0"/>
                </a:rPr>
                <a:t>{5} {6}</a:t>
              </a:r>
              <a:endParaRPr kumimoji="1" lang="en-US" altLang="zh-CN" sz="2400">
                <a:latin typeface="Times New Roman" panose="02020603050405020304" pitchFamily="18" charset="0"/>
              </a:endParaRPr>
            </a:p>
          </p:txBody>
        </p:sp>
        <p:sp>
          <p:nvSpPr>
            <p:cNvPr id="285741" name="Text Box 45">
              <a:extLst>
                <a:ext uri="{FF2B5EF4-FFF2-40B4-BE49-F238E27FC236}">
                  <a16:creationId xmlns:a16="http://schemas.microsoft.com/office/drawing/2014/main" id="{CAEF10BE-5298-499D-A0E5-6610A6F30DC4}"/>
                </a:ext>
              </a:extLst>
            </p:cNvPr>
            <p:cNvSpPr txBox="1">
              <a:spLocks noChangeArrowheads="1"/>
            </p:cNvSpPr>
            <p:nvPr/>
          </p:nvSpPr>
          <p:spPr bwMode="auto">
            <a:xfrm>
              <a:off x="3547" y="1776"/>
              <a:ext cx="100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rPr>
                <a:t>F : {18} </a:t>
              </a:r>
              <a:endParaRPr kumimoji="1" lang="en-US" altLang="zh-CN" sz="2400">
                <a:latin typeface="Times New Roman" panose="02020603050405020304" pitchFamily="18" charset="0"/>
              </a:endParaRPr>
            </a:p>
          </p:txBody>
        </p:sp>
        <p:sp>
          <p:nvSpPr>
            <p:cNvPr id="285742" name="Line 46">
              <a:extLst>
                <a:ext uri="{FF2B5EF4-FFF2-40B4-BE49-F238E27FC236}">
                  <a16:creationId xmlns:a16="http://schemas.microsoft.com/office/drawing/2014/main" id="{3F41EAF2-88BA-4EEA-B545-B0B68814B13A}"/>
                </a:ext>
              </a:extLst>
            </p:cNvPr>
            <p:cNvSpPr>
              <a:spLocks noChangeShapeType="1"/>
            </p:cNvSpPr>
            <p:nvPr/>
          </p:nvSpPr>
          <p:spPr bwMode="auto">
            <a:xfrm flipH="1">
              <a:off x="3792" y="2496"/>
              <a:ext cx="144"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5743" name="Line 47">
              <a:extLst>
                <a:ext uri="{FF2B5EF4-FFF2-40B4-BE49-F238E27FC236}">
                  <a16:creationId xmlns:a16="http://schemas.microsoft.com/office/drawing/2014/main" id="{9146A9D2-DA3B-49D6-83B2-8417C86A7A39}"/>
                </a:ext>
              </a:extLst>
            </p:cNvPr>
            <p:cNvSpPr>
              <a:spLocks noChangeShapeType="1"/>
            </p:cNvSpPr>
            <p:nvPr/>
          </p:nvSpPr>
          <p:spPr bwMode="auto">
            <a:xfrm>
              <a:off x="4032" y="2448"/>
              <a:ext cx="144"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5744" name="Line 48">
              <a:extLst>
                <a:ext uri="{FF2B5EF4-FFF2-40B4-BE49-F238E27FC236}">
                  <a16:creationId xmlns:a16="http://schemas.microsoft.com/office/drawing/2014/main" id="{C360FF1C-D20C-40F9-9BAA-D409B43E237D}"/>
                </a:ext>
              </a:extLst>
            </p:cNvPr>
            <p:cNvSpPr>
              <a:spLocks noChangeShapeType="1"/>
            </p:cNvSpPr>
            <p:nvPr/>
          </p:nvSpPr>
          <p:spPr bwMode="auto">
            <a:xfrm>
              <a:off x="4272" y="2928"/>
              <a:ext cx="144"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5745" name="Line 49">
              <a:extLst>
                <a:ext uri="{FF2B5EF4-FFF2-40B4-BE49-F238E27FC236}">
                  <a16:creationId xmlns:a16="http://schemas.microsoft.com/office/drawing/2014/main" id="{125E1E04-3709-454F-A9AB-0FB90E712A48}"/>
                </a:ext>
              </a:extLst>
            </p:cNvPr>
            <p:cNvSpPr>
              <a:spLocks noChangeShapeType="1"/>
            </p:cNvSpPr>
            <p:nvPr/>
          </p:nvSpPr>
          <p:spPr bwMode="auto">
            <a:xfrm flipH="1">
              <a:off x="4032" y="2919"/>
              <a:ext cx="144"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5746" name="Rectangle 50">
              <a:extLst>
                <a:ext uri="{FF2B5EF4-FFF2-40B4-BE49-F238E27FC236}">
                  <a16:creationId xmlns:a16="http://schemas.microsoft.com/office/drawing/2014/main" id="{BD70A870-2D7D-4770-BE4B-42631366F2A5}"/>
                </a:ext>
              </a:extLst>
            </p:cNvPr>
            <p:cNvSpPr>
              <a:spLocks noChangeArrowheads="1"/>
            </p:cNvSpPr>
            <p:nvPr/>
          </p:nvSpPr>
          <p:spPr bwMode="auto">
            <a:xfrm>
              <a:off x="3648" y="2688"/>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en-US"/>
            </a:p>
          </p:txBody>
        </p:sp>
        <p:sp>
          <p:nvSpPr>
            <p:cNvPr id="285747" name="Rectangle 51">
              <a:extLst>
                <a:ext uri="{FF2B5EF4-FFF2-40B4-BE49-F238E27FC236}">
                  <a16:creationId xmlns:a16="http://schemas.microsoft.com/office/drawing/2014/main" id="{09355E2E-9AD6-48AC-A052-7B893875B19B}"/>
                </a:ext>
              </a:extLst>
            </p:cNvPr>
            <p:cNvSpPr>
              <a:spLocks noChangeArrowheads="1"/>
            </p:cNvSpPr>
            <p:nvPr/>
          </p:nvSpPr>
          <p:spPr bwMode="auto">
            <a:xfrm>
              <a:off x="3888" y="3159"/>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en-US"/>
            </a:p>
          </p:txBody>
        </p:sp>
        <p:sp>
          <p:nvSpPr>
            <p:cNvPr id="285748" name="Oval 52">
              <a:extLst>
                <a:ext uri="{FF2B5EF4-FFF2-40B4-BE49-F238E27FC236}">
                  <a16:creationId xmlns:a16="http://schemas.microsoft.com/office/drawing/2014/main" id="{3556A9CA-4D9D-4CD8-97A2-C4EF6941443A}"/>
                </a:ext>
              </a:extLst>
            </p:cNvPr>
            <p:cNvSpPr>
              <a:spLocks noChangeArrowheads="1"/>
            </p:cNvSpPr>
            <p:nvPr/>
          </p:nvSpPr>
          <p:spPr bwMode="auto">
            <a:xfrm>
              <a:off x="4080" y="2679"/>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85749" name="Oval 53">
              <a:extLst>
                <a:ext uri="{FF2B5EF4-FFF2-40B4-BE49-F238E27FC236}">
                  <a16:creationId xmlns:a16="http://schemas.microsoft.com/office/drawing/2014/main" id="{B33D4109-1C46-4AB6-AE68-68B05F790790}"/>
                </a:ext>
              </a:extLst>
            </p:cNvPr>
            <p:cNvSpPr>
              <a:spLocks noChangeArrowheads="1"/>
            </p:cNvSpPr>
            <p:nvPr/>
          </p:nvSpPr>
          <p:spPr bwMode="auto">
            <a:xfrm>
              <a:off x="3840" y="2256"/>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85750" name="Text Box 54">
              <a:extLst>
                <a:ext uri="{FF2B5EF4-FFF2-40B4-BE49-F238E27FC236}">
                  <a16:creationId xmlns:a16="http://schemas.microsoft.com/office/drawing/2014/main" id="{75A97640-4A8E-4347-BB68-C864120446D9}"/>
                </a:ext>
              </a:extLst>
            </p:cNvPr>
            <p:cNvSpPr txBox="1">
              <a:spLocks noChangeArrowheads="1"/>
            </p:cNvSpPr>
            <p:nvPr/>
          </p:nvSpPr>
          <p:spPr bwMode="auto">
            <a:xfrm>
              <a:off x="3888" y="3120"/>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5</a:t>
              </a:r>
              <a:endParaRPr kumimoji="1" lang="en-US" altLang="zh-CN" sz="2400">
                <a:latin typeface="Times New Roman" panose="02020603050405020304" pitchFamily="18" charset="0"/>
              </a:endParaRPr>
            </a:p>
          </p:txBody>
        </p:sp>
        <p:sp>
          <p:nvSpPr>
            <p:cNvPr id="285751" name="Text Box 55">
              <a:extLst>
                <a:ext uri="{FF2B5EF4-FFF2-40B4-BE49-F238E27FC236}">
                  <a16:creationId xmlns:a16="http://schemas.microsoft.com/office/drawing/2014/main" id="{B8C6D6AC-23A2-4069-BB7F-A9BAEA8F989F}"/>
                </a:ext>
              </a:extLst>
            </p:cNvPr>
            <p:cNvSpPr txBox="1">
              <a:spLocks noChangeArrowheads="1"/>
            </p:cNvSpPr>
            <p:nvPr/>
          </p:nvSpPr>
          <p:spPr bwMode="auto">
            <a:xfrm>
              <a:off x="2628" y="3379"/>
              <a:ext cx="126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3200">
                  <a:latin typeface="Times New Roman" panose="02020603050405020304" pitchFamily="18" charset="0"/>
                  <a:ea typeface="隶书" panose="02010509060101010101" pitchFamily="49" charset="-122"/>
                </a:rPr>
                <a:t>合并</a:t>
              </a:r>
              <a:r>
                <a:rPr kumimoji="1" lang="en-US" altLang="zh-CN" sz="2800" b="1">
                  <a:solidFill>
                    <a:schemeClr val="tx2"/>
                  </a:solidFill>
                  <a:latin typeface="Times New Roman" panose="02020603050405020304" pitchFamily="18" charset="0"/>
                </a:rPr>
                <a:t>{5} {6}</a:t>
              </a:r>
              <a:endParaRPr kumimoji="1" lang="en-US" altLang="zh-CN" sz="2400">
                <a:latin typeface="Times New Roman" panose="02020603050405020304" pitchFamily="18" charset="0"/>
              </a:endParaRPr>
            </a:p>
          </p:txBody>
        </p:sp>
        <p:sp>
          <p:nvSpPr>
            <p:cNvPr id="285752" name="Line 56">
              <a:extLst>
                <a:ext uri="{FF2B5EF4-FFF2-40B4-BE49-F238E27FC236}">
                  <a16:creationId xmlns:a16="http://schemas.microsoft.com/office/drawing/2014/main" id="{F21B5767-BA8E-4B15-93FE-723CC208885C}"/>
                </a:ext>
              </a:extLst>
            </p:cNvPr>
            <p:cNvSpPr>
              <a:spLocks noChangeShapeType="1"/>
            </p:cNvSpPr>
            <p:nvPr/>
          </p:nvSpPr>
          <p:spPr bwMode="auto">
            <a:xfrm>
              <a:off x="4500" y="3360"/>
              <a:ext cx="144"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5753" name="Line 57">
              <a:extLst>
                <a:ext uri="{FF2B5EF4-FFF2-40B4-BE49-F238E27FC236}">
                  <a16:creationId xmlns:a16="http://schemas.microsoft.com/office/drawing/2014/main" id="{49960493-1C3D-46E4-8CAD-CA19737694DD}"/>
                </a:ext>
              </a:extLst>
            </p:cNvPr>
            <p:cNvSpPr>
              <a:spLocks noChangeShapeType="1"/>
            </p:cNvSpPr>
            <p:nvPr/>
          </p:nvSpPr>
          <p:spPr bwMode="auto">
            <a:xfrm flipH="1">
              <a:off x="4260" y="3360"/>
              <a:ext cx="144"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5754" name="Rectangle 58">
              <a:extLst>
                <a:ext uri="{FF2B5EF4-FFF2-40B4-BE49-F238E27FC236}">
                  <a16:creationId xmlns:a16="http://schemas.microsoft.com/office/drawing/2014/main" id="{82698B16-1707-4C3B-AE42-EA9BD17FEDB4}"/>
                </a:ext>
              </a:extLst>
            </p:cNvPr>
            <p:cNvSpPr>
              <a:spLocks noChangeArrowheads="1"/>
            </p:cNvSpPr>
            <p:nvPr/>
          </p:nvSpPr>
          <p:spPr bwMode="auto">
            <a:xfrm>
              <a:off x="4116" y="3600"/>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en-US"/>
            </a:p>
          </p:txBody>
        </p:sp>
        <p:sp>
          <p:nvSpPr>
            <p:cNvPr id="285755" name="Rectangle 59">
              <a:extLst>
                <a:ext uri="{FF2B5EF4-FFF2-40B4-BE49-F238E27FC236}">
                  <a16:creationId xmlns:a16="http://schemas.microsoft.com/office/drawing/2014/main" id="{048FCE66-92A3-4C9D-B7DD-68C58DFADA63}"/>
                </a:ext>
              </a:extLst>
            </p:cNvPr>
            <p:cNvSpPr>
              <a:spLocks noChangeArrowheads="1"/>
            </p:cNvSpPr>
            <p:nvPr/>
          </p:nvSpPr>
          <p:spPr bwMode="auto">
            <a:xfrm>
              <a:off x="4560" y="3600"/>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en-US"/>
            </a:p>
          </p:txBody>
        </p:sp>
        <p:sp>
          <p:nvSpPr>
            <p:cNvPr id="285756" name="Oval 60">
              <a:extLst>
                <a:ext uri="{FF2B5EF4-FFF2-40B4-BE49-F238E27FC236}">
                  <a16:creationId xmlns:a16="http://schemas.microsoft.com/office/drawing/2014/main" id="{222D2C57-5C5E-42AA-86AA-26EECC3DF9F3}"/>
                </a:ext>
              </a:extLst>
            </p:cNvPr>
            <p:cNvSpPr>
              <a:spLocks noChangeArrowheads="1"/>
            </p:cNvSpPr>
            <p:nvPr/>
          </p:nvSpPr>
          <p:spPr bwMode="auto">
            <a:xfrm>
              <a:off x="4308" y="3120"/>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85757" name="Text Box 61">
              <a:extLst>
                <a:ext uri="{FF2B5EF4-FFF2-40B4-BE49-F238E27FC236}">
                  <a16:creationId xmlns:a16="http://schemas.microsoft.com/office/drawing/2014/main" id="{F7E31B42-7C1C-4B1F-862A-24C83F1E611A}"/>
                </a:ext>
              </a:extLst>
            </p:cNvPr>
            <p:cNvSpPr txBox="1">
              <a:spLocks noChangeArrowheads="1"/>
            </p:cNvSpPr>
            <p:nvPr/>
          </p:nvSpPr>
          <p:spPr bwMode="auto">
            <a:xfrm>
              <a:off x="4116" y="3561"/>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285758" name="Text Box 62">
              <a:extLst>
                <a:ext uri="{FF2B5EF4-FFF2-40B4-BE49-F238E27FC236}">
                  <a16:creationId xmlns:a16="http://schemas.microsoft.com/office/drawing/2014/main" id="{14B858CB-655B-4555-A280-610A771EBC27}"/>
                </a:ext>
              </a:extLst>
            </p:cNvPr>
            <p:cNvSpPr txBox="1">
              <a:spLocks noChangeArrowheads="1"/>
            </p:cNvSpPr>
            <p:nvPr/>
          </p:nvSpPr>
          <p:spPr bwMode="auto">
            <a:xfrm>
              <a:off x="3648" y="2640"/>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7</a:t>
              </a:r>
              <a:endParaRPr kumimoji="1" lang="en-US" altLang="zh-CN" sz="2400">
                <a:latin typeface="Times New Roman" panose="02020603050405020304" pitchFamily="18" charset="0"/>
              </a:endParaRPr>
            </a:p>
          </p:txBody>
        </p:sp>
        <p:sp>
          <p:nvSpPr>
            <p:cNvPr id="285759" name="Text Box 63">
              <a:extLst>
                <a:ext uri="{FF2B5EF4-FFF2-40B4-BE49-F238E27FC236}">
                  <a16:creationId xmlns:a16="http://schemas.microsoft.com/office/drawing/2014/main" id="{A7D77A2B-DEC7-421F-A070-7B8C12411B4D}"/>
                </a:ext>
              </a:extLst>
            </p:cNvPr>
            <p:cNvSpPr txBox="1">
              <a:spLocks noChangeArrowheads="1"/>
            </p:cNvSpPr>
            <p:nvPr/>
          </p:nvSpPr>
          <p:spPr bwMode="auto">
            <a:xfrm>
              <a:off x="4572" y="3561"/>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4</a:t>
              </a:r>
              <a:endParaRPr kumimoji="1" lang="en-US" altLang="zh-CN" sz="2400">
                <a:latin typeface="Times New Roman" panose="02020603050405020304" pitchFamily="18" charset="0"/>
              </a:endParaRPr>
            </a:p>
          </p:txBody>
        </p:sp>
        <p:sp>
          <p:nvSpPr>
            <p:cNvPr id="285760" name="Text Box 64">
              <a:extLst>
                <a:ext uri="{FF2B5EF4-FFF2-40B4-BE49-F238E27FC236}">
                  <a16:creationId xmlns:a16="http://schemas.microsoft.com/office/drawing/2014/main" id="{731EE178-8078-4182-8EDF-B4B6C6899881}"/>
                </a:ext>
              </a:extLst>
            </p:cNvPr>
            <p:cNvSpPr txBox="1">
              <a:spLocks noChangeArrowheads="1"/>
            </p:cNvSpPr>
            <p:nvPr/>
          </p:nvSpPr>
          <p:spPr bwMode="auto">
            <a:xfrm>
              <a:off x="4276" y="3081"/>
              <a:ext cx="33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latin typeface="Times New Roman" panose="02020603050405020304" pitchFamily="18" charset="0"/>
                </a:rPr>
                <a:t>6</a:t>
              </a:r>
              <a:endParaRPr kumimoji="1" lang="en-US" altLang="zh-CN" sz="2400">
                <a:latin typeface="Times New Roman" panose="02020603050405020304" pitchFamily="18" charset="0"/>
              </a:endParaRPr>
            </a:p>
          </p:txBody>
        </p:sp>
        <p:sp>
          <p:nvSpPr>
            <p:cNvPr id="285761" name="Text Box 65">
              <a:extLst>
                <a:ext uri="{FF2B5EF4-FFF2-40B4-BE49-F238E27FC236}">
                  <a16:creationId xmlns:a16="http://schemas.microsoft.com/office/drawing/2014/main" id="{C944CE0D-AD2A-408A-99D6-D834D88F26B3}"/>
                </a:ext>
              </a:extLst>
            </p:cNvPr>
            <p:cNvSpPr txBox="1">
              <a:spLocks noChangeArrowheads="1"/>
            </p:cNvSpPr>
            <p:nvPr/>
          </p:nvSpPr>
          <p:spPr bwMode="auto">
            <a:xfrm>
              <a:off x="4036" y="2649"/>
              <a:ext cx="38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latin typeface="Times New Roman" panose="02020603050405020304" pitchFamily="18" charset="0"/>
                </a:rPr>
                <a:t>11</a:t>
              </a:r>
              <a:endParaRPr kumimoji="1" lang="en-US" altLang="zh-CN" sz="2400">
                <a:latin typeface="Times New Roman" panose="02020603050405020304" pitchFamily="18" charset="0"/>
              </a:endParaRPr>
            </a:p>
          </p:txBody>
        </p:sp>
        <p:sp>
          <p:nvSpPr>
            <p:cNvPr id="285762" name="Text Box 66">
              <a:extLst>
                <a:ext uri="{FF2B5EF4-FFF2-40B4-BE49-F238E27FC236}">
                  <a16:creationId xmlns:a16="http://schemas.microsoft.com/office/drawing/2014/main" id="{87C2F0E7-AC6A-4F91-A5F6-713D983E1AF3}"/>
                </a:ext>
              </a:extLst>
            </p:cNvPr>
            <p:cNvSpPr txBox="1">
              <a:spLocks noChangeArrowheads="1"/>
            </p:cNvSpPr>
            <p:nvPr/>
          </p:nvSpPr>
          <p:spPr bwMode="auto">
            <a:xfrm>
              <a:off x="3792" y="2217"/>
              <a:ext cx="38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latin typeface="Times New Roman" panose="02020603050405020304" pitchFamily="18" charset="0"/>
                </a:rPr>
                <a:t>18</a:t>
              </a:r>
              <a:endParaRPr kumimoji="1" lang="en-US" altLang="zh-CN" sz="2400">
                <a:latin typeface="Times New Roman" panose="02020603050405020304" pitchFamily="18" charset="0"/>
              </a:endParaRPr>
            </a:p>
          </p:txBody>
        </p:sp>
      </p:gr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灯片编号占位符 4">
            <a:extLst>
              <a:ext uri="{FF2B5EF4-FFF2-40B4-BE49-F238E27FC236}">
                <a16:creationId xmlns:a16="http://schemas.microsoft.com/office/drawing/2014/main" id="{3220A50A-5E34-44EC-83A7-E6FC90F4D1DB}"/>
              </a:ext>
            </a:extLst>
          </p:cNvPr>
          <p:cNvSpPr>
            <a:spLocks noGrp="1"/>
          </p:cNvSpPr>
          <p:nvPr>
            <p:ph type="sldNum" sz="quarter" idx="11"/>
          </p:nvPr>
        </p:nvSpPr>
        <p:spPr/>
        <p:txBody>
          <a:bodyPr/>
          <a:lstStyle/>
          <a:p>
            <a:fld id="{B22746BA-400E-40E1-B14B-1915306B2852}" type="slidenum">
              <a:rPr lang="en-US" altLang="zh-CN"/>
              <a:pPr/>
              <a:t>16</a:t>
            </a:fld>
            <a:endParaRPr lang="en-US" altLang="zh-CN"/>
          </a:p>
        </p:txBody>
      </p:sp>
      <p:sp>
        <p:nvSpPr>
          <p:cNvPr id="124930" name="Line 2">
            <a:extLst>
              <a:ext uri="{FF2B5EF4-FFF2-40B4-BE49-F238E27FC236}">
                <a16:creationId xmlns:a16="http://schemas.microsoft.com/office/drawing/2014/main" id="{0E1EADE0-F9EE-445B-A21D-D545C6D0015D}"/>
              </a:ext>
            </a:extLst>
          </p:cNvPr>
          <p:cNvSpPr>
            <a:spLocks noChangeShapeType="1"/>
          </p:cNvSpPr>
          <p:nvPr/>
        </p:nvSpPr>
        <p:spPr bwMode="auto">
          <a:xfrm>
            <a:off x="7696200" y="4800600"/>
            <a:ext cx="304800" cy="3810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31" name="Line 3">
            <a:extLst>
              <a:ext uri="{FF2B5EF4-FFF2-40B4-BE49-F238E27FC236}">
                <a16:creationId xmlns:a16="http://schemas.microsoft.com/office/drawing/2014/main" id="{026CC252-B5AC-422D-9422-A29C2D57FAB4}"/>
              </a:ext>
            </a:extLst>
          </p:cNvPr>
          <p:cNvSpPr>
            <a:spLocks noChangeShapeType="1"/>
          </p:cNvSpPr>
          <p:nvPr/>
        </p:nvSpPr>
        <p:spPr bwMode="auto">
          <a:xfrm flipH="1">
            <a:off x="7239000" y="4724400"/>
            <a:ext cx="381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32" name="Line 4">
            <a:extLst>
              <a:ext uri="{FF2B5EF4-FFF2-40B4-BE49-F238E27FC236}">
                <a16:creationId xmlns:a16="http://schemas.microsoft.com/office/drawing/2014/main" id="{E54CCDC9-0865-4491-90CC-8BE35F17D622}"/>
              </a:ext>
            </a:extLst>
          </p:cNvPr>
          <p:cNvSpPr>
            <a:spLocks noChangeShapeType="1"/>
          </p:cNvSpPr>
          <p:nvPr/>
        </p:nvSpPr>
        <p:spPr bwMode="auto">
          <a:xfrm>
            <a:off x="5867400" y="4724400"/>
            <a:ext cx="3048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33" name="Line 5">
            <a:extLst>
              <a:ext uri="{FF2B5EF4-FFF2-40B4-BE49-F238E27FC236}">
                <a16:creationId xmlns:a16="http://schemas.microsoft.com/office/drawing/2014/main" id="{0389B945-841D-40B2-A5D2-5A8A72D2BBEE}"/>
              </a:ext>
            </a:extLst>
          </p:cNvPr>
          <p:cNvSpPr>
            <a:spLocks noChangeShapeType="1"/>
          </p:cNvSpPr>
          <p:nvPr/>
        </p:nvSpPr>
        <p:spPr bwMode="auto">
          <a:xfrm flipH="1">
            <a:off x="5334000" y="4800600"/>
            <a:ext cx="381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34" name="Line 6">
            <a:extLst>
              <a:ext uri="{FF2B5EF4-FFF2-40B4-BE49-F238E27FC236}">
                <a16:creationId xmlns:a16="http://schemas.microsoft.com/office/drawing/2014/main" id="{71438CF1-96B8-4D6A-BD7A-94232E906A20}"/>
              </a:ext>
            </a:extLst>
          </p:cNvPr>
          <p:cNvSpPr>
            <a:spLocks noChangeShapeType="1"/>
          </p:cNvSpPr>
          <p:nvPr/>
        </p:nvSpPr>
        <p:spPr bwMode="auto">
          <a:xfrm>
            <a:off x="6858000" y="4191000"/>
            <a:ext cx="762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35" name="Line 7">
            <a:extLst>
              <a:ext uri="{FF2B5EF4-FFF2-40B4-BE49-F238E27FC236}">
                <a16:creationId xmlns:a16="http://schemas.microsoft.com/office/drawing/2014/main" id="{53F83E4B-CEC2-40D3-818F-BCF868795208}"/>
              </a:ext>
            </a:extLst>
          </p:cNvPr>
          <p:cNvSpPr>
            <a:spLocks noChangeShapeType="1"/>
          </p:cNvSpPr>
          <p:nvPr/>
        </p:nvSpPr>
        <p:spPr bwMode="auto">
          <a:xfrm flipH="1">
            <a:off x="5867400" y="4191000"/>
            <a:ext cx="762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36" name="Oval 8">
            <a:extLst>
              <a:ext uri="{FF2B5EF4-FFF2-40B4-BE49-F238E27FC236}">
                <a16:creationId xmlns:a16="http://schemas.microsoft.com/office/drawing/2014/main" id="{95B58E21-81A5-4CFB-A744-76CBF4D093F8}"/>
              </a:ext>
            </a:extLst>
          </p:cNvPr>
          <p:cNvSpPr>
            <a:spLocks noChangeArrowheads="1"/>
          </p:cNvSpPr>
          <p:nvPr/>
        </p:nvSpPr>
        <p:spPr bwMode="auto">
          <a:xfrm>
            <a:off x="6553200" y="3962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37" name="Line 9">
            <a:extLst>
              <a:ext uri="{FF2B5EF4-FFF2-40B4-BE49-F238E27FC236}">
                <a16:creationId xmlns:a16="http://schemas.microsoft.com/office/drawing/2014/main" id="{88D1F515-DA54-40D0-86FA-F35637E44C86}"/>
              </a:ext>
            </a:extLst>
          </p:cNvPr>
          <p:cNvSpPr>
            <a:spLocks noChangeShapeType="1"/>
          </p:cNvSpPr>
          <p:nvPr/>
        </p:nvSpPr>
        <p:spPr bwMode="auto">
          <a:xfrm>
            <a:off x="2819400" y="4191000"/>
            <a:ext cx="762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38" name="Line 10">
            <a:extLst>
              <a:ext uri="{FF2B5EF4-FFF2-40B4-BE49-F238E27FC236}">
                <a16:creationId xmlns:a16="http://schemas.microsoft.com/office/drawing/2014/main" id="{6D60F66A-6BE2-4F28-AF36-395B7550B8C6}"/>
              </a:ext>
            </a:extLst>
          </p:cNvPr>
          <p:cNvSpPr>
            <a:spLocks noChangeShapeType="1"/>
          </p:cNvSpPr>
          <p:nvPr/>
        </p:nvSpPr>
        <p:spPr bwMode="auto">
          <a:xfrm flipH="1">
            <a:off x="1828800" y="4191000"/>
            <a:ext cx="762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39" name="Line 11">
            <a:extLst>
              <a:ext uri="{FF2B5EF4-FFF2-40B4-BE49-F238E27FC236}">
                <a16:creationId xmlns:a16="http://schemas.microsoft.com/office/drawing/2014/main" id="{B827A144-F920-43D2-9FE9-C2BC5521A6D2}"/>
              </a:ext>
            </a:extLst>
          </p:cNvPr>
          <p:cNvSpPr>
            <a:spLocks noChangeShapeType="1"/>
          </p:cNvSpPr>
          <p:nvPr/>
        </p:nvSpPr>
        <p:spPr bwMode="auto">
          <a:xfrm>
            <a:off x="3657600" y="4800600"/>
            <a:ext cx="304800" cy="3810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40" name="Line 12">
            <a:extLst>
              <a:ext uri="{FF2B5EF4-FFF2-40B4-BE49-F238E27FC236}">
                <a16:creationId xmlns:a16="http://schemas.microsoft.com/office/drawing/2014/main" id="{E909B383-B53C-4EA3-8383-D60DD74B3D10}"/>
              </a:ext>
            </a:extLst>
          </p:cNvPr>
          <p:cNvSpPr>
            <a:spLocks noChangeShapeType="1"/>
          </p:cNvSpPr>
          <p:nvPr/>
        </p:nvSpPr>
        <p:spPr bwMode="auto">
          <a:xfrm flipH="1">
            <a:off x="3200400" y="4724400"/>
            <a:ext cx="381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41" name="Line 13">
            <a:extLst>
              <a:ext uri="{FF2B5EF4-FFF2-40B4-BE49-F238E27FC236}">
                <a16:creationId xmlns:a16="http://schemas.microsoft.com/office/drawing/2014/main" id="{AE9B5D5F-88FF-48FC-93A7-9BEFD40AA472}"/>
              </a:ext>
            </a:extLst>
          </p:cNvPr>
          <p:cNvSpPr>
            <a:spLocks noChangeShapeType="1"/>
          </p:cNvSpPr>
          <p:nvPr/>
        </p:nvSpPr>
        <p:spPr bwMode="auto">
          <a:xfrm>
            <a:off x="1828800" y="4724400"/>
            <a:ext cx="3048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42" name="Line 14">
            <a:extLst>
              <a:ext uri="{FF2B5EF4-FFF2-40B4-BE49-F238E27FC236}">
                <a16:creationId xmlns:a16="http://schemas.microsoft.com/office/drawing/2014/main" id="{D1AC2BDE-45E7-4A54-A074-00BAD0386531}"/>
              </a:ext>
            </a:extLst>
          </p:cNvPr>
          <p:cNvSpPr>
            <a:spLocks noChangeShapeType="1"/>
          </p:cNvSpPr>
          <p:nvPr/>
        </p:nvSpPr>
        <p:spPr bwMode="auto">
          <a:xfrm flipH="1">
            <a:off x="1295400" y="4800600"/>
            <a:ext cx="381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43" name="Line 15">
            <a:extLst>
              <a:ext uri="{FF2B5EF4-FFF2-40B4-BE49-F238E27FC236}">
                <a16:creationId xmlns:a16="http://schemas.microsoft.com/office/drawing/2014/main" id="{89166E82-A79F-4D50-B51B-99257026EAF4}"/>
              </a:ext>
            </a:extLst>
          </p:cNvPr>
          <p:cNvSpPr>
            <a:spLocks noChangeShapeType="1"/>
          </p:cNvSpPr>
          <p:nvPr/>
        </p:nvSpPr>
        <p:spPr bwMode="auto">
          <a:xfrm flipH="1">
            <a:off x="5943600" y="5334000"/>
            <a:ext cx="228600" cy="5334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44" name="Line 16">
            <a:extLst>
              <a:ext uri="{FF2B5EF4-FFF2-40B4-BE49-F238E27FC236}">
                <a16:creationId xmlns:a16="http://schemas.microsoft.com/office/drawing/2014/main" id="{677F8BD8-5213-4004-AC1A-6779BA9CE0AE}"/>
              </a:ext>
            </a:extLst>
          </p:cNvPr>
          <p:cNvSpPr>
            <a:spLocks noChangeShapeType="1"/>
          </p:cNvSpPr>
          <p:nvPr/>
        </p:nvSpPr>
        <p:spPr bwMode="auto">
          <a:xfrm>
            <a:off x="5410200" y="5410200"/>
            <a:ext cx="1524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45" name="Line 17">
            <a:extLst>
              <a:ext uri="{FF2B5EF4-FFF2-40B4-BE49-F238E27FC236}">
                <a16:creationId xmlns:a16="http://schemas.microsoft.com/office/drawing/2014/main" id="{D9B549E2-4A61-4FE0-8FB0-F76D92745A5C}"/>
              </a:ext>
            </a:extLst>
          </p:cNvPr>
          <p:cNvSpPr>
            <a:spLocks noChangeShapeType="1"/>
          </p:cNvSpPr>
          <p:nvPr/>
        </p:nvSpPr>
        <p:spPr bwMode="auto">
          <a:xfrm flipH="1">
            <a:off x="5029200" y="5334000"/>
            <a:ext cx="304800" cy="5334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46" name="Line 18">
            <a:extLst>
              <a:ext uri="{FF2B5EF4-FFF2-40B4-BE49-F238E27FC236}">
                <a16:creationId xmlns:a16="http://schemas.microsoft.com/office/drawing/2014/main" id="{FB023D7D-D2D4-4EB8-AAED-BBD302A5BEF2}"/>
              </a:ext>
            </a:extLst>
          </p:cNvPr>
          <p:cNvSpPr>
            <a:spLocks noChangeShapeType="1"/>
          </p:cNvSpPr>
          <p:nvPr/>
        </p:nvSpPr>
        <p:spPr bwMode="auto">
          <a:xfrm>
            <a:off x="4038600" y="5334000"/>
            <a:ext cx="1524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47" name="Line 19">
            <a:extLst>
              <a:ext uri="{FF2B5EF4-FFF2-40B4-BE49-F238E27FC236}">
                <a16:creationId xmlns:a16="http://schemas.microsoft.com/office/drawing/2014/main" id="{126F037F-A672-4355-8116-41225689B100}"/>
              </a:ext>
            </a:extLst>
          </p:cNvPr>
          <p:cNvSpPr>
            <a:spLocks noChangeShapeType="1"/>
          </p:cNvSpPr>
          <p:nvPr/>
        </p:nvSpPr>
        <p:spPr bwMode="auto">
          <a:xfrm flipH="1">
            <a:off x="3733800" y="5334000"/>
            <a:ext cx="228600" cy="5334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48" name="Line 20">
            <a:extLst>
              <a:ext uri="{FF2B5EF4-FFF2-40B4-BE49-F238E27FC236}">
                <a16:creationId xmlns:a16="http://schemas.microsoft.com/office/drawing/2014/main" id="{E9D12C7D-C9A2-4062-AC28-A151C6D13A52}"/>
              </a:ext>
            </a:extLst>
          </p:cNvPr>
          <p:cNvSpPr>
            <a:spLocks noChangeShapeType="1"/>
          </p:cNvSpPr>
          <p:nvPr/>
        </p:nvSpPr>
        <p:spPr bwMode="auto">
          <a:xfrm>
            <a:off x="3200400" y="5410200"/>
            <a:ext cx="1524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49" name="Line 21">
            <a:extLst>
              <a:ext uri="{FF2B5EF4-FFF2-40B4-BE49-F238E27FC236}">
                <a16:creationId xmlns:a16="http://schemas.microsoft.com/office/drawing/2014/main" id="{3557BCF4-3AEE-4F8C-92C6-06BF58337F9E}"/>
              </a:ext>
            </a:extLst>
          </p:cNvPr>
          <p:cNvSpPr>
            <a:spLocks noChangeShapeType="1"/>
          </p:cNvSpPr>
          <p:nvPr/>
        </p:nvSpPr>
        <p:spPr bwMode="auto">
          <a:xfrm flipH="1">
            <a:off x="2819400" y="5334000"/>
            <a:ext cx="304800" cy="5334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50" name="Line 22">
            <a:extLst>
              <a:ext uri="{FF2B5EF4-FFF2-40B4-BE49-F238E27FC236}">
                <a16:creationId xmlns:a16="http://schemas.microsoft.com/office/drawing/2014/main" id="{BD112D57-D895-412E-9867-CC781D90312A}"/>
              </a:ext>
            </a:extLst>
          </p:cNvPr>
          <p:cNvSpPr>
            <a:spLocks noChangeShapeType="1"/>
          </p:cNvSpPr>
          <p:nvPr/>
        </p:nvSpPr>
        <p:spPr bwMode="auto">
          <a:xfrm>
            <a:off x="2209800" y="5334000"/>
            <a:ext cx="1524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51" name="Line 23">
            <a:extLst>
              <a:ext uri="{FF2B5EF4-FFF2-40B4-BE49-F238E27FC236}">
                <a16:creationId xmlns:a16="http://schemas.microsoft.com/office/drawing/2014/main" id="{2948C15B-4A08-4883-B030-DBA87AC23D56}"/>
              </a:ext>
            </a:extLst>
          </p:cNvPr>
          <p:cNvSpPr>
            <a:spLocks noChangeShapeType="1"/>
          </p:cNvSpPr>
          <p:nvPr/>
        </p:nvSpPr>
        <p:spPr bwMode="auto">
          <a:xfrm flipH="1">
            <a:off x="1905000" y="5334000"/>
            <a:ext cx="228600" cy="5334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52" name="Line 24">
            <a:extLst>
              <a:ext uri="{FF2B5EF4-FFF2-40B4-BE49-F238E27FC236}">
                <a16:creationId xmlns:a16="http://schemas.microsoft.com/office/drawing/2014/main" id="{FC80A8B7-7F82-4584-89A3-08B6E71C3165}"/>
              </a:ext>
            </a:extLst>
          </p:cNvPr>
          <p:cNvSpPr>
            <a:spLocks noChangeShapeType="1"/>
          </p:cNvSpPr>
          <p:nvPr/>
        </p:nvSpPr>
        <p:spPr bwMode="auto">
          <a:xfrm>
            <a:off x="1371600" y="5410200"/>
            <a:ext cx="1524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53" name="Line 25">
            <a:extLst>
              <a:ext uri="{FF2B5EF4-FFF2-40B4-BE49-F238E27FC236}">
                <a16:creationId xmlns:a16="http://schemas.microsoft.com/office/drawing/2014/main" id="{1D656186-0CAD-44B4-BA26-748C46A05D0C}"/>
              </a:ext>
            </a:extLst>
          </p:cNvPr>
          <p:cNvSpPr>
            <a:spLocks noChangeShapeType="1"/>
          </p:cNvSpPr>
          <p:nvPr/>
        </p:nvSpPr>
        <p:spPr bwMode="auto">
          <a:xfrm flipH="1">
            <a:off x="990600" y="5334000"/>
            <a:ext cx="304800" cy="5334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55" name="Oval 27">
            <a:extLst>
              <a:ext uri="{FF2B5EF4-FFF2-40B4-BE49-F238E27FC236}">
                <a16:creationId xmlns:a16="http://schemas.microsoft.com/office/drawing/2014/main" id="{C9F85786-8A79-4BD7-BE61-920087C181F5}"/>
              </a:ext>
            </a:extLst>
          </p:cNvPr>
          <p:cNvSpPr>
            <a:spLocks noChangeArrowheads="1"/>
          </p:cNvSpPr>
          <p:nvPr/>
        </p:nvSpPr>
        <p:spPr bwMode="auto">
          <a:xfrm>
            <a:off x="838200" y="57150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56" name="Oval 28">
            <a:extLst>
              <a:ext uri="{FF2B5EF4-FFF2-40B4-BE49-F238E27FC236}">
                <a16:creationId xmlns:a16="http://schemas.microsoft.com/office/drawing/2014/main" id="{1D2D1B03-0AE0-4101-BC5E-C9FC867BCC6E}"/>
              </a:ext>
            </a:extLst>
          </p:cNvPr>
          <p:cNvSpPr>
            <a:spLocks noChangeArrowheads="1"/>
          </p:cNvSpPr>
          <p:nvPr/>
        </p:nvSpPr>
        <p:spPr bwMode="auto">
          <a:xfrm>
            <a:off x="1295400" y="57150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57" name="Oval 29">
            <a:extLst>
              <a:ext uri="{FF2B5EF4-FFF2-40B4-BE49-F238E27FC236}">
                <a16:creationId xmlns:a16="http://schemas.microsoft.com/office/drawing/2014/main" id="{47BC5C23-EE0B-406C-BB9C-608911AFEAE5}"/>
              </a:ext>
            </a:extLst>
          </p:cNvPr>
          <p:cNvSpPr>
            <a:spLocks noChangeArrowheads="1"/>
          </p:cNvSpPr>
          <p:nvPr/>
        </p:nvSpPr>
        <p:spPr bwMode="auto">
          <a:xfrm>
            <a:off x="1752600" y="57150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58" name="Oval 30">
            <a:extLst>
              <a:ext uri="{FF2B5EF4-FFF2-40B4-BE49-F238E27FC236}">
                <a16:creationId xmlns:a16="http://schemas.microsoft.com/office/drawing/2014/main" id="{862ED503-83D0-4EDE-82C1-DF3F645A4A22}"/>
              </a:ext>
            </a:extLst>
          </p:cNvPr>
          <p:cNvSpPr>
            <a:spLocks noChangeArrowheads="1"/>
          </p:cNvSpPr>
          <p:nvPr/>
        </p:nvSpPr>
        <p:spPr bwMode="auto">
          <a:xfrm>
            <a:off x="2209800" y="57150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59" name="Oval 31">
            <a:extLst>
              <a:ext uri="{FF2B5EF4-FFF2-40B4-BE49-F238E27FC236}">
                <a16:creationId xmlns:a16="http://schemas.microsoft.com/office/drawing/2014/main" id="{52EF7684-A832-4861-8E8A-26544FA82A28}"/>
              </a:ext>
            </a:extLst>
          </p:cNvPr>
          <p:cNvSpPr>
            <a:spLocks noChangeArrowheads="1"/>
          </p:cNvSpPr>
          <p:nvPr/>
        </p:nvSpPr>
        <p:spPr bwMode="auto">
          <a:xfrm>
            <a:off x="2667000" y="57150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60" name="Oval 32">
            <a:extLst>
              <a:ext uri="{FF2B5EF4-FFF2-40B4-BE49-F238E27FC236}">
                <a16:creationId xmlns:a16="http://schemas.microsoft.com/office/drawing/2014/main" id="{C0351680-0016-4344-B900-3D1E7C4256D8}"/>
              </a:ext>
            </a:extLst>
          </p:cNvPr>
          <p:cNvSpPr>
            <a:spLocks noChangeArrowheads="1"/>
          </p:cNvSpPr>
          <p:nvPr/>
        </p:nvSpPr>
        <p:spPr bwMode="auto">
          <a:xfrm>
            <a:off x="3124200" y="57150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61" name="Oval 33">
            <a:extLst>
              <a:ext uri="{FF2B5EF4-FFF2-40B4-BE49-F238E27FC236}">
                <a16:creationId xmlns:a16="http://schemas.microsoft.com/office/drawing/2014/main" id="{1057FE28-20E7-4725-BA63-5ED8DED12622}"/>
              </a:ext>
            </a:extLst>
          </p:cNvPr>
          <p:cNvSpPr>
            <a:spLocks noChangeArrowheads="1"/>
          </p:cNvSpPr>
          <p:nvPr/>
        </p:nvSpPr>
        <p:spPr bwMode="auto">
          <a:xfrm>
            <a:off x="3581400" y="57150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62" name="Oval 34">
            <a:extLst>
              <a:ext uri="{FF2B5EF4-FFF2-40B4-BE49-F238E27FC236}">
                <a16:creationId xmlns:a16="http://schemas.microsoft.com/office/drawing/2014/main" id="{0ECA1E00-FE95-437D-B8A2-100EFBA92522}"/>
              </a:ext>
            </a:extLst>
          </p:cNvPr>
          <p:cNvSpPr>
            <a:spLocks noChangeArrowheads="1"/>
          </p:cNvSpPr>
          <p:nvPr/>
        </p:nvSpPr>
        <p:spPr bwMode="auto">
          <a:xfrm>
            <a:off x="4038600" y="57150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63" name="Oval 35">
            <a:extLst>
              <a:ext uri="{FF2B5EF4-FFF2-40B4-BE49-F238E27FC236}">
                <a16:creationId xmlns:a16="http://schemas.microsoft.com/office/drawing/2014/main" id="{B040DF68-F22B-4768-92BB-0154D086952F}"/>
              </a:ext>
            </a:extLst>
          </p:cNvPr>
          <p:cNvSpPr>
            <a:spLocks noChangeArrowheads="1"/>
          </p:cNvSpPr>
          <p:nvPr/>
        </p:nvSpPr>
        <p:spPr bwMode="auto">
          <a:xfrm>
            <a:off x="4876800" y="57150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64" name="Oval 36">
            <a:extLst>
              <a:ext uri="{FF2B5EF4-FFF2-40B4-BE49-F238E27FC236}">
                <a16:creationId xmlns:a16="http://schemas.microsoft.com/office/drawing/2014/main" id="{E9C95560-07AF-431E-9DF5-90044D6F91C3}"/>
              </a:ext>
            </a:extLst>
          </p:cNvPr>
          <p:cNvSpPr>
            <a:spLocks noChangeArrowheads="1"/>
          </p:cNvSpPr>
          <p:nvPr/>
        </p:nvSpPr>
        <p:spPr bwMode="auto">
          <a:xfrm>
            <a:off x="5334000" y="57150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65" name="Oval 37">
            <a:extLst>
              <a:ext uri="{FF2B5EF4-FFF2-40B4-BE49-F238E27FC236}">
                <a16:creationId xmlns:a16="http://schemas.microsoft.com/office/drawing/2014/main" id="{EE91A641-9859-499B-8A08-0E08D5555112}"/>
              </a:ext>
            </a:extLst>
          </p:cNvPr>
          <p:cNvSpPr>
            <a:spLocks noChangeArrowheads="1"/>
          </p:cNvSpPr>
          <p:nvPr/>
        </p:nvSpPr>
        <p:spPr bwMode="auto">
          <a:xfrm>
            <a:off x="5791200" y="57150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66" name="Oval 38">
            <a:extLst>
              <a:ext uri="{FF2B5EF4-FFF2-40B4-BE49-F238E27FC236}">
                <a16:creationId xmlns:a16="http://schemas.microsoft.com/office/drawing/2014/main" id="{3077841F-8803-4B9C-992D-CE815A55DC81}"/>
              </a:ext>
            </a:extLst>
          </p:cNvPr>
          <p:cNvSpPr>
            <a:spLocks noChangeArrowheads="1"/>
          </p:cNvSpPr>
          <p:nvPr/>
        </p:nvSpPr>
        <p:spPr bwMode="auto">
          <a:xfrm>
            <a:off x="1143000" y="5105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67" name="Oval 39">
            <a:extLst>
              <a:ext uri="{FF2B5EF4-FFF2-40B4-BE49-F238E27FC236}">
                <a16:creationId xmlns:a16="http://schemas.microsoft.com/office/drawing/2014/main" id="{5FB9D083-FAC4-46F9-A573-D177678F0D3D}"/>
              </a:ext>
            </a:extLst>
          </p:cNvPr>
          <p:cNvSpPr>
            <a:spLocks noChangeArrowheads="1"/>
          </p:cNvSpPr>
          <p:nvPr/>
        </p:nvSpPr>
        <p:spPr bwMode="auto">
          <a:xfrm>
            <a:off x="1981200" y="5105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68" name="Oval 40">
            <a:extLst>
              <a:ext uri="{FF2B5EF4-FFF2-40B4-BE49-F238E27FC236}">
                <a16:creationId xmlns:a16="http://schemas.microsoft.com/office/drawing/2014/main" id="{84975BB8-BE3E-4FF3-B715-20333E1F640A}"/>
              </a:ext>
            </a:extLst>
          </p:cNvPr>
          <p:cNvSpPr>
            <a:spLocks noChangeArrowheads="1"/>
          </p:cNvSpPr>
          <p:nvPr/>
        </p:nvSpPr>
        <p:spPr bwMode="auto">
          <a:xfrm>
            <a:off x="2971800" y="5105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69" name="Oval 41">
            <a:extLst>
              <a:ext uri="{FF2B5EF4-FFF2-40B4-BE49-F238E27FC236}">
                <a16:creationId xmlns:a16="http://schemas.microsoft.com/office/drawing/2014/main" id="{806949E4-23BD-46BC-9621-A065825028D3}"/>
              </a:ext>
            </a:extLst>
          </p:cNvPr>
          <p:cNvSpPr>
            <a:spLocks noChangeArrowheads="1"/>
          </p:cNvSpPr>
          <p:nvPr/>
        </p:nvSpPr>
        <p:spPr bwMode="auto">
          <a:xfrm>
            <a:off x="3810000" y="5105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70" name="Oval 42">
            <a:extLst>
              <a:ext uri="{FF2B5EF4-FFF2-40B4-BE49-F238E27FC236}">
                <a16:creationId xmlns:a16="http://schemas.microsoft.com/office/drawing/2014/main" id="{5145F908-8EDC-49A8-B69D-943AD845D621}"/>
              </a:ext>
            </a:extLst>
          </p:cNvPr>
          <p:cNvSpPr>
            <a:spLocks noChangeArrowheads="1"/>
          </p:cNvSpPr>
          <p:nvPr/>
        </p:nvSpPr>
        <p:spPr bwMode="auto">
          <a:xfrm>
            <a:off x="5181600" y="5105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71" name="Oval 43">
            <a:extLst>
              <a:ext uri="{FF2B5EF4-FFF2-40B4-BE49-F238E27FC236}">
                <a16:creationId xmlns:a16="http://schemas.microsoft.com/office/drawing/2014/main" id="{2BAA281E-3743-4CDA-AF8A-F6A96EC227A9}"/>
              </a:ext>
            </a:extLst>
          </p:cNvPr>
          <p:cNvSpPr>
            <a:spLocks noChangeArrowheads="1"/>
          </p:cNvSpPr>
          <p:nvPr/>
        </p:nvSpPr>
        <p:spPr bwMode="auto">
          <a:xfrm>
            <a:off x="6019800" y="5105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72" name="Oval 44">
            <a:extLst>
              <a:ext uri="{FF2B5EF4-FFF2-40B4-BE49-F238E27FC236}">
                <a16:creationId xmlns:a16="http://schemas.microsoft.com/office/drawing/2014/main" id="{374DFD90-4C85-432C-ADF6-ECC6FBB580AE}"/>
              </a:ext>
            </a:extLst>
          </p:cNvPr>
          <p:cNvSpPr>
            <a:spLocks noChangeArrowheads="1"/>
          </p:cNvSpPr>
          <p:nvPr/>
        </p:nvSpPr>
        <p:spPr bwMode="auto">
          <a:xfrm>
            <a:off x="7010400" y="5105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73" name="Oval 45">
            <a:extLst>
              <a:ext uri="{FF2B5EF4-FFF2-40B4-BE49-F238E27FC236}">
                <a16:creationId xmlns:a16="http://schemas.microsoft.com/office/drawing/2014/main" id="{6FB4733E-2D96-4103-8834-02ADB3CC1D23}"/>
              </a:ext>
            </a:extLst>
          </p:cNvPr>
          <p:cNvSpPr>
            <a:spLocks noChangeArrowheads="1"/>
          </p:cNvSpPr>
          <p:nvPr/>
        </p:nvSpPr>
        <p:spPr bwMode="auto">
          <a:xfrm>
            <a:off x="7848600" y="5105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74" name="Oval 46">
            <a:extLst>
              <a:ext uri="{FF2B5EF4-FFF2-40B4-BE49-F238E27FC236}">
                <a16:creationId xmlns:a16="http://schemas.microsoft.com/office/drawing/2014/main" id="{8D5A2579-74FB-4B6C-8410-BAC34CB7E2C2}"/>
              </a:ext>
            </a:extLst>
          </p:cNvPr>
          <p:cNvSpPr>
            <a:spLocks noChangeArrowheads="1"/>
          </p:cNvSpPr>
          <p:nvPr/>
        </p:nvSpPr>
        <p:spPr bwMode="auto">
          <a:xfrm>
            <a:off x="1600200" y="44958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75" name="Oval 47">
            <a:extLst>
              <a:ext uri="{FF2B5EF4-FFF2-40B4-BE49-F238E27FC236}">
                <a16:creationId xmlns:a16="http://schemas.microsoft.com/office/drawing/2014/main" id="{AB8FC3B0-F7B0-4159-998C-429E1F5F9D9B}"/>
              </a:ext>
            </a:extLst>
          </p:cNvPr>
          <p:cNvSpPr>
            <a:spLocks noChangeArrowheads="1"/>
          </p:cNvSpPr>
          <p:nvPr/>
        </p:nvSpPr>
        <p:spPr bwMode="auto">
          <a:xfrm>
            <a:off x="3429000" y="44958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76" name="Oval 48">
            <a:extLst>
              <a:ext uri="{FF2B5EF4-FFF2-40B4-BE49-F238E27FC236}">
                <a16:creationId xmlns:a16="http://schemas.microsoft.com/office/drawing/2014/main" id="{D6792133-6377-4311-994C-6A9CA5DF7294}"/>
              </a:ext>
            </a:extLst>
          </p:cNvPr>
          <p:cNvSpPr>
            <a:spLocks noChangeArrowheads="1"/>
          </p:cNvSpPr>
          <p:nvPr/>
        </p:nvSpPr>
        <p:spPr bwMode="auto">
          <a:xfrm>
            <a:off x="5638800" y="44958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77" name="Oval 49">
            <a:extLst>
              <a:ext uri="{FF2B5EF4-FFF2-40B4-BE49-F238E27FC236}">
                <a16:creationId xmlns:a16="http://schemas.microsoft.com/office/drawing/2014/main" id="{D16733F8-39A5-4476-ADA1-1DDBC2086B22}"/>
              </a:ext>
            </a:extLst>
          </p:cNvPr>
          <p:cNvSpPr>
            <a:spLocks noChangeArrowheads="1"/>
          </p:cNvSpPr>
          <p:nvPr/>
        </p:nvSpPr>
        <p:spPr bwMode="auto">
          <a:xfrm>
            <a:off x="7467600" y="44958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78" name="Oval 50">
            <a:extLst>
              <a:ext uri="{FF2B5EF4-FFF2-40B4-BE49-F238E27FC236}">
                <a16:creationId xmlns:a16="http://schemas.microsoft.com/office/drawing/2014/main" id="{B9BDD982-590D-4951-8256-3099123CB652}"/>
              </a:ext>
            </a:extLst>
          </p:cNvPr>
          <p:cNvSpPr>
            <a:spLocks noChangeArrowheads="1"/>
          </p:cNvSpPr>
          <p:nvPr/>
        </p:nvSpPr>
        <p:spPr bwMode="auto">
          <a:xfrm>
            <a:off x="2514600" y="3962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80" name="Rectangle 52">
            <a:extLst>
              <a:ext uri="{FF2B5EF4-FFF2-40B4-BE49-F238E27FC236}">
                <a16:creationId xmlns:a16="http://schemas.microsoft.com/office/drawing/2014/main" id="{2B207907-7FB0-4CE3-8AAB-8E9E6F517042}"/>
              </a:ext>
            </a:extLst>
          </p:cNvPr>
          <p:cNvSpPr>
            <a:spLocks noGrp="1" noChangeArrowheads="1"/>
          </p:cNvSpPr>
          <p:nvPr>
            <p:ph type="body" idx="1"/>
          </p:nvPr>
        </p:nvSpPr>
        <p:spPr>
          <a:xfrm>
            <a:off x="611188" y="766763"/>
            <a:ext cx="8229600" cy="3886200"/>
          </a:xfrm>
        </p:spPr>
        <p:txBody>
          <a:bodyPr/>
          <a:lstStyle/>
          <a:p>
            <a:pPr>
              <a:buClr>
                <a:srgbClr val="800080"/>
              </a:buClr>
              <a:buSzPct val="50000"/>
            </a:pPr>
            <a:r>
              <a:rPr kumimoji="1" lang="zh-CN" altLang="en-US" sz="3000" b="1" u="sng">
                <a:solidFill>
                  <a:schemeClr val="tx2"/>
                </a:solidFill>
                <a:latin typeface="Times New Roman" panose="02020603050405020304" pitchFamily="18" charset="0"/>
                <a:ea typeface="仿宋_GB2312" pitchFamily="49" charset="-122"/>
              </a:rPr>
              <a:t>定义</a:t>
            </a:r>
            <a:r>
              <a:rPr kumimoji="1" lang="en-US" altLang="zh-CN" sz="3000" b="1" u="sng">
                <a:solidFill>
                  <a:schemeClr val="tx2"/>
                </a:solidFill>
                <a:latin typeface="Times New Roman" panose="02020603050405020304" pitchFamily="18" charset="0"/>
                <a:ea typeface="仿宋_GB2312" pitchFamily="49" charset="-122"/>
              </a:rPr>
              <a:t>1</a:t>
            </a:r>
            <a:r>
              <a:rPr kumimoji="1" lang="en-US" altLang="zh-CN" sz="3000" b="1">
                <a:latin typeface="Times New Roman" panose="02020603050405020304" pitchFamily="18" charset="0"/>
                <a:ea typeface="仿宋_GB2312" pitchFamily="49" charset="-122"/>
              </a:rPr>
              <a:t>  </a:t>
            </a:r>
            <a:r>
              <a:rPr kumimoji="1" lang="zh-CN" altLang="en-US" sz="3000" b="1">
                <a:solidFill>
                  <a:srgbClr val="000099"/>
                </a:solidFill>
                <a:latin typeface="Times New Roman" panose="02020603050405020304" pitchFamily="18" charset="0"/>
                <a:ea typeface="仿宋_GB2312" pitchFamily="49" charset="-122"/>
              </a:rPr>
              <a:t>满二叉树 </a:t>
            </a:r>
            <a:r>
              <a:rPr kumimoji="1" lang="en-US" altLang="zh-CN" sz="3000" b="1">
                <a:solidFill>
                  <a:srgbClr val="000099"/>
                </a:solidFill>
                <a:latin typeface="Times New Roman" panose="02020603050405020304" pitchFamily="18" charset="0"/>
                <a:ea typeface="仿宋_GB2312" pitchFamily="49" charset="-122"/>
              </a:rPr>
              <a:t>(Full Binary Tree)</a:t>
            </a:r>
            <a:r>
              <a:rPr kumimoji="1" lang="en-US" altLang="zh-CN" sz="3000">
                <a:solidFill>
                  <a:srgbClr val="000099"/>
                </a:solidFill>
                <a:latin typeface="Times New Roman" panose="02020603050405020304" pitchFamily="18" charset="0"/>
                <a:ea typeface="仿宋_GB2312" pitchFamily="49" charset="-122"/>
              </a:rPr>
              <a:t> </a:t>
            </a:r>
          </a:p>
          <a:p>
            <a:pPr>
              <a:buClr>
                <a:srgbClr val="800080"/>
              </a:buClr>
              <a:buSzPct val="50000"/>
            </a:pPr>
            <a:r>
              <a:rPr kumimoji="1" lang="zh-CN" altLang="en-US" sz="3000" b="1" u="sng">
                <a:solidFill>
                  <a:schemeClr val="tx2"/>
                </a:solidFill>
                <a:latin typeface="Times New Roman" panose="02020603050405020304" pitchFamily="18" charset="0"/>
                <a:ea typeface="仿宋_GB2312" pitchFamily="49" charset="-122"/>
              </a:rPr>
              <a:t>定义</a:t>
            </a:r>
            <a:r>
              <a:rPr kumimoji="1" lang="en-US" altLang="zh-CN" sz="3000" b="1" u="sng">
                <a:solidFill>
                  <a:schemeClr val="tx2"/>
                </a:solidFill>
                <a:latin typeface="Times New Roman" panose="02020603050405020304" pitchFamily="18" charset="0"/>
                <a:ea typeface="仿宋_GB2312" pitchFamily="49" charset="-122"/>
              </a:rPr>
              <a:t>2</a:t>
            </a:r>
            <a:r>
              <a:rPr kumimoji="1" lang="en-US" altLang="zh-CN" sz="3000" b="1">
                <a:latin typeface="Times New Roman" panose="02020603050405020304" pitchFamily="18" charset="0"/>
                <a:ea typeface="仿宋_GB2312" pitchFamily="49" charset="-122"/>
              </a:rPr>
              <a:t>  </a:t>
            </a:r>
            <a:r>
              <a:rPr kumimoji="1" lang="zh-CN" altLang="en-US" sz="3000" b="1">
                <a:solidFill>
                  <a:srgbClr val="000099"/>
                </a:solidFill>
                <a:latin typeface="Times New Roman" panose="02020603050405020304" pitchFamily="18" charset="0"/>
                <a:ea typeface="仿宋_GB2312" pitchFamily="49" charset="-122"/>
              </a:rPr>
              <a:t>完全二叉树 </a:t>
            </a:r>
            <a:r>
              <a:rPr kumimoji="1" lang="en-US" altLang="zh-CN" sz="3000" b="1">
                <a:solidFill>
                  <a:srgbClr val="000099"/>
                </a:solidFill>
                <a:latin typeface="Times New Roman" panose="02020603050405020304" pitchFamily="18" charset="0"/>
                <a:ea typeface="仿宋_GB2312" pitchFamily="49" charset="-122"/>
              </a:rPr>
              <a:t>(Complete Binary Tree)</a:t>
            </a:r>
          </a:p>
          <a:p>
            <a:pPr lvl="1">
              <a:buClr>
                <a:srgbClr val="800080"/>
              </a:buClr>
              <a:buSzPct val="50000"/>
              <a:buFont typeface="Wingdings" panose="05000000000000000000" pitchFamily="2" charset="2"/>
              <a:buNone/>
            </a:pPr>
            <a:r>
              <a:rPr kumimoji="1" lang="en-US" altLang="zh-CN" sz="3000" b="1">
                <a:latin typeface="Times New Roman" panose="02020603050405020304" pitchFamily="18" charset="0"/>
                <a:ea typeface="仿宋_GB2312" pitchFamily="49" charset="-122"/>
                <a:cs typeface="Times New Roman" panose="02020603050405020304" pitchFamily="18" charset="0"/>
              </a:rPr>
              <a:t>─ </a:t>
            </a:r>
            <a:r>
              <a:rPr kumimoji="1" lang="zh-CN" altLang="en-US" sz="3000" b="1">
                <a:latin typeface="Times New Roman" panose="02020603050405020304" pitchFamily="18" charset="0"/>
                <a:ea typeface="仿宋_GB2312" pitchFamily="49" charset="-122"/>
              </a:rPr>
              <a:t>若设二叉树的深度为 </a:t>
            </a:r>
            <a:r>
              <a:rPr kumimoji="1" lang="en-US" altLang="zh-CN" sz="3000" b="1" i="1">
                <a:latin typeface="Times New Roman" panose="02020603050405020304" pitchFamily="18" charset="0"/>
                <a:ea typeface="仿宋_GB2312" pitchFamily="49" charset="-122"/>
              </a:rPr>
              <a:t>k</a:t>
            </a:r>
            <a:r>
              <a:rPr kumimoji="1" lang="zh-CN" altLang="en-US" sz="3000" b="1">
                <a:latin typeface="Times New Roman" panose="02020603050405020304" pitchFamily="18" charset="0"/>
                <a:ea typeface="仿宋_GB2312" pitchFamily="49" charset="-122"/>
              </a:rPr>
              <a:t>，则共有 </a:t>
            </a:r>
            <a:r>
              <a:rPr kumimoji="1" lang="en-US" altLang="zh-CN" sz="3000" b="1" i="1">
                <a:latin typeface="Times New Roman" panose="02020603050405020304" pitchFamily="18" charset="0"/>
                <a:ea typeface="仿宋_GB2312" pitchFamily="49" charset="-122"/>
              </a:rPr>
              <a:t>k </a:t>
            </a:r>
            <a:r>
              <a:rPr kumimoji="1" lang="zh-CN" altLang="en-US" sz="3000" b="1">
                <a:latin typeface="Times New Roman" panose="02020603050405020304" pitchFamily="18" charset="0"/>
                <a:ea typeface="仿宋_GB2312" pitchFamily="49" charset="-122"/>
              </a:rPr>
              <a:t>层。除第 </a:t>
            </a:r>
            <a:r>
              <a:rPr kumimoji="1" lang="en-US" altLang="zh-CN" sz="3000" b="1" i="1">
                <a:latin typeface="Times New Roman" panose="02020603050405020304" pitchFamily="18" charset="0"/>
                <a:ea typeface="仿宋_GB2312" pitchFamily="49" charset="-122"/>
              </a:rPr>
              <a:t>k </a:t>
            </a:r>
            <a:r>
              <a:rPr kumimoji="1" lang="zh-CN" altLang="en-US" sz="3000" b="1">
                <a:latin typeface="Times New Roman" panose="02020603050405020304" pitchFamily="18" charset="0"/>
                <a:ea typeface="仿宋_GB2312" pitchFamily="49" charset="-122"/>
              </a:rPr>
              <a:t>层外，其它各层 </a:t>
            </a:r>
            <a:r>
              <a:rPr kumimoji="1" lang="en-US" altLang="zh-CN" sz="3000" b="1">
                <a:latin typeface="Times New Roman" panose="02020603050405020304" pitchFamily="18" charset="0"/>
                <a:ea typeface="仿宋_GB2312" pitchFamily="49" charset="-122"/>
              </a:rPr>
              <a:t>(1</a:t>
            </a:r>
            <a:r>
              <a:rPr kumimoji="1" lang="zh-CN" altLang="en-US" sz="3000" b="1">
                <a:latin typeface="宋体" panose="02010600030101010101" pitchFamily="2" charset="-122"/>
              </a:rPr>
              <a:t>～</a:t>
            </a:r>
            <a:r>
              <a:rPr kumimoji="1" lang="en-US" altLang="zh-CN" sz="3000" b="1" i="1">
                <a:latin typeface="Times New Roman" panose="02020603050405020304" pitchFamily="18" charset="0"/>
                <a:ea typeface="仿宋_GB2312" pitchFamily="49" charset="-122"/>
                <a:sym typeface="Symbol" panose="05050102010706020507" pitchFamily="18" charset="2"/>
              </a:rPr>
              <a:t>k</a:t>
            </a:r>
            <a:r>
              <a:rPr kumimoji="1" lang="en-US" altLang="zh-CN" sz="3000" b="1">
                <a:latin typeface="Courier New" panose="02070309020205020404" pitchFamily="49" charset="0"/>
                <a:ea typeface="仿宋_GB2312" pitchFamily="49" charset="-122"/>
                <a:sym typeface="Symbol" panose="05050102010706020507" pitchFamily="18" charset="2"/>
              </a:rPr>
              <a:t>-</a:t>
            </a:r>
            <a:r>
              <a:rPr kumimoji="1" lang="en-US" altLang="zh-CN" sz="3000" b="1">
                <a:latin typeface="Times New Roman" panose="02020603050405020304" pitchFamily="18" charset="0"/>
                <a:ea typeface="仿宋_GB2312" pitchFamily="49" charset="-122"/>
                <a:sym typeface="Symbol" panose="05050102010706020507" pitchFamily="18" charset="2"/>
              </a:rPr>
              <a:t>1</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的结点数都达到最大个数，第</a:t>
            </a:r>
            <a:r>
              <a:rPr kumimoji="1" lang="en-US" altLang="zh-CN" sz="3000" b="1" i="1">
                <a:latin typeface="Times New Roman" panose="02020603050405020304" pitchFamily="18" charset="0"/>
                <a:ea typeface="仿宋_GB2312" pitchFamily="49" charset="-122"/>
              </a:rPr>
              <a:t>k</a:t>
            </a:r>
            <a:r>
              <a:rPr kumimoji="1" lang="zh-CN" altLang="en-US" sz="3000" b="1">
                <a:latin typeface="Times New Roman" panose="02020603050405020304" pitchFamily="18" charset="0"/>
                <a:ea typeface="仿宋_GB2312" pitchFamily="49" charset="-122"/>
              </a:rPr>
              <a:t>层从右向左连续缺若干结点，这就是完全二叉树。</a:t>
            </a:r>
            <a:endParaRPr kumimoji="1" lang="zh-CN" altLang="en-US" sz="3000">
              <a:latin typeface="Times New Roman" panose="02020603050405020304" pitchFamily="18" charset="0"/>
              <a:ea typeface="仿宋_GB2312" pitchFamily="49" charset="-122"/>
            </a:endParaRPr>
          </a:p>
          <a:p>
            <a:endParaRPr lang="zh-CN" altLang="en-US" sz="3000">
              <a:latin typeface="Times New Roman" panose="02020603050405020304" pitchFamily="18" charset="0"/>
              <a:ea typeface="仿宋_GB2312" pitchFamily="49" charset="-122"/>
            </a:endParaRPr>
          </a:p>
        </p:txBody>
      </p:sp>
    </p:spTree>
  </p:cSld>
  <p:clrMapOvr>
    <a:masterClrMapping/>
  </p:clrMapOvr>
  <p:transition>
    <p:wipe dir="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77170D1E-387A-47D3-BFBA-A59B4C7922F7}"/>
              </a:ext>
            </a:extLst>
          </p:cNvPr>
          <p:cNvSpPr>
            <a:spLocks noGrp="1"/>
          </p:cNvSpPr>
          <p:nvPr>
            <p:ph type="sldNum" sz="quarter" idx="11"/>
          </p:nvPr>
        </p:nvSpPr>
        <p:spPr/>
        <p:txBody>
          <a:bodyPr/>
          <a:lstStyle/>
          <a:p>
            <a:fld id="{767ADFE6-BFB0-4EBB-BC8C-533147AD7A32}" type="slidenum">
              <a:rPr lang="en-US" altLang="zh-CN"/>
              <a:pPr/>
              <a:t>160</a:t>
            </a:fld>
            <a:endParaRPr lang="en-US" altLang="zh-CN"/>
          </a:p>
        </p:txBody>
      </p:sp>
      <p:sp>
        <p:nvSpPr>
          <p:cNvPr id="286723" name="Rectangle 3">
            <a:extLst>
              <a:ext uri="{FF2B5EF4-FFF2-40B4-BE49-F238E27FC236}">
                <a16:creationId xmlns:a16="http://schemas.microsoft.com/office/drawing/2014/main" id="{AB1960D5-8AAA-4561-AE82-1EF4BEB48497}"/>
              </a:ext>
            </a:extLst>
          </p:cNvPr>
          <p:cNvSpPr>
            <a:spLocks noGrp="1" noChangeArrowheads="1"/>
          </p:cNvSpPr>
          <p:nvPr>
            <p:ph type="title"/>
          </p:nvPr>
        </p:nvSpPr>
        <p:spPr>
          <a:xfrm>
            <a:off x="457200" y="457200"/>
            <a:ext cx="8229600" cy="884238"/>
          </a:xfrm>
        </p:spPr>
        <p:txBody>
          <a:bodyPr/>
          <a:lstStyle/>
          <a:p>
            <a:pPr algn="ctr"/>
            <a:r>
              <a:rPr lang="en-US" altLang="zh-CN" sz="4000" b="1">
                <a:solidFill>
                  <a:schemeClr val="tx2"/>
                </a:solidFill>
                <a:latin typeface="华文新魏" panose="02010800040101010101" pitchFamily="2" charset="-122"/>
                <a:ea typeface="华文新魏" panose="02010800040101010101" pitchFamily="2" charset="-122"/>
              </a:rPr>
              <a:t>Huffman</a:t>
            </a:r>
            <a:r>
              <a:rPr lang="zh-CN" altLang="en-US" sz="4000" b="1">
                <a:solidFill>
                  <a:schemeClr val="tx2"/>
                </a:solidFill>
                <a:latin typeface="华文新魏" panose="02010800040101010101" pitchFamily="2" charset="-122"/>
                <a:ea typeface="华文新魏" panose="02010800040101010101" pitchFamily="2" charset="-122"/>
              </a:rPr>
              <a:t>树的类定义</a:t>
            </a:r>
          </a:p>
        </p:txBody>
      </p:sp>
      <p:sp>
        <p:nvSpPr>
          <p:cNvPr id="286724" name="Rectangle 4">
            <a:extLst>
              <a:ext uri="{FF2B5EF4-FFF2-40B4-BE49-F238E27FC236}">
                <a16:creationId xmlns:a16="http://schemas.microsoft.com/office/drawing/2014/main" id="{79CFDF08-BE3C-408C-9DCA-5FC47441E2D1}"/>
              </a:ext>
            </a:extLst>
          </p:cNvPr>
          <p:cNvSpPr>
            <a:spLocks noGrp="1" noChangeArrowheads="1"/>
          </p:cNvSpPr>
          <p:nvPr>
            <p:ph type="body" idx="1"/>
          </p:nvPr>
        </p:nvSpPr>
        <p:spPr>
          <a:xfrm>
            <a:off x="663575" y="1304925"/>
            <a:ext cx="8229600" cy="5040313"/>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#include </a:t>
            </a:r>
            <a:r>
              <a:rPr lang="en-US" altLang="zh-CN" sz="2800">
                <a:latin typeface="Times New Roman" panose="02020603050405020304" pitchFamily="18" charset="0"/>
                <a:ea typeface="隶书" panose="02010509060101010101" pitchFamily="49" charset="-122"/>
              </a:rPr>
              <a:t>"heap.h"</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const  int </a:t>
            </a:r>
            <a:r>
              <a:rPr lang="en-US" altLang="zh-CN" sz="2800">
                <a:latin typeface="Times New Roman" panose="02020603050405020304" pitchFamily="18" charset="0"/>
                <a:ea typeface="隶书" panose="02010509060101010101" pitchFamily="49" charset="-122"/>
              </a:rPr>
              <a:t>DefaultSize = 20</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缺省权值集合大小</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a:t>
            </a:r>
            <a:r>
              <a:rPr lang="en-US" altLang="zh-CN" sz="2800">
                <a:latin typeface="Times New Roman" panose="02020603050405020304" pitchFamily="18" charset="0"/>
                <a:ea typeface="隶书" panose="02010509060101010101" pitchFamily="49" charset="-122"/>
              </a:rPr>
              <a:t> T</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struct </a:t>
            </a:r>
            <a:r>
              <a:rPr lang="en-US" altLang="zh-CN" sz="2800">
                <a:latin typeface="Times New Roman" panose="02020603050405020304" pitchFamily="18" charset="0"/>
                <a:ea typeface="隶书" panose="02010509060101010101" pitchFamily="49" charset="-122"/>
              </a:rPr>
              <a:t>HuffmanNode</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树结点的类定义</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 data</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结点数据</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HuffmanNode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parent</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HuffmanNode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leftChild</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rightChild</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左、右子女和父结点指针</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HuffmanNode ()</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Parent(NULL)</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leftChild(NULL)</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rightChild(NULL) </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r>
              <a:rPr lang="zh-CN" altLang="en-US" sz="2800" b="1">
                <a:latin typeface="Times New Roman" panose="02020603050405020304" pitchFamily="18" charset="0"/>
                <a:ea typeface="隶书" panose="02010509060101010101" pitchFamily="49" charset="-122"/>
              </a:rPr>
              <a:t>	</a:t>
            </a:r>
          </a:p>
        </p:txBody>
      </p:sp>
    </p:spTree>
  </p:cSld>
  <p:clrMapOvr>
    <a:masterClrMapping/>
  </p:clrMapOvr>
  <p:transition>
    <p:wipe dir="r"/>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E521D2F5-4FFA-41F8-B3EF-D42F34FBE40B}"/>
              </a:ext>
            </a:extLst>
          </p:cNvPr>
          <p:cNvSpPr>
            <a:spLocks noGrp="1"/>
          </p:cNvSpPr>
          <p:nvPr>
            <p:ph type="sldNum" sz="quarter" idx="11"/>
          </p:nvPr>
        </p:nvSpPr>
        <p:spPr/>
        <p:txBody>
          <a:bodyPr/>
          <a:lstStyle/>
          <a:p>
            <a:fld id="{E1DB4E56-E499-45B6-B869-31795FC8FBB7}" type="slidenum">
              <a:rPr lang="en-US" altLang="zh-CN"/>
              <a:pPr/>
              <a:t>161</a:t>
            </a:fld>
            <a:endParaRPr lang="en-US" altLang="zh-CN"/>
          </a:p>
        </p:txBody>
      </p:sp>
      <p:sp>
        <p:nvSpPr>
          <p:cNvPr id="436227" name="Rectangle 3">
            <a:extLst>
              <a:ext uri="{FF2B5EF4-FFF2-40B4-BE49-F238E27FC236}">
                <a16:creationId xmlns:a16="http://schemas.microsoft.com/office/drawing/2014/main" id="{3687D1C2-F2AC-49E1-9A44-F28E5F1A5B7A}"/>
              </a:ext>
            </a:extLst>
          </p:cNvPr>
          <p:cNvSpPr>
            <a:spLocks noGrp="1" noChangeArrowheads="1"/>
          </p:cNvSpPr>
          <p:nvPr>
            <p:ph type="body" idx="1"/>
          </p:nvPr>
        </p:nvSpPr>
        <p:spPr>
          <a:xfrm>
            <a:off x="611188" y="765175"/>
            <a:ext cx="8229600" cy="5400675"/>
          </a:xfrm>
        </p:spPr>
        <p:txBody>
          <a:bodyPr/>
          <a:lstStyle/>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HuffmanNode (E elem</a:t>
            </a:r>
            <a:r>
              <a:rPr lang="en-US" altLang="zh-CN" sz="2800" b="1">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构造函数</a:t>
            </a:r>
          </a:p>
          <a:p>
            <a:pPr>
              <a:lnSpc>
                <a:spcPct val="105000"/>
              </a:lnSpc>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HuffmanNode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pr = NULL</a:t>
            </a:r>
            <a:r>
              <a:rPr lang="en-US" altLang="zh-CN" sz="2800" b="1">
                <a:latin typeface="Times New Roman" panose="02020603050405020304" pitchFamily="18" charset="0"/>
                <a:ea typeface="隶书" panose="02010509060101010101" pitchFamily="49" charset="-122"/>
              </a:rPr>
              <a:t>, </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HuffmanNode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left = NULL</a:t>
            </a:r>
            <a:r>
              <a:rPr lang="en-US" altLang="zh-CN" sz="2800" b="1">
                <a:latin typeface="Times New Roman" panose="02020603050405020304" pitchFamily="18" charset="0"/>
                <a:ea typeface="隶书" panose="02010509060101010101" pitchFamily="49" charset="-122"/>
              </a:rPr>
              <a:t>,		</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HuffmanNode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right = NULL</a:t>
            </a:r>
            <a:r>
              <a:rPr lang="en-US" altLang="zh-CN" sz="2800" b="1">
                <a:latin typeface="Times New Roman" panose="02020603050405020304" pitchFamily="18" charset="0"/>
                <a:ea typeface="隶书" panose="02010509060101010101" pitchFamily="49" charset="-122"/>
              </a:rPr>
              <a:t>) </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data (elem)</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parent (pr)</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leftChild (left)</a:t>
            </a:r>
            <a:r>
              <a:rPr lang="en-US" altLang="zh-CN" sz="2800" b="1">
                <a:latin typeface="Times New Roman" panose="02020603050405020304" pitchFamily="18" charset="0"/>
                <a:ea typeface="隶书" panose="02010509060101010101" pitchFamily="49" charset="-122"/>
              </a:rPr>
              <a:t>,  </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rightChild (right)</a:t>
            </a:r>
            <a:r>
              <a:rPr lang="en-US" altLang="zh-CN" sz="2800" b="1">
                <a:latin typeface="Times New Roman" panose="02020603050405020304" pitchFamily="18" charset="0"/>
                <a:ea typeface="隶书" panose="02010509060101010101" pitchFamily="49" charset="-122"/>
              </a:rPr>
              <a:t> { }	</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lnSpc>
                <a:spcPct val="105000"/>
              </a:lnSpc>
              <a:spcBef>
                <a:spcPct val="0"/>
              </a:spcBef>
              <a:buFont typeface="Wingdings" panose="05000000000000000000" pitchFamily="2" charset="2"/>
              <a:buNone/>
            </a:pPr>
            <a:endParaRPr lang="en-US" altLang="zh-CN" sz="2400" b="1">
              <a:latin typeface="Times New Roman" panose="02020603050405020304" pitchFamily="18" charset="0"/>
              <a:ea typeface="隶书" panose="02010509060101010101" pitchFamily="49" charset="-122"/>
            </a:endParaRP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class</a:t>
            </a:r>
            <a:r>
              <a:rPr lang="en-US" altLang="zh-CN" sz="2800">
                <a:latin typeface="Times New Roman" panose="02020603050405020304" pitchFamily="18" charset="0"/>
                <a:ea typeface="隶书" panose="02010509060101010101" pitchFamily="49" charset="-122"/>
              </a:rPr>
              <a:t> E</a:t>
            </a:r>
            <a:r>
              <a:rPr lang="en-US" altLang="zh-CN" sz="2800" b="1">
                <a:latin typeface="Times New Roman" panose="02020603050405020304" pitchFamily="18" charset="0"/>
                <a:ea typeface="隶书" panose="02010509060101010101" pitchFamily="49" charset="-122"/>
              </a:rPr>
              <a:t>&gt;</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class </a:t>
            </a:r>
            <a:r>
              <a:rPr lang="en-US" altLang="zh-CN" sz="2800">
                <a:latin typeface="Times New Roman" panose="02020603050405020304" pitchFamily="18" charset="0"/>
                <a:ea typeface="隶书" panose="02010509060101010101" pitchFamily="49" charset="-122"/>
              </a:rPr>
              <a:t>HuffmanTree</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//Huffman</a:t>
            </a:r>
            <a:r>
              <a:rPr lang="zh-CN" altLang="en-US" sz="2800">
                <a:solidFill>
                  <a:schemeClr val="tx2"/>
                </a:solidFill>
                <a:latin typeface="Times New Roman" panose="02020603050405020304" pitchFamily="18" charset="0"/>
                <a:ea typeface="隶书" panose="02010509060101010101" pitchFamily="49" charset="-122"/>
              </a:rPr>
              <a:t>树类定义</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public:</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HuffmanTree (E w[]</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n)</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endParaRPr lang="zh-CN" altLang="en-US" sz="2800" b="1">
              <a:latin typeface="Times New Roman" panose="02020603050405020304" pitchFamily="18" charset="0"/>
              <a:ea typeface="隶书" panose="02010509060101010101" pitchFamily="49" charset="-122"/>
            </a:endParaRPr>
          </a:p>
        </p:txBody>
      </p:sp>
    </p:spTree>
  </p:cSld>
  <p:clrMapOvr>
    <a:masterClrMapping/>
  </p:clrMapOvr>
  <p:transition>
    <p:wipe dir="r"/>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0C0D7A91-146F-40CF-840A-4D22216C8B51}"/>
              </a:ext>
            </a:extLst>
          </p:cNvPr>
          <p:cNvSpPr>
            <a:spLocks noGrp="1"/>
          </p:cNvSpPr>
          <p:nvPr>
            <p:ph type="sldNum" sz="quarter" idx="11"/>
          </p:nvPr>
        </p:nvSpPr>
        <p:spPr/>
        <p:txBody>
          <a:bodyPr/>
          <a:lstStyle/>
          <a:p>
            <a:fld id="{BC090B14-A436-4873-AD06-87D02DBDB71F}" type="slidenum">
              <a:rPr lang="en-US" altLang="zh-CN"/>
              <a:pPr/>
              <a:t>162</a:t>
            </a:fld>
            <a:endParaRPr lang="en-US" altLang="zh-CN"/>
          </a:p>
        </p:txBody>
      </p:sp>
      <p:sp>
        <p:nvSpPr>
          <p:cNvPr id="437250" name="Rectangle 2">
            <a:extLst>
              <a:ext uri="{FF2B5EF4-FFF2-40B4-BE49-F238E27FC236}">
                <a16:creationId xmlns:a16="http://schemas.microsoft.com/office/drawing/2014/main" id="{84B848DD-B480-4475-8406-15158C89764C}"/>
              </a:ext>
            </a:extLst>
          </p:cNvPr>
          <p:cNvSpPr>
            <a:spLocks noGrp="1" noChangeArrowheads="1"/>
          </p:cNvSpPr>
          <p:nvPr>
            <p:ph type="body" idx="1"/>
          </p:nvPr>
        </p:nvSpPr>
        <p:spPr>
          <a:xfrm>
            <a:off x="611188" y="765175"/>
            <a:ext cx="8229600" cy="5400675"/>
          </a:xfrm>
        </p:spPr>
        <p:txBody>
          <a:bodyPr/>
          <a:lstStyle/>
          <a:p>
            <a:pPr>
              <a:lnSpc>
                <a:spcPct val="105000"/>
              </a:lnSpc>
              <a:spcBef>
                <a:spcPct val="0"/>
              </a:spcBef>
              <a:buFont typeface="Wingdings" panose="05000000000000000000" pitchFamily="2" charset="2"/>
              <a:buNone/>
            </a:pPr>
            <a:r>
              <a:rPr lang="en-US" altLang="zh-CN" sz="2800" b="1">
                <a:latin typeface="Times New Roman" panose="02020603050405020304" pitchFamily="18" charset="0"/>
              </a:rPr>
              <a:t>     </a:t>
            </a:r>
            <a:r>
              <a:rPr lang="zh-CN" altLang="en-US" sz="2800" b="1">
                <a:latin typeface="Times New Roman" panose="02020603050405020304" pitchFamily="18" charset="0"/>
              </a:rPr>
              <a:t>～</a:t>
            </a:r>
            <a:r>
              <a:rPr lang="en-US" altLang="zh-CN" sz="2800">
                <a:latin typeface="Times New Roman" panose="02020603050405020304" pitchFamily="18" charset="0"/>
                <a:ea typeface="隶书" panose="02010509060101010101" pitchFamily="49" charset="-122"/>
              </a:rPr>
              <a:t>HuffmanTree()</a:t>
            </a:r>
            <a:r>
              <a:rPr lang="en-US" altLang="zh-CN" sz="2800" b="1">
                <a:latin typeface="Times New Roman" panose="02020603050405020304" pitchFamily="18" charset="0"/>
                <a:ea typeface="隶书" panose="02010509060101010101" pitchFamily="49" charset="-122"/>
              </a:rPr>
              <a:t> { delete </a:t>
            </a:r>
            <a:r>
              <a:rPr lang="en-US" altLang="zh-CN" sz="2800">
                <a:latin typeface="Times New Roman" panose="02020603050405020304" pitchFamily="18" charset="0"/>
                <a:ea typeface="隶书" panose="02010509060101010101" pitchFamily="49" charset="-122"/>
              </a:rPr>
              <a:t>Tree(root)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析构函数</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protected:</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HuffmanNode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root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树的根</a:t>
            </a:r>
          </a:p>
          <a:p>
            <a:pPr>
              <a:lnSpc>
                <a:spcPct val="105000"/>
              </a:lnSpc>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deleteTree (HuffmanNode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删除以 </a:t>
            </a:r>
            <a:r>
              <a:rPr lang="en-US" altLang="zh-CN" sz="2800">
                <a:solidFill>
                  <a:schemeClr val="tx2"/>
                </a:solidFill>
                <a:latin typeface="Times New Roman" panose="02020603050405020304" pitchFamily="18" charset="0"/>
                <a:ea typeface="隶书" panose="02010509060101010101" pitchFamily="49" charset="-122"/>
              </a:rPr>
              <a:t>t </a:t>
            </a:r>
            <a:r>
              <a:rPr lang="zh-CN" altLang="en-US" sz="2800">
                <a:solidFill>
                  <a:schemeClr val="tx2"/>
                </a:solidFill>
                <a:latin typeface="Times New Roman" panose="02020603050405020304" pitchFamily="18" charset="0"/>
                <a:ea typeface="隶书" panose="02010509060101010101" pitchFamily="49" charset="-122"/>
              </a:rPr>
              <a:t>为根的子树</a:t>
            </a:r>
          </a:p>
          <a:p>
            <a:pPr>
              <a:lnSpc>
                <a:spcPct val="105000"/>
              </a:lnSpc>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mergeTree (HuffmanNode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&gt;&amp;</a:t>
            </a:r>
            <a:r>
              <a:rPr lang="en-US" altLang="zh-CN" sz="2800">
                <a:latin typeface="Times New Roman" panose="02020603050405020304" pitchFamily="18" charset="0"/>
                <a:ea typeface="隶书" panose="02010509060101010101" pitchFamily="49" charset="-122"/>
              </a:rPr>
              <a:t> ht1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HuffmanNode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ht2</a:t>
            </a:r>
            <a:r>
              <a:rPr lang="en-US" altLang="zh-CN" sz="2800" b="1">
                <a:latin typeface="Times New Roman" panose="02020603050405020304" pitchFamily="18" charset="0"/>
                <a:ea typeface="隶书" panose="02010509060101010101" pitchFamily="49" charset="-122"/>
              </a:rPr>
              <a:t>,   </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HuffmanNode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 *&amp; </a:t>
            </a:r>
            <a:r>
              <a:rPr lang="en-US" altLang="zh-CN" sz="2800">
                <a:latin typeface="Times New Roman" panose="02020603050405020304" pitchFamily="18" charset="0"/>
                <a:ea typeface="隶书" panose="02010509060101010101" pitchFamily="49" charset="-122"/>
              </a:rPr>
              <a:t>parent)</a:t>
            </a:r>
            <a:r>
              <a:rPr lang="zh-CN" altLang="en-US" sz="2800" b="1">
                <a:latin typeface="Times New Roman" panose="02020603050405020304" pitchFamily="18" charset="0"/>
                <a:ea typeface="隶书" panose="02010509060101010101" pitchFamily="49" charset="-122"/>
              </a:rPr>
              <a:t>；</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F0AA0B5B-E680-4CB2-8B2B-ECDEEC614258}"/>
              </a:ext>
            </a:extLst>
          </p:cNvPr>
          <p:cNvSpPr>
            <a:spLocks noGrp="1"/>
          </p:cNvSpPr>
          <p:nvPr>
            <p:ph type="sldNum" sz="quarter" idx="11"/>
          </p:nvPr>
        </p:nvSpPr>
        <p:spPr/>
        <p:txBody>
          <a:bodyPr/>
          <a:lstStyle/>
          <a:p>
            <a:fld id="{52F74AB2-B87D-4EF4-9068-2FE1C95FEE3A}" type="slidenum">
              <a:rPr lang="en-US" altLang="zh-CN"/>
              <a:pPr/>
              <a:t>163</a:t>
            </a:fld>
            <a:endParaRPr lang="en-US" altLang="zh-CN"/>
          </a:p>
        </p:txBody>
      </p:sp>
      <p:sp>
        <p:nvSpPr>
          <p:cNvPr id="288771" name="Rectangle 3">
            <a:extLst>
              <a:ext uri="{FF2B5EF4-FFF2-40B4-BE49-F238E27FC236}">
                <a16:creationId xmlns:a16="http://schemas.microsoft.com/office/drawing/2014/main" id="{0D66935F-F5AA-4185-8453-E9AA27B6C6C8}"/>
              </a:ext>
            </a:extLst>
          </p:cNvPr>
          <p:cNvSpPr>
            <a:spLocks noGrp="1" noChangeArrowheads="1"/>
          </p:cNvSpPr>
          <p:nvPr>
            <p:ph type="title"/>
          </p:nvPr>
        </p:nvSpPr>
        <p:spPr>
          <a:xfrm>
            <a:off x="663575" y="512763"/>
            <a:ext cx="8229600" cy="863600"/>
          </a:xfrm>
        </p:spPr>
        <p:txBody>
          <a:bodyPr/>
          <a:lstStyle/>
          <a:p>
            <a:pPr algn="ctr"/>
            <a:r>
              <a:rPr kumimoji="1" lang="zh-CN" altLang="en-US" sz="4000" b="1">
                <a:solidFill>
                  <a:schemeClr val="tx2"/>
                </a:solidFill>
                <a:latin typeface="华文新魏" panose="02010800040101010101" pitchFamily="2" charset="-122"/>
                <a:ea typeface="华文新魏" panose="02010800040101010101" pitchFamily="2" charset="-122"/>
              </a:rPr>
              <a:t>建立</a:t>
            </a:r>
            <a:r>
              <a:rPr kumimoji="1" lang="en-US" altLang="zh-CN" sz="4000" b="1">
                <a:solidFill>
                  <a:schemeClr val="tx2"/>
                </a:solidFill>
                <a:latin typeface="华文新魏" panose="02010800040101010101" pitchFamily="2" charset="-122"/>
                <a:ea typeface="华文新魏" panose="02010800040101010101" pitchFamily="2" charset="-122"/>
              </a:rPr>
              <a:t>Huffman</a:t>
            </a:r>
            <a:r>
              <a:rPr kumimoji="1" lang="zh-CN" altLang="en-US" sz="4000" b="1">
                <a:solidFill>
                  <a:schemeClr val="tx2"/>
                </a:solidFill>
                <a:latin typeface="华文新魏" panose="02010800040101010101" pitchFamily="2" charset="-122"/>
                <a:ea typeface="华文新魏" panose="02010800040101010101" pitchFamily="2" charset="-122"/>
              </a:rPr>
              <a:t>树的算法</a:t>
            </a:r>
          </a:p>
        </p:txBody>
      </p:sp>
      <p:sp>
        <p:nvSpPr>
          <p:cNvPr id="288772" name="Rectangle 4">
            <a:extLst>
              <a:ext uri="{FF2B5EF4-FFF2-40B4-BE49-F238E27FC236}">
                <a16:creationId xmlns:a16="http://schemas.microsoft.com/office/drawing/2014/main" id="{6C6D18FB-96F1-45EE-99C6-1FE6F28EDE87}"/>
              </a:ext>
            </a:extLst>
          </p:cNvPr>
          <p:cNvSpPr>
            <a:spLocks noGrp="1" noChangeArrowheads="1"/>
          </p:cNvSpPr>
          <p:nvPr>
            <p:ph type="body" idx="1"/>
          </p:nvPr>
        </p:nvSpPr>
        <p:spPr>
          <a:xfrm>
            <a:off x="627063" y="1377950"/>
            <a:ext cx="8229600" cy="5003800"/>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t>
            </a:r>
          </a:p>
          <a:p>
            <a:pPr>
              <a:lnSpc>
                <a:spcPct val="105000"/>
              </a:lnSpc>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HuffmanTree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HuffmanTree (E w[]</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n)</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给出</a:t>
            </a:r>
            <a:r>
              <a:rPr lang="zh-CN" altLang="en-US" sz="2800" b="1">
                <a:solidFill>
                  <a:schemeClr val="tx2"/>
                </a:solidFill>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n </a:t>
            </a:r>
            <a:r>
              <a:rPr lang="zh-CN" altLang="en-US" sz="2800">
                <a:solidFill>
                  <a:schemeClr val="tx2"/>
                </a:solidFill>
                <a:latin typeface="Times New Roman" panose="02020603050405020304" pitchFamily="18" charset="0"/>
                <a:ea typeface="隶书" panose="02010509060101010101" pitchFamily="49" charset="-122"/>
              </a:rPr>
              <a:t>个权值</a:t>
            </a:r>
            <a:r>
              <a:rPr lang="en-US" altLang="zh-CN" sz="2800">
                <a:solidFill>
                  <a:schemeClr val="tx2"/>
                </a:solidFill>
                <a:latin typeface="Times New Roman" panose="02020603050405020304" pitchFamily="18" charset="0"/>
                <a:ea typeface="隶书" panose="02010509060101010101" pitchFamily="49" charset="-122"/>
              </a:rPr>
              <a:t>w[1]</a:t>
            </a:r>
            <a:r>
              <a:rPr lang="zh-CN" altLang="en-US" sz="2800" b="1">
                <a:solidFill>
                  <a:schemeClr val="tx2"/>
                </a:solidFill>
                <a:latin typeface="Times New Roman" panose="02020603050405020304" pitchFamily="18" charset="0"/>
              </a:rPr>
              <a:t>～</a:t>
            </a:r>
            <a:r>
              <a:rPr lang="en-US" altLang="zh-CN" sz="2800">
                <a:solidFill>
                  <a:schemeClr val="tx2"/>
                </a:solidFill>
                <a:latin typeface="Times New Roman" panose="02020603050405020304" pitchFamily="18" charset="0"/>
                <a:ea typeface="隶书" panose="02010509060101010101" pitchFamily="49" charset="-122"/>
              </a:rPr>
              <a:t>w[n], </a:t>
            </a:r>
            <a:r>
              <a:rPr lang="zh-CN" altLang="en-US" sz="2800">
                <a:solidFill>
                  <a:schemeClr val="tx2"/>
                </a:solidFill>
                <a:latin typeface="Times New Roman" panose="02020603050405020304" pitchFamily="18" charset="0"/>
                <a:ea typeface="隶书" panose="02010509060101010101" pitchFamily="49" charset="-122"/>
              </a:rPr>
              <a:t>构造</a:t>
            </a:r>
            <a:r>
              <a:rPr lang="en-US" altLang="zh-CN" sz="2800">
                <a:solidFill>
                  <a:schemeClr val="tx2"/>
                </a:solidFill>
                <a:latin typeface="Times New Roman" panose="02020603050405020304" pitchFamily="18" charset="0"/>
                <a:ea typeface="隶书" panose="02010509060101010101" pitchFamily="49" charset="-122"/>
              </a:rPr>
              <a:t>Huffman</a:t>
            </a:r>
            <a:r>
              <a:rPr lang="zh-CN" altLang="en-US" sz="2800">
                <a:solidFill>
                  <a:schemeClr val="tx2"/>
                </a:solidFill>
                <a:latin typeface="Times New Roman" panose="02020603050405020304" pitchFamily="18" charset="0"/>
                <a:ea typeface="隶书" panose="02010509060101010101" pitchFamily="49" charset="-122"/>
              </a:rPr>
              <a:t>树</a:t>
            </a:r>
            <a:endParaRPr lang="zh-CN" altLang="en-US" sz="2800" b="1">
              <a:solidFill>
                <a:schemeClr val="tx2"/>
              </a:solidFill>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minHeap</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hp</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使用最小堆存放森林</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HuffmanNode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parent</a:t>
            </a:r>
            <a:r>
              <a:rPr lang="en-US" altLang="zh-CN" sz="2800" b="1">
                <a:latin typeface="Times New Roman" panose="02020603050405020304" pitchFamily="18" charset="0"/>
                <a:ea typeface="隶书" panose="02010509060101010101" pitchFamily="49" charset="-122"/>
              </a:rPr>
              <a:t>, &amp;</a:t>
            </a:r>
            <a:r>
              <a:rPr lang="en-US" altLang="zh-CN" sz="2800">
                <a:latin typeface="Times New Roman" panose="02020603050405020304" pitchFamily="18" charset="0"/>
                <a:ea typeface="隶书" panose="02010509060101010101" pitchFamily="49" charset="-122"/>
              </a:rPr>
              <a:t>first</a:t>
            </a:r>
            <a:r>
              <a:rPr lang="en-US" altLang="zh-CN" sz="2800" b="1">
                <a:latin typeface="Times New Roman" panose="02020603050405020304" pitchFamily="18" charset="0"/>
                <a:ea typeface="隶书" panose="02010509060101010101" pitchFamily="49" charset="-122"/>
              </a:rPr>
              <a:t>, &amp;</a:t>
            </a:r>
            <a:r>
              <a:rPr lang="en-US" altLang="zh-CN" sz="2800">
                <a:latin typeface="Times New Roman" panose="02020603050405020304" pitchFamily="18" charset="0"/>
                <a:ea typeface="隶书" panose="02010509060101010101" pitchFamily="49" charset="-122"/>
              </a:rPr>
              <a:t>second</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HuffmanNode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NodeList =</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new </a:t>
            </a:r>
            <a:r>
              <a:rPr lang="en-US" altLang="zh-CN" sz="2800">
                <a:latin typeface="Times New Roman" panose="02020603050405020304" pitchFamily="18" charset="0"/>
                <a:ea typeface="隶书" panose="02010509060101010101" pitchFamily="49" charset="-122"/>
              </a:rPr>
              <a:t>HuffmanNode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[n]</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森林</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for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i = 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 </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 n</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a:t>
            </a:r>
            <a:endParaRPr lang="en-US" altLang="zh-CN" sz="2800">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NodeList[i].data = w[i+1]</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NodeList[i].leftChild = NULL</a:t>
            </a:r>
            <a:r>
              <a:rPr lang="en-US" altLang="zh-CN" sz="2800" b="1">
                <a:latin typeface="Times New Roman" panose="02020603050405020304" pitchFamily="18" charset="0"/>
                <a:ea typeface="隶书" panose="02010509060101010101" pitchFamily="49" charset="-122"/>
              </a:rPr>
              <a:t>;         </a:t>
            </a:r>
            <a:endParaRPr lang="en-US" altLang="zh-CN" sz="2800">
              <a:latin typeface="Times New Roman" panose="02020603050405020304" pitchFamily="18" charset="0"/>
              <a:ea typeface="隶书" panose="02010509060101010101" pitchFamily="49" charset="-122"/>
            </a:endParaRPr>
          </a:p>
        </p:txBody>
      </p:sp>
    </p:spTree>
  </p:cSld>
  <p:clrMapOvr>
    <a:masterClrMapping/>
  </p:clrMapOvr>
  <p:transition>
    <p:wipe dir="r"/>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350581B1-F252-42C6-87C7-5328CB24864B}"/>
              </a:ext>
            </a:extLst>
          </p:cNvPr>
          <p:cNvSpPr>
            <a:spLocks noGrp="1"/>
          </p:cNvSpPr>
          <p:nvPr>
            <p:ph type="sldNum" sz="quarter" idx="11"/>
          </p:nvPr>
        </p:nvSpPr>
        <p:spPr/>
        <p:txBody>
          <a:bodyPr/>
          <a:lstStyle/>
          <a:p>
            <a:fld id="{9A0A1033-233C-4125-8844-8F358C56E953}" type="slidenum">
              <a:rPr lang="en-US" altLang="zh-CN"/>
              <a:pPr/>
              <a:t>164</a:t>
            </a:fld>
            <a:endParaRPr lang="en-US" altLang="zh-CN"/>
          </a:p>
        </p:txBody>
      </p:sp>
      <p:sp>
        <p:nvSpPr>
          <p:cNvPr id="438275" name="Rectangle 3">
            <a:extLst>
              <a:ext uri="{FF2B5EF4-FFF2-40B4-BE49-F238E27FC236}">
                <a16:creationId xmlns:a16="http://schemas.microsoft.com/office/drawing/2014/main" id="{BA0768D6-649E-4F15-B2B5-68F3B1A8B411}"/>
              </a:ext>
            </a:extLst>
          </p:cNvPr>
          <p:cNvSpPr>
            <a:spLocks noGrp="1" noChangeArrowheads="1"/>
          </p:cNvSpPr>
          <p:nvPr>
            <p:ph type="body" idx="1"/>
          </p:nvPr>
        </p:nvSpPr>
        <p:spPr>
          <a:xfrm>
            <a:off x="627063" y="730250"/>
            <a:ext cx="8229600" cy="5651500"/>
          </a:xfrm>
        </p:spPr>
        <p:txBody>
          <a:bodyPr/>
          <a:lstStyle/>
          <a:p>
            <a:pPr>
              <a:lnSpc>
                <a:spcPct val="105000"/>
              </a:lnSpc>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NodeList[i].rightChild = NULL</a:t>
            </a:r>
            <a:r>
              <a:rPr lang="en-US" altLang="zh-CN" sz="2800" b="1">
                <a:latin typeface="Times New Roman" panose="02020603050405020304" pitchFamily="18" charset="0"/>
                <a:ea typeface="隶书" panose="02010509060101010101" pitchFamily="49" charset="-122"/>
              </a:rPr>
              <a:t>;</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NodeList[i].parent = NULL</a:t>
            </a:r>
            <a:r>
              <a:rPr lang="en-US" altLang="zh-CN" sz="2800" b="1">
                <a:latin typeface="Times New Roman" panose="02020603050405020304" pitchFamily="18" charset="0"/>
                <a:ea typeface="隶书" panose="02010509060101010101" pitchFamily="49" charset="-122"/>
              </a:rPr>
              <a:t>;</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hp.Insert(NodeList[i])</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插入最小堆中</a:t>
            </a:r>
          </a:p>
          <a:p>
            <a:pPr>
              <a:lnSpc>
                <a:spcPct val="105000"/>
              </a:lnSpc>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for </a:t>
            </a:r>
            <a:r>
              <a:rPr lang="en-US" altLang="zh-CN" sz="2800">
                <a:latin typeface="Times New Roman" panose="02020603050405020304" pitchFamily="18" charset="0"/>
                <a:ea typeface="隶书" panose="02010509060101010101" pitchFamily="49" charset="-122"/>
              </a:rPr>
              <a:t>(i = 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 </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 n</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en-US" altLang="zh-CN" sz="2800">
                <a:solidFill>
                  <a:schemeClr val="tx2"/>
                </a:solidFill>
                <a:latin typeface="Times New Roman" panose="02020603050405020304" pitchFamily="18" charset="0"/>
                <a:ea typeface="隶书" panose="02010509060101010101" pitchFamily="49" charset="-122"/>
              </a:rPr>
              <a:t>n-1</a:t>
            </a:r>
            <a:r>
              <a:rPr lang="zh-CN" altLang="en-US" sz="2800">
                <a:solidFill>
                  <a:schemeClr val="tx2"/>
                </a:solidFill>
                <a:latin typeface="Times New Roman" panose="02020603050405020304" pitchFamily="18" charset="0"/>
                <a:ea typeface="隶书" panose="02010509060101010101" pitchFamily="49" charset="-122"/>
              </a:rPr>
              <a:t>趟</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建</a:t>
            </a:r>
            <a:r>
              <a:rPr lang="en-US" altLang="zh-CN" sz="2800">
                <a:solidFill>
                  <a:schemeClr val="tx2"/>
                </a:solidFill>
                <a:latin typeface="Times New Roman" panose="02020603050405020304" pitchFamily="18" charset="0"/>
                <a:ea typeface="隶书" panose="02010509060101010101" pitchFamily="49" charset="-122"/>
              </a:rPr>
              <a:t>Huffman</a:t>
            </a:r>
            <a:r>
              <a:rPr lang="zh-CN" altLang="en-US" sz="2800">
                <a:solidFill>
                  <a:schemeClr val="tx2"/>
                </a:solidFill>
                <a:latin typeface="Times New Roman" panose="02020603050405020304" pitchFamily="18" charset="0"/>
                <a:ea typeface="隶书" panose="02010509060101010101" pitchFamily="49" charset="-122"/>
              </a:rPr>
              <a:t>树</a:t>
            </a:r>
          </a:p>
          <a:p>
            <a:pPr>
              <a:lnSpc>
                <a:spcPct val="105000"/>
              </a:lnSpc>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hp.Remove (first)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根权值最小的树</a:t>
            </a:r>
          </a:p>
          <a:p>
            <a:pPr>
              <a:lnSpc>
                <a:spcPct val="105000"/>
              </a:lnSpc>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hp.Remove (second)</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根权值次小的树</a:t>
            </a:r>
          </a:p>
          <a:p>
            <a:pPr>
              <a:lnSpc>
                <a:spcPct val="105000"/>
              </a:lnSpc>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merge (first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second</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parent)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合并</a:t>
            </a:r>
          </a:p>
          <a:p>
            <a:pPr>
              <a:lnSpc>
                <a:spcPct val="105000"/>
              </a:lnSpc>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hp.Insert (*parent)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重新插入堆中</a:t>
            </a:r>
          </a:p>
          <a:p>
            <a:pPr>
              <a:lnSpc>
                <a:spcPct val="105000"/>
              </a:lnSpc>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root = parent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建立根结点</a:t>
            </a:r>
          </a:p>
          <a:p>
            <a:pPr>
              <a:lnSpc>
                <a:spcPct val="105000"/>
              </a:lnSpc>
              <a:spcBef>
                <a:spcPct val="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15C4D352-6E5B-4CB1-8B61-F175B9B09699}"/>
              </a:ext>
            </a:extLst>
          </p:cNvPr>
          <p:cNvSpPr>
            <a:spLocks noGrp="1"/>
          </p:cNvSpPr>
          <p:nvPr>
            <p:ph type="sldNum" sz="quarter" idx="11"/>
          </p:nvPr>
        </p:nvSpPr>
        <p:spPr/>
        <p:txBody>
          <a:bodyPr/>
          <a:lstStyle/>
          <a:p>
            <a:fld id="{3C342839-F277-4562-9821-115424357A7D}" type="slidenum">
              <a:rPr lang="en-US" altLang="zh-CN"/>
              <a:pPr/>
              <a:t>165</a:t>
            </a:fld>
            <a:endParaRPr lang="en-US" altLang="zh-CN"/>
          </a:p>
        </p:txBody>
      </p:sp>
      <p:sp>
        <p:nvSpPr>
          <p:cNvPr id="439298" name="Rectangle 2">
            <a:extLst>
              <a:ext uri="{FF2B5EF4-FFF2-40B4-BE49-F238E27FC236}">
                <a16:creationId xmlns:a16="http://schemas.microsoft.com/office/drawing/2014/main" id="{8FB7C2FE-EE6C-4EAB-9BC9-CF7400B98685}"/>
              </a:ext>
            </a:extLst>
          </p:cNvPr>
          <p:cNvSpPr>
            <a:spLocks noGrp="1" noChangeArrowheads="1"/>
          </p:cNvSpPr>
          <p:nvPr>
            <p:ph type="body" idx="1"/>
          </p:nvPr>
        </p:nvSpPr>
        <p:spPr>
          <a:xfrm>
            <a:off x="627063" y="730250"/>
            <a:ext cx="8229600" cy="5651500"/>
          </a:xfrm>
        </p:spPr>
        <p:txBody>
          <a:bodyPr/>
          <a:lstStyle/>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HuffmanTree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t>
            </a:r>
          </a:p>
          <a:p>
            <a:pPr>
              <a:lnSpc>
                <a:spcPct val="105000"/>
              </a:lnSpc>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mergeTree (HuffmanNode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bt1</a:t>
            </a:r>
            <a:r>
              <a:rPr lang="en-US" altLang="zh-CN" sz="2800" b="1">
                <a:latin typeface="Times New Roman" panose="02020603050405020304" pitchFamily="18" charset="0"/>
                <a:ea typeface="隶书" panose="02010509060101010101" pitchFamily="49" charset="-122"/>
              </a:rPr>
              <a:t>, 	</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HuffmanNode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bt2</a:t>
            </a:r>
            <a:r>
              <a:rPr lang="en-US" altLang="zh-CN" sz="2800" b="1">
                <a:latin typeface="Times New Roman" panose="02020603050405020304" pitchFamily="18" charset="0"/>
                <a:ea typeface="隶书" panose="02010509060101010101" pitchFamily="49" charset="-122"/>
              </a:rPr>
              <a:t>, </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HuffmanNode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&gt; *&amp; </a:t>
            </a:r>
            <a:r>
              <a:rPr lang="en-US" altLang="zh-CN" sz="2800">
                <a:latin typeface="Times New Roman" panose="02020603050405020304" pitchFamily="18" charset="0"/>
                <a:ea typeface="隶书" panose="02010509060101010101" pitchFamily="49" charset="-122"/>
              </a:rPr>
              <a:t>parent)</a:t>
            </a:r>
            <a:r>
              <a:rPr lang="en-US" altLang="zh-CN" sz="2800" b="1">
                <a:latin typeface="Times New Roman" panose="02020603050405020304" pitchFamily="18" charset="0"/>
                <a:ea typeface="隶书" panose="02010509060101010101" pitchFamily="49" charset="-122"/>
              </a:rPr>
              <a:t> {</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parent =</a:t>
            </a:r>
            <a:r>
              <a:rPr lang="en-US" altLang="zh-CN" sz="2800" b="1">
                <a:latin typeface="Times New Roman" panose="02020603050405020304" pitchFamily="18" charset="0"/>
                <a:ea typeface="隶书" panose="02010509060101010101" pitchFamily="49" charset="-122"/>
              </a:rPr>
              <a:t> new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parent</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leftChild =</a:t>
            </a:r>
            <a:r>
              <a:rPr lang="en-US" altLang="zh-CN" sz="2800" b="1">
                <a:latin typeface="Times New Roman" panose="02020603050405020304" pitchFamily="18" charset="0"/>
                <a:ea typeface="隶书" panose="02010509060101010101" pitchFamily="49" charset="-122"/>
              </a:rPr>
              <a:t> &amp;</a:t>
            </a:r>
            <a:r>
              <a:rPr lang="en-US" altLang="zh-CN" sz="2800">
                <a:latin typeface="Times New Roman" panose="02020603050405020304" pitchFamily="18" charset="0"/>
                <a:ea typeface="隶书" panose="02010509060101010101" pitchFamily="49" charset="-122"/>
              </a:rPr>
              <a:t>bt1</a:t>
            </a:r>
            <a:r>
              <a:rPr lang="en-US" altLang="zh-CN" sz="2800" b="1">
                <a:latin typeface="Times New Roman" panose="02020603050405020304" pitchFamily="18" charset="0"/>
                <a:ea typeface="隶书" panose="02010509060101010101" pitchFamily="49" charset="-122"/>
              </a:rPr>
              <a:t>;</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parent</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rightChild</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 &amp;</a:t>
            </a:r>
            <a:r>
              <a:rPr lang="en-US" altLang="zh-CN" sz="2800">
                <a:latin typeface="Times New Roman" panose="02020603050405020304" pitchFamily="18" charset="0"/>
                <a:ea typeface="隶书" panose="02010509060101010101" pitchFamily="49" charset="-122"/>
              </a:rPr>
              <a:t>bt2</a:t>
            </a:r>
            <a:r>
              <a:rPr lang="en-US" altLang="zh-CN" sz="2800" b="1">
                <a:latin typeface="Times New Roman" panose="02020603050405020304" pitchFamily="18" charset="0"/>
                <a:ea typeface="隶书" panose="02010509060101010101" pitchFamily="49" charset="-122"/>
              </a:rPr>
              <a:t>;</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parent</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data.key =</a:t>
            </a:r>
          </a:p>
          <a:p>
            <a:pPr>
              <a:lnSpc>
                <a:spcPct val="105000"/>
              </a:lnSpc>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bt1.root</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data.key+bt2.root</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data.key</a:t>
            </a:r>
            <a:r>
              <a:rPr lang="en-US" altLang="zh-CN" sz="2800" b="1">
                <a:latin typeface="Times New Roman" panose="02020603050405020304" pitchFamily="18" charset="0"/>
                <a:ea typeface="隶书" panose="02010509060101010101" pitchFamily="49" charset="-122"/>
              </a:rPr>
              <a:t>;</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bt1.root</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parent = bt2.root</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parent = parent</a:t>
            </a:r>
            <a:r>
              <a:rPr lang="en-US" altLang="zh-CN" sz="2800" b="1">
                <a:latin typeface="Times New Roman" panose="02020603050405020304" pitchFamily="18" charset="0"/>
                <a:ea typeface="隶书" panose="02010509060101010101" pitchFamily="49" charset="-122"/>
              </a:rPr>
              <a:t>; </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p:txBody>
      </p:sp>
    </p:spTree>
  </p:cSld>
  <p:clrMapOvr>
    <a:masterClrMapping/>
  </p:clrMapOvr>
  <p:transition>
    <p:wipe dir="r"/>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8917530E-0C88-4812-BA3E-EF4F89B79606}"/>
              </a:ext>
            </a:extLst>
          </p:cNvPr>
          <p:cNvSpPr>
            <a:spLocks noGrp="1"/>
          </p:cNvSpPr>
          <p:nvPr>
            <p:ph type="sldNum" sz="quarter" idx="11"/>
          </p:nvPr>
        </p:nvSpPr>
        <p:spPr/>
        <p:txBody>
          <a:bodyPr/>
          <a:lstStyle/>
          <a:p>
            <a:fld id="{93966516-5B49-4939-B824-F81A78B61556}" type="slidenum">
              <a:rPr lang="en-US" altLang="zh-CN"/>
              <a:pPr/>
              <a:t>166</a:t>
            </a:fld>
            <a:endParaRPr lang="en-US" altLang="zh-CN"/>
          </a:p>
        </p:txBody>
      </p:sp>
      <p:sp>
        <p:nvSpPr>
          <p:cNvPr id="290821" name="Rectangle 5">
            <a:extLst>
              <a:ext uri="{FF2B5EF4-FFF2-40B4-BE49-F238E27FC236}">
                <a16:creationId xmlns:a16="http://schemas.microsoft.com/office/drawing/2014/main" id="{D87BE1FA-876E-49C9-A3B8-BD720A9851D4}"/>
              </a:ext>
            </a:extLst>
          </p:cNvPr>
          <p:cNvSpPr>
            <a:spLocks noGrp="1" noChangeArrowheads="1"/>
          </p:cNvSpPr>
          <p:nvPr>
            <p:ph type="title"/>
          </p:nvPr>
        </p:nvSpPr>
        <p:spPr>
          <a:xfrm>
            <a:off x="457200" y="457200"/>
            <a:ext cx="8229600" cy="919163"/>
          </a:xfrm>
        </p:spPr>
        <p:txBody>
          <a:bodyPr/>
          <a:lstStyle/>
          <a:p>
            <a:pPr algn="ctr"/>
            <a:r>
              <a:rPr kumimoji="1" lang="zh-CN" altLang="en-US" sz="4000" b="1">
                <a:solidFill>
                  <a:schemeClr val="tx2"/>
                </a:solidFill>
                <a:latin typeface="华文新魏" panose="02010800040101010101" pitchFamily="2" charset="-122"/>
                <a:ea typeface="华文新魏" panose="02010800040101010101" pitchFamily="2" charset="-122"/>
              </a:rPr>
              <a:t>采用静态链表的</a:t>
            </a:r>
            <a:r>
              <a:rPr kumimoji="1" lang="en-US" altLang="zh-CN" sz="4000" b="1">
                <a:solidFill>
                  <a:schemeClr val="tx2"/>
                </a:solidFill>
                <a:latin typeface="华文新魏" panose="02010800040101010101" pitchFamily="2" charset="-122"/>
                <a:ea typeface="华文新魏" panose="02010800040101010101" pitchFamily="2" charset="-122"/>
              </a:rPr>
              <a:t>Huffman</a:t>
            </a:r>
            <a:r>
              <a:rPr kumimoji="1" lang="zh-CN" altLang="en-US" sz="4000" b="1">
                <a:solidFill>
                  <a:schemeClr val="tx2"/>
                </a:solidFill>
                <a:latin typeface="华文新魏" panose="02010800040101010101" pitchFamily="2" charset="-122"/>
                <a:ea typeface="华文新魏" panose="02010800040101010101" pitchFamily="2" charset="-122"/>
              </a:rPr>
              <a:t>树</a:t>
            </a:r>
          </a:p>
        </p:txBody>
      </p:sp>
      <p:sp>
        <p:nvSpPr>
          <p:cNvPr id="290822" name="Rectangle 6">
            <a:extLst>
              <a:ext uri="{FF2B5EF4-FFF2-40B4-BE49-F238E27FC236}">
                <a16:creationId xmlns:a16="http://schemas.microsoft.com/office/drawing/2014/main" id="{5C1E4182-CE8E-41BF-ABC8-FE6125BC22CC}"/>
              </a:ext>
            </a:extLst>
          </p:cNvPr>
          <p:cNvSpPr>
            <a:spLocks noGrp="1" noChangeArrowheads="1"/>
          </p:cNvSpPr>
          <p:nvPr>
            <p:ph type="body" idx="1"/>
          </p:nvPr>
        </p:nvSpPr>
        <p:spPr>
          <a:xfrm>
            <a:off x="627063" y="1414463"/>
            <a:ext cx="7832725" cy="4967287"/>
          </a:xfrm>
        </p:spPr>
        <p:txBody>
          <a:bodyPr/>
          <a:lstStyle/>
          <a:p>
            <a:pPr>
              <a:lnSpc>
                <a:spcPct val="90000"/>
              </a:lnSpc>
              <a:buClr>
                <a:srgbClr val="800080"/>
              </a:buClr>
              <a:buSzPct val="50000"/>
            </a:pPr>
            <a:r>
              <a:rPr kumimoji="1" lang="zh-CN" altLang="en-US" sz="3000" b="1">
                <a:latin typeface="Times New Roman" panose="02020603050405020304" pitchFamily="18" charset="0"/>
                <a:ea typeface="仿宋_GB2312" pitchFamily="49" charset="-122"/>
              </a:rPr>
              <a:t>可以采用静态链表方式存储</a:t>
            </a:r>
            <a:r>
              <a:rPr kumimoji="1" lang="en-US" altLang="zh-CN" sz="3000" b="1">
                <a:latin typeface="Times New Roman" panose="02020603050405020304" pitchFamily="18" charset="0"/>
                <a:ea typeface="仿宋_GB2312" pitchFamily="49" charset="-122"/>
              </a:rPr>
              <a:t>Huffman</a:t>
            </a:r>
            <a:r>
              <a:rPr kumimoji="1" lang="zh-CN" altLang="en-US" sz="3000" b="1">
                <a:latin typeface="Times New Roman" panose="02020603050405020304" pitchFamily="18" charset="0"/>
                <a:ea typeface="仿宋_GB2312" pitchFamily="49" charset="-122"/>
              </a:rPr>
              <a:t>树，其类定义如下：</a:t>
            </a:r>
          </a:p>
          <a:p>
            <a:pPr>
              <a:lnSpc>
                <a:spcPct val="90000"/>
              </a:lnSpc>
              <a:buClr>
                <a:srgbClr val="800080"/>
              </a:buClr>
              <a:buSzPct val="50000"/>
            </a:pPr>
            <a:endParaRPr kumimoji="1" lang="zh-CN" altLang="en-US" sz="800" b="1">
              <a:latin typeface="Times New Roman" panose="02020603050405020304" pitchFamily="18" charset="0"/>
              <a:ea typeface="仿宋_GB2312" pitchFamily="49" charset="-122"/>
            </a:endParaRPr>
          </a:p>
          <a:p>
            <a:pPr>
              <a:lnSpc>
                <a:spcPct val="90000"/>
              </a:lnSpc>
              <a:buFont typeface="Wingdings" panose="05000000000000000000" pitchFamily="2" charset="2"/>
              <a:buNone/>
            </a:pPr>
            <a:r>
              <a:rPr kumimoji="1" lang="zh-CN" altLang="en-US" sz="2800" b="1">
                <a:solidFill>
                  <a:srgbClr val="CC3300"/>
                </a:solidFill>
                <a:latin typeface="Times New Roman" panose="02020603050405020304" pitchFamily="18" charset="0"/>
                <a:ea typeface="华文新魏" panose="02010800040101010101" pitchFamily="2" charset="-122"/>
              </a:rPr>
              <a:t>     </a:t>
            </a:r>
            <a:r>
              <a:rPr kumimoji="1" lang="en-US" altLang="zh-CN" sz="2800" b="1">
                <a:solidFill>
                  <a:schemeClr val="tx2"/>
                </a:solidFill>
                <a:latin typeface="Times New Roman" panose="02020603050405020304" pitchFamily="18" charset="0"/>
                <a:ea typeface="华文新魏" panose="02010800040101010101" pitchFamily="2" charset="-122"/>
              </a:rPr>
              <a:t>const </a:t>
            </a:r>
            <a:r>
              <a:rPr kumimoji="1" lang="en-US" altLang="zh-CN" sz="2800">
                <a:solidFill>
                  <a:schemeClr val="tx2"/>
                </a:solidFill>
                <a:latin typeface="Times New Roman" panose="02020603050405020304" pitchFamily="18" charset="0"/>
                <a:ea typeface="华文新魏" panose="02010800040101010101" pitchFamily="2" charset="-122"/>
              </a:rPr>
              <a:t> </a:t>
            </a:r>
            <a:r>
              <a:rPr kumimoji="1" lang="en-US" altLang="zh-CN" sz="2800" b="1">
                <a:solidFill>
                  <a:schemeClr val="tx2"/>
                </a:solidFill>
                <a:latin typeface="Times New Roman" panose="02020603050405020304" pitchFamily="18" charset="0"/>
                <a:ea typeface="华文新魏" panose="02010800040101010101" pitchFamily="2" charset="-122"/>
              </a:rPr>
              <a:t>int</a:t>
            </a:r>
            <a:r>
              <a:rPr kumimoji="1" lang="en-US" altLang="zh-CN" sz="2800">
                <a:solidFill>
                  <a:schemeClr val="tx2"/>
                </a:solidFill>
                <a:latin typeface="Times New Roman" panose="02020603050405020304" pitchFamily="18" charset="0"/>
                <a:ea typeface="华文新魏" panose="02010800040101010101" pitchFamily="2" charset="-122"/>
              </a:rPr>
              <a:t> n = 20</a:t>
            </a:r>
            <a:r>
              <a:rPr kumimoji="1" lang="en-US" altLang="zh-CN" sz="2800" b="1">
                <a:solidFill>
                  <a:schemeClr val="tx2"/>
                </a:solidFill>
                <a:latin typeface="Times New Roman" panose="02020603050405020304" pitchFamily="18" charset="0"/>
                <a:ea typeface="华文新魏" panose="02010800040101010101" pitchFamily="2" charset="-122"/>
              </a:rPr>
              <a:t>;</a:t>
            </a:r>
          </a:p>
          <a:p>
            <a:pPr>
              <a:lnSpc>
                <a:spcPct val="90000"/>
              </a:lnSpc>
              <a:buFont typeface="Wingdings" panose="05000000000000000000" pitchFamily="2" charset="2"/>
              <a:buNone/>
            </a:pPr>
            <a:r>
              <a:rPr kumimoji="1" lang="en-US" altLang="zh-CN" sz="2800" b="1">
                <a:solidFill>
                  <a:schemeClr val="tx2"/>
                </a:solidFill>
                <a:latin typeface="Times New Roman" panose="02020603050405020304" pitchFamily="18" charset="0"/>
                <a:ea typeface="华文新魏" panose="02010800040101010101" pitchFamily="2" charset="-122"/>
              </a:rPr>
              <a:t>     const int </a:t>
            </a:r>
            <a:r>
              <a:rPr kumimoji="1" lang="en-US" altLang="zh-CN" sz="2800">
                <a:solidFill>
                  <a:schemeClr val="tx2"/>
                </a:solidFill>
                <a:latin typeface="Times New Roman" panose="02020603050405020304" pitchFamily="18" charset="0"/>
                <a:ea typeface="华文新魏" panose="02010800040101010101" pitchFamily="2" charset="-122"/>
              </a:rPr>
              <a:t>m = 2*n</a:t>
            </a:r>
            <a:r>
              <a:rPr kumimoji="1" lang="en-US" altLang="zh-CN" sz="2800">
                <a:solidFill>
                  <a:schemeClr val="tx2"/>
                </a:solidFill>
                <a:latin typeface="Courier New" panose="02070309020205020404" pitchFamily="49" charset="0"/>
                <a:ea typeface="华文新魏" panose="02010800040101010101" pitchFamily="2" charset="-122"/>
              </a:rPr>
              <a:t>-</a:t>
            </a:r>
            <a:r>
              <a:rPr kumimoji="1" lang="en-US" altLang="zh-CN" sz="2800">
                <a:solidFill>
                  <a:schemeClr val="tx2"/>
                </a:solidFill>
                <a:latin typeface="Times New Roman" panose="02020603050405020304" pitchFamily="18" charset="0"/>
                <a:ea typeface="华文新魏" panose="02010800040101010101" pitchFamily="2" charset="-122"/>
              </a:rPr>
              <a:t>1</a:t>
            </a:r>
            <a:r>
              <a:rPr kumimoji="1" lang="en-US" altLang="zh-CN" sz="2800" b="1">
                <a:solidFill>
                  <a:schemeClr val="tx2"/>
                </a:solidFill>
                <a:latin typeface="Times New Roman" panose="02020603050405020304" pitchFamily="18" charset="0"/>
                <a:ea typeface="华文新魏" panose="02010800040101010101" pitchFamily="2" charset="-122"/>
              </a:rPr>
              <a:t>;</a:t>
            </a:r>
          </a:p>
          <a:p>
            <a:pPr>
              <a:lnSpc>
                <a:spcPct val="90000"/>
              </a:lnSpc>
              <a:buFont typeface="Wingdings" panose="05000000000000000000" pitchFamily="2" charset="2"/>
              <a:buNone/>
            </a:pPr>
            <a:r>
              <a:rPr kumimoji="1" lang="en-US" altLang="zh-CN" sz="800" b="1">
                <a:solidFill>
                  <a:schemeClr val="tx2"/>
                </a:solidFill>
                <a:latin typeface="Times New Roman" panose="02020603050405020304" pitchFamily="18" charset="0"/>
                <a:ea typeface="华文新魏" panose="02010800040101010101" pitchFamily="2" charset="-122"/>
              </a:rPr>
              <a:t> </a:t>
            </a:r>
          </a:p>
          <a:p>
            <a:pPr>
              <a:lnSpc>
                <a:spcPct val="90000"/>
              </a:lnSpc>
              <a:buFont typeface="Wingdings" panose="05000000000000000000" pitchFamily="2" charset="2"/>
              <a:buNone/>
            </a:pPr>
            <a:r>
              <a:rPr kumimoji="1" lang="en-US" altLang="zh-CN" sz="2800" b="1">
                <a:solidFill>
                  <a:schemeClr val="tx2"/>
                </a:solidFill>
                <a:latin typeface="Times New Roman" panose="02020603050405020304" pitchFamily="18" charset="0"/>
                <a:ea typeface="华文新魏" panose="02010800040101010101" pitchFamily="2" charset="-122"/>
              </a:rPr>
              <a:t>     typedef struct {</a:t>
            </a:r>
            <a:endParaRPr kumimoji="1" lang="en-US" altLang="zh-CN" sz="2800">
              <a:solidFill>
                <a:schemeClr val="tx2"/>
              </a:solidFill>
              <a:latin typeface="Times New Roman" panose="02020603050405020304" pitchFamily="18" charset="0"/>
              <a:ea typeface="华文新魏" panose="02010800040101010101" pitchFamily="2" charset="-122"/>
            </a:endParaRPr>
          </a:p>
          <a:p>
            <a:pPr>
              <a:lnSpc>
                <a:spcPct val="90000"/>
              </a:lnSpc>
              <a:buFont typeface="Wingdings" panose="05000000000000000000" pitchFamily="2" charset="2"/>
              <a:buNone/>
            </a:pPr>
            <a:r>
              <a:rPr kumimoji="1" lang="en-US" altLang="zh-CN" sz="2800">
                <a:solidFill>
                  <a:schemeClr val="tx2"/>
                </a:solidFill>
                <a:latin typeface="Times New Roman" panose="02020603050405020304" pitchFamily="18" charset="0"/>
                <a:ea typeface="华文新魏" panose="02010800040101010101" pitchFamily="2" charset="-122"/>
              </a:rPr>
              <a:t>         </a:t>
            </a:r>
            <a:r>
              <a:rPr kumimoji="1" lang="en-US" altLang="zh-CN" sz="2800" b="1">
                <a:solidFill>
                  <a:schemeClr val="tx2"/>
                </a:solidFill>
                <a:latin typeface="Times New Roman" panose="02020603050405020304" pitchFamily="18" charset="0"/>
                <a:ea typeface="华文新魏" panose="02010800040101010101" pitchFamily="2" charset="-122"/>
              </a:rPr>
              <a:t>float </a:t>
            </a:r>
            <a:r>
              <a:rPr kumimoji="1" lang="en-US" altLang="zh-CN" sz="2800">
                <a:solidFill>
                  <a:schemeClr val="tx2"/>
                </a:solidFill>
                <a:latin typeface="Times New Roman" panose="02020603050405020304" pitchFamily="18" charset="0"/>
                <a:ea typeface="华文新魏" panose="02010800040101010101" pitchFamily="2" charset="-122"/>
              </a:rPr>
              <a:t>weight</a:t>
            </a:r>
            <a:r>
              <a:rPr kumimoji="1" lang="en-US" altLang="zh-CN" sz="2800" b="1">
                <a:solidFill>
                  <a:schemeClr val="tx2"/>
                </a:solidFill>
                <a:latin typeface="Times New Roman" panose="02020603050405020304" pitchFamily="18" charset="0"/>
                <a:ea typeface="华文新魏" panose="02010800040101010101" pitchFamily="2" charset="-122"/>
              </a:rPr>
              <a:t>;</a:t>
            </a:r>
          </a:p>
          <a:p>
            <a:pPr>
              <a:lnSpc>
                <a:spcPct val="90000"/>
              </a:lnSpc>
              <a:buFont typeface="Wingdings" panose="05000000000000000000" pitchFamily="2" charset="2"/>
              <a:buNone/>
            </a:pPr>
            <a:r>
              <a:rPr kumimoji="1" lang="en-US" altLang="zh-CN" sz="2800">
                <a:solidFill>
                  <a:schemeClr val="tx2"/>
                </a:solidFill>
                <a:latin typeface="Times New Roman" panose="02020603050405020304" pitchFamily="18" charset="0"/>
                <a:ea typeface="华文新魏" panose="02010800040101010101" pitchFamily="2" charset="-122"/>
              </a:rPr>
              <a:t>   </a:t>
            </a:r>
            <a:r>
              <a:rPr kumimoji="1" lang="en-US" altLang="zh-CN" sz="2800" b="1">
                <a:solidFill>
                  <a:schemeClr val="tx2"/>
                </a:solidFill>
                <a:latin typeface="Times New Roman" panose="02020603050405020304" pitchFamily="18" charset="0"/>
                <a:ea typeface="华文新魏" panose="02010800040101010101" pitchFamily="2" charset="-122"/>
              </a:rPr>
              <a:t>      int</a:t>
            </a:r>
            <a:r>
              <a:rPr kumimoji="1" lang="en-US" altLang="zh-CN" sz="2800">
                <a:solidFill>
                  <a:schemeClr val="tx2"/>
                </a:solidFill>
                <a:latin typeface="Times New Roman" panose="02020603050405020304" pitchFamily="18" charset="0"/>
                <a:ea typeface="华文新魏" panose="02010800040101010101" pitchFamily="2" charset="-122"/>
              </a:rPr>
              <a:t> parent, lchild, rchild</a:t>
            </a:r>
            <a:r>
              <a:rPr kumimoji="1" lang="en-US" altLang="zh-CN" sz="2800" b="1">
                <a:solidFill>
                  <a:schemeClr val="tx2"/>
                </a:solidFill>
                <a:latin typeface="Times New Roman" panose="02020603050405020304" pitchFamily="18" charset="0"/>
                <a:ea typeface="华文新魏" panose="02010800040101010101" pitchFamily="2" charset="-122"/>
              </a:rPr>
              <a:t>;</a:t>
            </a:r>
          </a:p>
          <a:p>
            <a:pPr>
              <a:lnSpc>
                <a:spcPct val="90000"/>
              </a:lnSpc>
              <a:buFont typeface="Wingdings" panose="05000000000000000000" pitchFamily="2" charset="2"/>
              <a:buNone/>
            </a:pPr>
            <a:r>
              <a:rPr kumimoji="1" lang="en-US" altLang="zh-CN" sz="2800" b="1">
                <a:solidFill>
                  <a:schemeClr val="tx2"/>
                </a:solidFill>
                <a:latin typeface="Times New Roman" panose="02020603050405020304" pitchFamily="18" charset="0"/>
                <a:ea typeface="华文新魏" panose="02010800040101010101" pitchFamily="2" charset="-122"/>
              </a:rPr>
              <a:t>     } </a:t>
            </a:r>
            <a:r>
              <a:rPr kumimoji="1" lang="en-US" altLang="zh-CN" sz="2800">
                <a:solidFill>
                  <a:schemeClr val="tx2"/>
                </a:solidFill>
                <a:latin typeface="Times New Roman" panose="02020603050405020304" pitchFamily="18" charset="0"/>
                <a:ea typeface="华文新魏" panose="02010800040101010101" pitchFamily="2" charset="-122"/>
              </a:rPr>
              <a:t>HTNode</a:t>
            </a:r>
            <a:r>
              <a:rPr kumimoji="1" lang="en-US" altLang="zh-CN" sz="2800" b="1">
                <a:solidFill>
                  <a:schemeClr val="tx2"/>
                </a:solidFill>
                <a:latin typeface="Times New Roman" panose="02020603050405020304" pitchFamily="18" charset="0"/>
                <a:ea typeface="华文新魏" panose="02010800040101010101" pitchFamily="2" charset="-122"/>
              </a:rPr>
              <a:t>;</a:t>
            </a:r>
          </a:p>
          <a:p>
            <a:pPr>
              <a:lnSpc>
                <a:spcPct val="90000"/>
              </a:lnSpc>
              <a:buFont typeface="Wingdings" panose="05000000000000000000" pitchFamily="2" charset="2"/>
              <a:buNone/>
            </a:pPr>
            <a:endParaRPr kumimoji="1" lang="en-US" altLang="zh-CN" sz="800" b="1">
              <a:solidFill>
                <a:schemeClr val="tx2"/>
              </a:solidFill>
              <a:latin typeface="Times New Roman" panose="02020603050405020304" pitchFamily="18" charset="0"/>
              <a:ea typeface="华文新魏" panose="02010800040101010101" pitchFamily="2" charset="-122"/>
            </a:endParaRPr>
          </a:p>
          <a:p>
            <a:pPr>
              <a:lnSpc>
                <a:spcPct val="90000"/>
              </a:lnSpc>
              <a:buFont typeface="Wingdings" panose="05000000000000000000" pitchFamily="2" charset="2"/>
              <a:buNone/>
            </a:pPr>
            <a:r>
              <a:rPr kumimoji="1" lang="en-US" altLang="zh-CN" sz="2800" b="1">
                <a:solidFill>
                  <a:schemeClr val="tx2"/>
                </a:solidFill>
                <a:latin typeface="Times New Roman" panose="02020603050405020304" pitchFamily="18" charset="0"/>
                <a:ea typeface="华文新魏" panose="02010800040101010101" pitchFamily="2" charset="-122"/>
              </a:rPr>
              <a:t>     typedef </a:t>
            </a:r>
            <a:r>
              <a:rPr kumimoji="1" lang="en-US" altLang="zh-CN" sz="2800">
                <a:solidFill>
                  <a:schemeClr val="tx2"/>
                </a:solidFill>
                <a:latin typeface="Times New Roman" panose="02020603050405020304" pitchFamily="18" charset="0"/>
                <a:ea typeface="华文新魏" panose="02010800040101010101" pitchFamily="2" charset="-122"/>
              </a:rPr>
              <a:t>HTNode HuffmanTree[m]</a:t>
            </a:r>
            <a:r>
              <a:rPr kumimoji="1" lang="en-US" altLang="zh-CN" sz="2800" b="1">
                <a:solidFill>
                  <a:schemeClr val="tx2"/>
                </a:solidFill>
                <a:latin typeface="Times New Roman" panose="02020603050405020304" pitchFamily="18" charset="0"/>
                <a:ea typeface="华文新魏" panose="02010800040101010101" pitchFamily="2" charset="-122"/>
              </a:rPr>
              <a:t>;</a:t>
            </a:r>
          </a:p>
        </p:txBody>
      </p:sp>
    </p:spTree>
  </p:cSld>
  <p:clrMapOvr>
    <a:masterClrMapping/>
  </p:clrMapOvr>
  <p:transition>
    <p:wipe dir="r"/>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2">
            <a:extLst>
              <a:ext uri="{FF2B5EF4-FFF2-40B4-BE49-F238E27FC236}">
                <a16:creationId xmlns:a16="http://schemas.microsoft.com/office/drawing/2014/main" id="{E002D11D-623D-44A1-8902-CBE92051C600}"/>
              </a:ext>
            </a:extLst>
          </p:cNvPr>
          <p:cNvSpPr>
            <a:spLocks noGrp="1"/>
          </p:cNvSpPr>
          <p:nvPr>
            <p:ph type="sldNum" sz="quarter" idx="11"/>
          </p:nvPr>
        </p:nvSpPr>
        <p:spPr/>
        <p:txBody>
          <a:bodyPr/>
          <a:lstStyle/>
          <a:p>
            <a:fld id="{69E87EF3-5DF2-4BAD-A1F2-F9ECF2A69CC8}" type="slidenum">
              <a:rPr lang="en-US" altLang="zh-CN"/>
              <a:pPr/>
              <a:t>167</a:t>
            </a:fld>
            <a:endParaRPr lang="en-US" altLang="zh-CN"/>
          </a:p>
        </p:txBody>
      </p:sp>
      <p:sp>
        <p:nvSpPr>
          <p:cNvPr id="292866" name="Rectangle 2">
            <a:extLst>
              <a:ext uri="{FF2B5EF4-FFF2-40B4-BE49-F238E27FC236}">
                <a16:creationId xmlns:a16="http://schemas.microsoft.com/office/drawing/2014/main" id="{84BCBE38-5FD4-4865-972C-AA76F7A53C33}"/>
              </a:ext>
            </a:extLst>
          </p:cNvPr>
          <p:cNvSpPr>
            <a:spLocks noChangeArrowheads="1"/>
          </p:cNvSpPr>
          <p:nvPr/>
        </p:nvSpPr>
        <p:spPr bwMode="auto">
          <a:xfrm>
            <a:off x="542925" y="1690688"/>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en-US"/>
          </a:p>
        </p:txBody>
      </p:sp>
      <p:sp>
        <p:nvSpPr>
          <p:cNvPr id="292867" name="Rectangle 3">
            <a:extLst>
              <a:ext uri="{FF2B5EF4-FFF2-40B4-BE49-F238E27FC236}">
                <a16:creationId xmlns:a16="http://schemas.microsoft.com/office/drawing/2014/main" id="{AF653044-470B-4DC4-AF92-5141997FA1FB}"/>
              </a:ext>
            </a:extLst>
          </p:cNvPr>
          <p:cNvSpPr>
            <a:spLocks noChangeArrowheads="1"/>
          </p:cNvSpPr>
          <p:nvPr/>
        </p:nvSpPr>
        <p:spPr bwMode="auto">
          <a:xfrm>
            <a:off x="1152525" y="1690688"/>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en-US"/>
          </a:p>
        </p:txBody>
      </p:sp>
      <p:sp>
        <p:nvSpPr>
          <p:cNvPr id="292868" name="Text Box 4">
            <a:extLst>
              <a:ext uri="{FF2B5EF4-FFF2-40B4-BE49-F238E27FC236}">
                <a16:creationId xmlns:a16="http://schemas.microsoft.com/office/drawing/2014/main" id="{121D9C1D-DAF9-4E20-8046-2D0084298C23}"/>
              </a:ext>
            </a:extLst>
          </p:cNvPr>
          <p:cNvSpPr txBox="1">
            <a:spLocks noChangeArrowheads="1"/>
          </p:cNvSpPr>
          <p:nvPr/>
        </p:nvSpPr>
        <p:spPr bwMode="auto">
          <a:xfrm>
            <a:off x="1143000" y="1628775"/>
            <a:ext cx="3825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chemeClr val="tx2"/>
                </a:solidFill>
              </a:rPr>
              <a:t>5</a:t>
            </a:r>
            <a:endParaRPr kumimoji="1" lang="en-US" altLang="zh-CN" sz="2400">
              <a:latin typeface="Times New Roman" panose="02020603050405020304" pitchFamily="18" charset="0"/>
            </a:endParaRPr>
          </a:p>
        </p:txBody>
      </p:sp>
      <p:sp>
        <p:nvSpPr>
          <p:cNvPr id="292869" name="Rectangle 5">
            <a:extLst>
              <a:ext uri="{FF2B5EF4-FFF2-40B4-BE49-F238E27FC236}">
                <a16:creationId xmlns:a16="http://schemas.microsoft.com/office/drawing/2014/main" id="{34811162-A7B1-482C-BCC6-845F5B3744ED}"/>
              </a:ext>
            </a:extLst>
          </p:cNvPr>
          <p:cNvSpPr>
            <a:spLocks noChangeArrowheads="1"/>
          </p:cNvSpPr>
          <p:nvPr/>
        </p:nvSpPr>
        <p:spPr bwMode="auto">
          <a:xfrm>
            <a:off x="1722438" y="1690688"/>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en-US"/>
          </a:p>
        </p:txBody>
      </p:sp>
      <p:sp>
        <p:nvSpPr>
          <p:cNvPr id="292870" name="Rectangle 6">
            <a:extLst>
              <a:ext uri="{FF2B5EF4-FFF2-40B4-BE49-F238E27FC236}">
                <a16:creationId xmlns:a16="http://schemas.microsoft.com/office/drawing/2014/main" id="{A01C312B-A732-48A9-B0DF-C0D903143EE9}"/>
              </a:ext>
            </a:extLst>
          </p:cNvPr>
          <p:cNvSpPr>
            <a:spLocks noChangeArrowheads="1"/>
          </p:cNvSpPr>
          <p:nvPr/>
        </p:nvSpPr>
        <p:spPr bwMode="auto">
          <a:xfrm>
            <a:off x="2286000" y="1690688"/>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en-US"/>
          </a:p>
        </p:txBody>
      </p:sp>
      <p:sp>
        <p:nvSpPr>
          <p:cNvPr id="292871" name="Text Box 7">
            <a:extLst>
              <a:ext uri="{FF2B5EF4-FFF2-40B4-BE49-F238E27FC236}">
                <a16:creationId xmlns:a16="http://schemas.microsoft.com/office/drawing/2014/main" id="{F5B136A3-D114-41ED-A781-64F9A8287247}"/>
              </a:ext>
            </a:extLst>
          </p:cNvPr>
          <p:cNvSpPr txBox="1">
            <a:spLocks noChangeArrowheads="1"/>
          </p:cNvSpPr>
          <p:nvPr/>
        </p:nvSpPr>
        <p:spPr bwMode="auto">
          <a:xfrm>
            <a:off x="1712913" y="1628775"/>
            <a:ext cx="382587"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chemeClr val="tx2"/>
                </a:solidFill>
              </a:rPr>
              <a:t>2</a:t>
            </a:r>
            <a:endParaRPr kumimoji="1" lang="en-US" altLang="zh-CN" sz="2400">
              <a:latin typeface="Times New Roman" panose="02020603050405020304" pitchFamily="18" charset="0"/>
            </a:endParaRPr>
          </a:p>
        </p:txBody>
      </p:sp>
      <p:sp>
        <p:nvSpPr>
          <p:cNvPr id="292872" name="Text Box 8">
            <a:extLst>
              <a:ext uri="{FF2B5EF4-FFF2-40B4-BE49-F238E27FC236}">
                <a16:creationId xmlns:a16="http://schemas.microsoft.com/office/drawing/2014/main" id="{E78765AE-7F2E-4F4A-B1AF-577C193AAAB3}"/>
              </a:ext>
            </a:extLst>
          </p:cNvPr>
          <p:cNvSpPr txBox="1">
            <a:spLocks noChangeArrowheads="1"/>
          </p:cNvSpPr>
          <p:nvPr/>
        </p:nvSpPr>
        <p:spPr bwMode="auto">
          <a:xfrm>
            <a:off x="533400" y="1614488"/>
            <a:ext cx="3825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chemeClr val="tx2"/>
                </a:solidFill>
              </a:rPr>
              <a:t>7</a:t>
            </a:r>
            <a:endParaRPr kumimoji="1" lang="en-US" altLang="zh-CN" sz="2400">
              <a:latin typeface="Times New Roman" panose="02020603050405020304" pitchFamily="18" charset="0"/>
            </a:endParaRPr>
          </a:p>
        </p:txBody>
      </p:sp>
      <p:sp>
        <p:nvSpPr>
          <p:cNvPr id="292873" name="Text Box 9">
            <a:extLst>
              <a:ext uri="{FF2B5EF4-FFF2-40B4-BE49-F238E27FC236}">
                <a16:creationId xmlns:a16="http://schemas.microsoft.com/office/drawing/2014/main" id="{712E6AFF-0D94-4115-9CA7-C6E11B6A3BB3}"/>
              </a:ext>
            </a:extLst>
          </p:cNvPr>
          <p:cNvSpPr txBox="1">
            <a:spLocks noChangeArrowheads="1"/>
          </p:cNvSpPr>
          <p:nvPr/>
        </p:nvSpPr>
        <p:spPr bwMode="auto">
          <a:xfrm>
            <a:off x="2295525" y="1628775"/>
            <a:ext cx="3825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chemeClr val="tx2"/>
                </a:solidFill>
              </a:rPr>
              <a:t>4</a:t>
            </a:r>
            <a:endParaRPr kumimoji="1" lang="en-US" altLang="zh-CN" sz="2400">
              <a:latin typeface="Times New Roman" panose="02020603050405020304" pitchFamily="18" charset="0"/>
            </a:endParaRPr>
          </a:p>
        </p:txBody>
      </p:sp>
      <p:sp>
        <p:nvSpPr>
          <p:cNvPr id="292874" name="Rectangle 10">
            <a:extLst>
              <a:ext uri="{FF2B5EF4-FFF2-40B4-BE49-F238E27FC236}">
                <a16:creationId xmlns:a16="http://schemas.microsoft.com/office/drawing/2014/main" id="{E82AA7D1-0DAF-4AB1-BAC7-97827F8F562A}"/>
              </a:ext>
            </a:extLst>
          </p:cNvPr>
          <p:cNvSpPr>
            <a:spLocks noChangeArrowheads="1"/>
          </p:cNvSpPr>
          <p:nvPr/>
        </p:nvSpPr>
        <p:spPr bwMode="auto">
          <a:xfrm>
            <a:off x="3352800" y="1538288"/>
            <a:ext cx="5181600" cy="4267200"/>
          </a:xfrm>
          <a:prstGeom prst="rect">
            <a:avLst/>
          </a:prstGeom>
          <a:noFill/>
          <a:ln w="38100">
            <a:solidFill>
              <a:srgbClr val="000099"/>
            </a:solidFill>
            <a:miter lim="800000"/>
            <a:headEnd/>
            <a:tailEnd/>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2875" name="Line 11">
            <a:extLst>
              <a:ext uri="{FF2B5EF4-FFF2-40B4-BE49-F238E27FC236}">
                <a16:creationId xmlns:a16="http://schemas.microsoft.com/office/drawing/2014/main" id="{AFD95715-9E23-4C24-B5C2-18BB0F05F449}"/>
              </a:ext>
            </a:extLst>
          </p:cNvPr>
          <p:cNvSpPr>
            <a:spLocks noChangeShapeType="1"/>
          </p:cNvSpPr>
          <p:nvPr/>
        </p:nvSpPr>
        <p:spPr bwMode="auto">
          <a:xfrm>
            <a:off x="5715000" y="1538288"/>
            <a:ext cx="0" cy="42672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2876" name="Line 12">
            <a:extLst>
              <a:ext uri="{FF2B5EF4-FFF2-40B4-BE49-F238E27FC236}">
                <a16:creationId xmlns:a16="http://schemas.microsoft.com/office/drawing/2014/main" id="{688B4A6E-9629-4873-B3E7-D660618C3786}"/>
              </a:ext>
            </a:extLst>
          </p:cNvPr>
          <p:cNvSpPr>
            <a:spLocks noChangeShapeType="1"/>
          </p:cNvSpPr>
          <p:nvPr/>
        </p:nvSpPr>
        <p:spPr bwMode="auto">
          <a:xfrm>
            <a:off x="7086600" y="1538288"/>
            <a:ext cx="0" cy="42672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2877" name="Line 13">
            <a:extLst>
              <a:ext uri="{FF2B5EF4-FFF2-40B4-BE49-F238E27FC236}">
                <a16:creationId xmlns:a16="http://schemas.microsoft.com/office/drawing/2014/main" id="{665BF7B7-7E76-4F5B-9A38-1DCCE2C76F06}"/>
              </a:ext>
            </a:extLst>
          </p:cNvPr>
          <p:cNvSpPr>
            <a:spLocks noChangeShapeType="1"/>
          </p:cNvSpPr>
          <p:nvPr/>
        </p:nvSpPr>
        <p:spPr bwMode="auto">
          <a:xfrm>
            <a:off x="4495800" y="1538288"/>
            <a:ext cx="0" cy="42672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2878" name="Text Box 14">
            <a:extLst>
              <a:ext uri="{FF2B5EF4-FFF2-40B4-BE49-F238E27FC236}">
                <a16:creationId xmlns:a16="http://schemas.microsoft.com/office/drawing/2014/main" id="{04D8C0B9-564C-4416-A3FB-1D86093E380C}"/>
              </a:ext>
            </a:extLst>
          </p:cNvPr>
          <p:cNvSpPr txBox="1">
            <a:spLocks noChangeArrowheads="1"/>
          </p:cNvSpPr>
          <p:nvPr/>
        </p:nvSpPr>
        <p:spPr bwMode="auto">
          <a:xfrm>
            <a:off x="3352800" y="928688"/>
            <a:ext cx="4729163" cy="519112"/>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Arial Narrow" panose="020B0606020202030204" pitchFamily="34" charset="0"/>
              </a:rPr>
              <a:t>Weight    parent     lchild     rchild</a:t>
            </a:r>
            <a:endParaRPr kumimoji="1" lang="en-US" altLang="zh-CN" sz="2800">
              <a:latin typeface="Arial Narrow" panose="020B0606020202030204" pitchFamily="34" charset="0"/>
            </a:endParaRPr>
          </a:p>
        </p:txBody>
      </p:sp>
      <p:sp>
        <p:nvSpPr>
          <p:cNvPr id="292879" name="Text Box 15">
            <a:extLst>
              <a:ext uri="{FF2B5EF4-FFF2-40B4-BE49-F238E27FC236}">
                <a16:creationId xmlns:a16="http://schemas.microsoft.com/office/drawing/2014/main" id="{B96A1E9A-D8D1-417E-8284-58268827667E}"/>
              </a:ext>
            </a:extLst>
          </p:cNvPr>
          <p:cNvSpPr txBox="1">
            <a:spLocks noChangeArrowheads="1"/>
          </p:cNvSpPr>
          <p:nvPr/>
        </p:nvSpPr>
        <p:spPr bwMode="auto">
          <a:xfrm>
            <a:off x="3686175" y="1533525"/>
            <a:ext cx="4464050" cy="419576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120000"/>
              </a:lnSpc>
              <a:spcBef>
                <a:spcPct val="20000"/>
              </a:spcBef>
            </a:pPr>
            <a:r>
              <a:rPr kumimoji="1" lang="en-US" altLang="zh-CN" sz="2800">
                <a:solidFill>
                  <a:srgbClr val="CC0000"/>
                </a:solidFill>
              </a:rPr>
              <a:t>7</a:t>
            </a:r>
            <a:r>
              <a:rPr kumimoji="1" lang="en-US" altLang="zh-CN" sz="2800"/>
              <a:t>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a:t>
            </a:r>
            <a:endParaRPr kumimoji="1" lang="en-US" altLang="zh-CN" sz="2800"/>
          </a:p>
          <a:p>
            <a:pPr>
              <a:lnSpc>
                <a:spcPct val="120000"/>
              </a:lnSpc>
              <a:spcBef>
                <a:spcPct val="20000"/>
              </a:spcBef>
            </a:pPr>
            <a:r>
              <a:rPr kumimoji="1" lang="en-US" altLang="zh-CN" sz="2800">
                <a:solidFill>
                  <a:srgbClr val="CC0000"/>
                </a:solidFill>
              </a:rPr>
              <a:t>5</a:t>
            </a:r>
            <a:r>
              <a:rPr kumimoji="1" lang="en-US" altLang="zh-CN" sz="2800"/>
              <a:t>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a:t>
            </a:r>
            <a:endParaRPr kumimoji="1" lang="en-US" altLang="zh-CN" sz="2800"/>
          </a:p>
          <a:p>
            <a:pPr>
              <a:lnSpc>
                <a:spcPct val="120000"/>
              </a:lnSpc>
              <a:spcBef>
                <a:spcPct val="20000"/>
              </a:spcBef>
            </a:pPr>
            <a:r>
              <a:rPr kumimoji="1" lang="en-US" altLang="zh-CN" sz="2800">
                <a:solidFill>
                  <a:srgbClr val="CC0000"/>
                </a:solidFill>
              </a:rPr>
              <a:t>2</a:t>
            </a:r>
            <a:r>
              <a:rPr kumimoji="1" lang="en-US" altLang="zh-CN" sz="2800"/>
              <a:t>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a:t>
            </a:r>
            <a:endParaRPr kumimoji="1" lang="en-US" altLang="zh-CN" sz="2800"/>
          </a:p>
          <a:p>
            <a:pPr>
              <a:lnSpc>
                <a:spcPct val="120000"/>
              </a:lnSpc>
              <a:spcBef>
                <a:spcPct val="20000"/>
              </a:spcBef>
            </a:pPr>
            <a:r>
              <a:rPr kumimoji="1" lang="en-US" altLang="zh-CN" sz="2800">
                <a:solidFill>
                  <a:srgbClr val="CC0000"/>
                </a:solidFill>
              </a:rPr>
              <a:t>4</a:t>
            </a:r>
            <a:r>
              <a:rPr kumimoji="1" lang="en-US" altLang="zh-CN" sz="2800"/>
              <a:t>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a:t>
            </a:r>
          </a:p>
          <a:p>
            <a:pPr>
              <a:lnSpc>
                <a:spcPct val="120000"/>
              </a:lnSpc>
              <a:spcBef>
                <a:spcPct val="20000"/>
              </a:spcBef>
            </a:pPr>
            <a:r>
              <a:rPr kumimoji="1" lang="en-US" altLang="zh-CN" sz="2800">
                <a:solidFill>
                  <a:srgbClr val="009900"/>
                </a:solidFill>
              </a:rPr>
              <a:t>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a:t>
            </a:r>
          </a:p>
          <a:p>
            <a:pPr>
              <a:lnSpc>
                <a:spcPct val="120000"/>
              </a:lnSpc>
              <a:spcBef>
                <a:spcPct val="20000"/>
              </a:spcBef>
            </a:pPr>
            <a:r>
              <a:rPr kumimoji="1" lang="en-US" altLang="zh-CN" sz="2800">
                <a:solidFill>
                  <a:srgbClr val="009900"/>
                </a:solidFill>
              </a:rPr>
              <a:t>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a:t>
            </a:r>
          </a:p>
          <a:p>
            <a:pPr>
              <a:lnSpc>
                <a:spcPct val="120000"/>
              </a:lnSpc>
              <a:spcBef>
                <a:spcPct val="20000"/>
              </a:spcBef>
            </a:pPr>
            <a:r>
              <a:rPr kumimoji="1" lang="en-US" altLang="zh-CN" sz="2800">
                <a:solidFill>
                  <a:srgbClr val="009900"/>
                </a:solidFill>
              </a:rPr>
              <a:t>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a:t>
            </a:r>
          </a:p>
        </p:txBody>
      </p:sp>
      <p:sp>
        <p:nvSpPr>
          <p:cNvPr id="292880" name="Line 16">
            <a:extLst>
              <a:ext uri="{FF2B5EF4-FFF2-40B4-BE49-F238E27FC236}">
                <a16:creationId xmlns:a16="http://schemas.microsoft.com/office/drawing/2014/main" id="{CDBC53FA-D973-48A6-A359-FA94C7BB44E2}"/>
              </a:ext>
            </a:extLst>
          </p:cNvPr>
          <p:cNvSpPr>
            <a:spLocks noChangeShapeType="1"/>
          </p:cNvSpPr>
          <p:nvPr/>
        </p:nvSpPr>
        <p:spPr bwMode="auto">
          <a:xfrm>
            <a:off x="3352800" y="21478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2881" name="Line 17">
            <a:extLst>
              <a:ext uri="{FF2B5EF4-FFF2-40B4-BE49-F238E27FC236}">
                <a16:creationId xmlns:a16="http://schemas.microsoft.com/office/drawing/2014/main" id="{F896C52F-BC42-4D00-9D7D-4440BAD394E8}"/>
              </a:ext>
            </a:extLst>
          </p:cNvPr>
          <p:cNvSpPr>
            <a:spLocks noChangeShapeType="1"/>
          </p:cNvSpPr>
          <p:nvPr/>
        </p:nvSpPr>
        <p:spPr bwMode="auto">
          <a:xfrm>
            <a:off x="3352800" y="27574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2882" name="Line 18">
            <a:extLst>
              <a:ext uri="{FF2B5EF4-FFF2-40B4-BE49-F238E27FC236}">
                <a16:creationId xmlns:a16="http://schemas.microsoft.com/office/drawing/2014/main" id="{01FA257A-34C7-409D-89D8-673ACEE9A868}"/>
              </a:ext>
            </a:extLst>
          </p:cNvPr>
          <p:cNvSpPr>
            <a:spLocks noChangeShapeType="1"/>
          </p:cNvSpPr>
          <p:nvPr/>
        </p:nvSpPr>
        <p:spPr bwMode="auto">
          <a:xfrm>
            <a:off x="3352800" y="33670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2883" name="Line 19">
            <a:extLst>
              <a:ext uri="{FF2B5EF4-FFF2-40B4-BE49-F238E27FC236}">
                <a16:creationId xmlns:a16="http://schemas.microsoft.com/office/drawing/2014/main" id="{FF277A5A-EECF-4BA3-AE33-ED94817012A2}"/>
              </a:ext>
            </a:extLst>
          </p:cNvPr>
          <p:cNvSpPr>
            <a:spLocks noChangeShapeType="1"/>
          </p:cNvSpPr>
          <p:nvPr/>
        </p:nvSpPr>
        <p:spPr bwMode="auto">
          <a:xfrm>
            <a:off x="3352800" y="39766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2884" name="Line 20">
            <a:extLst>
              <a:ext uri="{FF2B5EF4-FFF2-40B4-BE49-F238E27FC236}">
                <a16:creationId xmlns:a16="http://schemas.microsoft.com/office/drawing/2014/main" id="{A5360E9D-C341-4ABA-9995-701AB831A303}"/>
              </a:ext>
            </a:extLst>
          </p:cNvPr>
          <p:cNvSpPr>
            <a:spLocks noChangeShapeType="1"/>
          </p:cNvSpPr>
          <p:nvPr/>
        </p:nvSpPr>
        <p:spPr bwMode="auto">
          <a:xfrm>
            <a:off x="3352800" y="45862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2885" name="Line 21">
            <a:extLst>
              <a:ext uri="{FF2B5EF4-FFF2-40B4-BE49-F238E27FC236}">
                <a16:creationId xmlns:a16="http://schemas.microsoft.com/office/drawing/2014/main" id="{00DF7D3B-120E-4F67-AD19-5455A2AF5E73}"/>
              </a:ext>
            </a:extLst>
          </p:cNvPr>
          <p:cNvSpPr>
            <a:spLocks noChangeShapeType="1"/>
          </p:cNvSpPr>
          <p:nvPr/>
        </p:nvSpPr>
        <p:spPr bwMode="auto">
          <a:xfrm>
            <a:off x="3352800" y="51958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2886" name="Text Box 22">
            <a:extLst>
              <a:ext uri="{FF2B5EF4-FFF2-40B4-BE49-F238E27FC236}">
                <a16:creationId xmlns:a16="http://schemas.microsoft.com/office/drawing/2014/main" id="{98A346CC-33FE-48BB-A0D7-A128007D1ACA}"/>
              </a:ext>
            </a:extLst>
          </p:cNvPr>
          <p:cNvSpPr txBox="1">
            <a:spLocks noChangeArrowheads="1"/>
          </p:cNvSpPr>
          <p:nvPr/>
        </p:nvSpPr>
        <p:spPr bwMode="auto">
          <a:xfrm>
            <a:off x="2914650" y="1617663"/>
            <a:ext cx="361950" cy="412115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5000"/>
              </a:lnSpc>
              <a:spcBef>
                <a:spcPct val="35000"/>
              </a:spcBef>
            </a:pPr>
            <a:r>
              <a:rPr kumimoji="1" lang="en-US" altLang="zh-CN" sz="2800" b="1">
                <a:solidFill>
                  <a:srgbClr val="000099"/>
                </a:solidFill>
                <a:latin typeface="Times New Roman" panose="02020603050405020304" pitchFamily="18" charset="0"/>
              </a:rPr>
              <a:t>0</a:t>
            </a:r>
          </a:p>
          <a:p>
            <a:pPr algn="ctr">
              <a:lnSpc>
                <a:spcPct val="105000"/>
              </a:lnSpc>
              <a:spcBef>
                <a:spcPct val="35000"/>
              </a:spcBef>
            </a:pPr>
            <a:r>
              <a:rPr kumimoji="1" lang="en-US" altLang="zh-CN" sz="2800" b="1">
                <a:solidFill>
                  <a:srgbClr val="000099"/>
                </a:solidFill>
                <a:latin typeface="Times New Roman" panose="02020603050405020304" pitchFamily="18" charset="0"/>
              </a:rPr>
              <a:t>1</a:t>
            </a:r>
          </a:p>
          <a:p>
            <a:pPr algn="ctr">
              <a:lnSpc>
                <a:spcPct val="105000"/>
              </a:lnSpc>
              <a:spcBef>
                <a:spcPct val="35000"/>
              </a:spcBef>
            </a:pPr>
            <a:r>
              <a:rPr kumimoji="1" lang="en-US" altLang="zh-CN" sz="2800" b="1">
                <a:solidFill>
                  <a:srgbClr val="000099"/>
                </a:solidFill>
                <a:latin typeface="Times New Roman" panose="02020603050405020304" pitchFamily="18" charset="0"/>
              </a:rPr>
              <a:t>2</a:t>
            </a:r>
          </a:p>
          <a:p>
            <a:pPr algn="ctr">
              <a:lnSpc>
                <a:spcPct val="105000"/>
              </a:lnSpc>
              <a:spcBef>
                <a:spcPct val="35000"/>
              </a:spcBef>
            </a:pPr>
            <a:r>
              <a:rPr kumimoji="1" lang="en-US" altLang="zh-CN" sz="2800" b="1">
                <a:solidFill>
                  <a:srgbClr val="000099"/>
                </a:solidFill>
                <a:latin typeface="Times New Roman" panose="02020603050405020304" pitchFamily="18" charset="0"/>
              </a:rPr>
              <a:t>3</a:t>
            </a:r>
          </a:p>
          <a:p>
            <a:pPr algn="ctr">
              <a:lnSpc>
                <a:spcPct val="105000"/>
              </a:lnSpc>
              <a:spcBef>
                <a:spcPct val="35000"/>
              </a:spcBef>
            </a:pPr>
            <a:r>
              <a:rPr kumimoji="1" lang="en-US" altLang="zh-CN" sz="2800" b="1">
                <a:solidFill>
                  <a:srgbClr val="000099"/>
                </a:solidFill>
                <a:latin typeface="Times New Roman" panose="02020603050405020304" pitchFamily="18" charset="0"/>
              </a:rPr>
              <a:t>4</a:t>
            </a:r>
          </a:p>
          <a:p>
            <a:pPr algn="ctr">
              <a:lnSpc>
                <a:spcPct val="105000"/>
              </a:lnSpc>
              <a:spcBef>
                <a:spcPct val="35000"/>
              </a:spcBef>
            </a:pPr>
            <a:r>
              <a:rPr kumimoji="1" lang="en-US" altLang="zh-CN" sz="2800" b="1">
                <a:solidFill>
                  <a:srgbClr val="000099"/>
                </a:solidFill>
                <a:latin typeface="Times New Roman" panose="02020603050405020304" pitchFamily="18" charset="0"/>
              </a:rPr>
              <a:t>5</a:t>
            </a:r>
          </a:p>
          <a:p>
            <a:pPr algn="ctr">
              <a:lnSpc>
                <a:spcPct val="105000"/>
              </a:lnSpc>
              <a:spcBef>
                <a:spcPct val="35000"/>
              </a:spcBef>
            </a:pPr>
            <a:r>
              <a:rPr kumimoji="1" lang="en-US" altLang="zh-CN" sz="2800" b="1">
                <a:solidFill>
                  <a:srgbClr val="000099"/>
                </a:solidFill>
                <a:latin typeface="Times New Roman" panose="02020603050405020304" pitchFamily="18" charset="0"/>
              </a:rPr>
              <a:t>6</a:t>
            </a:r>
            <a:endParaRPr kumimoji="1" lang="en-US" altLang="zh-CN" sz="2400">
              <a:latin typeface="Times New Roman" panose="02020603050405020304" pitchFamily="18" charset="0"/>
            </a:endParaRPr>
          </a:p>
        </p:txBody>
      </p:sp>
    </p:spTree>
  </p:cSld>
  <p:clrMapOvr>
    <a:masterClrMapping/>
  </p:clrMapOvr>
  <p:transition>
    <p:wipe dir="r"/>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灯片编号占位符 2">
            <a:extLst>
              <a:ext uri="{FF2B5EF4-FFF2-40B4-BE49-F238E27FC236}">
                <a16:creationId xmlns:a16="http://schemas.microsoft.com/office/drawing/2014/main" id="{A5526E53-DB68-4AE5-9DB3-40981A3B01E2}"/>
              </a:ext>
            </a:extLst>
          </p:cNvPr>
          <p:cNvSpPr>
            <a:spLocks noGrp="1"/>
          </p:cNvSpPr>
          <p:nvPr>
            <p:ph type="sldNum" sz="quarter" idx="11"/>
          </p:nvPr>
        </p:nvSpPr>
        <p:spPr/>
        <p:txBody>
          <a:bodyPr/>
          <a:lstStyle/>
          <a:p>
            <a:fld id="{1CCBB44A-880A-43D5-B685-10FCD42CE457}" type="slidenum">
              <a:rPr lang="en-US" altLang="zh-CN"/>
              <a:pPr/>
              <a:t>168</a:t>
            </a:fld>
            <a:endParaRPr lang="en-US" altLang="zh-CN"/>
          </a:p>
        </p:txBody>
      </p:sp>
      <p:sp>
        <p:nvSpPr>
          <p:cNvPr id="293890" name="Rectangle 2">
            <a:extLst>
              <a:ext uri="{FF2B5EF4-FFF2-40B4-BE49-F238E27FC236}">
                <a16:creationId xmlns:a16="http://schemas.microsoft.com/office/drawing/2014/main" id="{E8E83ADF-13CB-4B38-B586-78B614F071B6}"/>
              </a:ext>
            </a:extLst>
          </p:cNvPr>
          <p:cNvSpPr>
            <a:spLocks noChangeArrowheads="1"/>
          </p:cNvSpPr>
          <p:nvPr/>
        </p:nvSpPr>
        <p:spPr bwMode="auto">
          <a:xfrm>
            <a:off x="609600" y="4510088"/>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en-US"/>
          </a:p>
        </p:txBody>
      </p:sp>
      <p:sp>
        <p:nvSpPr>
          <p:cNvPr id="293891" name="Rectangle 3">
            <a:extLst>
              <a:ext uri="{FF2B5EF4-FFF2-40B4-BE49-F238E27FC236}">
                <a16:creationId xmlns:a16="http://schemas.microsoft.com/office/drawing/2014/main" id="{ED1E57A4-282A-4658-B364-66996C9B14DE}"/>
              </a:ext>
            </a:extLst>
          </p:cNvPr>
          <p:cNvSpPr>
            <a:spLocks noChangeArrowheads="1"/>
          </p:cNvSpPr>
          <p:nvPr/>
        </p:nvSpPr>
        <p:spPr bwMode="auto">
          <a:xfrm>
            <a:off x="1228725" y="4510088"/>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en-US"/>
          </a:p>
        </p:txBody>
      </p:sp>
      <p:sp>
        <p:nvSpPr>
          <p:cNvPr id="293892" name="Text Box 4">
            <a:extLst>
              <a:ext uri="{FF2B5EF4-FFF2-40B4-BE49-F238E27FC236}">
                <a16:creationId xmlns:a16="http://schemas.microsoft.com/office/drawing/2014/main" id="{69673A5C-BE8B-4EEB-8A5E-8D266F42714A}"/>
              </a:ext>
            </a:extLst>
          </p:cNvPr>
          <p:cNvSpPr txBox="1">
            <a:spLocks noChangeArrowheads="1"/>
          </p:cNvSpPr>
          <p:nvPr/>
        </p:nvSpPr>
        <p:spPr bwMode="auto">
          <a:xfrm>
            <a:off x="1219200" y="4448175"/>
            <a:ext cx="3825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chemeClr val="tx2"/>
                </a:solidFill>
              </a:rPr>
              <a:t>5</a:t>
            </a:r>
            <a:endParaRPr kumimoji="1" lang="en-US" altLang="zh-CN" sz="2400">
              <a:latin typeface="Times New Roman" panose="02020603050405020304" pitchFamily="18" charset="0"/>
            </a:endParaRPr>
          </a:p>
        </p:txBody>
      </p:sp>
      <p:sp>
        <p:nvSpPr>
          <p:cNvPr id="293893" name="Line 5">
            <a:extLst>
              <a:ext uri="{FF2B5EF4-FFF2-40B4-BE49-F238E27FC236}">
                <a16:creationId xmlns:a16="http://schemas.microsoft.com/office/drawing/2014/main" id="{1E728942-4BE8-42BD-B1CD-31D13BD01E89}"/>
              </a:ext>
            </a:extLst>
          </p:cNvPr>
          <p:cNvSpPr>
            <a:spLocks noChangeShapeType="1"/>
          </p:cNvSpPr>
          <p:nvPr/>
        </p:nvSpPr>
        <p:spPr bwMode="auto">
          <a:xfrm>
            <a:off x="2143125" y="4891088"/>
            <a:ext cx="2286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3894" name="Line 6">
            <a:extLst>
              <a:ext uri="{FF2B5EF4-FFF2-40B4-BE49-F238E27FC236}">
                <a16:creationId xmlns:a16="http://schemas.microsoft.com/office/drawing/2014/main" id="{E2E2E598-83AB-4C0D-A0DC-231E13D1D752}"/>
              </a:ext>
            </a:extLst>
          </p:cNvPr>
          <p:cNvSpPr>
            <a:spLocks noChangeShapeType="1"/>
          </p:cNvSpPr>
          <p:nvPr/>
        </p:nvSpPr>
        <p:spPr bwMode="auto">
          <a:xfrm flipH="1">
            <a:off x="1762125" y="4891088"/>
            <a:ext cx="2286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3895" name="Rectangle 7">
            <a:extLst>
              <a:ext uri="{FF2B5EF4-FFF2-40B4-BE49-F238E27FC236}">
                <a16:creationId xmlns:a16="http://schemas.microsoft.com/office/drawing/2014/main" id="{D0F97B7E-2F92-44F6-A91E-8816214AF304}"/>
              </a:ext>
            </a:extLst>
          </p:cNvPr>
          <p:cNvSpPr>
            <a:spLocks noChangeArrowheads="1"/>
          </p:cNvSpPr>
          <p:nvPr/>
        </p:nvSpPr>
        <p:spPr bwMode="auto">
          <a:xfrm>
            <a:off x="1533525" y="5272088"/>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en-US"/>
          </a:p>
        </p:txBody>
      </p:sp>
      <p:sp>
        <p:nvSpPr>
          <p:cNvPr id="293896" name="Rectangle 8">
            <a:extLst>
              <a:ext uri="{FF2B5EF4-FFF2-40B4-BE49-F238E27FC236}">
                <a16:creationId xmlns:a16="http://schemas.microsoft.com/office/drawing/2014/main" id="{B0401A97-3E79-4495-B422-8E357F2131A5}"/>
              </a:ext>
            </a:extLst>
          </p:cNvPr>
          <p:cNvSpPr>
            <a:spLocks noChangeArrowheads="1"/>
          </p:cNvSpPr>
          <p:nvPr/>
        </p:nvSpPr>
        <p:spPr bwMode="auto">
          <a:xfrm>
            <a:off x="2238375" y="5272088"/>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en-US"/>
          </a:p>
        </p:txBody>
      </p:sp>
      <p:sp>
        <p:nvSpPr>
          <p:cNvPr id="293897" name="Oval 9">
            <a:extLst>
              <a:ext uri="{FF2B5EF4-FFF2-40B4-BE49-F238E27FC236}">
                <a16:creationId xmlns:a16="http://schemas.microsoft.com/office/drawing/2014/main" id="{2E266CFD-A588-4448-869E-7237CFDBE5F8}"/>
              </a:ext>
            </a:extLst>
          </p:cNvPr>
          <p:cNvSpPr>
            <a:spLocks noChangeArrowheads="1"/>
          </p:cNvSpPr>
          <p:nvPr/>
        </p:nvSpPr>
        <p:spPr bwMode="auto">
          <a:xfrm>
            <a:off x="1838325" y="4510088"/>
            <a:ext cx="457200" cy="457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93898" name="Text Box 10">
            <a:extLst>
              <a:ext uri="{FF2B5EF4-FFF2-40B4-BE49-F238E27FC236}">
                <a16:creationId xmlns:a16="http://schemas.microsoft.com/office/drawing/2014/main" id="{C7E39665-FA34-4296-9988-0C9A58F62E0B}"/>
              </a:ext>
            </a:extLst>
          </p:cNvPr>
          <p:cNvSpPr txBox="1">
            <a:spLocks noChangeArrowheads="1"/>
          </p:cNvSpPr>
          <p:nvPr/>
        </p:nvSpPr>
        <p:spPr bwMode="auto">
          <a:xfrm>
            <a:off x="1524000" y="5210175"/>
            <a:ext cx="3825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chemeClr val="tx2"/>
                </a:solidFill>
              </a:rPr>
              <a:t>2</a:t>
            </a:r>
            <a:endParaRPr kumimoji="1" lang="en-US" altLang="zh-CN" sz="2400">
              <a:latin typeface="Times New Roman" panose="02020603050405020304" pitchFamily="18" charset="0"/>
            </a:endParaRPr>
          </a:p>
        </p:txBody>
      </p:sp>
      <p:sp>
        <p:nvSpPr>
          <p:cNvPr id="293899" name="Text Box 11">
            <a:extLst>
              <a:ext uri="{FF2B5EF4-FFF2-40B4-BE49-F238E27FC236}">
                <a16:creationId xmlns:a16="http://schemas.microsoft.com/office/drawing/2014/main" id="{9D468288-A968-4B6A-869A-CAA40F47FD25}"/>
              </a:ext>
            </a:extLst>
          </p:cNvPr>
          <p:cNvSpPr txBox="1">
            <a:spLocks noChangeArrowheads="1"/>
          </p:cNvSpPr>
          <p:nvPr/>
        </p:nvSpPr>
        <p:spPr bwMode="auto">
          <a:xfrm>
            <a:off x="600075" y="4433888"/>
            <a:ext cx="3825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chemeClr val="tx2"/>
                </a:solidFill>
              </a:rPr>
              <a:t>7</a:t>
            </a:r>
            <a:endParaRPr kumimoji="1" lang="en-US" altLang="zh-CN" sz="2400">
              <a:latin typeface="Times New Roman" panose="02020603050405020304" pitchFamily="18" charset="0"/>
            </a:endParaRPr>
          </a:p>
        </p:txBody>
      </p:sp>
      <p:sp>
        <p:nvSpPr>
          <p:cNvPr id="293900" name="Text Box 12">
            <a:extLst>
              <a:ext uri="{FF2B5EF4-FFF2-40B4-BE49-F238E27FC236}">
                <a16:creationId xmlns:a16="http://schemas.microsoft.com/office/drawing/2014/main" id="{CA3F04D3-ACFB-4A24-B4F3-803D4FB58146}"/>
              </a:ext>
            </a:extLst>
          </p:cNvPr>
          <p:cNvSpPr txBox="1">
            <a:spLocks noChangeArrowheads="1"/>
          </p:cNvSpPr>
          <p:nvPr/>
        </p:nvSpPr>
        <p:spPr bwMode="auto">
          <a:xfrm>
            <a:off x="2247900" y="5210175"/>
            <a:ext cx="3825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chemeClr val="tx2"/>
                </a:solidFill>
              </a:rPr>
              <a:t>4</a:t>
            </a:r>
            <a:endParaRPr kumimoji="1" lang="en-US" altLang="zh-CN" sz="2400">
              <a:latin typeface="Times New Roman" panose="02020603050405020304" pitchFamily="18" charset="0"/>
            </a:endParaRPr>
          </a:p>
        </p:txBody>
      </p:sp>
      <p:sp>
        <p:nvSpPr>
          <p:cNvPr id="293901" name="Text Box 13">
            <a:extLst>
              <a:ext uri="{FF2B5EF4-FFF2-40B4-BE49-F238E27FC236}">
                <a16:creationId xmlns:a16="http://schemas.microsoft.com/office/drawing/2014/main" id="{F9BB7CF5-F934-4E85-A493-F7821F57DCC8}"/>
              </a:ext>
            </a:extLst>
          </p:cNvPr>
          <p:cNvSpPr txBox="1">
            <a:spLocks noChangeArrowheads="1"/>
          </p:cNvSpPr>
          <p:nvPr/>
        </p:nvSpPr>
        <p:spPr bwMode="auto">
          <a:xfrm>
            <a:off x="1787525" y="4510088"/>
            <a:ext cx="5270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400" b="1">
                <a:solidFill>
                  <a:schemeClr val="accent2"/>
                </a:solidFill>
              </a:rPr>
              <a:t>6</a:t>
            </a:r>
            <a:endParaRPr kumimoji="1" lang="en-US" altLang="zh-CN" sz="2400">
              <a:latin typeface="Times New Roman" panose="02020603050405020304" pitchFamily="18" charset="0"/>
            </a:endParaRPr>
          </a:p>
        </p:txBody>
      </p:sp>
      <p:sp>
        <p:nvSpPr>
          <p:cNvPr id="293902" name="Rectangle 14">
            <a:extLst>
              <a:ext uri="{FF2B5EF4-FFF2-40B4-BE49-F238E27FC236}">
                <a16:creationId xmlns:a16="http://schemas.microsoft.com/office/drawing/2014/main" id="{FF4B2698-7B1C-4F13-82B5-8415D8CE01AF}"/>
              </a:ext>
            </a:extLst>
          </p:cNvPr>
          <p:cNvSpPr>
            <a:spLocks noChangeArrowheads="1"/>
          </p:cNvSpPr>
          <p:nvPr/>
        </p:nvSpPr>
        <p:spPr bwMode="auto">
          <a:xfrm>
            <a:off x="3352800" y="1538288"/>
            <a:ext cx="5181600" cy="4267200"/>
          </a:xfrm>
          <a:prstGeom prst="rect">
            <a:avLst/>
          </a:prstGeom>
          <a:noFill/>
          <a:ln w="38100">
            <a:solidFill>
              <a:srgbClr val="000099"/>
            </a:solidFill>
            <a:miter lim="800000"/>
            <a:headEnd/>
            <a:tailEnd/>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3903" name="Line 15">
            <a:extLst>
              <a:ext uri="{FF2B5EF4-FFF2-40B4-BE49-F238E27FC236}">
                <a16:creationId xmlns:a16="http://schemas.microsoft.com/office/drawing/2014/main" id="{93B1891B-ACB5-4067-A65C-605CE94F6FB6}"/>
              </a:ext>
            </a:extLst>
          </p:cNvPr>
          <p:cNvSpPr>
            <a:spLocks noChangeShapeType="1"/>
          </p:cNvSpPr>
          <p:nvPr/>
        </p:nvSpPr>
        <p:spPr bwMode="auto">
          <a:xfrm>
            <a:off x="5715000" y="1538288"/>
            <a:ext cx="0" cy="42672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3904" name="Line 16">
            <a:extLst>
              <a:ext uri="{FF2B5EF4-FFF2-40B4-BE49-F238E27FC236}">
                <a16:creationId xmlns:a16="http://schemas.microsoft.com/office/drawing/2014/main" id="{199054BC-0F55-4C6F-A97F-BA126E85C22F}"/>
              </a:ext>
            </a:extLst>
          </p:cNvPr>
          <p:cNvSpPr>
            <a:spLocks noChangeShapeType="1"/>
          </p:cNvSpPr>
          <p:nvPr/>
        </p:nvSpPr>
        <p:spPr bwMode="auto">
          <a:xfrm>
            <a:off x="7086600" y="1538288"/>
            <a:ext cx="0" cy="42672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3905" name="Line 17">
            <a:extLst>
              <a:ext uri="{FF2B5EF4-FFF2-40B4-BE49-F238E27FC236}">
                <a16:creationId xmlns:a16="http://schemas.microsoft.com/office/drawing/2014/main" id="{A19570AD-81B7-4958-A1F5-D998FBD6C946}"/>
              </a:ext>
            </a:extLst>
          </p:cNvPr>
          <p:cNvSpPr>
            <a:spLocks noChangeShapeType="1"/>
          </p:cNvSpPr>
          <p:nvPr/>
        </p:nvSpPr>
        <p:spPr bwMode="auto">
          <a:xfrm>
            <a:off x="4495800" y="1538288"/>
            <a:ext cx="0" cy="42672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3906" name="Text Box 18">
            <a:extLst>
              <a:ext uri="{FF2B5EF4-FFF2-40B4-BE49-F238E27FC236}">
                <a16:creationId xmlns:a16="http://schemas.microsoft.com/office/drawing/2014/main" id="{011540F1-B15B-41D6-A7B4-EEED1425F1E1}"/>
              </a:ext>
            </a:extLst>
          </p:cNvPr>
          <p:cNvSpPr txBox="1">
            <a:spLocks noChangeArrowheads="1"/>
          </p:cNvSpPr>
          <p:nvPr/>
        </p:nvSpPr>
        <p:spPr bwMode="auto">
          <a:xfrm>
            <a:off x="3429000" y="942975"/>
            <a:ext cx="4648200" cy="51911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Arial Narrow" panose="020B0606020202030204" pitchFamily="34" charset="0"/>
              </a:rPr>
              <a:t>Weight   parent     lchild     rchild</a:t>
            </a:r>
            <a:endParaRPr kumimoji="1" lang="en-US" altLang="zh-CN" sz="2800">
              <a:latin typeface="Arial Narrow" panose="020B0606020202030204" pitchFamily="34" charset="0"/>
            </a:endParaRPr>
          </a:p>
        </p:txBody>
      </p:sp>
      <p:sp>
        <p:nvSpPr>
          <p:cNvPr id="293907" name="Text Box 19">
            <a:extLst>
              <a:ext uri="{FF2B5EF4-FFF2-40B4-BE49-F238E27FC236}">
                <a16:creationId xmlns:a16="http://schemas.microsoft.com/office/drawing/2014/main" id="{885BB564-E166-4657-A9B8-544100E649AD}"/>
              </a:ext>
            </a:extLst>
          </p:cNvPr>
          <p:cNvSpPr txBox="1">
            <a:spLocks noChangeArrowheads="1"/>
          </p:cNvSpPr>
          <p:nvPr/>
        </p:nvSpPr>
        <p:spPr bwMode="auto">
          <a:xfrm>
            <a:off x="3686175" y="1533525"/>
            <a:ext cx="4464050" cy="419576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120000"/>
              </a:lnSpc>
              <a:spcBef>
                <a:spcPct val="20000"/>
              </a:spcBef>
            </a:pPr>
            <a:r>
              <a:rPr kumimoji="1" lang="en-US" altLang="zh-CN" sz="2800">
                <a:solidFill>
                  <a:srgbClr val="CC0000"/>
                </a:solidFill>
              </a:rPr>
              <a:t> 7</a:t>
            </a:r>
            <a:r>
              <a:rPr kumimoji="1" lang="en-US" altLang="zh-CN" sz="2800"/>
              <a:t>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a:t>
            </a:r>
            <a:endParaRPr kumimoji="1" lang="en-US" altLang="zh-CN" sz="2800"/>
          </a:p>
          <a:p>
            <a:pPr>
              <a:lnSpc>
                <a:spcPct val="120000"/>
              </a:lnSpc>
              <a:spcBef>
                <a:spcPct val="20000"/>
              </a:spcBef>
            </a:pPr>
            <a:r>
              <a:rPr kumimoji="1" lang="en-US" altLang="zh-CN" sz="2800">
                <a:solidFill>
                  <a:srgbClr val="CC0000"/>
                </a:solidFill>
              </a:rPr>
              <a:t> 5</a:t>
            </a:r>
            <a:r>
              <a:rPr kumimoji="1" lang="en-US" altLang="zh-CN" sz="2800"/>
              <a:t>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a:t>
            </a:r>
            <a:endParaRPr kumimoji="1" lang="en-US" altLang="zh-CN" sz="2800"/>
          </a:p>
          <a:p>
            <a:pPr>
              <a:lnSpc>
                <a:spcPct val="120000"/>
              </a:lnSpc>
              <a:spcBef>
                <a:spcPct val="20000"/>
              </a:spcBef>
            </a:pPr>
            <a:r>
              <a:rPr kumimoji="1" lang="en-US" altLang="zh-CN" sz="2800">
                <a:solidFill>
                  <a:srgbClr val="CC0000"/>
                </a:solidFill>
              </a:rPr>
              <a:t> 2</a:t>
            </a:r>
            <a:r>
              <a:rPr kumimoji="1" lang="en-US" altLang="zh-CN" sz="2800"/>
              <a:t>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a:t>
            </a:r>
            <a:endParaRPr kumimoji="1" lang="en-US" altLang="zh-CN" sz="2800"/>
          </a:p>
          <a:p>
            <a:pPr>
              <a:lnSpc>
                <a:spcPct val="120000"/>
              </a:lnSpc>
              <a:spcBef>
                <a:spcPct val="20000"/>
              </a:spcBef>
            </a:pPr>
            <a:r>
              <a:rPr kumimoji="1" lang="en-US" altLang="zh-CN" sz="2800">
                <a:solidFill>
                  <a:srgbClr val="CC0000"/>
                </a:solidFill>
              </a:rPr>
              <a:t> 4</a:t>
            </a:r>
            <a:r>
              <a:rPr kumimoji="1" lang="en-US" altLang="zh-CN" sz="2800"/>
              <a:t>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a:t>
            </a:r>
          </a:p>
          <a:p>
            <a:pPr>
              <a:lnSpc>
                <a:spcPct val="120000"/>
              </a:lnSpc>
              <a:spcBef>
                <a:spcPct val="20000"/>
              </a:spcBef>
            </a:pPr>
            <a:r>
              <a:rPr kumimoji="1" lang="en-US" altLang="zh-CN" sz="2800">
                <a:solidFill>
                  <a:srgbClr val="000099"/>
                </a:solidFill>
              </a:rPr>
              <a:t> 6</a:t>
            </a:r>
            <a:r>
              <a:rPr kumimoji="1" lang="en-US" altLang="zh-CN" sz="2800">
                <a:solidFill>
                  <a:srgbClr val="009900"/>
                </a:solidFill>
              </a:rPr>
              <a:t>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a:t>
            </a:r>
          </a:p>
          <a:p>
            <a:pPr>
              <a:lnSpc>
                <a:spcPct val="120000"/>
              </a:lnSpc>
              <a:spcBef>
                <a:spcPct val="20000"/>
              </a:spcBef>
            </a:pPr>
            <a:r>
              <a:rPr kumimoji="1" lang="en-US" altLang="zh-CN" sz="2800">
                <a:solidFill>
                  <a:srgbClr val="009900"/>
                </a:solidFill>
              </a:rPr>
              <a:t>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a:t>
            </a:r>
          </a:p>
          <a:p>
            <a:pPr>
              <a:lnSpc>
                <a:spcPct val="120000"/>
              </a:lnSpc>
              <a:spcBef>
                <a:spcPct val="20000"/>
              </a:spcBef>
            </a:pPr>
            <a:r>
              <a:rPr kumimoji="1" lang="en-US" altLang="zh-CN" sz="2800">
                <a:solidFill>
                  <a:srgbClr val="009900"/>
                </a:solidFill>
              </a:rPr>
              <a:t>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a:t>
            </a:r>
          </a:p>
        </p:txBody>
      </p:sp>
      <p:sp>
        <p:nvSpPr>
          <p:cNvPr id="293908" name="Line 20">
            <a:extLst>
              <a:ext uri="{FF2B5EF4-FFF2-40B4-BE49-F238E27FC236}">
                <a16:creationId xmlns:a16="http://schemas.microsoft.com/office/drawing/2014/main" id="{64C35912-F0D4-4BA6-A653-6C536C662FDA}"/>
              </a:ext>
            </a:extLst>
          </p:cNvPr>
          <p:cNvSpPr>
            <a:spLocks noChangeShapeType="1"/>
          </p:cNvSpPr>
          <p:nvPr/>
        </p:nvSpPr>
        <p:spPr bwMode="auto">
          <a:xfrm>
            <a:off x="3352800" y="21478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3909" name="Line 21">
            <a:extLst>
              <a:ext uri="{FF2B5EF4-FFF2-40B4-BE49-F238E27FC236}">
                <a16:creationId xmlns:a16="http://schemas.microsoft.com/office/drawing/2014/main" id="{A15676BD-B5FD-4F44-9762-1EE1EBDC2356}"/>
              </a:ext>
            </a:extLst>
          </p:cNvPr>
          <p:cNvSpPr>
            <a:spLocks noChangeShapeType="1"/>
          </p:cNvSpPr>
          <p:nvPr/>
        </p:nvSpPr>
        <p:spPr bwMode="auto">
          <a:xfrm>
            <a:off x="3352800" y="27574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3910" name="Line 22">
            <a:extLst>
              <a:ext uri="{FF2B5EF4-FFF2-40B4-BE49-F238E27FC236}">
                <a16:creationId xmlns:a16="http://schemas.microsoft.com/office/drawing/2014/main" id="{7A82DC8F-8411-4FC9-8F9A-DBDD5F393923}"/>
              </a:ext>
            </a:extLst>
          </p:cNvPr>
          <p:cNvSpPr>
            <a:spLocks noChangeShapeType="1"/>
          </p:cNvSpPr>
          <p:nvPr/>
        </p:nvSpPr>
        <p:spPr bwMode="auto">
          <a:xfrm>
            <a:off x="3352800" y="33670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3911" name="Line 23">
            <a:extLst>
              <a:ext uri="{FF2B5EF4-FFF2-40B4-BE49-F238E27FC236}">
                <a16:creationId xmlns:a16="http://schemas.microsoft.com/office/drawing/2014/main" id="{EDD9ACD8-79CB-4836-8457-6BD43C942748}"/>
              </a:ext>
            </a:extLst>
          </p:cNvPr>
          <p:cNvSpPr>
            <a:spLocks noChangeShapeType="1"/>
          </p:cNvSpPr>
          <p:nvPr/>
        </p:nvSpPr>
        <p:spPr bwMode="auto">
          <a:xfrm>
            <a:off x="3352800" y="39766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3912" name="Line 24">
            <a:extLst>
              <a:ext uri="{FF2B5EF4-FFF2-40B4-BE49-F238E27FC236}">
                <a16:creationId xmlns:a16="http://schemas.microsoft.com/office/drawing/2014/main" id="{1FC49F8B-C355-42EB-A4B1-EA6A1C5F7C87}"/>
              </a:ext>
            </a:extLst>
          </p:cNvPr>
          <p:cNvSpPr>
            <a:spLocks noChangeShapeType="1"/>
          </p:cNvSpPr>
          <p:nvPr/>
        </p:nvSpPr>
        <p:spPr bwMode="auto">
          <a:xfrm>
            <a:off x="3352800" y="45862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3913" name="Line 25">
            <a:extLst>
              <a:ext uri="{FF2B5EF4-FFF2-40B4-BE49-F238E27FC236}">
                <a16:creationId xmlns:a16="http://schemas.microsoft.com/office/drawing/2014/main" id="{1C3BB2C6-9D94-446B-8947-A300E08D24B6}"/>
              </a:ext>
            </a:extLst>
          </p:cNvPr>
          <p:cNvSpPr>
            <a:spLocks noChangeShapeType="1"/>
          </p:cNvSpPr>
          <p:nvPr/>
        </p:nvSpPr>
        <p:spPr bwMode="auto">
          <a:xfrm>
            <a:off x="3352800" y="51958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3914" name="Text Box 26">
            <a:extLst>
              <a:ext uri="{FF2B5EF4-FFF2-40B4-BE49-F238E27FC236}">
                <a16:creationId xmlns:a16="http://schemas.microsoft.com/office/drawing/2014/main" id="{E00CEE9D-6E66-4056-A432-5B62EE69C623}"/>
              </a:ext>
            </a:extLst>
          </p:cNvPr>
          <p:cNvSpPr txBox="1">
            <a:spLocks noChangeArrowheads="1"/>
          </p:cNvSpPr>
          <p:nvPr/>
        </p:nvSpPr>
        <p:spPr bwMode="auto">
          <a:xfrm>
            <a:off x="2914650" y="1617663"/>
            <a:ext cx="361950" cy="412115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5000"/>
              </a:lnSpc>
              <a:spcBef>
                <a:spcPct val="35000"/>
              </a:spcBef>
            </a:pPr>
            <a:r>
              <a:rPr kumimoji="1" lang="en-US" altLang="zh-CN" sz="2800" b="1">
                <a:solidFill>
                  <a:srgbClr val="000099"/>
                </a:solidFill>
                <a:latin typeface="Times New Roman" panose="02020603050405020304" pitchFamily="18" charset="0"/>
              </a:rPr>
              <a:t>0</a:t>
            </a:r>
          </a:p>
          <a:p>
            <a:pPr algn="ctr">
              <a:lnSpc>
                <a:spcPct val="105000"/>
              </a:lnSpc>
              <a:spcBef>
                <a:spcPct val="35000"/>
              </a:spcBef>
            </a:pPr>
            <a:r>
              <a:rPr kumimoji="1" lang="en-US" altLang="zh-CN" sz="2800" b="1">
                <a:solidFill>
                  <a:srgbClr val="000099"/>
                </a:solidFill>
                <a:latin typeface="Times New Roman" panose="02020603050405020304" pitchFamily="18" charset="0"/>
              </a:rPr>
              <a:t>1</a:t>
            </a:r>
          </a:p>
          <a:p>
            <a:pPr algn="ctr">
              <a:lnSpc>
                <a:spcPct val="105000"/>
              </a:lnSpc>
              <a:spcBef>
                <a:spcPct val="35000"/>
              </a:spcBef>
            </a:pPr>
            <a:r>
              <a:rPr kumimoji="1" lang="en-US" altLang="zh-CN" sz="2800" b="1">
                <a:solidFill>
                  <a:srgbClr val="000099"/>
                </a:solidFill>
                <a:latin typeface="Times New Roman" panose="02020603050405020304" pitchFamily="18" charset="0"/>
              </a:rPr>
              <a:t>2</a:t>
            </a:r>
          </a:p>
          <a:p>
            <a:pPr algn="ctr">
              <a:lnSpc>
                <a:spcPct val="105000"/>
              </a:lnSpc>
              <a:spcBef>
                <a:spcPct val="35000"/>
              </a:spcBef>
            </a:pPr>
            <a:r>
              <a:rPr kumimoji="1" lang="en-US" altLang="zh-CN" sz="2800" b="1">
                <a:solidFill>
                  <a:srgbClr val="000099"/>
                </a:solidFill>
                <a:latin typeface="Times New Roman" panose="02020603050405020304" pitchFamily="18" charset="0"/>
              </a:rPr>
              <a:t>3</a:t>
            </a:r>
          </a:p>
          <a:p>
            <a:pPr algn="ctr">
              <a:lnSpc>
                <a:spcPct val="105000"/>
              </a:lnSpc>
              <a:spcBef>
                <a:spcPct val="35000"/>
              </a:spcBef>
            </a:pPr>
            <a:r>
              <a:rPr kumimoji="1" lang="en-US" altLang="zh-CN" sz="2800" b="1">
                <a:solidFill>
                  <a:srgbClr val="000099"/>
                </a:solidFill>
                <a:latin typeface="Times New Roman" panose="02020603050405020304" pitchFamily="18" charset="0"/>
              </a:rPr>
              <a:t>4</a:t>
            </a:r>
          </a:p>
          <a:p>
            <a:pPr algn="ctr">
              <a:lnSpc>
                <a:spcPct val="105000"/>
              </a:lnSpc>
              <a:spcBef>
                <a:spcPct val="35000"/>
              </a:spcBef>
            </a:pPr>
            <a:r>
              <a:rPr kumimoji="1" lang="en-US" altLang="zh-CN" sz="2800" b="1">
                <a:solidFill>
                  <a:srgbClr val="000099"/>
                </a:solidFill>
                <a:latin typeface="Times New Roman" panose="02020603050405020304" pitchFamily="18" charset="0"/>
              </a:rPr>
              <a:t>5</a:t>
            </a:r>
          </a:p>
          <a:p>
            <a:pPr algn="ctr">
              <a:lnSpc>
                <a:spcPct val="105000"/>
              </a:lnSpc>
              <a:spcBef>
                <a:spcPct val="35000"/>
              </a:spcBef>
            </a:pPr>
            <a:r>
              <a:rPr kumimoji="1" lang="en-US" altLang="zh-CN" sz="2800" b="1">
                <a:solidFill>
                  <a:srgbClr val="000099"/>
                </a:solidFill>
                <a:latin typeface="Times New Roman" panose="02020603050405020304" pitchFamily="18" charset="0"/>
              </a:rPr>
              <a:t>6</a:t>
            </a:r>
            <a:endParaRPr kumimoji="1" lang="en-US" altLang="zh-CN" sz="2400">
              <a:latin typeface="Times New Roman" panose="02020603050405020304" pitchFamily="18" charset="0"/>
            </a:endParaRPr>
          </a:p>
        </p:txBody>
      </p:sp>
      <p:sp>
        <p:nvSpPr>
          <p:cNvPr id="293915" name="Line 27">
            <a:extLst>
              <a:ext uri="{FF2B5EF4-FFF2-40B4-BE49-F238E27FC236}">
                <a16:creationId xmlns:a16="http://schemas.microsoft.com/office/drawing/2014/main" id="{789C8451-3735-469C-806D-B13AD4FE6AF6}"/>
              </a:ext>
            </a:extLst>
          </p:cNvPr>
          <p:cNvSpPr>
            <a:spLocks noChangeShapeType="1"/>
          </p:cNvSpPr>
          <p:nvPr/>
        </p:nvSpPr>
        <p:spPr bwMode="auto">
          <a:xfrm>
            <a:off x="2590800" y="3062288"/>
            <a:ext cx="381000" cy="0"/>
          </a:xfrm>
          <a:prstGeom prst="line">
            <a:avLst/>
          </a:prstGeom>
          <a:noFill/>
          <a:ln w="38100">
            <a:solidFill>
              <a:srgbClr val="FF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3916" name="Line 28">
            <a:extLst>
              <a:ext uri="{FF2B5EF4-FFF2-40B4-BE49-F238E27FC236}">
                <a16:creationId xmlns:a16="http://schemas.microsoft.com/office/drawing/2014/main" id="{7159719D-F646-44F4-B6DB-705FD30D8ECB}"/>
              </a:ext>
            </a:extLst>
          </p:cNvPr>
          <p:cNvSpPr>
            <a:spLocks noChangeShapeType="1"/>
          </p:cNvSpPr>
          <p:nvPr/>
        </p:nvSpPr>
        <p:spPr bwMode="auto">
          <a:xfrm>
            <a:off x="2590800" y="3671888"/>
            <a:ext cx="381000" cy="0"/>
          </a:xfrm>
          <a:prstGeom prst="line">
            <a:avLst/>
          </a:prstGeom>
          <a:noFill/>
          <a:ln w="38100">
            <a:solidFill>
              <a:srgbClr val="FF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3917" name="Text Box 29">
            <a:extLst>
              <a:ext uri="{FF2B5EF4-FFF2-40B4-BE49-F238E27FC236}">
                <a16:creationId xmlns:a16="http://schemas.microsoft.com/office/drawing/2014/main" id="{D9169A77-4930-4BC0-95E4-D15A8EE5FF8C}"/>
              </a:ext>
            </a:extLst>
          </p:cNvPr>
          <p:cNvSpPr txBox="1">
            <a:spLocks noChangeArrowheads="1"/>
          </p:cNvSpPr>
          <p:nvPr/>
        </p:nvSpPr>
        <p:spPr bwMode="auto">
          <a:xfrm>
            <a:off x="2362200" y="2605088"/>
            <a:ext cx="506413" cy="45720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rgbClr val="FF33CC"/>
                </a:solidFill>
                <a:latin typeface="Times New Roman" panose="02020603050405020304" pitchFamily="18" charset="0"/>
              </a:rPr>
              <a:t>p1</a:t>
            </a:r>
            <a:endParaRPr kumimoji="1" lang="en-US" altLang="zh-CN" sz="2400">
              <a:latin typeface="Times New Roman" panose="02020603050405020304" pitchFamily="18" charset="0"/>
            </a:endParaRPr>
          </a:p>
        </p:txBody>
      </p:sp>
      <p:sp>
        <p:nvSpPr>
          <p:cNvPr id="293918" name="Text Box 30">
            <a:extLst>
              <a:ext uri="{FF2B5EF4-FFF2-40B4-BE49-F238E27FC236}">
                <a16:creationId xmlns:a16="http://schemas.microsoft.com/office/drawing/2014/main" id="{0B58E72C-5575-40ED-9428-DEF9012701AC}"/>
              </a:ext>
            </a:extLst>
          </p:cNvPr>
          <p:cNvSpPr txBox="1">
            <a:spLocks noChangeArrowheads="1"/>
          </p:cNvSpPr>
          <p:nvPr/>
        </p:nvSpPr>
        <p:spPr bwMode="auto">
          <a:xfrm>
            <a:off x="2362200" y="3214688"/>
            <a:ext cx="506413" cy="45720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rgbClr val="FF33CC"/>
                </a:solidFill>
                <a:latin typeface="Times New Roman" panose="02020603050405020304" pitchFamily="18" charset="0"/>
              </a:rPr>
              <a:t>p2</a:t>
            </a:r>
            <a:endParaRPr kumimoji="1" lang="en-US" altLang="zh-CN" sz="2400">
              <a:latin typeface="Times New Roman" panose="02020603050405020304" pitchFamily="18" charset="0"/>
            </a:endParaRPr>
          </a:p>
        </p:txBody>
      </p:sp>
      <p:sp>
        <p:nvSpPr>
          <p:cNvPr id="293919" name="Line 31">
            <a:extLst>
              <a:ext uri="{FF2B5EF4-FFF2-40B4-BE49-F238E27FC236}">
                <a16:creationId xmlns:a16="http://schemas.microsoft.com/office/drawing/2014/main" id="{F3DC3F38-02CA-4937-94F2-74CAB98336DA}"/>
              </a:ext>
            </a:extLst>
          </p:cNvPr>
          <p:cNvSpPr>
            <a:spLocks noChangeShapeType="1"/>
          </p:cNvSpPr>
          <p:nvPr/>
        </p:nvSpPr>
        <p:spPr bwMode="auto">
          <a:xfrm>
            <a:off x="4953000" y="2909888"/>
            <a:ext cx="381000" cy="304800"/>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3920" name="Line 32">
            <a:extLst>
              <a:ext uri="{FF2B5EF4-FFF2-40B4-BE49-F238E27FC236}">
                <a16:creationId xmlns:a16="http://schemas.microsoft.com/office/drawing/2014/main" id="{B469DD55-3140-4C62-8BF8-1B8E825B610B}"/>
              </a:ext>
            </a:extLst>
          </p:cNvPr>
          <p:cNvSpPr>
            <a:spLocks noChangeShapeType="1"/>
          </p:cNvSpPr>
          <p:nvPr/>
        </p:nvSpPr>
        <p:spPr bwMode="auto">
          <a:xfrm>
            <a:off x="4953000" y="3519488"/>
            <a:ext cx="381000" cy="304800"/>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3921" name="Line 33">
            <a:extLst>
              <a:ext uri="{FF2B5EF4-FFF2-40B4-BE49-F238E27FC236}">
                <a16:creationId xmlns:a16="http://schemas.microsoft.com/office/drawing/2014/main" id="{9B2C2896-4A12-4B87-9796-473EEEE6FBC4}"/>
              </a:ext>
            </a:extLst>
          </p:cNvPr>
          <p:cNvSpPr>
            <a:spLocks noChangeShapeType="1"/>
          </p:cNvSpPr>
          <p:nvPr/>
        </p:nvSpPr>
        <p:spPr bwMode="auto">
          <a:xfrm>
            <a:off x="6248400" y="4129088"/>
            <a:ext cx="381000" cy="304800"/>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3922" name="Line 34">
            <a:extLst>
              <a:ext uri="{FF2B5EF4-FFF2-40B4-BE49-F238E27FC236}">
                <a16:creationId xmlns:a16="http://schemas.microsoft.com/office/drawing/2014/main" id="{E0B6D991-8A5D-4C1A-B8CC-8DB4B27CFBA5}"/>
              </a:ext>
            </a:extLst>
          </p:cNvPr>
          <p:cNvSpPr>
            <a:spLocks noChangeShapeType="1"/>
          </p:cNvSpPr>
          <p:nvPr/>
        </p:nvSpPr>
        <p:spPr bwMode="auto">
          <a:xfrm>
            <a:off x="7696200" y="4129088"/>
            <a:ext cx="381000" cy="304800"/>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3923" name="Text Box 35">
            <a:extLst>
              <a:ext uri="{FF2B5EF4-FFF2-40B4-BE49-F238E27FC236}">
                <a16:creationId xmlns:a16="http://schemas.microsoft.com/office/drawing/2014/main" id="{16417155-61C9-480E-AAEE-5BC92FA1E37B}"/>
              </a:ext>
            </a:extLst>
          </p:cNvPr>
          <p:cNvSpPr txBox="1">
            <a:spLocks noChangeArrowheads="1"/>
          </p:cNvSpPr>
          <p:nvPr/>
        </p:nvSpPr>
        <p:spPr bwMode="auto">
          <a:xfrm>
            <a:off x="4570413" y="2803525"/>
            <a:ext cx="382587" cy="51911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rgbClr val="000099"/>
                </a:solidFill>
              </a:rPr>
              <a:t>4</a:t>
            </a:r>
            <a:endParaRPr kumimoji="1" lang="en-US" altLang="zh-CN" sz="2400">
              <a:latin typeface="Times New Roman" panose="02020603050405020304" pitchFamily="18" charset="0"/>
            </a:endParaRPr>
          </a:p>
        </p:txBody>
      </p:sp>
      <p:sp>
        <p:nvSpPr>
          <p:cNvPr id="293924" name="Text Box 36">
            <a:extLst>
              <a:ext uri="{FF2B5EF4-FFF2-40B4-BE49-F238E27FC236}">
                <a16:creationId xmlns:a16="http://schemas.microsoft.com/office/drawing/2014/main" id="{13810AC9-78C1-401A-850B-D188DE5DCED0}"/>
              </a:ext>
            </a:extLst>
          </p:cNvPr>
          <p:cNvSpPr txBox="1">
            <a:spLocks noChangeArrowheads="1"/>
          </p:cNvSpPr>
          <p:nvPr/>
        </p:nvSpPr>
        <p:spPr bwMode="auto">
          <a:xfrm>
            <a:off x="4572000" y="3443288"/>
            <a:ext cx="382588" cy="519112"/>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rgbClr val="000099"/>
                </a:solidFill>
              </a:rPr>
              <a:t>4</a:t>
            </a:r>
            <a:endParaRPr kumimoji="1" lang="en-US" altLang="zh-CN" sz="2400">
              <a:latin typeface="Times New Roman" panose="02020603050405020304" pitchFamily="18" charset="0"/>
            </a:endParaRPr>
          </a:p>
        </p:txBody>
      </p:sp>
      <p:sp>
        <p:nvSpPr>
          <p:cNvPr id="293925" name="Text Box 37">
            <a:extLst>
              <a:ext uri="{FF2B5EF4-FFF2-40B4-BE49-F238E27FC236}">
                <a16:creationId xmlns:a16="http://schemas.microsoft.com/office/drawing/2014/main" id="{8BFF10D4-E220-46FC-ACD5-CD4E8D8F9928}"/>
              </a:ext>
            </a:extLst>
          </p:cNvPr>
          <p:cNvSpPr txBox="1">
            <a:spLocks noChangeArrowheads="1"/>
          </p:cNvSpPr>
          <p:nvPr/>
        </p:nvSpPr>
        <p:spPr bwMode="auto">
          <a:xfrm>
            <a:off x="5865813" y="3990975"/>
            <a:ext cx="382587" cy="51911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rgbClr val="000099"/>
                </a:solidFill>
              </a:rPr>
              <a:t>2</a:t>
            </a:r>
            <a:endParaRPr kumimoji="1" lang="en-US" altLang="zh-CN" sz="2400">
              <a:latin typeface="Times New Roman" panose="02020603050405020304" pitchFamily="18" charset="0"/>
            </a:endParaRPr>
          </a:p>
        </p:txBody>
      </p:sp>
      <p:sp>
        <p:nvSpPr>
          <p:cNvPr id="293926" name="Text Box 38">
            <a:extLst>
              <a:ext uri="{FF2B5EF4-FFF2-40B4-BE49-F238E27FC236}">
                <a16:creationId xmlns:a16="http://schemas.microsoft.com/office/drawing/2014/main" id="{7DE5F05C-AD90-4AC5-B8BA-ED4C758A7925}"/>
              </a:ext>
            </a:extLst>
          </p:cNvPr>
          <p:cNvSpPr txBox="1">
            <a:spLocks noChangeArrowheads="1"/>
          </p:cNvSpPr>
          <p:nvPr/>
        </p:nvSpPr>
        <p:spPr bwMode="auto">
          <a:xfrm>
            <a:off x="7313613" y="3990975"/>
            <a:ext cx="382587" cy="51911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rgbClr val="000099"/>
                </a:solidFill>
              </a:rPr>
              <a:t>3</a:t>
            </a:r>
            <a:endParaRPr kumimoji="1" lang="en-US" altLang="zh-CN" sz="2400">
              <a:latin typeface="Times New Roman" panose="02020603050405020304" pitchFamily="18" charset="0"/>
            </a:endParaRPr>
          </a:p>
        </p:txBody>
      </p:sp>
      <p:sp>
        <p:nvSpPr>
          <p:cNvPr id="293927" name="Line 39">
            <a:extLst>
              <a:ext uri="{FF2B5EF4-FFF2-40B4-BE49-F238E27FC236}">
                <a16:creationId xmlns:a16="http://schemas.microsoft.com/office/drawing/2014/main" id="{C6B732EC-4712-474D-B3FF-9C23165C9207}"/>
              </a:ext>
            </a:extLst>
          </p:cNvPr>
          <p:cNvSpPr>
            <a:spLocks noChangeShapeType="1"/>
          </p:cNvSpPr>
          <p:nvPr/>
        </p:nvSpPr>
        <p:spPr bwMode="auto">
          <a:xfrm>
            <a:off x="2590800" y="4281488"/>
            <a:ext cx="381000"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3928" name="Text Box 40">
            <a:extLst>
              <a:ext uri="{FF2B5EF4-FFF2-40B4-BE49-F238E27FC236}">
                <a16:creationId xmlns:a16="http://schemas.microsoft.com/office/drawing/2014/main" id="{3F959D5C-EECC-492B-BD61-0AC80B698D8E}"/>
              </a:ext>
            </a:extLst>
          </p:cNvPr>
          <p:cNvSpPr txBox="1">
            <a:spLocks noChangeArrowheads="1"/>
          </p:cNvSpPr>
          <p:nvPr/>
        </p:nvSpPr>
        <p:spPr bwMode="auto">
          <a:xfrm>
            <a:off x="2474913" y="3794125"/>
            <a:ext cx="282575" cy="51911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CC0000"/>
                </a:solidFill>
                <a:latin typeface="Times New Roman" panose="02020603050405020304" pitchFamily="18" charset="0"/>
              </a:rPr>
              <a:t>i</a:t>
            </a:r>
            <a:endParaRPr kumimoji="1" lang="en-US" altLang="zh-CN" sz="2400">
              <a:latin typeface="Times New Roman" panose="02020603050405020304" pitchFamily="18" charset="0"/>
            </a:endParaRPr>
          </a:p>
        </p:txBody>
      </p:sp>
    </p:spTree>
  </p:cSld>
  <p:clrMapOvr>
    <a:masterClrMapping/>
  </p:clrMapOvr>
  <p:transition>
    <p:wipe dir="r"/>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2">
            <a:extLst>
              <a:ext uri="{FF2B5EF4-FFF2-40B4-BE49-F238E27FC236}">
                <a16:creationId xmlns:a16="http://schemas.microsoft.com/office/drawing/2014/main" id="{E9CBACBA-6B19-4A0D-A9F1-B25400538A37}"/>
              </a:ext>
            </a:extLst>
          </p:cNvPr>
          <p:cNvSpPr>
            <a:spLocks noGrp="1"/>
          </p:cNvSpPr>
          <p:nvPr>
            <p:ph type="sldNum" sz="quarter" idx="11"/>
          </p:nvPr>
        </p:nvSpPr>
        <p:spPr/>
        <p:txBody>
          <a:bodyPr/>
          <a:lstStyle/>
          <a:p>
            <a:fld id="{8B0C049C-6C9B-4101-96DC-7F6EBFE8671B}" type="slidenum">
              <a:rPr lang="en-US" altLang="zh-CN"/>
              <a:pPr/>
              <a:t>169</a:t>
            </a:fld>
            <a:endParaRPr lang="en-US" altLang="zh-CN"/>
          </a:p>
        </p:txBody>
      </p:sp>
      <p:sp>
        <p:nvSpPr>
          <p:cNvPr id="294914" name="Line 2">
            <a:extLst>
              <a:ext uri="{FF2B5EF4-FFF2-40B4-BE49-F238E27FC236}">
                <a16:creationId xmlns:a16="http://schemas.microsoft.com/office/drawing/2014/main" id="{D8DB52C1-EF09-43F1-B623-2385577B1A52}"/>
              </a:ext>
            </a:extLst>
          </p:cNvPr>
          <p:cNvSpPr>
            <a:spLocks noChangeShapeType="1"/>
          </p:cNvSpPr>
          <p:nvPr/>
        </p:nvSpPr>
        <p:spPr bwMode="auto">
          <a:xfrm>
            <a:off x="1676400" y="2071688"/>
            <a:ext cx="2286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915" name="Line 3">
            <a:extLst>
              <a:ext uri="{FF2B5EF4-FFF2-40B4-BE49-F238E27FC236}">
                <a16:creationId xmlns:a16="http://schemas.microsoft.com/office/drawing/2014/main" id="{186DECD4-131E-4FA7-A58D-B4DBAE01B01F}"/>
              </a:ext>
            </a:extLst>
          </p:cNvPr>
          <p:cNvSpPr>
            <a:spLocks noChangeShapeType="1"/>
          </p:cNvSpPr>
          <p:nvPr/>
        </p:nvSpPr>
        <p:spPr bwMode="auto">
          <a:xfrm flipH="1">
            <a:off x="1295400" y="2057400"/>
            <a:ext cx="2286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916" name="Rectangle 4">
            <a:extLst>
              <a:ext uri="{FF2B5EF4-FFF2-40B4-BE49-F238E27FC236}">
                <a16:creationId xmlns:a16="http://schemas.microsoft.com/office/drawing/2014/main" id="{6BDE4328-EEFE-4CD6-A8F6-475287236091}"/>
              </a:ext>
            </a:extLst>
          </p:cNvPr>
          <p:cNvSpPr>
            <a:spLocks noChangeArrowheads="1"/>
          </p:cNvSpPr>
          <p:nvPr/>
        </p:nvSpPr>
        <p:spPr bwMode="auto">
          <a:xfrm>
            <a:off x="685800" y="1690688"/>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en-US"/>
          </a:p>
        </p:txBody>
      </p:sp>
      <p:sp>
        <p:nvSpPr>
          <p:cNvPr id="294917" name="Rectangle 5">
            <a:extLst>
              <a:ext uri="{FF2B5EF4-FFF2-40B4-BE49-F238E27FC236}">
                <a16:creationId xmlns:a16="http://schemas.microsoft.com/office/drawing/2014/main" id="{C5448B0B-36C1-4DDF-8030-EF6C02539CB3}"/>
              </a:ext>
            </a:extLst>
          </p:cNvPr>
          <p:cNvSpPr>
            <a:spLocks noChangeArrowheads="1"/>
          </p:cNvSpPr>
          <p:nvPr/>
        </p:nvSpPr>
        <p:spPr bwMode="auto">
          <a:xfrm>
            <a:off x="1066800" y="2438400"/>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en-US"/>
          </a:p>
        </p:txBody>
      </p:sp>
      <p:sp>
        <p:nvSpPr>
          <p:cNvPr id="294918" name="Oval 6">
            <a:extLst>
              <a:ext uri="{FF2B5EF4-FFF2-40B4-BE49-F238E27FC236}">
                <a16:creationId xmlns:a16="http://schemas.microsoft.com/office/drawing/2014/main" id="{F9694599-E1AA-4478-A8C1-86BC142D681C}"/>
              </a:ext>
            </a:extLst>
          </p:cNvPr>
          <p:cNvSpPr>
            <a:spLocks noChangeArrowheads="1"/>
          </p:cNvSpPr>
          <p:nvPr/>
        </p:nvSpPr>
        <p:spPr bwMode="auto">
          <a:xfrm>
            <a:off x="1371600" y="1676400"/>
            <a:ext cx="457200" cy="457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94919" name="Text Box 7">
            <a:extLst>
              <a:ext uri="{FF2B5EF4-FFF2-40B4-BE49-F238E27FC236}">
                <a16:creationId xmlns:a16="http://schemas.microsoft.com/office/drawing/2014/main" id="{B4666D16-E0CF-4D0A-B9C2-E697DFAE9C61}"/>
              </a:ext>
            </a:extLst>
          </p:cNvPr>
          <p:cNvSpPr txBox="1">
            <a:spLocks noChangeArrowheads="1"/>
          </p:cNvSpPr>
          <p:nvPr/>
        </p:nvSpPr>
        <p:spPr bwMode="auto">
          <a:xfrm>
            <a:off x="1057275" y="2376488"/>
            <a:ext cx="3825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chemeClr val="tx2"/>
                </a:solidFill>
              </a:rPr>
              <a:t>5</a:t>
            </a:r>
            <a:endParaRPr kumimoji="1" lang="en-US" altLang="zh-CN" sz="2400">
              <a:latin typeface="Times New Roman" panose="02020603050405020304" pitchFamily="18" charset="0"/>
            </a:endParaRPr>
          </a:p>
        </p:txBody>
      </p:sp>
      <p:sp>
        <p:nvSpPr>
          <p:cNvPr id="294920" name="Line 8">
            <a:extLst>
              <a:ext uri="{FF2B5EF4-FFF2-40B4-BE49-F238E27FC236}">
                <a16:creationId xmlns:a16="http://schemas.microsoft.com/office/drawing/2014/main" id="{7E7F2FF5-B316-4A97-8C90-55FC677C0560}"/>
              </a:ext>
            </a:extLst>
          </p:cNvPr>
          <p:cNvSpPr>
            <a:spLocks noChangeShapeType="1"/>
          </p:cNvSpPr>
          <p:nvPr/>
        </p:nvSpPr>
        <p:spPr bwMode="auto">
          <a:xfrm>
            <a:off x="2038350" y="2757488"/>
            <a:ext cx="2286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921" name="Line 9">
            <a:extLst>
              <a:ext uri="{FF2B5EF4-FFF2-40B4-BE49-F238E27FC236}">
                <a16:creationId xmlns:a16="http://schemas.microsoft.com/office/drawing/2014/main" id="{7703207A-A64E-463A-9F7D-70ADBEAF4F08}"/>
              </a:ext>
            </a:extLst>
          </p:cNvPr>
          <p:cNvSpPr>
            <a:spLocks noChangeShapeType="1"/>
          </p:cNvSpPr>
          <p:nvPr/>
        </p:nvSpPr>
        <p:spPr bwMode="auto">
          <a:xfrm flipH="1">
            <a:off x="1657350" y="2757488"/>
            <a:ext cx="2286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922" name="Rectangle 10">
            <a:extLst>
              <a:ext uri="{FF2B5EF4-FFF2-40B4-BE49-F238E27FC236}">
                <a16:creationId xmlns:a16="http://schemas.microsoft.com/office/drawing/2014/main" id="{1CBA6CF8-E238-438F-8BF3-93334C3117AD}"/>
              </a:ext>
            </a:extLst>
          </p:cNvPr>
          <p:cNvSpPr>
            <a:spLocks noChangeArrowheads="1"/>
          </p:cNvSpPr>
          <p:nvPr/>
        </p:nvSpPr>
        <p:spPr bwMode="auto">
          <a:xfrm>
            <a:off x="1428750" y="3138488"/>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en-US"/>
          </a:p>
        </p:txBody>
      </p:sp>
      <p:sp>
        <p:nvSpPr>
          <p:cNvPr id="294923" name="Rectangle 11">
            <a:extLst>
              <a:ext uri="{FF2B5EF4-FFF2-40B4-BE49-F238E27FC236}">
                <a16:creationId xmlns:a16="http://schemas.microsoft.com/office/drawing/2014/main" id="{256EF2BA-BBF3-4E50-90CD-52EA6D5C69A7}"/>
              </a:ext>
            </a:extLst>
          </p:cNvPr>
          <p:cNvSpPr>
            <a:spLocks noChangeArrowheads="1"/>
          </p:cNvSpPr>
          <p:nvPr/>
        </p:nvSpPr>
        <p:spPr bwMode="auto">
          <a:xfrm>
            <a:off x="2133600" y="3138488"/>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en-US"/>
          </a:p>
        </p:txBody>
      </p:sp>
      <p:sp>
        <p:nvSpPr>
          <p:cNvPr id="294924" name="Oval 12">
            <a:extLst>
              <a:ext uri="{FF2B5EF4-FFF2-40B4-BE49-F238E27FC236}">
                <a16:creationId xmlns:a16="http://schemas.microsoft.com/office/drawing/2014/main" id="{80838832-64BB-48FB-8F02-7A8D8B8D7E90}"/>
              </a:ext>
            </a:extLst>
          </p:cNvPr>
          <p:cNvSpPr>
            <a:spLocks noChangeArrowheads="1"/>
          </p:cNvSpPr>
          <p:nvPr/>
        </p:nvSpPr>
        <p:spPr bwMode="auto">
          <a:xfrm>
            <a:off x="1733550" y="2376488"/>
            <a:ext cx="457200" cy="457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94925" name="Text Box 13">
            <a:extLst>
              <a:ext uri="{FF2B5EF4-FFF2-40B4-BE49-F238E27FC236}">
                <a16:creationId xmlns:a16="http://schemas.microsoft.com/office/drawing/2014/main" id="{C4BA6152-EA84-49C6-8050-781527D7C4F3}"/>
              </a:ext>
            </a:extLst>
          </p:cNvPr>
          <p:cNvSpPr txBox="1">
            <a:spLocks noChangeArrowheads="1"/>
          </p:cNvSpPr>
          <p:nvPr/>
        </p:nvSpPr>
        <p:spPr bwMode="auto">
          <a:xfrm>
            <a:off x="1419225" y="3076575"/>
            <a:ext cx="3825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chemeClr val="tx2"/>
                </a:solidFill>
              </a:rPr>
              <a:t>2</a:t>
            </a:r>
            <a:endParaRPr kumimoji="1" lang="en-US" altLang="zh-CN" sz="2400">
              <a:latin typeface="Times New Roman" panose="02020603050405020304" pitchFamily="18" charset="0"/>
            </a:endParaRPr>
          </a:p>
        </p:txBody>
      </p:sp>
      <p:sp>
        <p:nvSpPr>
          <p:cNvPr id="294926" name="Text Box 14">
            <a:extLst>
              <a:ext uri="{FF2B5EF4-FFF2-40B4-BE49-F238E27FC236}">
                <a16:creationId xmlns:a16="http://schemas.microsoft.com/office/drawing/2014/main" id="{C519B8AE-B642-4C3F-8E12-0CAAFD756312}"/>
              </a:ext>
            </a:extLst>
          </p:cNvPr>
          <p:cNvSpPr txBox="1">
            <a:spLocks noChangeArrowheads="1"/>
          </p:cNvSpPr>
          <p:nvPr/>
        </p:nvSpPr>
        <p:spPr bwMode="auto">
          <a:xfrm>
            <a:off x="676275" y="1614488"/>
            <a:ext cx="3825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chemeClr val="tx2"/>
                </a:solidFill>
              </a:rPr>
              <a:t>7</a:t>
            </a:r>
            <a:endParaRPr kumimoji="1" lang="en-US" altLang="zh-CN" sz="2400">
              <a:latin typeface="Times New Roman" panose="02020603050405020304" pitchFamily="18" charset="0"/>
            </a:endParaRPr>
          </a:p>
        </p:txBody>
      </p:sp>
      <p:sp>
        <p:nvSpPr>
          <p:cNvPr id="294927" name="Text Box 15">
            <a:extLst>
              <a:ext uri="{FF2B5EF4-FFF2-40B4-BE49-F238E27FC236}">
                <a16:creationId xmlns:a16="http://schemas.microsoft.com/office/drawing/2014/main" id="{9B5222AE-74C3-4634-8549-62F6DD05A34A}"/>
              </a:ext>
            </a:extLst>
          </p:cNvPr>
          <p:cNvSpPr txBox="1">
            <a:spLocks noChangeArrowheads="1"/>
          </p:cNvSpPr>
          <p:nvPr/>
        </p:nvSpPr>
        <p:spPr bwMode="auto">
          <a:xfrm>
            <a:off x="2143125" y="3076575"/>
            <a:ext cx="3825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chemeClr val="tx2"/>
                </a:solidFill>
              </a:rPr>
              <a:t>4</a:t>
            </a:r>
            <a:endParaRPr kumimoji="1" lang="en-US" altLang="zh-CN" sz="2400">
              <a:latin typeface="Times New Roman" panose="02020603050405020304" pitchFamily="18" charset="0"/>
            </a:endParaRPr>
          </a:p>
        </p:txBody>
      </p:sp>
      <p:sp>
        <p:nvSpPr>
          <p:cNvPr id="294928" name="Text Box 16">
            <a:extLst>
              <a:ext uri="{FF2B5EF4-FFF2-40B4-BE49-F238E27FC236}">
                <a16:creationId xmlns:a16="http://schemas.microsoft.com/office/drawing/2014/main" id="{0C95E569-6814-49AD-8F09-50FA9D179D0A}"/>
              </a:ext>
            </a:extLst>
          </p:cNvPr>
          <p:cNvSpPr txBox="1">
            <a:spLocks noChangeArrowheads="1"/>
          </p:cNvSpPr>
          <p:nvPr/>
        </p:nvSpPr>
        <p:spPr bwMode="auto">
          <a:xfrm>
            <a:off x="1682750" y="2376488"/>
            <a:ext cx="5270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400" b="1">
                <a:solidFill>
                  <a:schemeClr val="accent2"/>
                </a:solidFill>
              </a:rPr>
              <a:t>6</a:t>
            </a:r>
            <a:endParaRPr kumimoji="1" lang="en-US" altLang="zh-CN" sz="2400">
              <a:latin typeface="Times New Roman" panose="02020603050405020304" pitchFamily="18" charset="0"/>
            </a:endParaRPr>
          </a:p>
        </p:txBody>
      </p:sp>
      <p:sp>
        <p:nvSpPr>
          <p:cNvPr id="294929" name="Text Box 17">
            <a:extLst>
              <a:ext uri="{FF2B5EF4-FFF2-40B4-BE49-F238E27FC236}">
                <a16:creationId xmlns:a16="http://schemas.microsoft.com/office/drawing/2014/main" id="{5A89AD84-E394-4D9A-A12C-0FDB3BD1A50D}"/>
              </a:ext>
            </a:extLst>
          </p:cNvPr>
          <p:cNvSpPr txBox="1">
            <a:spLocks noChangeArrowheads="1"/>
          </p:cNvSpPr>
          <p:nvPr/>
        </p:nvSpPr>
        <p:spPr bwMode="auto">
          <a:xfrm>
            <a:off x="1301750" y="1658938"/>
            <a:ext cx="615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400" b="1">
                <a:solidFill>
                  <a:schemeClr val="accent2"/>
                </a:solidFill>
                <a:latin typeface="Arial Narrow" panose="020B0606020202030204" pitchFamily="34" charset="0"/>
              </a:rPr>
              <a:t>11</a:t>
            </a:r>
            <a:endParaRPr kumimoji="1" lang="en-US" altLang="zh-CN" sz="2400">
              <a:latin typeface="Times New Roman" panose="02020603050405020304" pitchFamily="18" charset="0"/>
            </a:endParaRPr>
          </a:p>
        </p:txBody>
      </p:sp>
      <p:sp>
        <p:nvSpPr>
          <p:cNvPr id="294930" name="Rectangle 18">
            <a:extLst>
              <a:ext uri="{FF2B5EF4-FFF2-40B4-BE49-F238E27FC236}">
                <a16:creationId xmlns:a16="http://schemas.microsoft.com/office/drawing/2014/main" id="{445CBABD-3592-4877-8FAE-4C034759B12E}"/>
              </a:ext>
            </a:extLst>
          </p:cNvPr>
          <p:cNvSpPr>
            <a:spLocks noChangeArrowheads="1"/>
          </p:cNvSpPr>
          <p:nvPr/>
        </p:nvSpPr>
        <p:spPr bwMode="auto">
          <a:xfrm>
            <a:off x="3352800" y="1538288"/>
            <a:ext cx="5181600" cy="4267200"/>
          </a:xfrm>
          <a:prstGeom prst="rect">
            <a:avLst/>
          </a:prstGeom>
          <a:noFill/>
          <a:ln w="38100">
            <a:solidFill>
              <a:srgbClr val="000099"/>
            </a:solidFill>
            <a:miter lim="800000"/>
            <a:headEnd/>
            <a:tailEnd/>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931" name="Line 19">
            <a:extLst>
              <a:ext uri="{FF2B5EF4-FFF2-40B4-BE49-F238E27FC236}">
                <a16:creationId xmlns:a16="http://schemas.microsoft.com/office/drawing/2014/main" id="{26D9B60D-D618-4099-A433-6B6E6C52DCB2}"/>
              </a:ext>
            </a:extLst>
          </p:cNvPr>
          <p:cNvSpPr>
            <a:spLocks noChangeShapeType="1"/>
          </p:cNvSpPr>
          <p:nvPr/>
        </p:nvSpPr>
        <p:spPr bwMode="auto">
          <a:xfrm>
            <a:off x="5715000" y="1538288"/>
            <a:ext cx="0" cy="42672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932" name="Line 20">
            <a:extLst>
              <a:ext uri="{FF2B5EF4-FFF2-40B4-BE49-F238E27FC236}">
                <a16:creationId xmlns:a16="http://schemas.microsoft.com/office/drawing/2014/main" id="{11AA4640-18E8-4BA6-A0E9-CA2CA096E497}"/>
              </a:ext>
            </a:extLst>
          </p:cNvPr>
          <p:cNvSpPr>
            <a:spLocks noChangeShapeType="1"/>
          </p:cNvSpPr>
          <p:nvPr/>
        </p:nvSpPr>
        <p:spPr bwMode="auto">
          <a:xfrm>
            <a:off x="7086600" y="1538288"/>
            <a:ext cx="0" cy="42672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933" name="Line 21">
            <a:extLst>
              <a:ext uri="{FF2B5EF4-FFF2-40B4-BE49-F238E27FC236}">
                <a16:creationId xmlns:a16="http://schemas.microsoft.com/office/drawing/2014/main" id="{3BF44656-1BE2-4236-A04E-FFC8DF368C41}"/>
              </a:ext>
            </a:extLst>
          </p:cNvPr>
          <p:cNvSpPr>
            <a:spLocks noChangeShapeType="1"/>
          </p:cNvSpPr>
          <p:nvPr/>
        </p:nvSpPr>
        <p:spPr bwMode="auto">
          <a:xfrm>
            <a:off x="4495800" y="1538288"/>
            <a:ext cx="0" cy="42672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934" name="Text Box 22">
            <a:extLst>
              <a:ext uri="{FF2B5EF4-FFF2-40B4-BE49-F238E27FC236}">
                <a16:creationId xmlns:a16="http://schemas.microsoft.com/office/drawing/2014/main" id="{1E8BA22A-A171-4E51-A070-4322915DAD6C}"/>
              </a:ext>
            </a:extLst>
          </p:cNvPr>
          <p:cNvSpPr txBox="1">
            <a:spLocks noChangeArrowheads="1"/>
          </p:cNvSpPr>
          <p:nvPr/>
        </p:nvSpPr>
        <p:spPr bwMode="auto">
          <a:xfrm>
            <a:off x="3392488" y="942975"/>
            <a:ext cx="4648200" cy="51911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Arial Narrow" panose="020B0606020202030204" pitchFamily="34" charset="0"/>
              </a:rPr>
              <a:t>Weight    parent     lchild    rchild</a:t>
            </a:r>
            <a:endParaRPr kumimoji="1" lang="en-US" altLang="zh-CN" sz="2800">
              <a:latin typeface="Arial Narrow" panose="020B0606020202030204" pitchFamily="34" charset="0"/>
            </a:endParaRPr>
          </a:p>
        </p:txBody>
      </p:sp>
      <p:sp>
        <p:nvSpPr>
          <p:cNvPr id="294935" name="Text Box 23">
            <a:extLst>
              <a:ext uri="{FF2B5EF4-FFF2-40B4-BE49-F238E27FC236}">
                <a16:creationId xmlns:a16="http://schemas.microsoft.com/office/drawing/2014/main" id="{364DAA49-29F4-4E64-BF84-377E59625886}"/>
              </a:ext>
            </a:extLst>
          </p:cNvPr>
          <p:cNvSpPr txBox="1">
            <a:spLocks noChangeArrowheads="1"/>
          </p:cNvSpPr>
          <p:nvPr/>
        </p:nvSpPr>
        <p:spPr bwMode="auto">
          <a:xfrm>
            <a:off x="3598863" y="1533525"/>
            <a:ext cx="4581525" cy="419576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120000"/>
              </a:lnSpc>
              <a:spcBef>
                <a:spcPct val="20000"/>
              </a:spcBef>
            </a:pPr>
            <a:r>
              <a:rPr kumimoji="1" lang="en-US" altLang="zh-CN" sz="2800">
                <a:solidFill>
                  <a:srgbClr val="CC0000"/>
                </a:solidFill>
              </a:rPr>
              <a:t>  7</a:t>
            </a:r>
            <a:r>
              <a:rPr kumimoji="1" lang="en-US" altLang="zh-CN" sz="2800"/>
              <a:t>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a:t>
            </a:r>
            <a:endParaRPr kumimoji="1" lang="en-US" altLang="zh-CN" sz="2800"/>
          </a:p>
          <a:p>
            <a:pPr>
              <a:lnSpc>
                <a:spcPct val="120000"/>
              </a:lnSpc>
              <a:spcBef>
                <a:spcPct val="20000"/>
              </a:spcBef>
            </a:pPr>
            <a:r>
              <a:rPr kumimoji="1" lang="en-US" altLang="zh-CN" sz="2800">
                <a:solidFill>
                  <a:srgbClr val="CC0000"/>
                </a:solidFill>
              </a:rPr>
              <a:t>  5</a:t>
            </a:r>
            <a:r>
              <a:rPr kumimoji="1" lang="en-US" altLang="zh-CN" sz="2800"/>
              <a:t>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a:t>
            </a:r>
            <a:endParaRPr kumimoji="1" lang="en-US" altLang="zh-CN" sz="2800"/>
          </a:p>
          <a:p>
            <a:pPr>
              <a:lnSpc>
                <a:spcPct val="120000"/>
              </a:lnSpc>
              <a:spcBef>
                <a:spcPct val="20000"/>
              </a:spcBef>
            </a:pPr>
            <a:r>
              <a:rPr kumimoji="1" lang="en-US" altLang="zh-CN" sz="2800">
                <a:solidFill>
                  <a:srgbClr val="CC0000"/>
                </a:solidFill>
              </a:rPr>
              <a:t>  2</a:t>
            </a:r>
            <a:r>
              <a:rPr kumimoji="1" lang="en-US" altLang="zh-CN" sz="2800"/>
              <a:t>          </a:t>
            </a:r>
            <a:r>
              <a:rPr kumimoji="1" lang="en-US" altLang="zh-CN" sz="2800">
                <a:solidFill>
                  <a:srgbClr val="000099"/>
                </a:solidFill>
              </a:rPr>
              <a:t>4</a:t>
            </a:r>
            <a:r>
              <a:rPr kumimoji="1" lang="en-US" altLang="zh-CN" sz="2800">
                <a:solidFill>
                  <a:srgbClr val="009900"/>
                </a:solidFill>
              </a:rPr>
              <a:t>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a:t>
            </a:r>
            <a:endParaRPr kumimoji="1" lang="en-US" altLang="zh-CN" sz="2800"/>
          </a:p>
          <a:p>
            <a:pPr>
              <a:lnSpc>
                <a:spcPct val="120000"/>
              </a:lnSpc>
              <a:spcBef>
                <a:spcPct val="20000"/>
              </a:spcBef>
            </a:pPr>
            <a:r>
              <a:rPr kumimoji="1" lang="en-US" altLang="zh-CN" sz="2800">
                <a:solidFill>
                  <a:srgbClr val="CC0000"/>
                </a:solidFill>
              </a:rPr>
              <a:t>  4</a:t>
            </a:r>
            <a:r>
              <a:rPr kumimoji="1" lang="en-US" altLang="zh-CN" sz="2800"/>
              <a:t>          </a:t>
            </a:r>
            <a:r>
              <a:rPr kumimoji="1" lang="en-US" altLang="zh-CN" sz="2800">
                <a:solidFill>
                  <a:srgbClr val="000099"/>
                </a:solidFill>
              </a:rPr>
              <a:t>4</a:t>
            </a:r>
            <a:r>
              <a:rPr kumimoji="1" lang="en-US" altLang="zh-CN" sz="2800">
                <a:solidFill>
                  <a:srgbClr val="009900"/>
                </a:solidFill>
              </a:rPr>
              <a:t>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a:t>
            </a:r>
          </a:p>
          <a:p>
            <a:pPr>
              <a:lnSpc>
                <a:spcPct val="120000"/>
              </a:lnSpc>
              <a:spcBef>
                <a:spcPct val="20000"/>
              </a:spcBef>
            </a:pPr>
            <a:r>
              <a:rPr kumimoji="1" lang="en-US" altLang="zh-CN" sz="2800">
                <a:solidFill>
                  <a:srgbClr val="000099"/>
                </a:solidFill>
              </a:rPr>
              <a:t>  6</a:t>
            </a:r>
            <a:r>
              <a:rPr kumimoji="1" lang="en-US" altLang="zh-CN" sz="2800">
                <a:solidFill>
                  <a:srgbClr val="009900"/>
                </a:solidFill>
              </a:rPr>
              <a:t>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          </a:t>
            </a:r>
            <a:r>
              <a:rPr kumimoji="1" lang="en-US" altLang="zh-CN" sz="2800">
                <a:solidFill>
                  <a:srgbClr val="000099"/>
                </a:solidFill>
              </a:rPr>
              <a:t>2</a:t>
            </a:r>
            <a:r>
              <a:rPr kumimoji="1" lang="en-US" altLang="zh-CN" sz="2800">
                <a:solidFill>
                  <a:srgbClr val="009900"/>
                </a:solidFill>
              </a:rPr>
              <a:t>             </a:t>
            </a:r>
            <a:r>
              <a:rPr kumimoji="1" lang="en-US" altLang="zh-CN" sz="2800">
                <a:solidFill>
                  <a:srgbClr val="000099"/>
                </a:solidFill>
              </a:rPr>
              <a:t>3</a:t>
            </a:r>
            <a:endParaRPr kumimoji="1" lang="en-US" altLang="zh-CN" sz="2800">
              <a:solidFill>
                <a:srgbClr val="009900"/>
              </a:solidFill>
            </a:endParaRPr>
          </a:p>
          <a:p>
            <a:pPr>
              <a:lnSpc>
                <a:spcPct val="120000"/>
              </a:lnSpc>
              <a:spcBef>
                <a:spcPct val="20000"/>
              </a:spcBef>
            </a:pPr>
            <a:r>
              <a:rPr kumimoji="1" lang="en-US" altLang="zh-CN" sz="2800">
                <a:solidFill>
                  <a:srgbClr val="000099"/>
                </a:solidFill>
              </a:rPr>
              <a:t>11</a:t>
            </a:r>
            <a:r>
              <a:rPr kumimoji="1" lang="en-US" altLang="zh-CN" sz="2800">
                <a:solidFill>
                  <a:srgbClr val="009900"/>
                </a:solidFill>
              </a:rPr>
              <a:t>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a:t>
            </a:r>
          </a:p>
          <a:p>
            <a:pPr>
              <a:lnSpc>
                <a:spcPct val="120000"/>
              </a:lnSpc>
              <a:spcBef>
                <a:spcPct val="20000"/>
              </a:spcBef>
            </a:pPr>
            <a:r>
              <a:rPr kumimoji="1" lang="en-US" altLang="zh-CN" sz="2800">
                <a:solidFill>
                  <a:srgbClr val="009900"/>
                </a:solidFill>
              </a:rPr>
              <a:t>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a:t>
            </a:r>
          </a:p>
        </p:txBody>
      </p:sp>
      <p:sp>
        <p:nvSpPr>
          <p:cNvPr id="294936" name="Line 24">
            <a:extLst>
              <a:ext uri="{FF2B5EF4-FFF2-40B4-BE49-F238E27FC236}">
                <a16:creationId xmlns:a16="http://schemas.microsoft.com/office/drawing/2014/main" id="{DE2BDCA7-ACEE-4A80-8533-96E5F38084D7}"/>
              </a:ext>
            </a:extLst>
          </p:cNvPr>
          <p:cNvSpPr>
            <a:spLocks noChangeShapeType="1"/>
          </p:cNvSpPr>
          <p:nvPr/>
        </p:nvSpPr>
        <p:spPr bwMode="auto">
          <a:xfrm>
            <a:off x="3352800" y="21478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937" name="Line 25">
            <a:extLst>
              <a:ext uri="{FF2B5EF4-FFF2-40B4-BE49-F238E27FC236}">
                <a16:creationId xmlns:a16="http://schemas.microsoft.com/office/drawing/2014/main" id="{817200B5-70FA-42B7-915A-D663841D9C6D}"/>
              </a:ext>
            </a:extLst>
          </p:cNvPr>
          <p:cNvSpPr>
            <a:spLocks noChangeShapeType="1"/>
          </p:cNvSpPr>
          <p:nvPr/>
        </p:nvSpPr>
        <p:spPr bwMode="auto">
          <a:xfrm>
            <a:off x="3352800" y="27574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938" name="Line 26">
            <a:extLst>
              <a:ext uri="{FF2B5EF4-FFF2-40B4-BE49-F238E27FC236}">
                <a16:creationId xmlns:a16="http://schemas.microsoft.com/office/drawing/2014/main" id="{34A7DFB2-40D5-4BF9-A45E-0747F72FB1B9}"/>
              </a:ext>
            </a:extLst>
          </p:cNvPr>
          <p:cNvSpPr>
            <a:spLocks noChangeShapeType="1"/>
          </p:cNvSpPr>
          <p:nvPr/>
        </p:nvSpPr>
        <p:spPr bwMode="auto">
          <a:xfrm>
            <a:off x="3352800" y="33670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939" name="Line 27">
            <a:extLst>
              <a:ext uri="{FF2B5EF4-FFF2-40B4-BE49-F238E27FC236}">
                <a16:creationId xmlns:a16="http://schemas.microsoft.com/office/drawing/2014/main" id="{08014DCA-09D8-41E7-A0A3-A91E968E5F6D}"/>
              </a:ext>
            </a:extLst>
          </p:cNvPr>
          <p:cNvSpPr>
            <a:spLocks noChangeShapeType="1"/>
          </p:cNvSpPr>
          <p:nvPr/>
        </p:nvSpPr>
        <p:spPr bwMode="auto">
          <a:xfrm>
            <a:off x="3352800" y="39766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940" name="Line 28">
            <a:extLst>
              <a:ext uri="{FF2B5EF4-FFF2-40B4-BE49-F238E27FC236}">
                <a16:creationId xmlns:a16="http://schemas.microsoft.com/office/drawing/2014/main" id="{83C19802-9FB5-4600-8CD2-A4A8AE302663}"/>
              </a:ext>
            </a:extLst>
          </p:cNvPr>
          <p:cNvSpPr>
            <a:spLocks noChangeShapeType="1"/>
          </p:cNvSpPr>
          <p:nvPr/>
        </p:nvSpPr>
        <p:spPr bwMode="auto">
          <a:xfrm>
            <a:off x="3352800" y="45862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941" name="Line 29">
            <a:extLst>
              <a:ext uri="{FF2B5EF4-FFF2-40B4-BE49-F238E27FC236}">
                <a16:creationId xmlns:a16="http://schemas.microsoft.com/office/drawing/2014/main" id="{CB94862A-0219-42CC-877D-FF82DAE76B9A}"/>
              </a:ext>
            </a:extLst>
          </p:cNvPr>
          <p:cNvSpPr>
            <a:spLocks noChangeShapeType="1"/>
          </p:cNvSpPr>
          <p:nvPr/>
        </p:nvSpPr>
        <p:spPr bwMode="auto">
          <a:xfrm>
            <a:off x="3352800" y="51958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942" name="Text Box 30">
            <a:extLst>
              <a:ext uri="{FF2B5EF4-FFF2-40B4-BE49-F238E27FC236}">
                <a16:creationId xmlns:a16="http://schemas.microsoft.com/office/drawing/2014/main" id="{1FC95941-DA57-442B-AF7B-29C8D4ECE68F}"/>
              </a:ext>
            </a:extLst>
          </p:cNvPr>
          <p:cNvSpPr txBox="1">
            <a:spLocks noChangeArrowheads="1"/>
          </p:cNvSpPr>
          <p:nvPr/>
        </p:nvSpPr>
        <p:spPr bwMode="auto">
          <a:xfrm>
            <a:off x="2914650" y="1617663"/>
            <a:ext cx="361950" cy="412115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5000"/>
              </a:lnSpc>
              <a:spcBef>
                <a:spcPct val="35000"/>
              </a:spcBef>
            </a:pPr>
            <a:r>
              <a:rPr kumimoji="1" lang="en-US" altLang="zh-CN" sz="2800" b="1">
                <a:solidFill>
                  <a:srgbClr val="000099"/>
                </a:solidFill>
                <a:latin typeface="Times New Roman" panose="02020603050405020304" pitchFamily="18" charset="0"/>
              </a:rPr>
              <a:t>0</a:t>
            </a:r>
          </a:p>
          <a:p>
            <a:pPr algn="ctr">
              <a:lnSpc>
                <a:spcPct val="105000"/>
              </a:lnSpc>
              <a:spcBef>
                <a:spcPct val="35000"/>
              </a:spcBef>
            </a:pPr>
            <a:r>
              <a:rPr kumimoji="1" lang="en-US" altLang="zh-CN" sz="2800" b="1">
                <a:solidFill>
                  <a:srgbClr val="000099"/>
                </a:solidFill>
                <a:latin typeface="Times New Roman" panose="02020603050405020304" pitchFamily="18" charset="0"/>
              </a:rPr>
              <a:t>1</a:t>
            </a:r>
          </a:p>
          <a:p>
            <a:pPr algn="ctr">
              <a:lnSpc>
                <a:spcPct val="105000"/>
              </a:lnSpc>
              <a:spcBef>
                <a:spcPct val="35000"/>
              </a:spcBef>
            </a:pPr>
            <a:r>
              <a:rPr kumimoji="1" lang="en-US" altLang="zh-CN" sz="2800" b="1">
                <a:solidFill>
                  <a:srgbClr val="000099"/>
                </a:solidFill>
                <a:latin typeface="Times New Roman" panose="02020603050405020304" pitchFamily="18" charset="0"/>
              </a:rPr>
              <a:t>2</a:t>
            </a:r>
          </a:p>
          <a:p>
            <a:pPr algn="ctr">
              <a:lnSpc>
                <a:spcPct val="105000"/>
              </a:lnSpc>
              <a:spcBef>
                <a:spcPct val="35000"/>
              </a:spcBef>
            </a:pPr>
            <a:r>
              <a:rPr kumimoji="1" lang="en-US" altLang="zh-CN" sz="2800" b="1">
                <a:solidFill>
                  <a:srgbClr val="000099"/>
                </a:solidFill>
                <a:latin typeface="Times New Roman" panose="02020603050405020304" pitchFamily="18" charset="0"/>
              </a:rPr>
              <a:t>3</a:t>
            </a:r>
          </a:p>
          <a:p>
            <a:pPr algn="ctr">
              <a:lnSpc>
                <a:spcPct val="105000"/>
              </a:lnSpc>
              <a:spcBef>
                <a:spcPct val="35000"/>
              </a:spcBef>
            </a:pPr>
            <a:r>
              <a:rPr kumimoji="1" lang="en-US" altLang="zh-CN" sz="2800" b="1">
                <a:solidFill>
                  <a:srgbClr val="000099"/>
                </a:solidFill>
                <a:latin typeface="Times New Roman" panose="02020603050405020304" pitchFamily="18" charset="0"/>
              </a:rPr>
              <a:t>4</a:t>
            </a:r>
          </a:p>
          <a:p>
            <a:pPr algn="ctr">
              <a:lnSpc>
                <a:spcPct val="105000"/>
              </a:lnSpc>
              <a:spcBef>
                <a:spcPct val="35000"/>
              </a:spcBef>
            </a:pPr>
            <a:r>
              <a:rPr kumimoji="1" lang="en-US" altLang="zh-CN" sz="2800" b="1">
                <a:solidFill>
                  <a:srgbClr val="000099"/>
                </a:solidFill>
                <a:latin typeface="Times New Roman" panose="02020603050405020304" pitchFamily="18" charset="0"/>
              </a:rPr>
              <a:t>5</a:t>
            </a:r>
          </a:p>
          <a:p>
            <a:pPr algn="ctr">
              <a:lnSpc>
                <a:spcPct val="105000"/>
              </a:lnSpc>
              <a:spcBef>
                <a:spcPct val="35000"/>
              </a:spcBef>
            </a:pPr>
            <a:r>
              <a:rPr kumimoji="1" lang="en-US" altLang="zh-CN" sz="2800" b="1">
                <a:solidFill>
                  <a:srgbClr val="000099"/>
                </a:solidFill>
                <a:latin typeface="Times New Roman" panose="02020603050405020304" pitchFamily="18" charset="0"/>
              </a:rPr>
              <a:t>6</a:t>
            </a:r>
            <a:endParaRPr kumimoji="1" lang="en-US" altLang="zh-CN" sz="2400">
              <a:latin typeface="Times New Roman" panose="02020603050405020304" pitchFamily="18" charset="0"/>
            </a:endParaRPr>
          </a:p>
        </p:txBody>
      </p:sp>
      <p:sp>
        <p:nvSpPr>
          <p:cNvPr id="294943" name="Line 31">
            <a:extLst>
              <a:ext uri="{FF2B5EF4-FFF2-40B4-BE49-F238E27FC236}">
                <a16:creationId xmlns:a16="http://schemas.microsoft.com/office/drawing/2014/main" id="{5D133D29-E34A-4CE4-8BC3-BC09D54CB14D}"/>
              </a:ext>
            </a:extLst>
          </p:cNvPr>
          <p:cNvSpPr>
            <a:spLocks noChangeShapeType="1"/>
          </p:cNvSpPr>
          <p:nvPr/>
        </p:nvSpPr>
        <p:spPr bwMode="auto">
          <a:xfrm>
            <a:off x="2590800" y="2528888"/>
            <a:ext cx="381000" cy="0"/>
          </a:xfrm>
          <a:prstGeom prst="line">
            <a:avLst/>
          </a:prstGeom>
          <a:noFill/>
          <a:ln w="38100">
            <a:solidFill>
              <a:srgbClr val="FF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944" name="Line 32">
            <a:extLst>
              <a:ext uri="{FF2B5EF4-FFF2-40B4-BE49-F238E27FC236}">
                <a16:creationId xmlns:a16="http://schemas.microsoft.com/office/drawing/2014/main" id="{826D4981-01B5-445A-A734-AFAB0123EAB8}"/>
              </a:ext>
            </a:extLst>
          </p:cNvPr>
          <p:cNvSpPr>
            <a:spLocks noChangeShapeType="1"/>
          </p:cNvSpPr>
          <p:nvPr/>
        </p:nvSpPr>
        <p:spPr bwMode="auto">
          <a:xfrm>
            <a:off x="2590800" y="4281488"/>
            <a:ext cx="381000" cy="0"/>
          </a:xfrm>
          <a:prstGeom prst="line">
            <a:avLst/>
          </a:prstGeom>
          <a:noFill/>
          <a:ln w="38100">
            <a:solidFill>
              <a:srgbClr val="FF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945" name="Text Box 33">
            <a:extLst>
              <a:ext uri="{FF2B5EF4-FFF2-40B4-BE49-F238E27FC236}">
                <a16:creationId xmlns:a16="http://schemas.microsoft.com/office/drawing/2014/main" id="{6FDECAEE-A4A0-46EA-9563-F9963A334635}"/>
              </a:ext>
            </a:extLst>
          </p:cNvPr>
          <p:cNvSpPr txBox="1">
            <a:spLocks noChangeArrowheads="1"/>
          </p:cNvSpPr>
          <p:nvPr/>
        </p:nvSpPr>
        <p:spPr bwMode="auto">
          <a:xfrm>
            <a:off x="2362200" y="2071688"/>
            <a:ext cx="506413" cy="45720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rgbClr val="FF33CC"/>
                </a:solidFill>
                <a:latin typeface="Times New Roman" panose="02020603050405020304" pitchFamily="18" charset="0"/>
              </a:rPr>
              <a:t>p1</a:t>
            </a:r>
            <a:endParaRPr kumimoji="1" lang="en-US" altLang="zh-CN" sz="2400">
              <a:latin typeface="Times New Roman" panose="02020603050405020304" pitchFamily="18" charset="0"/>
            </a:endParaRPr>
          </a:p>
        </p:txBody>
      </p:sp>
      <p:sp>
        <p:nvSpPr>
          <p:cNvPr id="294946" name="Text Box 34">
            <a:extLst>
              <a:ext uri="{FF2B5EF4-FFF2-40B4-BE49-F238E27FC236}">
                <a16:creationId xmlns:a16="http://schemas.microsoft.com/office/drawing/2014/main" id="{9E2C2565-D3BE-4D16-AD48-EA508AEB02D8}"/>
              </a:ext>
            </a:extLst>
          </p:cNvPr>
          <p:cNvSpPr txBox="1">
            <a:spLocks noChangeArrowheads="1"/>
          </p:cNvSpPr>
          <p:nvPr/>
        </p:nvSpPr>
        <p:spPr bwMode="auto">
          <a:xfrm>
            <a:off x="2362200" y="3824288"/>
            <a:ext cx="506413" cy="45720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rgbClr val="FF33CC"/>
                </a:solidFill>
                <a:latin typeface="Times New Roman" panose="02020603050405020304" pitchFamily="18" charset="0"/>
              </a:rPr>
              <a:t>p2</a:t>
            </a:r>
            <a:endParaRPr kumimoji="1" lang="en-US" altLang="zh-CN" sz="2400">
              <a:latin typeface="Times New Roman" panose="02020603050405020304" pitchFamily="18" charset="0"/>
            </a:endParaRPr>
          </a:p>
        </p:txBody>
      </p:sp>
      <p:sp>
        <p:nvSpPr>
          <p:cNvPr id="294947" name="Line 35">
            <a:extLst>
              <a:ext uri="{FF2B5EF4-FFF2-40B4-BE49-F238E27FC236}">
                <a16:creationId xmlns:a16="http://schemas.microsoft.com/office/drawing/2014/main" id="{BB5E89B8-ADEC-4E31-B22E-B5FC9A5804A2}"/>
              </a:ext>
            </a:extLst>
          </p:cNvPr>
          <p:cNvSpPr>
            <a:spLocks noChangeShapeType="1"/>
          </p:cNvSpPr>
          <p:nvPr/>
        </p:nvSpPr>
        <p:spPr bwMode="auto">
          <a:xfrm>
            <a:off x="4953000" y="2300288"/>
            <a:ext cx="381000" cy="304800"/>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948" name="Line 36">
            <a:extLst>
              <a:ext uri="{FF2B5EF4-FFF2-40B4-BE49-F238E27FC236}">
                <a16:creationId xmlns:a16="http://schemas.microsoft.com/office/drawing/2014/main" id="{3599B189-3BD2-4A27-BD07-7F643D603508}"/>
              </a:ext>
            </a:extLst>
          </p:cNvPr>
          <p:cNvSpPr>
            <a:spLocks noChangeShapeType="1"/>
          </p:cNvSpPr>
          <p:nvPr/>
        </p:nvSpPr>
        <p:spPr bwMode="auto">
          <a:xfrm>
            <a:off x="4953000" y="4129088"/>
            <a:ext cx="381000" cy="304800"/>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949" name="Line 37">
            <a:extLst>
              <a:ext uri="{FF2B5EF4-FFF2-40B4-BE49-F238E27FC236}">
                <a16:creationId xmlns:a16="http://schemas.microsoft.com/office/drawing/2014/main" id="{25505991-247F-43BD-98A3-C73A2BB6A8E5}"/>
              </a:ext>
            </a:extLst>
          </p:cNvPr>
          <p:cNvSpPr>
            <a:spLocks noChangeShapeType="1"/>
          </p:cNvSpPr>
          <p:nvPr/>
        </p:nvSpPr>
        <p:spPr bwMode="auto">
          <a:xfrm>
            <a:off x="6248400" y="4738688"/>
            <a:ext cx="381000" cy="304800"/>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950" name="Line 38">
            <a:extLst>
              <a:ext uri="{FF2B5EF4-FFF2-40B4-BE49-F238E27FC236}">
                <a16:creationId xmlns:a16="http://schemas.microsoft.com/office/drawing/2014/main" id="{1ABA63E1-F108-4C3C-9DF2-2FCE4336F6B1}"/>
              </a:ext>
            </a:extLst>
          </p:cNvPr>
          <p:cNvSpPr>
            <a:spLocks noChangeShapeType="1"/>
          </p:cNvSpPr>
          <p:nvPr/>
        </p:nvSpPr>
        <p:spPr bwMode="auto">
          <a:xfrm>
            <a:off x="7696200" y="4738688"/>
            <a:ext cx="381000" cy="304800"/>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951" name="Text Box 39">
            <a:extLst>
              <a:ext uri="{FF2B5EF4-FFF2-40B4-BE49-F238E27FC236}">
                <a16:creationId xmlns:a16="http://schemas.microsoft.com/office/drawing/2014/main" id="{41CA9E44-AD8E-4890-BBA5-266E28DCE90C}"/>
              </a:ext>
            </a:extLst>
          </p:cNvPr>
          <p:cNvSpPr txBox="1">
            <a:spLocks noChangeArrowheads="1"/>
          </p:cNvSpPr>
          <p:nvPr/>
        </p:nvSpPr>
        <p:spPr bwMode="auto">
          <a:xfrm>
            <a:off x="4646613" y="2224088"/>
            <a:ext cx="382587" cy="519112"/>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rgbClr val="000099"/>
                </a:solidFill>
              </a:rPr>
              <a:t>5</a:t>
            </a:r>
            <a:endParaRPr kumimoji="1" lang="en-US" altLang="zh-CN" sz="2400">
              <a:latin typeface="Times New Roman" panose="02020603050405020304" pitchFamily="18" charset="0"/>
            </a:endParaRPr>
          </a:p>
        </p:txBody>
      </p:sp>
      <p:sp>
        <p:nvSpPr>
          <p:cNvPr id="294952" name="Text Box 40">
            <a:extLst>
              <a:ext uri="{FF2B5EF4-FFF2-40B4-BE49-F238E27FC236}">
                <a16:creationId xmlns:a16="http://schemas.microsoft.com/office/drawing/2014/main" id="{A87B62EE-7C17-48D9-9665-34ACF117AAD2}"/>
              </a:ext>
            </a:extLst>
          </p:cNvPr>
          <p:cNvSpPr txBox="1">
            <a:spLocks noChangeArrowheads="1"/>
          </p:cNvSpPr>
          <p:nvPr/>
        </p:nvSpPr>
        <p:spPr bwMode="auto">
          <a:xfrm>
            <a:off x="4646613" y="3990975"/>
            <a:ext cx="382587" cy="51911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rgbClr val="000099"/>
                </a:solidFill>
              </a:rPr>
              <a:t>5</a:t>
            </a:r>
            <a:endParaRPr kumimoji="1" lang="en-US" altLang="zh-CN" sz="2400">
              <a:latin typeface="Times New Roman" panose="02020603050405020304" pitchFamily="18" charset="0"/>
            </a:endParaRPr>
          </a:p>
        </p:txBody>
      </p:sp>
      <p:sp>
        <p:nvSpPr>
          <p:cNvPr id="294953" name="Text Box 41">
            <a:extLst>
              <a:ext uri="{FF2B5EF4-FFF2-40B4-BE49-F238E27FC236}">
                <a16:creationId xmlns:a16="http://schemas.microsoft.com/office/drawing/2014/main" id="{88D96177-D80A-4455-A542-D420A4B97084}"/>
              </a:ext>
            </a:extLst>
          </p:cNvPr>
          <p:cNvSpPr txBox="1">
            <a:spLocks noChangeArrowheads="1"/>
          </p:cNvSpPr>
          <p:nvPr/>
        </p:nvSpPr>
        <p:spPr bwMode="auto">
          <a:xfrm>
            <a:off x="5942013" y="4600575"/>
            <a:ext cx="382587" cy="51911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rgbClr val="000099"/>
                </a:solidFill>
              </a:rPr>
              <a:t>1</a:t>
            </a:r>
            <a:endParaRPr kumimoji="1" lang="en-US" altLang="zh-CN" sz="2400">
              <a:latin typeface="Times New Roman" panose="02020603050405020304" pitchFamily="18" charset="0"/>
            </a:endParaRPr>
          </a:p>
        </p:txBody>
      </p:sp>
      <p:sp>
        <p:nvSpPr>
          <p:cNvPr id="294954" name="Text Box 42">
            <a:extLst>
              <a:ext uri="{FF2B5EF4-FFF2-40B4-BE49-F238E27FC236}">
                <a16:creationId xmlns:a16="http://schemas.microsoft.com/office/drawing/2014/main" id="{D7FE0B37-55CF-43A7-8DEA-9E3B9AC50AED}"/>
              </a:ext>
            </a:extLst>
          </p:cNvPr>
          <p:cNvSpPr txBox="1">
            <a:spLocks noChangeArrowheads="1"/>
          </p:cNvSpPr>
          <p:nvPr/>
        </p:nvSpPr>
        <p:spPr bwMode="auto">
          <a:xfrm>
            <a:off x="7315200" y="4600575"/>
            <a:ext cx="382588" cy="51911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rgbClr val="000099"/>
                </a:solidFill>
              </a:rPr>
              <a:t>4</a:t>
            </a:r>
            <a:endParaRPr kumimoji="1" lang="en-US" altLang="zh-CN" sz="2400">
              <a:latin typeface="Times New Roman" panose="02020603050405020304" pitchFamily="18" charset="0"/>
            </a:endParaRPr>
          </a:p>
        </p:txBody>
      </p:sp>
      <p:sp>
        <p:nvSpPr>
          <p:cNvPr id="294955" name="Line 43">
            <a:extLst>
              <a:ext uri="{FF2B5EF4-FFF2-40B4-BE49-F238E27FC236}">
                <a16:creationId xmlns:a16="http://schemas.microsoft.com/office/drawing/2014/main" id="{341741B6-C763-4C41-BCA7-FB2BF2F75DC5}"/>
              </a:ext>
            </a:extLst>
          </p:cNvPr>
          <p:cNvSpPr>
            <a:spLocks noChangeShapeType="1"/>
          </p:cNvSpPr>
          <p:nvPr/>
        </p:nvSpPr>
        <p:spPr bwMode="auto">
          <a:xfrm>
            <a:off x="2590800" y="4859338"/>
            <a:ext cx="381000"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956" name="Text Box 44">
            <a:extLst>
              <a:ext uri="{FF2B5EF4-FFF2-40B4-BE49-F238E27FC236}">
                <a16:creationId xmlns:a16="http://schemas.microsoft.com/office/drawing/2014/main" id="{9C3FE5BC-0E82-4061-A26C-2D7BEF03556A}"/>
              </a:ext>
            </a:extLst>
          </p:cNvPr>
          <p:cNvSpPr txBox="1">
            <a:spLocks noChangeArrowheads="1"/>
          </p:cNvSpPr>
          <p:nvPr/>
        </p:nvSpPr>
        <p:spPr bwMode="auto">
          <a:xfrm>
            <a:off x="2474913" y="4371975"/>
            <a:ext cx="282575" cy="51911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CC0000"/>
                </a:solidFill>
                <a:latin typeface="Times New Roman" panose="02020603050405020304" pitchFamily="18" charset="0"/>
              </a:rPr>
              <a:t>i</a:t>
            </a:r>
            <a:endParaRPr kumimoji="1" lang="en-US" altLang="zh-CN" sz="2400">
              <a:latin typeface="Times New Roman" panose="02020603050405020304" pitchFamily="18" charset="0"/>
            </a:endParaRPr>
          </a:p>
        </p:txBody>
      </p:sp>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灯片编号占位符 4">
            <a:extLst>
              <a:ext uri="{FF2B5EF4-FFF2-40B4-BE49-F238E27FC236}">
                <a16:creationId xmlns:a16="http://schemas.microsoft.com/office/drawing/2014/main" id="{CFFFBAC1-DFF5-47FC-87B8-367728DDA310}"/>
              </a:ext>
            </a:extLst>
          </p:cNvPr>
          <p:cNvSpPr>
            <a:spLocks noGrp="1"/>
          </p:cNvSpPr>
          <p:nvPr>
            <p:ph type="sldNum" sz="quarter" idx="11"/>
          </p:nvPr>
        </p:nvSpPr>
        <p:spPr/>
        <p:txBody>
          <a:bodyPr/>
          <a:lstStyle/>
          <a:p>
            <a:fld id="{1F92B39D-F479-4C99-BE5A-0465D1B20E1F}" type="slidenum">
              <a:rPr lang="en-US" altLang="zh-CN"/>
              <a:pPr/>
              <a:t>17</a:t>
            </a:fld>
            <a:endParaRPr lang="en-US" altLang="zh-CN"/>
          </a:p>
        </p:txBody>
      </p:sp>
      <p:sp>
        <p:nvSpPr>
          <p:cNvPr id="125999" name="Rectangle 47">
            <a:extLst>
              <a:ext uri="{FF2B5EF4-FFF2-40B4-BE49-F238E27FC236}">
                <a16:creationId xmlns:a16="http://schemas.microsoft.com/office/drawing/2014/main" id="{71E2F54E-17C2-4801-BBFE-43A54550894C}"/>
              </a:ext>
            </a:extLst>
          </p:cNvPr>
          <p:cNvSpPr>
            <a:spLocks noGrp="1" noChangeArrowheads="1"/>
          </p:cNvSpPr>
          <p:nvPr>
            <p:ph type="body" idx="1"/>
          </p:nvPr>
        </p:nvSpPr>
        <p:spPr>
          <a:xfrm>
            <a:off x="555625" y="838200"/>
            <a:ext cx="8229600" cy="5507038"/>
          </a:xfrm>
        </p:spPr>
        <p:txBody>
          <a:bodyPr/>
          <a:lstStyle/>
          <a:p>
            <a:pPr>
              <a:lnSpc>
                <a:spcPct val="105000"/>
              </a:lnSpc>
              <a:spcBef>
                <a:spcPct val="10000"/>
              </a:spcBef>
              <a:buClr>
                <a:srgbClr val="800080"/>
              </a:buClr>
              <a:buSzPct val="50000"/>
            </a:pPr>
            <a:r>
              <a:rPr kumimoji="1" lang="zh-CN" altLang="en-US" sz="3000" b="1" u="sng">
                <a:solidFill>
                  <a:schemeClr val="tx2"/>
                </a:solidFill>
                <a:latin typeface="Times New Roman" panose="02020603050405020304" pitchFamily="18" charset="0"/>
                <a:ea typeface="仿宋_GB2312" pitchFamily="49" charset="-122"/>
              </a:rPr>
              <a:t>性质</a:t>
            </a:r>
            <a:r>
              <a:rPr kumimoji="1" lang="en-US" altLang="zh-CN" sz="3000" b="1" u="sng">
                <a:solidFill>
                  <a:schemeClr val="tx2"/>
                </a:solidFill>
                <a:latin typeface="Times New Roman" panose="02020603050405020304" pitchFamily="18" charset="0"/>
                <a:ea typeface="仿宋_GB2312" pitchFamily="49" charset="-122"/>
              </a:rPr>
              <a:t>4</a:t>
            </a:r>
            <a:r>
              <a:rPr kumimoji="1" lang="en-US" altLang="zh-CN" sz="3000">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具有 </a:t>
            </a:r>
            <a:r>
              <a:rPr kumimoji="1" lang="en-US" altLang="zh-CN" sz="3000" b="1" i="1">
                <a:latin typeface="Times New Roman" panose="02020603050405020304" pitchFamily="18" charset="0"/>
                <a:ea typeface="仿宋_GB2312" pitchFamily="49" charset="-122"/>
              </a:rPr>
              <a:t>n </a:t>
            </a:r>
            <a:r>
              <a:rPr kumimoji="1" lang="en-US" altLang="zh-CN" sz="3000" b="1">
                <a:latin typeface="Times New Roman" panose="02020603050405020304" pitchFamily="18" charset="0"/>
                <a:ea typeface="仿宋_GB2312" pitchFamily="49" charset="-122"/>
              </a:rPr>
              <a:t>(</a:t>
            </a:r>
            <a:r>
              <a:rPr kumimoji="1" lang="en-US" altLang="zh-CN" sz="3000" b="1" i="1">
                <a:latin typeface="Times New Roman" panose="02020603050405020304" pitchFamily="18" charset="0"/>
                <a:ea typeface="仿宋_GB2312" pitchFamily="49" charset="-122"/>
              </a:rPr>
              <a:t>n</a:t>
            </a:r>
            <a:r>
              <a:rPr kumimoji="1" lang="en-US" altLang="zh-CN" sz="3000" b="1">
                <a:latin typeface="宋体" panose="02010600030101010101" pitchFamily="2" charset="-122"/>
              </a:rPr>
              <a:t>≥</a:t>
            </a:r>
            <a:r>
              <a:rPr kumimoji="1" lang="en-US" altLang="zh-CN" sz="3000" b="1">
                <a:latin typeface="Times New Roman" panose="02020603050405020304" pitchFamily="18" charset="0"/>
                <a:ea typeface="仿宋_GB2312" pitchFamily="49" charset="-122"/>
              </a:rPr>
              <a:t>0) </a:t>
            </a:r>
            <a:r>
              <a:rPr kumimoji="1" lang="zh-CN" altLang="en-US" sz="3000" b="1">
                <a:latin typeface="Times New Roman" panose="02020603050405020304" pitchFamily="18" charset="0"/>
                <a:ea typeface="仿宋_GB2312" pitchFamily="49" charset="-122"/>
              </a:rPr>
              <a:t>个结点的完全二叉树的深度为 </a:t>
            </a:r>
            <a:r>
              <a:rPr kumimoji="1" lang="zh-CN" altLang="en-US" sz="3000" b="1">
                <a:solidFill>
                  <a:schemeClr val="tx2"/>
                </a:solidFill>
                <a:latin typeface="Times New Roman" panose="02020603050405020304" pitchFamily="18" charset="0"/>
                <a:ea typeface="仿宋_GB2312" pitchFamily="49" charset="-122"/>
                <a:sym typeface="Symbol" panose="05050102010706020507" pitchFamily="18" charset="2"/>
              </a:rPr>
              <a:t></a:t>
            </a:r>
            <a:r>
              <a:rPr kumimoji="1" lang="en-US" altLang="zh-CN" sz="3000" b="1">
                <a:solidFill>
                  <a:schemeClr val="tx2"/>
                </a:solidFill>
                <a:latin typeface="Times New Roman" panose="02020603050405020304" pitchFamily="18" charset="0"/>
                <a:ea typeface="仿宋_GB2312" pitchFamily="49" charset="-122"/>
              </a:rPr>
              <a:t>log</a:t>
            </a:r>
            <a:r>
              <a:rPr kumimoji="1" lang="en-US" altLang="zh-CN" sz="3000" b="1" baseline="-25000">
                <a:solidFill>
                  <a:schemeClr val="tx2"/>
                </a:solidFill>
                <a:latin typeface="Times New Roman" panose="02020603050405020304" pitchFamily="18" charset="0"/>
                <a:ea typeface="仿宋_GB2312" pitchFamily="49" charset="-122"/>
              </a:rPr>
              <a:t>2</a:t>
            </a:r>
            <a:r>
              <a:rPr kumimoji="1" lang="en-US" altLang="zh-CN" sz="3000" b="1">
                <a:solidFill>
                  <a:schemeClr val="tx2"/>
                </a:solidFill>
                <a:latin typeface="Times New Roman" panose="02020603050405020304" pitchFamily="18" charset="0"/>
                <a:ea typeface="仿宋_GB2312" pitchFamily="49" charset="-122"/>
              </a:rPr>
              <a:t>(</a:t>
            </a:r>
            <a:r>
              <a:rPr kumimoji="1" lang="en-US" altLang="zh-CN" sz="3000" b="1" i="1">
                <a:solidFill>
                  <a:schemeClr val="tx2"/>
                </a:solidFill>
                <a:latin typeface="Times New Roman" panose="02020603050405020304" pitchFamily="18" charset="0"/>
                <a:ea typeface="仿宋_GB2312" pitchFamily="49" charset="-122"/>
              </a:rPr>
              <a:t>n</a:t>
            </a:r>
            <a:r>
              <a:rPr kumimoji="1" lang="en-US" altLang="zh-CN" sz="3000" b="1">
                <a:solidFill>
                  <a:schemeClr val="tx2"/>
                </a:solidFill>
                <a:latin typeface="Times New Roman" panose="02020603050405020304" pitchFamily="18" charset="0"/>
                <a:ea typeface="仿宋_GB2312" pitchFamily="49" charset="-122"/>
              </a:rPr>
              <a:t>+1)</a:t>
            </a:r>
            <a:r>
              <a:rPr kumimoji="1"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kumimoji="1" lang="en-US" altLang="zh-CN" sz="3000" b="1">
                <a:latin typeface="Times New Roman" panose="02020603050405020304" pitchFamily="18" charset="0"/>
                <a:ea typeface="仿宋_GB2312" pitchFamily="49" charset="-122"/>
              </a:rPr>
              <a:t>     </a:t>
            </a:r>
          </a:p>
          <a:p>
            <a:pPr>
              <a:lnSpc>
                <a:spcPct val="105000"/>
              </a:lnSpc>
              <a:spcBef>
                <a:spcPct val="10000"/>
              </a:spcBef>
              <a:buClr>
                <a:srgbClr val="800080"/>
              </a:buClr>
              <a:buSzPct val="50000"/>
              <a:buFont typeface="Wingdings" panose="05000000000000000000" pitchFamily="2" charset="2"/>
              <a:buNone/>
            </a:pPr>
            <a:r>
              <a:rPr kumimoji="1" lang="en-US" altLang="zh-CN" sz="3000" b="1">
                <a:latin typeface="Times New Roman" panose="02020603050405020304" pitchFamily="18" charset="0"/>
                <a:ea typeface="仿宋_GB2312" pitchFamily="49" charset="-122"/>
              </a:rPr>
              <a:t>	    </a:t>
            </a:r>
            <a:r>
              <a:rPr kumimoji="1" lang="zh-CN" altLang="en-US" sz="3000" b="1">
                <a:solidFill>
                  <a:srgbClr val="006600"/>
                </a:solidFill>
                <a:latin typeface="Times New Roman" panose="02020603050405020304" pitchFamily="18" charset="0"/>
                <a:ea typeface="仿宋_GB2312" pitchFamily="49" charset="-122"/>
              </a:rPr>
              <a:t>设完全二叉树的深度为</a:t>
            </a:r>
            <a:r>
              <a:rPr kumimoji="1" lang="en-US" altLang="zh-CN" sz="3000" b="1" i="1">
                <a:solidFill>
                  <a:srgbClr val="006600"/>
                </a:solidFill>
                <a:latin typeface="Times New Roman" panose="02020603050405020304" pitchFamily="18" charset="0"/>
                <a:ea typeface="仿宋_GB2312" pitchFamily="49" charset="-122"/>
              </a:rPr>
              <a:t>k</a:t>
            </a:r>
            <a:r>
              <a:rPr kumimoji="1" lang="zh-CN" altLang="en-US" sz="3000" b="1">
                <a:solidFill>
                  <a:srgbClr val="006600"/>
                </a:solidFill>
                <a:latin typeface="Times New Roman" panose="02020603050405020304" pitchFamily="18" charset="0"/>
                <a:ea typeface="仿宋_GB2312" pitchFamily="49" charset="-122"/>
              </a:rPr>
              <a:t>，则有</a:t>
            </a:r>
          </a:p>
          <a:p>
            <a:pPr>
              <a:lnSpc>
                <a:spcPct val="105000"/>
              </a:lnSpc>
              <a:spcBef>
                <a:spcPct val="10000"/>
              </a:spcBef>
              <a:buClr>
                <a:srgbClr val="800080"/>
              </a:buClr>
              <a:buSzPct val="50000"/>
              <a:buFont typeface="Wingdings" panose="05000000000000000000" pitchFamily="2" charset="2"/>
              <a:buNone/>
            </a:pPr>
            <a:r>
              <a:rPr kumimoji="1" lang="zh-CN" altLang="en-US" sz="3000" b="1">
                <a:solidFill>
                  <a:srgbClr val="006600"/>
                </a:solidFill>
                <a:latin typeface="Times New Roman" panose="02020603050405020304" pitchFamily="18" charset="0"/>
                <a:ea typeface="仿宋_GB2312" pitchFamily="49" charset="-122"/>
              </a:rPr>
              <a:t>             </a:t>
            </a:r>
            <a:r>
              <a:rPr kumimoji="1" lang="en-US" altLang="zh-CN" sz="3000" b="1">
                <a:solidFill>
                  <a:srgbClr val="006600"/>
                </a:solidFill>
                <a:latin typeface="Times New Roman" panose="02020603050405020304" pitchFamily="18" charset="0"/>
                <a:ea typeface="仿宋_GB2312" pitchFamily="49" charset="-122"/>
              </a:rPr>
              <a:t>2</a:t>
            </a:r>
            <a:r>
              <a:rPr kumimoji="1" lang="en-US" altLang="zh-CN" sz="3000" b="1" i="1" baseline="30000">
                <a:solidFill>
                  <a:srgbClr val="006600"/>
                </a:solidFill>
                <a:latin typeface="Times New Roman" panose="02020603050405020304" pitchFamily="18" charset="0"/>
                <a:ea typeface="仿宋_GB2312" pitchFamily="49" charset="-122"/>
              </a:rPr>
              <a:t>k</a:t>
            </a:r>
            <a:r>
              <a:rPr kumimoji="1" lang="en-US" altLang="zh-CN" sz="3000" b="1" baseline="30000">
                <a:solidFill>
                  <a:srgbClr val="006600"/>
                </a:solidFill>
                <a:latin typeface="Courier New" panose="02070309020205020404" pitchFamily="49" charset="0"/>
                <a:ea typeface="仿宋_GB2312" pitchFamily="49" charset="-122"/>
              </a:rPr>
              <a:t>-</a:t>
            </a:r>
            <a:r>
              <a:rPr kumimoji="1" lang="en-US" altLang="zh-CN" sz="3000" b="1" baseline="30000">
                <a:solidFill>
                  <a:srgbClr val="006600"/>
                </a:solidFill>
                <a:latin typeface="Times New Roman" panose="02020603050405020304" pitchFamily="18" charset="0"/>
                <a:ea typeface="仿宋_GB2312" pitchFamily="49" charset="-122"/>
              </a:rPr>
              <a:t>1</a:t>
            </a:r>
            <a:r>
              <a:rPr kumimoji="1" lang="en-US" altLang="zh-CN" sz="3000">
                <a:solidFill>
                  <a:srgbClr val="006600"/>
                </a:solidFill>
                <a:latin typeface="Courier New" panose="02070309020205020404" pitchFamily="49" charset="0"/>
                <a:ea typeface="仿宋_GB2312" pitchFamily="49" charset="-122"/>
              </a:rPr>
              <a:t>-</a:t>
            </a:r>
            <a:r>
              <a:rPr kumimoji="1" lang="en-US" altLang="zh-CN" sz="3000" b="1">
                <a:solidFill>
                  <a:srgbClr val="006600"/>
                </a:solidFill>
                <a:latin typeface="Times New Roman" panose="02020603050405020304" pitchFamily="18" charset="0"/>
                <a:ea typeface="仿宋_GB2312" pitchFamily="49" charset="-122"/>
              </a:rPr>
              <a:t>1 &lt; </a:t>
            </a:r>
            <a:r>
              <a:rPr kumimoji="1" lang="en-US" altLang="zh-CN" sz="3000" b="1" i="1">
                <a:solidFill>
                  <a:srgbClr val="006600"/>
                </a:solidFill>
                <a:latin typeface="Times New Roman" panose="02020603050405020304" pitchFamily="18" charset="0"/>
                <a:ea typeface="仿宋_GB2312" pitchFamily="49" charset="-122"/>
              </a:rPr>
              <a:t>n</a:t>
            </a:r>
            <a:r>
              <a:rPr kumimoji="1" lang="en-US" altLang="zh-CN" sz="3000" b="1">
                <a:solidFill>
                  <a:srgbClr val="006600"/>
                </a:solidFill>
                <a:latin typeface="Times New Roman" panose="02020603050405020304" pitchFamily="18" charset="0"/>
                <a:ea typeface="仿宋_GB2312" pitchFamily="49" charset="-122"/>
              </a:rPr>
              <a:t> </a:t>
            </a:r>
            <a:r>
              <a:rPr kumimoji="1" lang="en-US" altLang="zh-CN" sz="3000" b="1">
                <a:solidFill>
                  <a:srgbClr val="006600"/>
                </a:solidFill>
                <a:latin typeface="宋体" panose="02010600030101010101" pitchFamily="2" charset="-122"/>
              </a:rPr>
              <a:t>≤</a:t>
            </a:r>
            <a:r>
              <a:rPr kumimoji="1" lang="en-US" altLang="zh-CN" sz="3000" b="1">
                <a:solidFill>
                  <a:srgbClr val="006600"/>
                </a:solidFill>
                <a:latin typeface="Times New Roman" panose="02020603050405020304" pitchFamily="18" charset="0"/>
                <a:ea typeface="仿宋_GB2312" pitchFamily="49" charset="-122"/>
                <a:sym typeface="Symbol" panose="05050102010706020507" pitchFamily="18" charset="2"/>
              </a:rPr>
              <a:t> 2</a:t>
            </a:r>
            <a:r>
              <a:rPr kumimoji="1" lang="en-US" altLang="zh-CN" sz="3000" b="1" i="1" baseline="30000">
                <a:solidFill>
                  <a:srgbClr val="006600"/>
                </a:solidFill>
                <a:latin typeface="Times New Roman" panose="02020603050405020304" pitchFamily="18" charset="0"/>
                <a:ea typeface="仿宋_GB2312" pitchFamily="49" charset="-122"/>
                <a:sym typeface="Symbol" panose="05050102010706020507" pitchFamily="18" charset="2"/>
              </a:rPr>
              <a:t>k</a:t>
            </a:r>
            <a:r>
              <a:rPr kumimoji="1" lang="en-US" altLang="zh-CN" sz="3000">
                <a:solidFill>
                  <a:srgbClr val="006600"/>
                </a:solidFill>
                <a:latin typeface="Courier New" panose="02070309020205020404" pitchFamily="49" charset="0"/>
                <a:ea typeface="仿宋_GB2312" pitchFamily="49" charset="-122"/>
                <a:sym typeface="Symbol" panose="05050102010706020507" pitchFamily="18" charset="2"/>
              </a:rPr>
              <a:t>-</a:t>
            </a:r>
            <a:r>
              <a:rPr kumimoji="1" lang="en-US" altLang="zh-CN" sz="3000" b="1">
                <a:solidFill>
                  <a:srgbClr val="006600"/>
                </a:solidFill>
                <a:latin typeface="Times New Roman" panose="02020603050405020304" pitchFamily="18" charset="0"/>
                <a:ea typeface="仿宋_GB2312" pitchFamily="49" charset="-122"/>
                <a:sym typeface="Symbol" panose="05050102010706020507" pitchFamily="18" charset="2"/>
              </a:rPr>
              <a:t>1</a:t>
            </a:r>
          </a:p>
          <a:p>
            <a:pPr>
              <a:lnSpc>
                <a:spcPct val="105000"/>
              </a:lnSpc>
              <a:spcBef>
                <a:spcPct val="10000"/>
              </a:spcBef>
              <a:buClr>
                <a:srgbClr val="800080"/>
              </a:buClr>
              <a:buSzPct val="50000"/>
            </a:pPr>
            <a:endParaRPr kumimoji="1" lang="en-US" altLang="zh-CN" sz="3000" b="1">
              <a:solidFill>
                <a:srgbClr val="006600"/>
              </a:solidFill>
              <a:latin typeface="Times New Roman" panose="02020603050405020304" pitchFamily="18" charset="0"/>
              <a:ea typeface="仿宋_GB2312" pitchFamily="49" charset="-122"/>
              <a:sym typeface="Symbol" panose="05050102010706020507" pitchFamily="18" charset="2"/>
            </a:endParaRPr>
          </a:p>
          <a:p>
            <a:pPr>
              <a:lnSpc>
                <a:spcPct val="105000"/>
              </a:lnSpc>
              <a:spcBef>
                <a:spcPct val="10000"/>
              </a:spcBef>
              <a:buClr>
                <a:srgbClr val="800080"/>
              </a:buClr>
              <a:buSzPct val="50000"/>
              <a:buFont typeface="Wingdings" panose="05000000000000000000" pitchFamily="2" charset="2"/>
              <a:buNone/>
            </a:pPr>
            <a:r>
              <a:rPr kumimoji="1" lang="en-US" altLang="zh-CN" sz="800" b="1">
                <a:solidFill>
                  <a:srgbClr val="006600"/>
                </a:solidFill>
                <a:latin typeface="Times New Roman" panose="02020603050405020304" pitchFamily="18" charset="0"/>
                <a:ea typeface="仿宋_GB2312" pitchFamily="49" charset="-122"/>
                <a:sym typeface="Symbol" panose="05050102010706020507" pitchFamily="18" charset="2"/>
              </a:rPr>
              <a:t>	</a:t>
            </a:r>
          </a:p>
          <a:p>
            <a:pPr>
              <a:lnSpc>
                <a:spcPct val="105000"/>
              </a:lnSpc>
              <a:spcBef>
                <a:spcPct val="10000"/>
              </a:spcBef>
              <a:buClr>
                <a:srgbClr val="800080"/>
              </a:buClr>
              <a:buSzPct val="50000"/>
              <a:buFont typeface="Wingdings" panose="05000000000000000000" pitchFamily="2" charset="2"/>
              <a:buNone/>
            </a:pPr>
            <a:r>
              <a:rPr kumimoji="1" lang="en-US" altLang="zh-CN" sz="3000" b="1">
                <a:solidFill>
                  <a:srgbClr val="006600"/>
                </a:solidFill>
                <a:latin typeface="Times New Roman" panose="02020603050405020304" pitchFamily="18" charset="0"/>
                <a:ea typeface="仿宋_GB2312" pitchFamily="49" charset="-122"/>
                <a:sym typeface="Symbol" panose="05050102010706020507" pitchFamily="18" charset="2"/>
              </a:rPr>
              <a:t>       </a:t>
            </a:r>
            <a:r>
              <a:rPr kumimoji="1" lang="zh-CN" altLang="en-US" sz="3000" b="1">
                <a:solidFill>
                  <a:srgbClr val="006600"/>
                </a:solidFill>
                <a:latin typeface="Times New Roman" panose="02020603050405020304" pitchFamily="18" charset="0"/>
                <a:ea typeface="仿宋_GB2312" pitchFamily="49" charset="-122"/>
                <a:sym typeface="Symbol" panose="05050102010706020507" pitchFamily="18" charset="2"/>
              </a:rPr>
              <a:t>变形 </a:t>
            </a:r>
            <a:r>
              <a:rPr kumimoji="1" lang="en-US" altLang="zh-CN" sz="3000" b="1">
                <a:solidFill>
                  <a:srgbClr val="006600"/>
                </a:solidFill>
                <a:latin typeface="Times New Roman" panose="02020603050405020304" pitchFamily="18" charset="0"/>
                <a:ea typeface="仿宋_GB2312" pitchFamily="49" charset="-122"/>
              </a:rPr>
              <a:t>2</a:t>
            </a:r>
            <a:r>
              <a:rPr kumimoji="1" lang="en-US" altLang="zh-CN" sz="3000" b="1" i="1" baseline="30000">
                <a:solidFill>
                  <a:srgbClr val="006600"/>
                </a:solidFill>
                <a:latin typeface="Times New Roman" panose="02020603050405020304" pitchFamily="18" charset="0"/>
                <a:ea typeface="仿宋_GB2312" pitchFamily="49" charset="-122"/>
              </a:rPr>
              <a:t>k</a:t>
            </a:r>
            <a:r>
              <a:rPr kumimoji="1" lang="en-US" altLang="zh-CN" sz="3000" b="1" baseline="30000">
                <a:solidFill>
                  <a:srgbClr val="006600"/>
                </a:solidFill>
                <a:latin typeface="Courier New" panose="02070309020205020404" pitchFamily="49" charset="0"/>
                <a:ea typeface="仿宋_GB2312" pitchFamily="49" charset="-122"/>
              </a:rPr>
              <a:t>-</a:t>
            </a:r>
            <a:r>
              <a:rPr kumimoji="1" lang="en-US" altLang="zh-CN" sz="3000" b="1" baseline="30000">
                <a:solidFill>
                  <a:srgbClr val="006600"/>
                </a:solidFill>
                <a:latin typeface="Times New Roman" panose="02020603050405020304" pitchFamily="18" charset="0"/>
                <a:ea typeface="仿宋_GB2312" pitchFamily="49" charset="-122"/>
              </a:rPr>
              <a:t>1 </a:t>
            </a:r>
            <a:r>
              <a:rPr kumimoji="1" lang="en-US" altLang="zh-CN" sz="3000" b="1">
                <a:solidFill>
                  <a:srgbClr val="006600"/>
                </a:solidFill>
                <a:latin typeface="Times New Roman" panose="02020603050405020304" pitchFamily="18" charset="0"/>
                <a:ea typeface="仿宋_GB2312" pitchFamily="49" charset="-122"/>
              </a:rPr>
              <a:t>&lt; </a:t>
            </a:r>
            <a:r>
              <a:rPr kumimoji="1" lang="en-US" altLang="zh-CN" sz="3000" b="1" i="1">
                <a:solidFill>
                  <a:srgbClr val="006600"/>
                </a:solidFill>
                <a:latin typeface="Times New Roman" panose="02020603050405020304" pitchFamily="18" charset="0"/>
                <a:ea typeface="仿宋_GB2312" pitchFamily="49" charset="-122"/>
              </a:rPr>
              <a:t>n+</a:t>
            </a:r>
            <a:r>
              <a:rPr kumimoji="1" lang="en-US" altLang="zh-CN" sz="3000" b="1">
                <a:solidFill>
                  <a:srgbClr val="006600"/>
                </a:solidFill>
                <a:latin typeface="Times New Roman" panose="02020603050405020304" pitchFamily="18" charset="0"/>
                <a:ea typeface="仿宋_GB2312" pitchFamily="49" charset="-122"/>
              </a:rPr>
              <a:t>1</a:t>
            </a:r>
            <a:r>
              <a:rPr kumimoji="1" lang="en-US" altLang="zh-CN" sz="3000" b="1">
                <a:solidFill>
                  <a:srgbClr val="006600"/>
                </a:solidFill>
                <a:latin typeface="宋体" panose="02010600030101010101" pitchFamily="2" charset="-122"/>
              </a:rPr>
              <a:t>≤</a:t>
            </a:r>
            <a:r>
              <a:rPr kumimoji="1" lang="en-US" altLang="zh-CN" sz="3000" b="1">
                <a:solidFill>
                  <a:srgbClr val="006600"/>
                </a:solidFill>
                <a:latin typeface="Times New Roman" panose="02020603050405020304" pitchFamily="18" charset="0"/>
                <a:ea typeface="仿宋_GB2312" pitchFamily="49" charset="-122"/>
                <a:sym typeface="Symbol" panose="05050102010706020507" pitchFamily="18" charset="2"/>
              </a:rPr>
              <a:t>2</a:t>
            </a:r>
            <a:r>
              <a:rPr kumimoji="1" lang="en-US" altLang="zh-CN" sz="3000" b="1" i="1" baseline="30000">
                <a:solidFill>
                  <a:srgbClr val="006600"/>
                </a:solidFill>
                <a:latin typeface="Times New Roman" panose="02020603050405020304" pitchFamily="18" charset="0"/>
                <a:ea typeface="仿宋_GB2312" pitchFamily="49" charset="-122"/>
                <a:sym typeface="Symbol" panose="05050102010706020507" pitchFamily="18" charset="2"/>
              </a:rPr>
              <a:t>k</a:t>
            </a:r>
            <a:r>
              <a:rPr kumimoji="1" lang="en-US" altLang="zh-CN" sz="3000" b="1">
                <a:solidFill>
                  <a:srgbClr val="006600"/>
                </a:solidFill>
                <a:latin typeface="Times New Roman" panose="02020603050405020304" pitchFamily="18" charset="0"/>
                <a:ea typeface="仿宋_GB2312" pitchFamily="49" charset="-122"/>
                <a:sym typeface="Symbol" panose="05050102010706020507" pitchFamily="18" charset="2"/>
              </a:rPr>
              <a:t>  </a:t>
            </a:r>
          </a:p>
          <a:p>
            <a:pPr>
              <a:lnSpc>
                <a:spcPct val="105000"/>
              </a:lnSpc>
              <a:spcBef>
                <a:spcPct val="10000"/>
              </a:spcBef>
              <a:buClr>
                <a:srgbClr val="800080"/>
              </a:buClr>
              <a:buSzPct val="50000"/>
              <a:buFont typeface="Wingdings" panose="05000000000000000000" pitchFamily="2" charset="2"/>
              <a:buNone/>
            </a:pPr>
            <a:r>
              <a:rPr kumimoji="1" lang="en-US" altLang="zh-CN" sz="3000" b="1">
                <a:solidFill>
                  <a:srgbClr val="006600"/>
                </a:solidFill>
                <a:latin typeface="Times New Roman" panose="02020603050405020304" pitchFamily="18" charset="0"/>
                <a:ea typeface="仿宋_GB2312" pitchFamily="49" charset="-122"/>
                <a:sym typeface="Symbol" panose="05050102010706020507" pitchFamily="18" charset="2"/>
              </a:rPr>
              <a:t>	   </a:t>
            </a:r>
            <a:r>
              <a:rPr kumimoji="1" lang="zh-CN" altLang="en-US" sz="3000" b="1">
                <a:solidFill>
                  <a:srgbClr val="006600"/>
                </a:solidFill>
                <a:latin typeface="Times New Roman" panose="02020603050405020304" pitchFamily="18" charset="0"/>
                <a:ea typeface="仿宋_GB2312" pitchFamily="49" charset="-122"/>
                <a:sym typeface="Symbol" panose="05050102010706020507" pitchFamily="18" charset="2"/>
              </a:rPr>
              <a:t>取对数 </a:t>
            </a:r>
          </a:p>
          <a:p>
            <a:pPr>
              <a:lnSpc>
                <a:spcPct val="105000"/>
              </a:lnSpc>
              <a:spcBef>
                <a:spcPct val="10000"/>
              </a:spcBef>
              <a:buClr>
                <a:srgbClr val="800080"/>
              </a:buClr>
              <a:buSzPct val="50000"/>
              <a:buFont typeface="Wingdings" panose="05000000000000000000" pitchFamily="2" charset="2"/>
              <a:buNone/>
            </a:pPr>
            <a:r>
              <a:rPr kumimoji="1" lang="zh-CN" altLang="en-US" sz="3000" b="1">
                <a:solidFill>
                  <a:srgbClr val="006600"/>
                </a:solidFill>
                <a:latin typeface="Times New Roman" panose="02020603050405020304" pitchFamily="18" charset="0"/>
                <a:ea typeface="仿宋_GB2312" pitchFamily="49" charset="-122"/>
                <a:sym typeface="Symbol" panose="05050102010706020507" pitchFamily="18" charset="2"/>
              </a:rPr>
              <a:t>	     </a:t>
            </a:r>
            <a:r>
              <a:rPr kumimoji="1" lang="en-US" altLang="zh-CN" sz="3000" b="1" i="1">
                <a:solidFill>
                  <a:srgbClr val="006600"/>
                </a:solidFill>
                <a:latin typeface="Times New Roman" panose="02020603050405020304" pitchFamily="18" charset="0"/>
                <a:ea typeface="仿宋_GB2312" pitchFamily="49" charset="-122"/>
                <a:sym typeface="Symbol" panose="05050102010706020507" pitchFamily="18" charset="2"/>
              </a:rPr>
              <a:t>k</a:t>
            </a:r>
            <a:r>
              <a:rPr kumimoji="1" lang="en-US" altLang="zh-CN" sz="3000" b="1">
                <a:solidFill>
                  <a:srgbClr val="006600"/>
                </a:solidFill>
                <a:latin typeface="Courier New" panose="02070309020205020404" pitchFamily="49" charset="0"/>
                <a:ea typeface="仿宋_GB2312" pitchFamily="49" charset="-122"/>
                <a:sym typeface="Symbol" panose="05050102010706020507" pitchFamily="18" charset="2"/>
              </a:rPr>
              <a:t>-</a:t>
            </a:r>
            <a:r>
              <a:rPr kumimoji="1" lang="en-US" altLang="zh-CN" sz="3000" b="1">
                <a:solidFill>
                  <a:srgbClr val="006600"/>
                </a:solidFill>
                <a:latin typeface="Times New Roman" panose="02020603050405020304" pitchFamily="18" charset="0"/>
                <a:ea typeface="仿宋_GB2312" pitchFamily="49" charset="-122"/>
                <a:sym typeface="Symbol" panose="05050102010706020507" pitchFamily="18" charset="2"/>
              </a:rPr>
              <a:t>1&lt; log</a:t>
            </a:r>
            <a:r>
              <a:rPr kumimoji="1" lang="en-US" altLang="zh-CN" sz="3000" b="1" baseline="-25000">
                <a:solidFill>
                  <a:srgbClr val="006600"/>
                </a:solidFill>
                <a:latin typeface="Times New Roman" panose="02020603050405020304" pitchFamily="18" charset="0"/>
                <a:ea typeface="仿宋_GB2312" pitchFamily="49" charset="-122"/>
                <a:sym typeface="Symbol" panose="05050102010706020507" pitchFamily="18" charset="2"/>
              </a:rPr>
              <a:t>2</a:t>
            </a:r>
            <a:r>
              <a:rPr kumimoji="1" lang="en-US" altLang="zh-CN" sz="3000" b="1">
                <a:solidFill>
                  <a:srgbClr val="006600"/>
                </a:solidFill>
                <a:latin typeface="Times New Roman" panose="02020603050405020304" pitchFamily="18" charset="0"/>
                <a:ea typeface="仿宋_GB2312" pitchFamily="49" charset="-122"/>
                <a:sym typeface="Symbol" panose="05050102010706020507" pitchFamily="18" charset="2"/>
              </a:rPr>
              <a:t>(</a:t>
            </a:r>
            <a:r>
              <a:rPr kumimoji="1" lang="en-US" altLang="zh-CN" sz="3000" b="1" i="1">
                <a:solidFill>
                  <a:srgbClr val="006600"/>
                </a:solidFill>
                <a:latin typeface="Times New Roman" panose="02020603050405020304" pitchFamily="18" charset="0"/>
                <a:ea typeface="仿宋_GB2312" pitchFamily="49" charset="-122"/>
                <a:sym typeface="Symbol" panose="05050102010706020507" pitchFamily="18" charset="2"/>
              </a:rPr>
              <a:t>n</a:t>
            </a:r>
            <a:r>
              <a:rPr kumimoji="1" lang="en-US" altLang="zh-CN" sz="3000" b="1">
                <a:solidFill>
                  <a:srgbClr val="006600"/>
                </a:solidFill>
                <a:latin typeface="Times New Roman" panose="02020603050405020304" pitchFamily="18" charset="0"/>
                <a:ea typeface="仿宋_GB2312" pitchFamily="49" charset="-122"/>
                <a:sym typeface="Symbol" panose="05050102010706020507" pitchFamily="18" charset="2"/>
              </a:rPr>
              <a:t>+1) </a:t>
            </a:r>
            <a:r>
              <a:rPr kumimoji="1" lang="en-US" altLang="zh-CN" sz="3000" b="1">
                <a:solidFill>
                  <a:srgbClr val="006600"/>
                </a:solidFill>
                <a:latin typeface="宋体" panose="02010600030101010101" pitchFamily="2" charset="-122"/>
                <a:sym typeface="Symbol" panose="05050102010706020507" pitchFamily="18" charset="2"/>
              </a:rPr>
              <a:t>≤</a:t>
            </a:r>
            <a:r>
              <a:rPr kumimoji="1" lang="en-US" altLang="zh-CN" sz="3000" b="1" i="1">
                <a:solidFill>
                  <a:srgbClr val="006600"/>
                </a:solidFill>
                <a:latin typeface="Times New Roman" panose="02020603050405020304" pitchFamily="18" charset="0"/>
                <a:ea typeface="仿宋_GB2312" pitchFamily="49" charset="-122"/>
                <a:sym typeface="Symbol" panose="05050102010706020507" pitchFamily="18" charset="2"/>
              </a:rPr>
              <a:t>k</a:t>
            </a:r>
            <a:r>
              <a:rPr kumimoji="1" lang="en-US" altLang="zh-CN" sz="3000" b="1">
                <a:solidFill>
                  <a:srgbClr val="006600"/>
                </a:solidFill>
                <a:latin typeface="Times New Roman" panose="02020603050405020304" pitchFamily="18" charset="0"/>
                <a:ea typeface="仿宋_GB2312" pitchFamily="49" charset="-122"/>
                <a:sym typeface="Symbol" panose="05050102010706020507" pitchFamily="18" charset="2"/>
              </a:rPr>
              <a:t> </a:t>
            </a:r>
          </a:p>
          <a:p>
            <a:pPr>
              <a:lnSpc>
                <a:spcPct val="105000"/>
              </a:lnSpc>
              <a:spcBef>
                <a:spcPct val="10000"/>
              </a:spcBef>
              <a:buClr>
                <a:srgbClr val="800080"/>
              </a:buClr>
              <a:buSzPct val="50000"/>
              <a:buFont typeface="Wingdings" panose="05000000000000000000" pitchFamily="2" charset="2"/>
              <a:buNone/>
            </a:pPr>
            <a:r>
              <a:rPr kumimoji="1" lang="en-US" altLang="zh-CN" sz="3000" b="1">
                <a:solidFill>
                  <a:srgbClr val="006600"/>
                </a:solidFill>
                <a:latin typeface="Times New Roman" panose="02020603050405020304" pitchFamily="18" charset="0"/>
                <a:ea typeface="仿宋_GB2312" pitchFamily="49" charset="-122"/>
                <a:sym typeface="Symbol" panose="05050102010706020507" pitchFamily="18" charset="2"/>
              </a:rPr>
              <a:t>	   </a:t>
            </a:r>
            <a:r>
              <a:rPr kumimoji="1" lang="zh-CN" altLang="en-US" sz="3000" b="1">
                <a:solidFill>
                  <a:srgbClr val="006600"/>
                </a:solidFill>
                <a:latin typeface="Times New Roman" panose="02020603050405020304" pitchFamily="18" charset="0"/>
                <a:ea typeface="仿宋_GB2312" pitchFamily="49" charset="-122"/>
                <a:sym typeface="Symbol" panose="05050102010706020507" pitchFamily="18" charset="2"/>
              </a:rPr>
              <a:t>有</a:t>
            </a:r>
          </a:p>
          <a:p>
            <a:pPr>
              <a:lnSpc>
                <a:spcPct val="105000"/>
              </a:lnSpc>
              <a:spcBef>
                <a:spcPct val="10000"/>
              </a:spcBef>
              <a:buClr>
                <a:srgbClr val="800080"/>
              </a:buClr>
              <a:buSzPct val="50000"/>
              <a:buFont typeface="Wingdings" panose="05000000000000000000" pitchFamily="2" charset="2"/>
              <a:buNone/>
            </a:pPr>
            <a:r>
              <a:rPr kumimoji="1" lang="zh-CN" altLang="en-US" sz="3000" b="1">
                <a:solidFill>
                  <a:srgbClr val="006600"/>
                </a:solidFill>
                <a:latin typeface="Times New Roman" panose="02020603050405020304" pitchFamily="18" charset="0"/>
                <a:ea typeface="仿宋_GB2312" pitchFamily="49" charset="-122"/>
                <a:sym typeface="Symbol" panose="05050102010706020507" pitchFamily="18" charset="2"/>
              </a:rPr>
              <a:t>         </a:t>
            </a:r>
            <a:r>
              <a:rPr kumimoji="1" lang="zh-CN" altLang="en-US" sz="3000" b="1">
                <a:solidFill>
                  <a:schemeClr val="tx2"/>
                </a:solidFill>
                <a:latin typeface="Times New Roman" panose="02020603050405020304" pitchFamily="18" charset="0"/>
                <a:ea typeface="仿宋_GB2312" pitchFamily="49" charset="-122"/>
                <a:sym typeface="Symbol" panose="05050102010706020507" pitchFamily="18" charset="2"/>
              </a:rPr>
              <a:t></a:t>
            </a:r>
            <a:r>
              <a:rPr kumimoji="1" lang="en-US" altLang="zh-CN" sz="3000" b="1">
                <a:solidFill>
                  <a:schemeClr val="tx2"/>
                </a:solidFill>
                <a:latin typeface="Times New Roman" panose="02020603050405020304" pitchFamily="18" charset="0"/>
                <a:ea typeface="仿宋_GB2312" pitchFamily="49" charset="-122"/>
              </a:rPr>
              <a:t>log</a:t>
            </a:r>
            <a:r>
              <a:rPr kumimoji="1" lang="en-US" altLang="zh-CN" sz="3000" b="1" baseline="-25000">
                <a:solidFill>
                  <a:schemeClr val="tx2"/>
                </a:solidFill>
                <a:latin typeface="Times New Roman" panose="02020603050405020304" pitchFamily="18" charset="0"/>
                <a:ea typeface="仿宋_GB2312" pitchFamily="49" charset="-122"/>
              </a:rPr>
              <a:t>2</a:t>
            </a:r>
            <a:r>
              <a:rPr kumimoji="1" lang="en-US" altLang="zh-CN" sz="3000" b="1">
                <a:solidFill>
                  <a:schemeClr val="tx2"/>
                </a:solidFill>
                <a:latin typeface="Times New Roman" panose="02020603050405020304" pitchFamily="18" charset="0"/>
                <a:ea typeface="仿宋_GB2312" pitchFamily="49" charset="-122"/>
              </a:rPr>
              <a:t>(</a:t>
            </a:r>
            <a:r>
              <a:rPr kumimoji="1" lang="en-US" altLang="zh-CN" sz="3000" b="1" i="1">
                <a:solidFill>
                  <a:schemeClr val="tx2"/>
                </a:solidFill>
                <a:latin typeface="Times New Roman" panose="02020603050405020304" pitchFamily="18" charset="0"/>
                <a:ea typeface="仿宋_GB2312" pitchFamily="49" charset="-122"/>
              </a:rPr>
              <a:t>n</a:t>
            </a:r>
            <a:r>
              <a:rPr kumimoji="1" lang="en-US" altLang="zh-CN" sz="3000" b="1">
                <a:solidFill>
                  <a:schemeClr val="tx2"/>
                </a:solidFill>
                <a:latin typeface="Times New Roman" panose="02020603050405020304" pitchFamily="18" charset="0"/>
                <a:ea typeface="仿宋_GB2312" pitchFamily="49" charset="-122"/>
              </a:rPr>
              <a:t>+1)</a:t>
            </a:r>
            <a:r>
              <a:rPr kumimoji="1"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kumimoji="1" lang="en-US" altLang="zh-CN" sz="3000" b="1">
                <a:solidFill>
                  <a:schemeClr val="tx2"/>
                </a:solidFill>
                <a:latin typeface="Times New Roman" panose="02020603050405020304" pitchFamily="18" charset="0"/>
                <a:ea typeface="仿宋_GB2312" pitchFamily="49" charset="-122"/>
              </a:rPr>
              <a:t> = </a:t>
            </a:r>
            <a:r>
              <a:rPr kumimoji="1" lang="en-US" altLang="zh-CN" sz="3000" b="1" i="1">
                <a:solidFill>
                  <a:schemeClr val="tx2"/>
                </a:solidFill>
                <a:latin typeface="Times New Roman" panose="02020603050405020304" pitchFamily="18" charset="0"/>
                <a:ea typeface="仿宋_GB2312" pitchFamily="49" charset="-122"/>
              </a:rPr>
              <a:t>k</a:t>
            </a:r>
            <a:endParaRPr lang="en-US" altLang="zh-CN" sz="3000">
              <a:solidFill>
                <a:schemeClr val="tx2"/>
              </a:solidFill>
              <a:latin typeface="Times New Roman" panose="02020603050405020304" pitchFamily="18" charset="0"/>
              <a:ea typeface="仿宋_GB2312" pitchFamily="49" charset="-122"/>
            </a:endParaRPr>
          </a:p>
        </p:txBody>
      </p:sp>
      <p:sp>
        <p:nvSpPr>
          <p:cNvPr id="125954" name="Line 2">
            <a:extLst>
              <a:ext uri="{FF2B5EF4-FFF2-40B4-BE49-F238E27FC236}">
                <a16:creationId xmlns:a16="http://schemas.microsoft.com/office/drawing/2014/main" id="{852157A7-CC61-488E-8145-49CC168AF0AA}"/>
              </a:ext>
            </a:extLst>
          </p:cNvPr>
          <p:cNvSpPr>
            <a:spLocks noChangeShapeType="1"/>
          </p:cNvSpPr>
          <p:nvPr/>
        </p:nvSpPr>
        <p:spPr bwMode="auto">
          <a:xfrm>
            <a:off x="8001000" y="5410200"/>
            <a:ext cx="152400" cy="457200"/>
          </a:xfrm>
          <a:prstGeom prst="line">
            <a:avLst/>
          </a:prstGeom>
          <a:noFill/>
          <a:ln w="38100" cap="rnd">
            <a:solidFill>
              <a:srgbClr val="00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55" name="Line 3">
            <a:extLst>
              <a:ext uri="{FF2B5EF4-FFF2-40B4-BE49-F238E27FC236}">
                <a16:creationId xmlns:a16="http://schemas.microsoft.com/office/drawing/2014/main" id="{7349A9E6-1662-4613-B6D7-DEBC380C1C09}"/>
              </a:ext>
            </a:extLst>
          </p:cNvPr>
          <p:cNvSpPr>
            <a:spLocks noChangeShapeType="1"/>
          </p:cNvSpPr>
          <p:nvPr/>
        </p:nvSpPr>
        <p:spPr bwMode="auto">
          <a:xfrm flipH="1">
            <a:off x="7696200" y="5334000"/>
            <a:ext cx="228600" cy="533400"/>
          </a:xfrm>
          <a:prstGeom prst="line">
            <a:avLst/>
          </a:prstGeom>
          <a:noFill/>
          <a:ln w="38100" cap="rnd">
            <a:solidFill>
              <a:srgbClr val="00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56" name="Line 4">
            <a:extLst>
              <a:ext uri="{FF2B5EF4-FFF2-40B4-BE49-F238E27FC236}">
                <a16:creationId xmlns:a16="http://schemas.microsoft.com/office/drawing/2014/main" id="{C8A0A6B2-1714-4447-BD36-76D409DA4A5F}"/>
              </a:ext>
            </a:extLst>
          </p:cNvPr>
          <p:cNvSpPr>
            <a:spLocks noChangeShapeType="1"/>
          </p:cNvSpPr>
          <p:nvPr/>
        </p:nvSpPr>
        <p:spPr bwMode="auto">
          <a:xfrm>
            <a:off x="7162800" y="5410200"/>
            <a:ext cx="152400" cy="457200"/>
          </a:xfrm>
          <a:prstGeom prst="line">
            <a:avLst/>
          </a:prstGeom>
          <a:noFill/>
          <a:ln w="38100" cap="rnd">
            <a:solidFill>
              <a:srgbClr val="00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57" name="Line 5">
            <a:extLst>
              <a:ext uri="{FF2B5EF4-FFF2-40B4-BE49-F238E27FC236}">
                <a16:creationId xmlns:a16="http://schemas.microsoft.com/office/drawing/2014/main" id="{9E8D4AF7-988C-46B1-AB8A-2CA6128A393E}"/>
              </a:ext>
            </a:extLst>
          </p:cNvPr>
          <p:cNvSpPr>
            <a:spLocks noChangeShapeType="1"/>
          </p:cNvSpPr>
          <p:nvPr/>
        </p:nvSpPr>
        <p:spPr bwMode="auto">
          <a:xfrm flipH="1">
            <a:off x="6781800" y="5334000"/>
            <a:ext cx="304800" cy="533400"/>
          </a:xfrm>
          <a:prstGeom prst="line">
            <a:avLst/>
          </a:prstGeom>
          <a:noFill/>
          <a:ln w="38100" cap="rnd">
            <a:solidFill>
              <a:srgbClr val="00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58" name="Oval 6">
            <a:extLst>
              <a:ext uri="{FF2B5EF4-FFF2-40B4-BE49-F238E27FC236}">
                <a16:creationId xmlns:a16="http://schemas.microsoft.com/office/drawing/2014/main" id="{8AECA5E4-815A-44FF-84B1-26DC129A46B2}"/>
              </a:ext>
            </a:extLst>
          </p:cNvPr>
          <p:cNvSpPr>
            <a:spLocks noChangeArrowheads="1"/>
          </p:cNvSpPr>
          <p:nvPr/>
        </p:nvSpPr>
        <p:spPr bwMode="auto">
          <a:xfrm>
            <a:off x="6629400" y="5715000"/>
            <a:ext cx="381000" cy="381000"/>
          </a:xfrm>
          <a:prstGeom prst="ellipse">
            <a:avLst/>
          </a:prstGeom>
          <a:solidFill>
            <a:srgbClr val="FFFFCC"/>
          </a:solidFill>
          <a:ln w="38100" cap="rnd">
            <a:solidFill>
              <a:schemeClr val="tx2"/>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59" name="Oval 7">
            <a:extLst>
              <a:ext uri="{FF2B5EF4-FFF2-40B4-BE49-F238E27FC236}">
                <a16:creationId xmlns:a16="http://schemas.microsoft.com/office/drawing/2014/main" id="{86B4AFD7-221F-42EB-AB79-FF70C9E7E5DB}"/>
              </a:ext>
            </a:extLst>
          </p:cNvPr>
          <p:cNvSpPr>
            <a:spLocks noChangeArrowheads="1"/>
          </p:cNvSpPr>
          <p:nvPr/>
        </p:nvSpPr>
        <p:spPr bwMode="auto">
          <a:xfrm>
            <a:off x="7086600" y="5715000"/>
            <a:ext cx="381000" cy="381000"/>
          </a:xfrm>
          <a:prstGeom prst="ellipse">
            <a:avLst/>
          </a:prstGeom>
          <a:solidFill>
            <a:srgbClr val="FFFFCC"/>
          </a:solidFill>
          <a:ln w="38100" cap="rnd">
            <a:solidFill>
              <a:schemeClr val="tx2"/>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60" name="Oval 8">
            <a:extLst>
              <a:ext uri="{FF2B5EF4-FFF2-40B4-BE49-F238E27FC236}">
                <a16:creationId xmlns:a16="http://schemas.microsoft.com/office/drawing/2014/main" id="{3DB4958A-9F21-489C-9D13-12316C20830C}"/>
              </a:ext>
            </a:extLst>
          </p:cNvPr>
          <p:cNvSpPr>
            <a:spLocks noChangeArrowheads="1"/>
          </p:cNvSpPr>
          <p:nvPr/>
        </p:nvSpPr>
        <p:spPr bwMode="auto">
          <a:xfrm>
            <a:off x="7543800" y="5715000"/>
            <a:ext cx="381000" cy="381000"/>
          </a:xfrm>
          <a:prstGeom prst="ellipse">
            <a:avLst/>
          </a:prstGeom>
          <a:solidFill>
            <a:srgbClr val="FFFFCC"/>
          </a:solidFill>
          <a:ln w="38100" cap="rnd">
            <a:solidFill>
              <a:schemeClr val="tx2"/>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61" name="Oval 9">
            <a:extLst>
              <a:ext uri="{FF2B5EF4-FFF2-40B4-BE49-F238E27FC236}">
                <a16:creationId xmlns:a16="http://schemas.microsoft.com/office/drawing/2014/main" id="{A199BC03-7D4D-4A17-BD90-A8FD962E8530}"/>
              </a:ext>
            </a:extLst>
          </p:cNvPr>
          <p:cNvSpPr>
            <a:spLocks noChangeArrowheads="1"/>
          </p:cNvSpPr>
          <p:nvPr/>
        </p:nvSpPr>
        <p:spPr bwMode="auto">
          <a:xfrm>
            <a:off x="8001000" y="5715000"/>
            <a:ext cx="381000" cy="381000"/>
          </a:xfrm>
          <a:prstGeom prst="ellipse">
            <a:avLst/>
          </a:prstGeom>
          <a:solidFill>
            <a:srgbClr val="FFFFCC"/>
          </a:solidFill>
          <a:ln w="38100" cap="rnd">
            <a:solidFill>
              <a:schemeClr val="tx2"/>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62" name="Line 10">
            <a:extLst>
              <a:ext uri="{FF2B5EF4-FFF2-40B4-BE49-F238E27FC236}">
                <a16:creationId xmlns:a16="http://schemas.microsoft.com/office/drawing/2014/main" id="{8F13539E-A9B2-477A-887C-37E76A4A17D0}"/>
              </a:ext>
            </a:extLst>
          </p:cNvPr>
          <p:cNvSpPr>
            <a:spLocks noChangeShapeType="1"/>
          </p:cNvSpPr>
          <p:nvPr/>
        </p:nvSpPr>
        <p:spPr bwMode="auto">
          <a:xfrm>
            <a:off x="6172200" y="5410200"/>
            <a:ext cx="152400" cy="457200"/>
          </a:xfrm>
          <a:prstGeom prst="line">
            <a:avLst/>
          </a:prstGeom>
          <a:noFill/>
          <a:ln w="38100" cap="rnd">
            <a:solidFill>
              <a:srgbClr val="00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64" name="AutoShape 12">
            <a:extLst>
              <a:ext uri="{FF2B5EF4-FFF2-40B4-BE49-F238E27FC236}">
                <a16:creationId xmlns:a16="http://schemas.microsoft.com/office/drawing/2014/main" id="{3628AF14-2EEB-4641-A9BE-345A4F2072FB}"/>
              </a:ext>
            </a:extLst>
          </p:cNvPr>
          <p:cNvSpPr>
            <a:spLocks/>
          </p:cNvSpPr>
          <p:nvPr/>
        </p:nvSpPr>
        <p:spPr bwMode="auto">
          <a:xfrm rot="-5400000">
            <a:off x="2327275" y="2433638"/>
            <a:ext cx="152400" cy="990600"/>
          </a:xfrm>
          <a:prstGeom prst="leftBrace">
            <a:avLst>
              <a:gd name="adj1" fmla="val 54167"/>
              <a:gd name="adj2" fmla="val 50000"/>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65" name="Text Box 13">
            <a:extLst>
              <a:ext uri="{FF2B5EF4-FFF2-40B4-BE49-F238E27FC236}">
                <a16:creationId xmlns:a16="http://schemas.microsoft.com/office/drawing/2014/main" id="{4B9A4F53-46F2-4E5C-A105-48C44A0CD11D}"/>
              </a:ext>
            </a:extLst>
          </p:cNvPr>
          <p:cNvSpPr txBox="1">
            <a:spLocks noChangeArrowheads="1"/>
          </p:cNvSpPr>
          <p:nvPr/>
        </p:nvSpPr>
        <p:spPr bwMode="auto">
          <a:xfrm>
            <a:off x="858838" y="3017838"/>
            <a:ext cx="28956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800" b="1" u="sng">
                <a:latin typeface="Times New Roman" panose="02020603050405020304" pitchFamily="18" charset="0"/>
                <a:ea typeface="仿宋_GB2312" pitchFamily="49" charset="-122"/>
              </a:rPr>
              <a:t>上面</a:t>
            </a:r>
            <a:r>
              <a:rPr kumimoji="1" lang="en-US" altLang="zh-CN" sz="2800" b="1" i="1" u="sng">
                <a:latin typeface="Times New Roman" panose="02020603050405020304" pitchFamily="18" charset="0"/>
                <a:ea typeface="仿宋_GB2312" pitchFamily="49" charset="-122"/>
              </a:rPr>
              <a:t>k</a:t>
            </a:r>
            <a:r>
              <a:rPr kumimoji="1" lang="en-US" altLang="zh-CN" sz="2800" b="1" u="sng">
                <a:latin typeface="Courier New" panose="02070309020205020404" pitchFamily="49" charset="0"/>
                <a:ea typeface="仿宋_GB2312" pitchFamily="49" charset="-122"/>
              </a:rPr>
              <a:t>-</a:t>
            </a:r>
            <a:r>
              <a:rPr kumimoji="1" lang="en-US" altLang="zh-CN" sz="2800" b="1" u="sng">
                <a:latin typeface="Times New Roman" panose="02020603050405020304" pitchFamily="18" charset="0"/>
                <a:ea typeface="仿宋_GB2312" pitchFamily="49" charset="-122"/>
              </a:rPr>
              <a:t>1</a:t>
            </a:r>
            <a:r>
              <a:rPr kumimoji="1" lang="zh-CN" altLang="en-US" sz="2800" b="1" u="sng">
                <a:latin typeface="Times New Roman" panose="02020603050405020304" pitchFamily="18" charset="0"/>
                <a:ea typeface="仿宋_GB2312" pitchFamily="49" charset="-122"/>
              </a:rPr>
              <a:t>层结点数</a:t>
            </a:r>
            <a:endParaRPr kumimoji="1" lang="zh-CN" altLang="en-US" sz="2400">
              <a:latin typeface="Times New Roman" panose="02020603050405020304" pitchFamily="18" charset="0"/>
            </a:endParaRPr>
          </a:p>
        </p:txBody>
      </p:sp>
      <p:sp>
        <p:nvSpPr>
          <p:cNvPr id="125966" name="Text Box 14">
            <a:extLst>
              <a:ext uri="{FF2B5EF4-FFF2-40B4-BE49-F238E27FC236}">
                <a16:creationId xmlns:a16="http://schemas.microsoft.com/office/drawing/2014/main" id="{5160193E-0C07-40A2-9334-99F0FC48E531}"/>
              </a:ext>
            </a:extLst>
          </p:cNvPr>
          <p:cNvSpPr txBox="1">
            <a:spLocks noChangeArrowheads="1"/>
          </p:cNvSpPr>
          <p:nvPr/>
        </p:nvSpPr>
        <p:spPr bwMode="auto">
          <a:xfrm>
            <a:off x="3860800" y="2997200"/>
            <a:ext cx="39338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800" b="1" u="sng">
                <a:latin typeface="Times New Roman" panose="02020603050405020304" pitchFamily="18" charset="0"/>
                <a:ea typeface="仿宋_GB2312" pitchFamily="49" charset="-122"/>
              </a:rPr>
              <a:t>包括第</a:t>
            </a:r>
            <a:r>
              <a:rPr kumimoji="1" lang="en-US" altLang="zh-CN" sz="2800" b="1" i="1" u="sng">
                <a:latin typeface="Times New Roman" panose="02020603050405020304" pitchFamily="18" charset="0"/>
                <a:ea typeface="仿宋_GB2312" pitchFamily="49" charset="-122"/>
              </a:rPr>
              <a:t>k</a:t>
            </a:r>
            <a:r>
              <a:rPr kumimoji="1" lang="zh-CN" altLang="en-US" sz="2800" b="1" u="sng">
                <a:latin typeface="Times New Roman" panose="02020603050405020304" pitchFamily="18" charset="0"/>
                <a:ea typeface="仿宋_GB2312" pitchFamily="49" charset="-122"/>
              </a:rPr>
              <a:t>层的最大结点数</a:t>
            </a:r>
            <a:endParaRPr kumimoji="1" lang="zh-CN" altLang="en-US" sz="2400">
              <a:latin typeface="Times New Roman" panose="02020603050405020304" pitchFamily="18" charset="0"/>
            </a:endParaRPr>
          </a:p>
        </p:txBody>
      </p:sp>
      <p:sp>
        <p:nvSpPr>
          <p:cNvPr id="125967" name="AutoShape 15">
            <a:extLst>
              <a:ext uri="{FF2B5EF4-FFF2-40B4-BE49-F238E27FC236}">
                <a16:creationId xmlns:a16="http://schemas.microsoft.com/office/drawing/2014/main" id="{2B411B5B-3D01-488D-BC08-8CAA2542ECB1}"/>
              </a:ext>
            </a:extLst>
          </p:cNvPr>
          <p:cNvSpPr>
            <a:spLocks/>
          </p:cNvSpPr>
          <p:nvPr/>
        </p:nvSpPr>
        <p:spPr bwMode="auto">
          <a:xfrm rot="-5400000">
            <a:off x="4391820" y="2564606"/>
            <a:ext cx="144462" cy="720725"/>
          </a:xfrm>
          <a:prstGeom prst="leftBrace">
            <a:avLst>
              <a:gd name="adj1" fmla="val 41575"/>
              <a:gd name="adj2" fmla="val 50000"/>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68" name="Line 16">
            <a:extLst>
              <a:ext uri="{FF2B5EF4-FFF2-40B4-BE49-F238E27FC236}">
                <a16:creationId xmlns:a16="http://schemas.microsoft.com/office/drawing/2014/main" id="{1939FB73-114C-487C-ABA4-18AA5FD4AE60}"/>
              </a:ext>
            </a:extLst>
          </p:cNvPr>
          <p:cNvSpPr>
            <a:spLocks noChangeShapeType="1"/>
          </p:cNvSpPr>
          <p:nvPr/>
        </p:nvSpPr>
        <p:spPr bwMode="auto">
          <a:xfrm>
            <a:off x="7620000" y="4800600"/>
            <a:ext cx="304800" cy="3810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69" name="Line 17">
            <a:extLst>
              <a:ext uri="{FF2B5EF4-FFF2-40B4-BE49-F238E27FC236}">
                <a16:creationId xmlns:a16="http://schemas.microsoft.com/office/drawing/2014/main" id="{E57FA998-2385-424C-8537-35E4E66F61CB}"/>
              </a:ext>
            </a:extLst>
          </p:cNvPr>
          <p:cNvSpPr>
            <a:spLocks noChangeShapeType="1"/>
          </p:cNvSpPr>
          <p:nvPr/>
        </p:nvSpPr>
        <p:spPr bwMode="auto">
          <a:xfrm flipH="1">
            <a:off x="7162800" y="4724400"/>
            <a:ext cx="381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70" name="Line 18">
            <a:extLst>
              <a:ext uri="{FF2B5EF4-FFF2-40B4-BE49-F238E27FC236}">
                <a16:creationId xmlns:a16="http://schemas.microsoft.com/office/drawing/2014/main" id="{ECA1E2C0-E7B5-452C-9E20-2B66F156BC26}"/>
              </a:ext>
            </a:extLst>
          </p:cNvPr>
          <p:cNvSpPr>
            <a:spLocks noChangeShapeType="1"/>
          </p:cNvSpPr>
          <p:nvPr/>
        </p:nvSpPr>
        <p:spPr bwMode="auto">
          <a:xfrm>
            <a:off x="5791200" y="4724400"/>
            <a:ext cx="3048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71" name="Line 19">
            <a:extLst>
              <a:ext uri="{FF2B5EF4-FFF2-40B4-BE49-F238E27FC236}">
                <a16:creationId xmlns:a16="http://schemas.microsoft.com/office/drawing/2014/main" id="{E8169F58-EE74-418C-88A1-E59E45FD7A6E}"/>
              </a:ext>
            </a:extLst>
          </p:cNvPr>
          <p:cNvSpPr>
            <a:spLocks noChangeShapeType="1"/>
          </p:cNvSpPr>
          <p:nvPr/>
        </p:nvSpPr>
        <p:spPr bwMode="auto">
          <a:xfrm flipH="1">
            <a:off x="5257800" y="4800600"/>
            <a:ext cx="381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72" name="Line 20">
            <a:extLst>
              <a:ext uri="{FF2B5EF4-FFF2-40B4-BE49-F238E27FC236}">
                <a16:creationId xmlns:a16="http://schemas.microsoft.com/office/drawing/2014/main" id="{0BA6CAF4-F3D1-4300-BD8B-CF71E08622D1}"/>
              </a:ext>
            </a:extLst>
          </p:cNvPr>
          <p:cNvSpPr>
            <a:spLocks noChangeShapeType="1"/>
          </p:cNvSpPr>
          <p:nvPr/>
        </p:nvSpPr>
        <p:spPr bwMode="auto">
          <a:xfrm>
            <a:off x="6781800" y="4191000"/>
            <a:ext cx="762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73" name="Line 21">
            <a:extLst>
              <a:ext uri="{FF2B5EF4-FFF2-40B4-BE49-F238E27FC236}">
                <a16:creationId xmlns:a16="http://schemas.microsoft.com/office/drawing/2014/main" id="{15166593-62DE-441D-96E8-CE49FC9AABB1}"/>
              </a:ext>
            </a:extLst>
          </p:cNvPr>
          <p:cNvSpPr>
            <a:spLocks noChangeShapeType="1"/>
          </p:cNvSpPr>
          <p:nvPr/>
        </p:nvSpPr>
        <p:spPr bwMode="auto">
          <a:xfrm flipH="1">
            <a:off x="5791200" y="4191000"/>
            <a:ext cx="762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74" name="Oval 22">
            <a:extLst>
              <a:ext uri="{FF2B5EF4-FFF2-40B4-BE49-F238E27FC236}">
                <a16:creationId xmlns:a16="http://schemas.microsoft.com/office/drawing/2014/main" id="{4470EC35-03F6-4FF7-B2ED-13153B9624B8}"/>
              </a:ext>
            </a:extLst>
          </p:cNvPr>
          <p:cNvSpPr>
            <a:spLocks noChangeArrowheads="1"/>
          </p:cNvSpPr>
          <p:nvPr/>
        </p:nvSpPr>
        <p:spPr bwMode="auto">
          <a:xfrm>
            <a:off x="6477000" y="3962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75" name="Line 23">
            <a:extLst>
              <a:ext uri="{FF2B5EF4-FFF2-40B4-BE49-F238E27FC236}">
                <a16:creationId xmlns:a16="http://schemas.microsoft.com/office/drawing/2014/main" id="{D29CB961-D3FA-43D8-8F18-21CEC86B6334}"/>
              </a:ext>
            </a:extLst>
          </p:cNvPr>
          <p:cNvSpPr>
            <a:spLocks noChangeShapeType="1"/>
          </p:cNvSpPr>
          <p:nvPr/>
        </p:nvSpPr>
        <p:spPr bwMode="auto">
          <a:xfrm flipH="1">
            <a:off x="5867400" y="5334000"/>
            <a:ext cx="228600" cy="5334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76" name="Line 24">
            <a:extLst>
              <a:ext uri="{FF2B5EF4-FFF2-40B4-BE49-F238E27FC236}">
                <a16:creationId xmlns:a16="http://schemas.microsoft.com/office/drawing/2014/main" id="{DAF2CEE0-EB87-4F10-9EFA-5AE0EB394A01}"/>
              </a:ext>
            </a:extLst>
          </p:cNvPr>
          <p:cNvSpPr>
            <a:spLocks noChangeShapeType="1"/>
          </p:cNvSpPr>
          <p:nvPr/>
        </p:nvSpPr>
        <p:spPr bwMode="auto">
          <a:xfrm>
            <a:off x="5334000" y="5410200"/>
            <a:ext cx="1524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77" name="Line 25">
            <a:extLst>
              <a:ext uri="{FF2B5EF4-FFF2-40B4-BE49-F238E27FC236}">
                <a16:creationId xmlns:a16="http://schemas.microsoft.com/office/drawing/2014/main" id="{B7F4C7F3-C39F-4265-856F-2B9C34D13F6C}"/>
              </a:ext>
            </a:extLst>
          </p:cNvPr>
          <p:cNvSpPr>
            <a:spLocks noChangeShapeType="1"/>
          </p:cNvSpPr>
          <p:nvPr/>
        </p:nvSpPr>
        <p:spPr bwMode="auto">
          <a:xfrm flipH="1">
            <a:off x="4953000" y="5334000"/>
            <a:ext cx="304800" cy="5334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78" name="Oval 26">
            <a:extLst>
              <a:ext uri="{FF2B5EF4-FFF2-40B4-BE49-F238E27FC236}">
                <a16:creationId xmlns:a16="http://schemas.microsoft.com/office/drawing/2014/main" id="{1F3D62DF-9B95-4234-96FB-AA0F441054FD}"/>
              </a:ext>
            </a:extLst>
          </p:cNvPr>
          <p:cNvSpPr>
            <a:spLocks noChangeArrowheads="1"/>
          </p:cNvSpPr>
          <p:nvPr/>
        </p:nvSpPr>
        <p:spPr bwMode="auto">
          <a:xfrm>
            <a:off x="4800600" y="57150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79" name="Oval 27">
            <a:extLst>
              <a:ext uri="{FF2B5EF4-FFF2-40B4-BE49-F238E27FC236}">
                <a16:creationId xmlns:a16="http://schemas.microsoft.com/office/drawing/2014/main" id="{22CECAE4-2EF9-4875-88D0-E883047BA1E1}"/>
              </a:ext>
            </a:extLst>
          </p:cNvPr>
          <p:cNvSpPr>
            <a:spLocks noChangeArrowheads="1"/>
          </p:cNvSpPr>
          <p:nvPr/>
        </p:nvSpPr>
        <p:spPr bwMode="auto">
          <a:xfrm>
            <a:off x="5257800" y="57150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80" name="Oval 28">
            <a:extLst>
              <a:ext uri="{FF2B5EF4-FFF2-40B4-BE49-F238E27FC236}">
                <a16:creationId xmlns:a16="http://schemas.microsoft.com/office/drawing/2014/main" id="{BBCEA69B-21CD-4D59-9DD8-AF17E9C80FAC}"/>
              </a:ext>
            </a:extLst>
          </p:cNvPr>
          <p:cNvSpPr>
            <a:spLocks noChangeArrowheads="1"/>
          </p:cNvSpPr>
          <p:nvPr/>
        </p:nvSpPr>
        <p:spPr bwMode="auto">
          <a:xfrm>
            <a:off x="5715000" y="57150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81" name="Oval 29">
            <a:extLst>
              <a:ext uri="{FF2B5EF4-FFF2-40B4-BE49-F238E27FC236}">
                <a16:creationId xmlns:a16="http://schemas.microsoft.com/office/drawing/2014/main" id="{7D957121-709C-4DB4-BCDC-2C935A935EFD}"/>
              </a:ext>
            </a:extLst>
          </p:cNvPr>
          <p:cNvSpPr>
            <a:spLocks noChangeArrowheads="1"/>
          </p:cNvSpPr>
          <p:nvPr/>
        </p:nvSpPr>
        <p:spPr bwMode="auto">
          <a:xfrm>
            <a:off x="5105400" y="5105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82" name="Oval 30">
            <a:extLst>
              <a:ext uri="{FF2B5EF4-FFF2-40B4-BE49-F238E27FC236}">
                <a16:creationId xmlns:a16="http://schemas.microsoft.com/office/drawing/2014/main" id="{62F5C79F-C59F-46B2-8E33-2D796E1A1F01}"/>
              </a:ext>
            </a:extLst>
          </p:cNvPr>
          <p:cNvSpPr>
            <a:spLocks noChangeArrowheads="1"/>
          </p:cNvSpPr>
          <p:nvPr/>
        </p:nvSpPr>
        <p:spPr bwMode="auto">
          <a:xfrm>
            <a:off x="5943600" y="5105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83" name="Oval 31">
            <a:extLst>
              <a:ext uri="{FF2B5EF4-FFF2-40B4-BE49-F238E27FC236}">
                <a16:creationId xmlns:a16="http://schemas.microsoft.com/office/drawing/2014/main" id="{DE7F59A4-1241-471B-8EA1-3B86FCA7F3AF}"/>
              </a:ext>
            </a:extLst>
          </p:cNvPr>
          <p:cNvSpPr>
            <a:spLocks noChangeArrowheads="1"/>
          </p:cNvSpPr>
          <p:nvPr/>
        </p:nvSpPr>
        <p:spPr bwMode="auto">
          <a:xfrm>
            <a:off x="6934200" y="5105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84" name="Oval 32">
            <a:extLst>
              <a:ext uri="{FF2B5EF4-FFF2-40B4-BE49-F238E27FC236}">
                <a16:creationId xmlns:a16="http://schemas.microsoft.com/office/drawing/2014/main" id="{E75EDAE7-1D69-490E-954C-5CC19C8276CB}"/>
              </a:ext>
            </a:extLst>
          </p:cNvPr>
          <p:cNvSpPr>
            <a:spLocks noChangeArrowheads="1"/>
          </p:cNvSpPr>
          <p:nvPr/>
        </p:nvSpPr>
        <p:spPr bwMode="auto">
          <a:xfrm>
            <a:off x="7772400" y="5105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85" name="Oval 33">
            <a:extLst>
              <a:ext uri="{FF2B5EF4-FFF2-40B4-BE49-F238E27FC236}">
                <a16:creationId xmlns:a16="http://schemas.microsoft.com/office/drawing/2014/main" id="{A385F8AF-2641-401D-A892-0786EDEFF63C}"/>
              </a:ext>
            </a:extLst>
          </p:cNvPr>
          <p:cNvSpPr>
            <a:spLocks noChangeArrowheads="1"/>
          </p:cNvSpPr>
          <p:nvPr/>
        </p:nvSpPr>
        <p:spPr bwMode="auto">
          <a:xfrm>
            <a:off x="5562600" y="44958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86" name="Oval 34">
            <a:extLst>
              <a:ext uri="{FF2B5EF4-FFF2-40B4-BE49-F238E27FC236}">
                <a16:creationId xmlns:a16="http://schemas.microsoft.com/office/drawing/2014/main" id="{B55E4F98-6240-471C-8042-88B96EBD51E6}"/>
              </a:ext>
            </a:extLst>
          </p:cNvPr>
          <p:cNvSpPr>
            <a:spLocks noChangeArrowheads="1"/>
          </p:cNvSpPr>
          <p:nvPr/>
        </p:nvSpPr>
        <p:spPr bwMode="auto">
          <a:xfrm>
            <a:off x="7391400" y="44958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87" name="Oval 35">
            <a:extLst>
              <a:ext uri="{FF2B5EF4-FFF2-40B4-BE49-F238E27FC236}">
                <a16:creationId xmlns:a16="http://schemas.microsoft.com/office/drawing/2014/main" id="{9401E9E7-37E4-43DD-A7B7-B90FD57F6033}"/>
              </a:ext>
            </a:extLst>
          </p:cNvPr>
          <p:cNvSpPr>
            <a:spLocks noChangeArrowheads="1"/>
          </p:cNvSpPr>
          <p:nvPr/>
        </p:nvSpPr>
        <p:spPr bwMode="auto">
          <a:xfrm>
            <a:off x="6172200" y="5715000"/>
            <a:ext cx="381000" cy="381000"/>
          </a:xfrm>
          <a:prstGeom prst="ellipse">
            <a:avLst/>
          </a:prstGeom>
          <a:solidFill>
            <a:srgbClr val="FFFFCC"/>
          </a:solidFill>
          <a:ln w="38100" cap="rnd">
            <a:solidFill>
              <a:schemeClr val="tx2"/>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88" name="Line 36">
            <a:extLst>
              <a:ext uri="{FF2B5EF4-FFF2-40B4-BE49-F238E27FC236}">
                <a16:creationId xmlns:a16="http://schemas.microsoft.com/office/drawing/2014/main" id="{63CAE750-F1E2-452D-94CB-0AE23492C13D}"/>
              </a:ext>
            </a:extLst>
          </p:cNvPr>
          <p:cNvSpPr>
            <a:spLocks noChangeShapeType="1"/>
          </p:cNvSpPr>
          <p:nvPr/>
        </p:nvSpPr>
        <p:spPr bwMode="auto">
          <a:xfrm>
            <a:off x="8382000" y="4038600"/>
            <a:ext cx="1524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89" name="Line 37">
            <a:extLst>
              <a:ext uri="{FF2B5EF4-FFF2-40B4-BE49-F238E27FC236}">
                <a16:creationId xmlns:a16="http://schemas.microsoft.com/office/drawing/2014/main" id="{8C334249-9730-4EC2-8C8F-B4727315A701}"/>
              </a:ext>
            </a:extLst>
          </p:cNvPr>
          <p:cNvSpPr>
            <a:spLocks noChangeShapeType="1"/>
          </p:cNvSpPr>
          <p:nvPr/>
        </p:nvSpPr>
        <p:spPr bwMode="auto">
          <a:xfrm>
            <a:off x="8610600" y="4038600"/>
            <a:ext cx="1524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90" name="Line 38">
            <a:extLst>
              <a:ext uri="{FF2B5EF4-FFF2-40B4-BE49-F238E27FC236}">
                <a16:creationId xmlns:a16="http://schemas.microsoft.com/office/drawing/2014/main" id="{A2EFE8F9-E8B4-4D80-99E5-FC1A1A246E5A}"/>
              </a:ext>
            </a:extLst>
          </p:cNvPr>
          <p:cNvSpPr>
            <a:spLocks noChangeShapeType="1"/>
          </p:cNvSpPr>
          <p:nvPr/>
        </p:nvSpPr>
        <p:spPr bwMode="auto">
          <a:xfrm>
            <a:off x="8382000" y="5486400"/>
            <a:ext cx="1524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91" name="Line 39">
            <a:extLst>
              <a:ext uri="{FF2B5EF4-FFF2-40B4-BE49-F238E27FC236}">
                <a16:creationId xmlns:a16="http://schemas.microsoft.com/office/drawing/2014/main" id="{5D90C95A-3E7B-4BA1-81C7-DE0ED4D2266D}"/>
              </a:ext>
            </a:extLst>
          </p:cNvPr>
          <p:cNvSpPr>
            <a:spLocks noChangeShapeType="1"/>
          </p:cNvSpPr>
          <p:nvPr/>
        </p:nvSpPr>
        <p:spPr bwMode="auto">
          <a:xfrm>
            <a:off x="8458200" y="4876800"/>
            <a:ext cx="0" cy="609600"/>
          </a:xfrm>
          <a:prstGeom prst="line">
            <a:avLst/>
          </a:prstGeom>
          <a:noFill/>
          <a:ln w="19050">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92" name="Line 40">
            <a:extLst>
              <a:ext uri="{FF2B5EF4-FFF2-40B4-BE49-F238E27FC236}">
                <a16:creationId xmlns:a16="http://schemas.microsoft.com/office/drawing/2014/main" id="{8F0AB7EA-56CD-4305-85D9-13D1D2CE4524}"/>
              </a:ext>
            </a:extLst>
          </p:cNvPr>
          <p:cNvSpPr>
            <a:spLocks noChangeShapeType="1"/>
          </p:cNvSpPr>
          <p:nvPr/>
        </p:nvSpPr>
        <p:spPr bwMode="auto">
          <a:xfrm>
            <a:off x="8610600" y="6096000"/>
            <a:ext cx="1524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93" name="Line 41">
            <a:extLst>
              <a:ext uri="{FF2B5EF4-FFF2-40B4-BE49-F238E27FC236}">
                <a16:creationId xmlns:a16="http://schemas.microsoft.com/office/drawing/2014/main" id="{91188AC0-7B18-41A2-BA6E-838083D2094B}"/>
              </a:ext>
            </a:extLst>
          </p:cNvPr>
          <p:cNvSpPr>
            <a:spLocks noChangeShapeType="1"/>
          </p:cNvSpPr>
          <p:nvPr/>
        </p:nvSpPr>
        <p:spPr bwMode="auto">
          <a:xfrm>
            <a:off x="8686800" y="5257800"/>
            <a:ext cx="0" cy="838200"/>
          </a:xfrm>
          <a:prstGeom prst="line">
            <a:avLst/>
          </a:prstGeom>
          <a:noFill/>
          <a:ln w="19050">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94" name="Line 42">
            <a:extLst>
              <a:ext uri="{FF2B5EF4-FFF2-40B4-BE49-F238E27FC236}">
                <a16:creationId xmlns:a16="http://schemas.microsoft.com/office/drawing/2014/main" id="{B810F95F-9AB5-4363-875A-D76A6E897529}"/>
              </a:ext>
            </a:extLst>
          </p:cNvPr>
          <p:cNvSpPr>
            <a:spLocks noChangeShapeType="1"/>
          </p:cNvSpPr>
          <p:nvPr/>
        </p:nvSpPr>
        <p:spPr bwMode="auto">
          <a:xfrm flipV="1">
            <a:off x="8458200" y="4038600"/>
            <a:ext cx="0" cy="533400"/>
          </a:xfrm>
          <a:prstGeom prst="line">
            <a:avLst/>
          </a:prstGeom>
          <a:noFill/>
          <a:ln w="19050">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95" name="Text Box 43">
            <a:extLst>
              <a:ext uri="{FF2B5EF4-FFF2-40B4-BE49-F238E27FC236}">
                <a16:creationId xmlns:a16="http://schemas.microsoft.com/office/drawing/2014/main" id="{E29D5BEF-4960-49D8-B48F-841B21AE258C}"/>
              </a:ext>
            </a:extLst>
          </p:cNvPr>
          <p:cNvSpPr txBox="1">
            <a:spLocks noChangeArrowheads="1"/>
          </p:cNvSpPr>
          <p:nvPr/>
        </p:nvSpPr>
        <p:spPr bwMode="auto">
          <a:xfrm>
            <a:off x="8077200" y="4495800"/>
            <a:ext cx="638175" cy="45720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a:solidFill>
                  <a:schemeClr val="tx2"/>
                </a:solidFill>
                <a:latin typeface="Arial Narrow" panose="020B0606020202030204" pitchFamily="34" charset="0"/>
              </a:rPr>
              <a:t>2</a:t>
            </a:r>
            <a:r>
              <a:rPr kumimoji="1" lang="en-US" altLang="zh-CN" sz="2400" b="1" baseline="30000">
                <a:solidFill>
                  <a:schemeClr val="tx2"/>
                </a:solidFill>
                <a:latin typeface="Arial Narrow" panose="020B0606020202030204" pitchFamily="34" charset="0"/>
              </a:rPr>
              <a:t>3</a:t>
            </a:r>
            <a:r>
              <a:rPr kumimoji="1" lang="en-US" altLang="zh-CN" sz="2400">
                <a:solidFill>
                  <a:schemeClr val="tx2"/>
                </a:solidFill>
                <a:latin typeface="Arial Narrow" panose="020B0606020202030204" pitchFamily="34" charset="0"/>
              </a:rPr>
              <a:t>-1</a:t>
            </a:r>
            <a:endParaRPr kumimoji="1" lang="en-US" altLang="zh-CN" sz="2400">
              <a:latin typeface="Times New Roman" panose="02020603050405020304" pitchFamily="18" charset="0"/>
            </a:endParaRPr>
          </a:p>
        </p:txBody>
      </p:sp>
      <p:sp>
        <p:nvSpPr>
          <p:cNvPr id="125996" name="Text Box 44">
            <a:extLst>
              <a:ext uri="{FF2B5EF4-FFF2-40B4-BE49-F238E27FC236}">
                <a16:creationId xmlns:a16="http://schemas.microsoft.com/office/drawing/2014/main" id="{9281AF57-371C-490A-BC57-D9CB67EF4FBF}"/>
              </a:ext>
            </a:extLst>
          </p:cNvPr>
          <p:cNvSpPr txBox="1">
            <a:spLocks noChangeArrowheads="1"/>
          </p:cNvSpPr>
          <p:nvPr/>
        </p:nvSpPr>
        <p:spPr bwMode="auto">
          <a:xfrm>
            <a:off x="8429625" y="4876800"/>
            <a:ext cx="638175" cy="45720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a:solidFill>
                  <a:schemeClr val="tx2"/>
                </a:solidFill>
                <a:latin typeface="Arial Narrow" panose="020B0606020202030204" pitchFamily="34" charset="0"/>
              </a:rPr>
              <a:t>2</a:t>
            </a:r>
            <a:r>
              <a:rPr kumimoji="1" lang="en-US" altLang="zh-CN" sz="2400" b="1" baseline="30000">
                <a:solidFill>
                  <a:schemeClr val="tx2"/>
                </a:solidFill>
                <a:latin typeface="Arial Narrow" panose="020B0606020202030204" pitchFamily="34" charset="0"/>
              </a:rPr>
              <a:t>4</a:t>
            </a:r>
            <a:r>
              <a:rPr kumimoji="1" lang="en-US" altLang="zh-CN" sz="2400">
                <a:solidFill>
                  <a:schemeClr val="tx2"/>
                </a:solidFill>
                <a:latin typeface="Arial Narrow" panose="020B0606020202030204" pitchFamily="34" charset="0"/>
              </a:rPr>
              <a:t>-1</a:t>
            </a:r>
            <a:endParaRPr kumimoji="1" lang="en-US" altLang="zh-CN" sz="2400">
              <a:latin typeface="Times New Roman" panose="02020603050405020304" pitchFamily="18" charset="0"/>
            </a:endParaRPr>
          </a:p>
        </p:txBody>
      </p:sp>
      <p:sp>
        <p:nvSpPr>
          <p:cNvPr id="125997" name="Line 45">
            <a:extLst>
              <a:ext uri="{FF2B5EF4-FFF2-40B4-BE49-F238E27FC236}">
                <a16:creationId xmlns:a16="http://schemas.microsoft.com/office/drawing/2014/main" id="{99143F94-58BE-49C2-B11D-E97E78C4BCFF}"/>
              </a:ext>
            </a:extLst>
          </p:cNvPr>
          <p:cNvSpPr>
            <a:spLocks noChangeShapeType="1"/>
          </p:cNvSpPr>
          <p:nvPr/>
        </p:nvSpPr>
        <p:spPr bwMode="auto">
          <a:xfrm flipV="1">
            <a:off x="8686800" y="4038600"/>
            <a:ext cx="0" cy="914400"/>
          </a:xfrm>
          <a:prstGeom prst="line">
            <a:avLst/>
          </a:prstGeom>
          <a:noFill/>
          <a:ln w="19050">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灯片编号占位符 2">
            <a:extLst>
              <a:ext uri="{FF2B5EF4-FFF2-40B4-BE49-F238E27FC236}">
                <a16:creationId xmlns:a16="http://schemas.microsoft.com/office/drawing/2014/main" id="{E6A24EEB-4BA7-4A29-8530-1F37F00B731A}"/>
              </a:ext>
            </a:extLst>
          </p:cNvPr>
          <p:cNvSpPr>
            <a:spLocks noGrp="1"/>
          </p:cNvSpPr>
          <p:nvPr>
            <p:ph type="sldNum" sz="quarter" idx="11"/>
          </p:nvPr>
        </p:nvSpPr>
        <p:spPr/>
        <p:txBody>
          <a:bodyPr/>
          <a:lstStyle/>
          <a:p>
            <a:fld id="{B0D4CA97-4125-4544-AF55-9D37BC5976E0}" type="slidenum">
              <a:rPr lang="en-US" altLang="zh-CN"/>
              <a:pPr/>
              <a:t>170</a:t>
            </a:fld>
            <a:endParaRPr lang="en-US" altLang="zh-CN"/>
          </a:p>
        </p:txBody>
      </p:sp>
      <p:sp>
        <p:nvSpPr>
          <p:cNvPr id="295938" name="Line 2">
            <a:extLst>
              <a:ext uri="{FF2B5EF4-FFF2-40B4-BE49-F238E27FC236}">
                <a16:creationId xmlns:a16="http://schemas.microsoft.com/office/drawing/2014/main" id="{949BA01B-C456-4702-9955-F535627E2ED1}"/>
              </a:ext>
            </a:extLst>
          </p:cNvPr>
          <p:cNvSpPr>
            <a:spLocks noChangeShapeType="1"/>
          </p:cNvSpPr>
          <p:nvPr/>
        </p:nvSpPr>
        <p:spPr bwMode="auto">
          <a:xfrm>
            <a:off x="1304925" y="2085975"/>
            <a:ext cx="2286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5939" name="Line 3">
            <a:extLst>
              <a:ext uri="{FF2B5EF4-FFF2-40B4-BE49-F238E27FC236}">
                <a16:creationId xmlns:a16="http://schemas.microsoft.com/office/drawing/2014/main" id="{F3AD418E-45C0-4E3F-8D88-B6044892D407}"/>
              </a:ext>
            </a:extLst>
          </p:cNvPr>
          <p:cNvSpPr>
            <a:spLocks noChangeShapeType="1"/>
          </p:cNvSpPr>
          <p:nvPr/>
        </p:nvSpPr>
        <p:spPr bwMode="auto">
          <a:xfrm flipH="1">
            <a:off x="923925" y="2071688"/>
            <a:ext cx="2286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5940" name="Oval 4">
            <a:extLst>
              <a:ext uri="{FF2B5EF4-FFF2-40B4-BE49-F238E27FC236}">
                <a16:creationId xmlns:a16="http://schemas.microsoft.com/office/drawing/2014/main" id="{2E9712A1-A7C9-47A8-A376-65FC342BA6A5}"/>
              </a:ext>
            </a:extLst>
          </p:cNvPr>
          <p:cNvSpPr>
            <a:spLocks noChangeArrowheads="1"/>
          </p:cNvSpPr>
          <p:nvPr/>
        </p:nvSpPr>
        <p:spPr bwMode="auto">
          <a:xfrm>
            <a:off x="1000125" y="1690688"/>
            <a:ext cx="457200" cy="457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95941" name="Line 5">
            <a:extLst>
              <a:ext uri="{FF2B5EF4-FFF2-40B4-BE49-F238E27FC236}">
                <a16:creationId xmlns:a16="http://schemas.microsoft.com/office/drawing/2014/main" id="{E02B3915-F440-424E-AAD2-E8F9AB7C8FC7}"/>
              </a:ext>
            </a:extLst>
          </p:cNvPr>
          <p:cNvSpPr>
            <a:spLocks noChangeShapeType="1"/>
          </p:cNvSpPr>
          <p:nvPr/>
        </p:nvSpPr>
        <p:spPr bwMode="auto">
          <a:xfrm>
            <a:off x="1685925" y="2833688"/>
            <a:ext cx="2286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5942" name="Line 6">
            <a:extLst>
              <a:ext uri="{FF2B5EF4-FFF2-40B4-BE49-F238E27FC236}">
                <a16:creationId xmlns:a16="http://schemas.microsoft.com/office/drawing/2014/main" id="{34AEE96B-AC3E-4F85-A7B3-44C7265F7EC6}"/>
              </a:ext>
            </a:extLst>
          </p:cNvPr>
          <p:cNvSpPr>
            <a:spLocks noChangeShapeType="1"/>
          </p:cNvSpPr>
          <p:nvPr/>
        </p:nvSpPr>
        <p:spPr bwMode="auto">
          <a:xfrm flipH="1">
            <a:off x="1304925" y="2819400"/>
            <a:ext cx="2286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5943" name="Rectangle 7">
            <a:extLst>
              <a:ext uri="{FF2B5EF4-FFF2-40B4-BE49-F238E27FC236}">
                <a16:creationId xmlns:a16="http://schemas.microsoft.com/office/drawing/2014/main" id="{696C73AB-42CC-44A4-9093-44EE9A0023A1}"/>
              </a:ext>
            </a:extLst>
          </p:cNvPr>
          <p:cNvSpPr>
            <a:spLocks noChangeArrowheads="1"/>
          </p:cNvSpPr>
          <p:nvPr/>
        </p:nvSpPr>
        <p:spPr bwMode="auto">
          <a:xfrm>
            <a:off x="695325" y="2452688"/>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en-US"/>
          </a:p>
        </p:txBody>
      </p:sp>
      <p:sp>
        <p:nvSpPr>
          <p:cNvPr id="295944" name="Rectangle 8">
            <a:extLst>
              <a:ext uri="{FF2B5EF4-FFF2-40B4-BE49-F238E27FC236}">
                <a16:creationId xmlns:a16="http://schemas.microsoft.com/office/drawing/2014/main" id="{D673E3DB-6051-4007-B9AC-9817326A9B52}"/>
              </a:ext>
            </a:extLst>
          </p:cNvPr>
          <p:cNvSpPr>
            <a:spLocks noChangeArrowheads="1"/>
          </p:cNvSpPr>
          <p:nvPr/>
        </p:nvSpPr>
        <p:spPr bwMode="auto">
          <a:xfrm>
            <a:off x="1076325" y="3200400"/>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en-US"/>
          </a:p>
        </p:txBody>
      </p:sp>
      <p:sp>
        <p:nvSpPr>
          <p:cNvPr id="295945" name="Oval 9">
            <a:extLst>
              <a:ext uri="{FF2B5EF4-FFF2-40B4-BE49-F238E27FC236}">
                <a16:creationId xmlns:a16="http://schemas.microsoft.com/office/drawing/2014/main" id="{E259CB6B-04AC-49E2-BD7D-85AA71EA1B88}"/>
              </a:ext>
            </a:extLst>
          </p:cNvPr>
          <p:cNvSpPr>
            <a:spLocks noChangeArrowheads="1"/>
          </p:cNvSpPr>
          <p:nvPr/>
        </p:nvSpPr>
        <p:spPr bwMode="auto">
          <a:xfrm>
            <a:off x="1381125" y="2438400"/>
            <a:ext cx="457200" cy="457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95946" name="Text Box 10">
            <a:extLst>
              <a:ext uri="{FF2B5EF4-FFF2-40B4-BE49-F238E27FC236}">
                <a16:creationId xmlns:a16="http://schemas.microsoft.com/office/drawing/2014/main" id="{B19A3197-D82C-4892-BCE0-DAD2958FC7E7}"/>
              </a:ext>
            </a:extLst>
          </p:cNvPr>
          <p:cNvSpPr txBox="1">
            <a:spLocks noChangeArrowheads="1"/>
          </p:cNvSpPr>
          <p:nvPr/>
        </p:nvSpPr>
        <p:spPr bwMode="auto">
          <a:xfrm>
            <a:off x="1066800" y="3138488"/>
            <a:ext cx="3825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chemeClr val="tx2"/>
                </a:solidFill>
              </a:rPr>
              <a:t>5</a:t>
            </a:r>
            <a:endParaRPr kumimoji="1" lang="en-US" altLang="zh-CN" sz="2400">
              <a:latin typeface="Times New Roman" panose="02020603050405020304" pitchFamily="18" charset="0"/>
            </a:endParaRPr>
          </a:p>
        </p:txBody>
      </p:sp>
      <p:sp>
        <p:nvSpPr>
          <p:cNvPr id="295947" name="Line 11">
            <a:extLst>
              <a:ext uri="{FF2B5EF4-FFF2-40B4-BE49-F238E27FC236}">
                <a16:creationId xmlns:a16="http://schemas.microsoft.com/office/drawing/2014/main" id="{1186272A-BE36-4462-BD81-4770929288B0}"/>
              </a:ext>
            </a:extLst>
          </p:cNvPr>
          <p:cNvSpPr>
            <a:spLocks noChangeShapeType="1"/>
          </p:cNvSpPr>
          <p:nvPr/>
        </p:nvSpPr>
        <p:spPr bwMode="auto">
          <a:xfrm>
            <a:off x="2047875" y="3519488"/>
            <a:ext cx="2286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5948" name="Line 12">
            <a:extLst>
              <a:ext uri="{FF2B5EF4-FFF2-40B4-BE49-F238E27FC236}">
                <a16:creationId xmlns:a16="http://schemas.microsoft.com/office/drawing/2014/main" id="{DCF9E134-F2D9-4CA6-88C5-5B062A2BE020}"/>
              </a:ext>
            </a:extLst>
          </p:cNvPr>
          <p:cNvSpPr>
            <a:spLocks noChangeShapeType="1"/>
          </p:cNvSpPr>
          <p:nvPr/>
        </p:nvSpPr>
        <p:spPr bwMode="auto">
          <a:xfrm flipH="1">
            <a:off x="1666875" y="3519488"/>
            <a:ext cx="2286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5949" name="Rectangle 13">
            <a:extLst>
              <a:ext uri="{FF2B5EF4-FFF2-40B4-BE49-F238E27FC236}">
                <a16:creationId xmlns:a16="http://schemas.microsoft.com/office/drawing/2014/main" id="{00B9FD4B-9AB7-406B-A0E3-3BAECED66A97}"/>
              </a:ext>
            </a:extLst>
          </p:cNvPr>
          <p:cNvSpPr>
            <a:spLocks noChangeArrowheads="1"/>
          </p:cNvSpPr>
          <p:nvPr/>
        </p:nvSpPr>
        <p:spPr bwMode="auto">
          <a:xfrm>
            <a:off x="1438275" y="3900488"/>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en-US"/>
          </a:p>
        </p:txBody>
      </p:sp>
      <p:sp>
        <p:nvSpPr>
          <p:cNvPr id="295950" name="Rectangle 14">
            <a:extLst>
              <a:ext uri="{FF2B5EF4-FFF2-40B4-BE49-F238E27FC236}">
                <a16:creationId xmlns:a16="http://schemas.microsoft.com/office/drawing/2014/main" id="{F7DEE0B1-C228-4948-AE0E-38ED49735AC3}"/>
              </a:ext>
            </a:extLst>
          </p:cNvPr>
          <p:cNvSpPr>
            <a:spLocks noChangeArrowheads="1"/>
          </p:cNvSpPr>
          <p:nvPr/>
        </p:nvSpPr>
        <p:spPr bwMode="auto">
          <a:xfrm>
            <a:off x="2143125" y="3900488"/>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en-US"/>
          </a:p>
        </p:txBody>
      </p:sp>
      <p:sp>
        <p:nvSpPr>
          <p:cNvPr id="295951" name="Oval 15">
            <a:extLst>
              <a:ext uri="{FF2B5EF4-FFF2-40B4-BE49-F238E27FC236}">
                <a16:creationId xmlns:a16="http://schemas.microsoft.com/office/drawing/2014/main" id="{8700613B-7567-432B-9D67-AF7B40A4A7D5}"/>
              </a:ext>
            </a:extLst>
          </p:cNvPr>
          <p:cNvSpPr>
            <a:spLocks noChangeArrowheads="1"/>
          </p:cNvSpPr>
          <p:nvPr/>
        </p:nvSpPr>
        <p:spPr bwMode="auto">
          <a:xfrm>
            <a:off x="1743075" y="3138488"/>
            <a:ext cx="457200" cy="457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95952" name="Text Box 16">
            <a:extLst>
              <a:ext uri="{FF2B5EF4-FFF2-40B4-BE49-F238E27FC236}">
                <a16:creationId xmlns:a16="http://schemas.microsoft.com/office/drawing/2014/main" id="{DDBD0770-5F9B-45C6-BF7B-B7BC6C8DCFA1}"/>
              </a:ext>
            </a:extLst>
          </p:cNvPr>
          <p:cNvSpPr txBox="1">
            <a:spLocks noChangeArrowheads="1"/>
          </p:cNvSpPr>
          <p:nvPr/>
        </p:nvSpPr>
        <p:spPr bwMode="auto">
          <a:xfrm>
            <a:off x="1428750" y="3838575"/>
            <a:ext cx="3825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chemeClr val="tx2"/>
                </a:solidFill>
              </a:rPr>
              <a:t>2</a:t>
            </a:r>
            <a:endParaRPr kumimoji="1" lang="en-US" altLang="zh-CN" sz="2400">
              <a:latin typeface="Times New Roman" panose="02020603050405020304" pitchFamily="18" charset="0"/>
            </a:endParaRPr>
          </a:p>
        </p:txBody>
      </p:sp>
      <p:sp>
        <p:nvSpPr>
          <p:cNvPr id="295953" name="Text Box 17">
            <a:extLst>
              <a:ext uri="{FF2B5EF4-FFF2-40B4-BE49-F238E27FC236}">
                <a16:creationId xmlns:a16="http://schemas.microsoft.com/office/drawing/2014/main" id="{13D8669D-5CCD-4237-B374-8134A9360A26}"/>
              </a:ext>
            </a:extLst>
          </p:cNvPr>
          <p:cNvSpPr txBox="1">
            <a:spLocks noChangeArrowheads="1"/>
          </p:cNvSpPr>
          <p:nvPr/>
        </p:nvSpPr>
        <p:spPr bwMode="auto">
          <a:xfrm>
            <a:off x="685800" y="2376488"/>
            <a:ext cx="3825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chemeClr val="tx2"/>
                </a:solidFill>
              </a:rPr>
              <a:t>7</a:t>
            </a:r>
            <a:endParaRPr kumimoji="1" lang="en-US" altLang="zh-CN" sz="2400">
              <a:latin typeface="Times New Roman" panose="02020603050405020304" pitchFamily="18" charset="0"/>
            </a:endParaRPr>
          </a:p>
        </p:txBody>
      </p:sp>
      <p:sp>
        <p:nvSpPr>
          <p:cNvPr id="295954" name="Text Box 18">
            <a:extLst>
              <a:ext uri="{FF2B5EF4-FFF2-40B4-BE49-F238E27FC236}">
                <a16:creationId xmlns:a16="http://schemas.microsoft.com/office/drawing/2014/main" id="{5E9EBD3B-9A71-40A9-A025-9BB86E532378}"/>
              </a:ext>
            </a:extLst>
          </p:cNvPr>
          <p:cNvSpPr txBox="1">
            <a:spLocks noChangeArrowheads="1"/>
          </p:cNvSpPr>
          <p:nvPr/>
        </p:nvSpPr>
        <p:spPr bwMode="auto">
          <a:xfrm>
            <a:off x="2152650" y="3838575"/>
            <a:ext cx="3825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chemeClr val="tx2"/>
                </a:solidFill>
              </a:rPr>
              <a:t>4</a:t>
            </a:r>
            <a:endParaRPr kumimoji="1" lang="en-US" altLang="zh-CN" sz="2400">
              <a:latin typeface="Times New Roman" panose="02020603050405020304" pitchFamily="18" charset="0"/>
            </a:endParaRPr>
          </a:p>
        </p:txBody>
      </p:sp>
      <p:sp>
        <p:nvSpPr>
          <p:cNvPr id="295955" name="Text Box 19">
            <a:extLst>
              <a:ext uri="{FF2B5EF4-FFF2-40B4-BE49-F238E27FC236}">
                <a16:creationId xmlns:a16="http://schemas.microsoft.com/office/drawing/2014/main" id="{27DD47AE-5D7F-4F26-8001-D3CD84B45F7C}"/>
              </a:ext>
            </a:extLst>
          </p:cNvPr>
          <p:cNvSpPr txBox="1">
            <a:spLocks noChangeArrowheads="1"/>
          </p:cNvSpPr>
          <p:nvPr/>
        </p:nvSpPr>
        <p:spPr bwMode="auto">
          <a:xfrm>
            <a:off x="1692275" y="3138488"/>
            <a:ext cx="5270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400" b="1">
                <a:solidFill>
                  <a:schemeClr val="accent2"/>
                </a:solidFill>
              </a:rPr>
              <a:t>6</a:t>
            </a:r>
            <a:endParaRPr kumimoji="1" lang="en-US" altLang="zh-CN" sz="2400">
              <a:latin typeface="Times New Roman" panose="02020603050405020304" pitchFamily="18" charset="0"/>
            </a:endParaRPr>
          </a:p>
        </p:txBody>
      </p:sp>
      <p:sp>
        <p:nvSpPr>
          <p:cNvPr id="295956" name="Text Box 20">
            <a:extLst>
              <a:ext uri="{FF2B5EF4-FFF2-40B4-BE49-F238E27FC236}">
                <a16:creationId xmlns:a16="http://schemas.microsoft.com/office/drawing/2014/main" id="{C2015CE3-56F4-4EA1-B75A-8026241E5CE2}"/>
              </a:ext>
            </a:extLst>
          </p:cNvPr>
          <p:cNvSpPr txBox="1">
            <a:spLocks noChangeArrowheads="1"/>
          </p:cNvSpPr>
          <p:nvPr/>
        </p:nvSpPr>
        <p:spPr bwMode="auto">
          <a:xfrm>
            <a:off x="1311275" y="2420938"/>
            <a:ext cx="615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400" b="1">
                <a:solidFill>
                  <a:schemeClr val="accent2"/>
                </a:solidFill>
                <a:latin typeface="Arial Narrow" panose="020B0606020202030204" pitchFamily="34" charset="0"/>
              </a:rPr>
              <a:t>11</a:t>
            </a:r>
            <a:endParaRPr kumimoji="1" lang="en-US" altLang="zh-CN" sz="2400">
              <a:latin typeface="Times New Roman" panose="02020603050405020304" pitchFamily="18" charset="0"/>
            </a:endParaRPr>
          </a:p>
        </p:txBody>
      </p:sp>
      <p:sp>
        <p:nvSpPr>
          <p:cNvPr id="295957" name="Rectangle 21">
            <a:extLst>
              <a:ext uri="{FF2B5EF4-FFF2-40B4-BE49-F238E27FC236}">
                <a16:creationId xmlns:a16="http://schemas.microsoft.com/office/drawing/2014/main" id="{6696511D-EC80-4973-A5D0-417B4DF704BE}"/>
              </a:ext>
            </a:extLst>
          </p:cNvPr>
          <p:cNvSpPr>
            <a:spLocks noChangeArrowheads="1"/>
          </p:cNvSpPr>
          <p:nvPr/>
        </p:nvSpPr>
        <p:spPr bwMode="auto">
          <a:xfrm>
            <a:off x="3352800" y="1538288"/>
            <a:ext cx="5181600" cy="4267200"/>
          </a:xfrm>
          <a:prstGeom prst="rect">
            <a:avLst/>
          </a:prstGeom>
          <a:noFill/>
          <a:ln w="38100">
            <a:solidFill>
              <a:srgbClr val="000099"/>
            </a:solidFill>
            <a:miter lim="800000"/>
            <a:headEnd/>
            <a:tailEnd/>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5958" name="Line 22">
            <a:extLst>
              <a:ext uri="{FF2B5EF4-FFF2-40B4-BE49-F238E27FC236}">
                <a16:creationId xmlns:a16="http://schemas.microsoft.com/office/drawing/2014/main" id="{09A3D9EB-7C6D-433B-B359-0992A1F2F3A2}"/>
              </a:ext>
            </a:extLst>
          </p:cNvPr>
          <p:cNvSpPr>
            <a:spLocks noChangeShapeType="1"/>
          </p:cNvSpPr>
          <p:nvPr/>
        </p:nvSpPr>
        <p:spPr bwMode="auto">
          <a:xfrm>
            <a:off x="5715000" y="1538288"/>
            <a:ext cx="0" cy="42672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5959" name="Line 23">
            <a:extLst>
              <a:ext uri="{FF2B5EF4-FFF2-40B4-BE49-F238E27FC236}">
                <a16:creationId xmlns:a16="http://schemas.microsoft.com/office/drawing/2014/main" id="{57C90C6A-03F9-4B1E-9A7C-1CB67C5BFCE5}"/>
              </a:ext>
            </a:extLst>
          </p:cNvPr>
          <p:cNvSpPr>
            <a:spLocks noChangeShapeType="1"/>
          </p:cNvSpPr>
          <p:nvPr/>
        </p:nvSpPr>
        <p:spPr bwMode="auto">
          <a:xfrm>
            <a:off x="7086600" y="1538288"/>
            <a:ext cx="0" cy="42672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5960" name="Line 24">
            <a:extLst>
              <a:ext uri="{FF2B5EF4-FFF2-40B4-BE49-F238E27FC236}">
                <a16:creationId xmlns:a16="http://schemas.microsoft.com/office/drawing/2014/main" id="{FEE0F90F-C376-49AC-9D41-C0D313933034}"/>
              </a:ext>
            </a:extLst>
          </p:cNvPr>
          <p:cNvSpPr>
            <a:spLocks noChangeShapeType="1"/>
          </p:cNvSpPr>
          <p:nvPr/>
        </p:nvSpPr>
        <p:spPr bwMode="auto">
          <a:xfrm>
            <a:off x="4495800" y="1538288"/>
            <a:ext cx="0" cy="42672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5961" name="Text Box 25">
            <a:extLst>
              <a:ext uri="{FF2B5EF4-FFF2-40B4-BE49-F238E27FC236}">
                <a16:creationId xmlns:a16="http://schemas.microsoft.com/office/drawing/2014/main" id="{1A5A8D53-30B8-4C85-94B8-8E13EDB98F79}"/>
              </a:ext>
            </a:extLst>
          </p:cNvPr>
          <p:cNvSpPr txBox="1">
            <a:spLocks noChangeArrowheads="1"/>
          </p:cNvSpPr>
          <p:nvPr/>
        </p:nvSpPr>
        <p:spPr bwMode="auto">
          <a:xfrm>
            <a:off x="3352800" y="942975"/>
            <a:ext cx="4729163" cy="51911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Arial Narrow" panose="020B0606020202030204" pitchFamily="34" charset="0"/>
              </a:rPr>
              <a:t>Weight    parent     lchild     rchild</a:t>
            </a:r>
            <a:endParaRPr kumimoji="1" lang="en-US" altLang="zh-CN" sz="2800">
              <a:latin typeface="Arial Narrow" panose="020B0606020202030204" pitchFamily="34" charset="0"/>
            </a:endParaRPr>
          </a:p>
        </p:txBody>
      </p:sp>
      <p:sp>
        <p:nvSpPr>
          <p:cNvPr id="295962" name="Text Box 26">
            <a:extLst>
              <a:ext uri="{FF2B5EF4-FFF2-40B4-BE49-F238E27FC236}">
                <a16:creationId xmlns:a16="http://schemas.microsoft.com/office/drawing/2014/main" id="{298E5CF5-B6E9-41B3-AF11-7A862E072EF3}"/>
              </a:ext>
            </a:extLst>
          </p:cNvPr>
          <p:cNvSpPr txBox="1">
            <a:spLocks noChangeArrowheads="1"/>
          </p:cNvSpPr>
          <p:nvPr/>
        </p:nvSpPr>
        <p:spPr bwMode="auto">
          <a:xfrm>
            <a:off x="3686175" y="1533525"/>
            <a:ext cx="4483100" cy="419576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120000"/>
              </a:lnSpc>
              <a:spcBef>
                <a:spcPct val="20000"/>
              </a:spcBef>
            </a:pPr>
            <a:r>
              <a:rPr kumimoji="1" lang="en-US" altLang="zh-CN" sz="2800">
                <a:solidFill>
                  <a:srgbClr val="CC0000"/>
                </a:solidFill>
              </a:rPr>
              <a:t> 7</a:t>
            </a:r>
            <a:r>
              <a:rPr kumimoji="1" lang="en-US" altLang="zh-CN" sz="2800"/>
              <a:t>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a:t>
            </a:r>
            <a:endParaRPr kumimoji="1" lang="en-US" altLang="zh-CN" sz="2800"/>
          </a:p>
          <a:p>
            <a:pPr>
              <a:lnSpc>
                <a:spcPct val="120000"/>
              </a:lnSpc>
              <a:spcBef>
                <a:spcPct val="20000"/>
              </a:spcBef>
            </a:pPr>
            <a:r>
              <a:rPr kumimoji="1" lang="en-US" altLang="zh-CN" sz="2800">
                <a:solidFill>
                  <a:srgbClr val="CC0000"/>
                </a:solidFill>
              </a:rPr>
              <a:t> 5</a:t>
            </a:r>
            <a:r>
              <a:rPr kumimoji="1" lang="en-US" altLang="zh-CN" sz="2800"/>
              <a:t>          </a:t>
            </a:r>
            <a:r>
              <a:rPr kumimoji="1" lang="en-US" altLang="zh-CN" sz="2800">
                <a:solidFill>
                  <a:srgbClr val="000099"/>
                </a:solidFill>
              </a:rPr>
              <a:t>5</a:t>
            </a:r>
            <a:r>
              <a:rPr kumimoji="1" lang="en-US" altLang="zh-CN" sz="2800">
                <a:solidFill>
                  <a:srgbClr val="009900"/>
                </a:solidFill>
              </a:rPr>
              <a:t>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a:t>
            </a:r>
            <a:endParaRPr kumimoji="1" lang="en-US" altLang="zh-CN" sz="2800"/>
          </a:p>
          <a:p>
            <a:pPr>
              <a:lnSpc>
                <a:spcPct val="120000"/>
              </a:lnSpc>
              <a:spcBef>
                <a:spcPct val="20000"/>
              </a:spcBef>
            </a:pPr>
            <a:r>
              <a:rPr kumimoji="1" lang="en-US" altLang="zh-CN" sz="2800">
                <a:solidFill>
                  <a:srgbClr val="CC0000"/>
                </a:solidFill>
              </a:rPr>
              <a:t> 2</a:t>
            </a:r>
            <a:r>
              <a:rPr kumimoji="1" lang="en-US" altLang="zh-CN" sz="2800"/>
              <a:t>          </a:t>
            </a:r>
            <a:r>
              <a:rPr kumimoji="1" lang="en-US" altLang="zh-CN" sz="2800">
                <a:solidFill>
                  <a:srgbClr val="000099"/>
                </a:solidFill>
              </a:rPr>
              <a:t>4</a:t>
            </a:r>
            <a:r>
              <a:rPr kumimoji="1" lang="en-US" altLang="zh-CN" sz="2800">
                <a:solidFill>
                  <a:srgbClr val="009900"/>
                </a:solidFill>
              </a:rPr>
              <a:t>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a:t>
            </a:r>
            <a:endParaRPr kumimoji="1" lang="en-US" altLang="zh-CN" sz="2800"/>
          </a:p>
          <a:p>
            <a:pPr>
              <a:lnSpc>
                <a:spcPct val="120000"/>
              </a:lnSpc>
              <a:spcBef>
                <a:spcPct val="20000"/>
              </a:spcBef>
            </a:pPr>
            <a:r>
              <a:rPr kumimoji="1" lang="en-US" altLang="zh-CN" sz="2800">
                <a:solidFill>
                  <a:srgbClr val="CC0000"/>
                </a:solidFill>
              </a:rPr>
              <a:t> 4</a:t>
            </a:r>
            <a:r>
              <a:rPr kumimoji="1" lang="en-US" altLang="zh-CN" sz="2800"/>
              <a:t>          </a:t>
            </a:r>
            <a:r>
              <a:rPr kumimoji="1" lang="en-US" altLang="zh-CN" sz="2800">
                <a:solidFill>
                  <a:srgbClr val="000099"/>
                </a:solidFill>
              </a:rPr>
              <a:t>4</a:t>
            </a:r>
            <a:r>
              <a:rPr kumimoji="1" lang="en-US" altLang="zh-CN" sz="2800">
                <a:solidFill>
                  <a:srgbClr val="009900"/>
                </a:solidFill>
              </a:rPr>
              <a:t>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a:t>
            </a:r>
          </a:p>
          <a:p>
            <a:pPr>
              <a:lnSpc>
                <a:spcPct val="120000"/>
              </a:lnSpc>
              <a:spcBef>
                <a:spcPct val="20000"/>
              </a:spcBef>
            </a:pPr>
            <a:r>
              <a:rPr kumimoji="1" lang="en-US" altLang="zh-CN" sz="2800">
                <a:solidFill>
                  <a:srgbClr val="000099"/>
                </a:solidFill>
              </a:rPr>
              <a:t> 6</a:t>
            </a:r>
            <a:r>
              <a:rPr kumimoji="1" lang="en-US" altLang="zh-CN" sz="2800">
                <a:solidFill>
                  <a:srgbClr val="009900"/>
                </a:solidFill>
              </a:rPr>
              <a:t>          </a:t>
            </a:r>
            <a:r>
              <a:rPr kumimoji="1" lang="en-US" altLang="zh-CN" sz="2800">
                <a:solidFill>
                  <a:srgbClr val="000099"/>
                </a:solidFill>
              </a:rPr>
              <a:t>5</a:t>
            </a:r>
            <a:r>
              <a:rPr kumimoji="1" lang="en-US" altLang="zh-CN" sz="2800">
                <a:solidFill>
                  <a:srgbClr val="009900"/>
                </a:solidFill>
              </a:rPr>
              <a:t>           </a:t>
            </a:r>
            <a:r>
              <a:rPr kumimoji="1" lang="en-US" altLang="zh-CN" sz="2800">
                <a:solidFill>
                  <a:srgbClr val="000099"/>
                </a:solidFill>
              </a:rPr>
              <a:t>2</a:t>
            </a:r>
            <a:r>
              <a:rPr kumimoji="1" lang="en-US" altLang="zh-CN" sz="2800">
                <a:solidFill>
                  <a:srgbClr val="009900"/>
                </a:solidFill>
              </a:rPr>
              <a:t>             </a:t>
            </a:r>
            <a:r>
              <a:rPr kumimoji="1" lang="en-US" altLang="zh-CN" sz="2800">
                <a:solidFill>
                  <a:srgbClr val="000099"/>
                </a:solidFill>
              </a:rPr>
              <a:t>3</a:t>
            </a:r>
            <a:endParaRPr kumimoji="1" lang="en-US" altLang="zh-CN" sz="2800">
              <a:solidFill>
                <a:srgbClr val="009900"/>
              </a:solidFill>
            </a:endParaRPr>
          </a:p>
          <a:p>
            <a:pPr>
              <a:lnSpc>
                <a:spcPct val="120000"/>
              </a:lnSpc>
              <a:spcBef>
                <a:spcPct val="20000"/>
              </a:spcBef>
            </a:pPr>
            <a:r>
              <a:rPr kumimoji="1" lang="en-US" altLang="zh-CN" sz="2800">
                <a:solidFill>
                  <a:srgbClr val="000099"/>
                </a:solidFill>
              </a:rPr>
              <a:t>11</a:t>
            </a:r>
            <a:r>
              <a:rPr kumimoji="1" lang="en-US" altLang="zh-CN" sz="2800">
                <a:solidFill>
                  <a:srgbClr val="009900"/>
                </a:solidFill>
              </a:rPr>
              <a:t>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          </a:t>
            </a:r>
            <a:r>
              <a:rPr kumimoji="1" lang="en-US" altLang="zh-CN" sz="2800">
                <a:solidFill>
                  <a:srgbClr val="000099"/>
                </a:solidFill>
              </a:rPr>
              <a:t>1</a:t>
            </a:r>
            <a:r>
              <a:rPr kumimoji="1" lang="en-US" altLang="zh-CN" sz="2800">
                <a:solidFill>
                  <a:srgbClr val="009900"/>
                </a:solidFill>
              </a:rPr>
              <a:t>             </a:t>
            </a:r>
            <a:r>
              <a:rPr kumimoji="1" lang="en-US" altLang="zh-CN" sz="2800">
                <a:solidFill>
                  <a:srgbClr val="000099"/>
                </a:solidFill>
              </a:rPr>
              <a:t>4</a:t>
            </a:r>
            <a:endParaRPr kumimoji="1" lang="en-US" altLang="zh-CN" sz="2800">
              <a:solidFill>
                <a:srgbClr val="009900"/>
              </a:solidFill>
            </a:endParaRPr>
          </a:p>
          <a:p>
            <a:pPr>
              <a:lnSpc>
                <a:spcPct val="120000"/>
              </a:lnSpc>
              <a:spcBef>
                <a:spcPct val="20000"/>
              </a:spcBef>
            </a:pPr>
            <a:r>
              <a:rPr kumimoji="1" lang="en-US" altLang="zh-CN" sz="2800">
                <a:solidFill>
                  <a:srgbClr val="000099"/>
                </a:solidFill>
              </a:rPr>
              <a:t>18</a:t>
            </a:r>
            <a:r>
              <a:rPr kumimoji="1" lang="en-US" altLang="zh-CN" sz="2800">
                <a:solidFill>
                  <a:srgbClr val="009900"/>
                </a:solidFill>
              </a:rPr>
              <a:t>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           </a:t>
            </a:r>
            <a:r>
              <a:rPr kumimoji="1" lang="en-US" altLang="zh-CN" sz="2800">
                <a:solidFill>
                  <a:srgbClr val="009900"/>
                </a:solidFill>
                <a:latin typeface="楷体_GB2312" panose="02010609030101010101" pitchFamily="49" charset="-122"/>
                <a:ea typeface="楷体_GB2312" panose="02010609030101010101" pitchFamily="49" charset="-122"/>
              </a:rPr>
              <a:t>-</a:t>
            </a:r>
            <a:r>
              <a:rPr kumimoji="1" lang="en-US" altLang="zh-CN" sz="2800">
                <a:solidFill>
                  <a:srgbClr val="009900"/>
                </a:solidFill>
              </a:rPr>
              <a:t>1</a:t>
            </a:r>
          </a:p>
        </p:txBody>
      </p:sp>
      <p:sp>
        <p:nvSpPr>
          <p:cNvPr id="295963" name="Line 27">
            <a:extLst>
              <a:ext uri="{FF2B5EF4-FFF2-40B4-BE49-F238E27FC236}">
                <a16:creationId xmlns:a16="http://schemas.microsoft.com/office/drawing/2014/main" id="{649B74D8-6D06-452D-9872-D4ADB1359352}"/>
              </a:ext>
            </a:extLst>
          </p:cNvPr>
          <p:cNvSpPr>
            <a:spLocks noChangeShapeType="1"/>
          </p:cNvSpPr>
          <p:nvPr/>
        </p:nvSpPr>
        <p:spPr bwMode="auto">
          <a:xfrm>
            <a:off x="3352800" y="21478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5964" name="Line 28">
            <a:extLst>
              <a:ext uri="{FF2B5EF4-FFF2-40B4-BE49-F238E27FC236}">
                <a16:creationId xmlns:a16="http://schemas.microsoft.com/office/drawing/2014/main" id="{84A602D6-FBB9-4799-8651-5710C2DD624C}"/>
              </a:ext>
            </a:extLst>
          </p:cNvPr>
          <p:cNvSpPr>
            <a:spLocks noChangeShapeType="1"/>
          </p:cNvSpPr>
          <p:nvPr/>
        </p:nvSpPr>
        <p:spPr bwMode="auto">
          <a:xfrm>
            <a:off x="3352800" y="27574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5965" name="Line 29">
            <a:extLst>
              <a:ext uri="{FF2B5EF4-FFF2-40B4-BE49-F238E27FC236}">
                <a16:creationId xmlns:a16="http://schemas.microsoft.com/office/drawing/2014/main" id="{0DBE933D-DFA3-41D8-8F7F-4E2DC908A3D7}"/>
              </a:ext>
            </a:extLst>
          </p:cNvPr>
          <p:cNvSpPr>
            <a:spLocks noChangeShapeType="1"/>
          </p:cNvSpPr>
          <p:nvPr/>
        </p:nvSpPr>
        <p:spPr bwMode="auto">
          <a:xfrm>
            <a:off x="3352800" y="33670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5966" name="Line 30">
            <a:extLst>
              <a:ext uri="{FF2B5EF4-FFF2-40B4-BE49-F238E27FC236}">
                <a16:creationId xmlns:a16="http://schemas.microsoft.com/office/drawing/2014/main" id="{C4AD6F13-E0B8-4F17-BDE9-9E6A47ADC617}"/>
              </a:ext>
            </a:extLst>
          </p:cNvPr>
          <p:cNvSpPr>
            <a:spLocks noChangeShapeType="1"/>
          </p:cNvSpPr>
          <p:nvPr/>
        </p:nvSpPr>
        <p:spPr bwMode="auto">
          <a:xfrm>
            <a:off x="3352800" y="39766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5967" name="Line 31">
            <a:extLst>
              <a:ext uri="{FF2B5EF4-FFF2-40B4-BE49-F238E27FC236}">
                <a16:creationId xmlns:a16="http://schemas.microsoft.com/office/drawing/2014/main" id="{0BFF2E38-E99C-44B7-978B-1771B903EFE9}"/>
              </a:ext>
            </a:extLst>
          </p:cNvPr>
          <p:cNvSpPr>
            <a:spLocks noChangeShapeType="1"/>
          </p:cNvSpPr>
          <p:nvPr/>
        </p:nvSpPr>
        <p:spPr bwMode="auto">
          <a:xfrm>
            <a:off x="3352800" y="45862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5968" name="Line 32">
            <a:extLst>
              <a:ext uri="{FF2B5EF4-FFF2-40B4-BE49-F238E27FC236}">
                <a16:creationId xmlns:a16="http://schemas.microsoft.com/office/drawing/2014/main" id="{2DF96EFC-AA2D-4FFB-A402-27A49D2910E9}"/>
              </a:ext>
            </a:extLst>
          </p:cNvPr>
          <p:cNvSpPr>
            <a:spLocks noChangeShapeType="1"/>
          </p:cNvSpPr>
          <p:nvPr/>
        </p:nvSpPr>
        <p:spPr bwMode="auto">
          <a:xfrm>
            <a:off x="3352800" y="51958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5969" name="Text Box 33">
            <a:extLst>
              <a:ext uri="{FF2B5EF4-FFF2-40B4-BE49-F238E27FC236}">
                <a16:creationId xmlns:a16="http://schemas.microsoft.com/office/drawing/2014/main" id="{DAFE80D7-C565-495D-BD32-FD35B3DCD709}"/>
              </a:ext>
            </a:extLst>
          </p:cNvPr>
          <p:cNvSpPr txBox="1">
            <a:spLocks noChangeArrowheads="1"/>
          </p:cNvSpPr>
          <p:nvPr/>
        </p:nvSpPr>
        <p:spPr bwMode="auto">
          <a:xfrm>
            <a:off x="2914650" y="1617663"/>
            <a:ext cx="361950" cy="412115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5000"/>
              </a:lnSpc>
              <a:spcBef>
                <a:spcPct val="35000"/>
              </a:spcBef>
            </a:pPr>
            <a:r>
              <a:rPr kumimoji="1" lang="en-US" altLang="zh-CN" sz="2800" b="1">
                <a:solidFill>
                  <a:srgbClr val="000099"/>
                </a:solidFill>
                <a:latin typeface="Times New Roman" panose="02020603050405020304" pitchFamily="18" charset="0"/>
              </a:rPr>
              <a:t>0</a:t>
            </a:r>
          </a:p>
          <a:p>
            <a:pPr algn="ctr">
              <a:lnSpc>
                <a:spcPct val="105000"/>
              </a:lnSpc>
              <a:spcBef>
                <a:spcPct val="35000"/>
              </a:spcBef>
            </a:pPr>
            <a:r>
              <a:rPr kumimoji="1" lang="en-US" altLang="zh-CN" sz="2800" b="1">
                <a:solidFill>
                  <a:srgbClr val="000099"/>
                </a:solidFill>
                <a:latin typeface="Times New Roman" panose="02020603050405020304" pitchFamily="18" charset="0"/>
              </a:rPr>
              <a:t>1</a:t>
            </a:r>
          </a:p>
          <a:p>
            <a:pPr algn="ctr">
              <a:lnSpc>
                <a:spcPct val="105000"/>
              </a:lnSpc>
              <a:spcBef>
                <a:spcPct val="35000"/>
              </a:spcBef>
            </a:pPr>
            <a:r>
              <a:rPr kumimoji="1" lang="en-US" altLang="zh-CN" sz="2800" b="1">
                <a:solidFill>
                  <a:srgbClr val="000099"/>
                </a:solidFill>
                <a:latin typeface="Times New Roman" panose="02020603050405020304" pitchFamily="18" charset="0"/>
              </a:rPr>
              <a:t>2</a:t>
            </a:r>
          </a:p>
          <a:p>
            <a:pPr algn="ctr">
              <a:lnSpc>
                <a:spcPct val="105000"/>
              </a:lnSpc>
              <a:spcBef>
                <a:spcPct val="35000"/>
              </a:spcBef>
            </a:pPr>
            <a:r>
              <a:rPr kumimoji="1" lang="en-US" altLang="zh-CN" sz="2800" b="1">
                <a:solidFill>
                  <a:srgbClr val="000099"/>
                </a:solidFill>
                <a:latin typeface="Times New Roman" panose="02020603050405020304" pitchFamily="18" charset="0"/>
              </a:rPr>
              <a:t>3</a:t>
            </a:r>
          </a:p>
          <a:p>
            <a:pPr algn="ctr">
              <a:lnSpc>
                <a:spcPct val="105000"/>
              </a:lnSpc>
              <a:spcBef>
                <a:spcPct val="35000"/>
              </a:spcBef>
            </a:pPr>
            <a:r>
              <a:rPr kumimoji="1" lang="en-US" altLang="zh-CN" sz="2800" b="1">
                <a:solidFill>
                  <a:srgbClr val="000099"/>
                </a:solidFill>
                <a:latin typeface="Times New Roman" panose="02020603050405020304" pitchFamily="18" charset="0"/>
              </a:rPr>
              <a:t>4</a:t>
            </a:r>
          </a:p>
          <a:p>
            <a:pPr algn="ctr">
              <a:lnSpc>
                <a:spcPct val="105000"/>
              </a:lnSpc>
              <a:spcBef>
                <a:spcPct val="35000"/>
              </a:spcBef>
            </a:pPr>
            <a:r>
              <a:rPr kumimoji="1" lang="en-US" altLang="zh-CN" sz="2800" b="1">
                <a:solidFill>
                  <a:srgbClr val="000099"/>
                </a:solidFill>
                <a:latin typeface="Times New Roman" panose="02020603050405020304" pitchFamily="18" charset="0"/>
              </a:rPr>
              <a:t>5</a:t>
            </a:r>
          </a:p>
          <a:p>
            <a:pPr algn="ctr">
              <a:lnSpc>
                <a:spcPct val="105000"/>
              </a:lnSpc>
              <a:spcBef>
                <a:spcPct val="35000"/>
              </a:spcBef>
            </a:pPr>
            <a:r>
              <a:rPr kumimoji="1" lang="en-US" altLang="zh-CN" sz="2800" b="1">
                <a:solidFill>
                  <a:srgbClr val="000099"/>
                </a:solidFill>
                <a:latin typeface="Times New Roman" panose="02020603050405020304" pitchFamily="18" charset="0"/>
              </a:rPr>
              <a:t>6</a:t>
            </a:r>
            <a:endParaRPr kumimoji="1" lang="en-US" altLang="zh-CN" sz="2400">
              <a:latin typeface="Times New Roman" panose="02020603050405020304" pitchFamily="18" charset="0"/>
            </a:endParaRPr>
          </a:p>
        </p:txBody>
      </p:sp>
      <p:sp>
        <p:nvSpPr>
          <p:cNvPr id="295970" name="Line 34">
            <a:extLst>
              <a:ext uri="{FF2B5EF4-FFF2-40B4-BE49-F238E27FC236}">
                <a16:creationId xmlns:a16="http://schemas.microsoft.com/office/drawing/2014/main" id="{13277126-A136-4FFF-99C8-9E4905636E7B}"/>
              </a:ext>
            </a:extLst>
          </p:cNvPr>
          <p:cNvSpPr>
            <a:spLocks noChangeShapeType="1"/>
          </p:cNvSpPr>
          <p:nvPr/>
        </p:nvSpPr>
        <p:spPr bwMode="auto">
          <a:xfrm>
            <a:off x="2590800" y="1919288"/>
            <a:ext cx="381000" cy="0"/>
          </a:xfrm>
          <a:prstGeom prst="line">
            <a:avLst/>
          </a:prstGeom>
          <a:noFill/>
          <a:ln w="38100">
            <a:solidFill>
              <a:srgbClr val="FF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5971" name="Line 35">
            <a:extLst>
              <a:ext uri="{FF2B5EF4-FFF2-40B4-BE49-F238E27FC236}">
                <a16:creationId xmlns:a16="http://schemas.microsoft.com/office/drawing/2014/main" id="{DBCA4B20-2CDB-4614-8E11-5296EEE17DFD}"/>
              </a:ext>
            </a:extLst>
          </p:cNvPr>
          <p:cNvSpPr>
            <a:spLocks noChangeShapeType="1"/>
          </p:cNvSpPr>
          <p:nvPr/>
        </p:nvSpPr>
        <p:spPr bwMode="auto">
          <a:xfrm>
            <a:off x="2590800" y="4891088"/>
            <a:ext cx="381000" cy="0"/>
          </a:xfrm>
          <a:prstGeom prst="line">
            <a:avLst/>
          </a:prstGeom>
          <a:noFill/>
          <a:ln w="38100">
            <a:solidFill>
              <a:srgbClr val="FF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5972" name="Text Box 36">
            <a:extLst>
              <a:ext uri="{FF2B5EF4-FFF2-40B4-BE49-F238E27FC236}">
                <a16:creationId xmlns:a16="http://schemas.microsoft.com/office/drawing/2014/main" id="{5462A09E-E19E-44B9-BF2F-8A70FF7BA609}"/>
              </a:ext>
            </a:extLst>
          </p:cNvPr>
          <p:cNvSpPr txBox="1">
            <a:spLocks noChangeArrowheads="1"/>
          </p:cNvSpPr>
          <p:nvPr/>
        </p:nvSpPr>
        <p:spPr bwMode="auto">
          <a:xfrm>
            <a:off x="2362200" y="1462088"/>
            <a:ext cx="506413" cy="45720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rgbClr val="FF33CC"/>
                </a:solidFill>
                <a:latin typeface="Times New Roman" panose="02020603050405020304" pitchFamily="18" charset="0"/>
              </a:rPr>
              <a:t>p1</a:t>
            </a:r>
            <a:endParaRPr kumimoji="1" lang="en-US" altLang="zh-CN" sz="2400">
              <a:latin typeface="Times New Roman" panose="02020603050405020304" pitchFamily="18" charset="0"/>
            </a:endParaRPr>
          </a:p>
        </p:txBody>
      </p:sp>
      <p:sp>
        <p:nvSpPr>
          <p:cNvPr id="295973" name="Text Box 37">
            <a:extLst>
              <a:ext uri="{FF2B5EF4-FFF2-40B4-BE49-F238E27FC236}">
                <a16:creationId xmlns:a16="http://schemas.microsoft.com/office/drawing/2014/main" id="{C895146B-467F-42BF-9D98-F3435D30EB40}"/>
              </a:ext>
            </a:extLst>
          </p:cNvPr>
          <p:cNvSpPr txBox="1">
            <a:spLocks noChangeArrowheads="1"/>
          </p:cNvSpPr>
          <p:nvPr/>
        </p:nvSpPr>
        <p:spPr bwMode="auto">
          <a:xfrm>
            <a:off x="2362200" y="4433888"/>
            <a:ext cx="506413" cy="45720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rgbClr val="FF33CC"/>
                </a:solidFill>
                <a:latin typeface="Times New Roman" panose="02020603050405020304" pitchFamily="18" charset="0"/>
              </a:rPr>
              <a:t>p2</a:t>
            </a:r>
            <a:endParaRPr kumimoji="1" lang="en-US" altLang="zh-CN" sz="2400">
              <a:latin typeface="Times New Roman" panose="02020603050405020304" pitchFamily="18" charset="0"/>
            </a:endParaRPr>
          </a:p>
        </p:txBody>
      </p:sp>
      <p:sp>
        <p:nvSpPr>
          <p:cNvPr id="295974" name="Line 38">
            <a:extLst>
              <a:ext uri="{FF2B5EF4-FFF2-40B4-BE49-F238E27FC236}">
                <a16:creationId xmlns:a16="http://schemas.microsoft.com/office/drawing/2014/main" id="{8B3D2344-22ED-46AF-8EFE-BB153554B299}"/>
              </a:ext>
            </a:extLst>
          </p:cNvPr>
          <p:cNvSpPr>
            <a:spLocks noChangeShapeType="1"/>
          </p:cNvSpPr>
          <p:nvPr/>
        </p:nvSpPr>
        <p:spPr bwMode="auto">
          <a:xfrm>
            <a:off x="4953000" y="1690688"/>
            <a:ext cx="381000" cy="304800"/>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5975" name="Line 39">
            <a:extLst>
              <a:ext uri="{FF2B5EF4-FFF2-40B4-BE49-F238E27FC236}">
                <a16:creationId xmlns:a16="http://schemas.microsoft.com/office/drawing/2014/main" id="{9696981A-FB09-43C4-8B5B-05FFFFDE988F}"/>
              </a:ext>
            </a:extLst>
          </p:cNvPr>
          <p:cNvSpPr>
            <a:spLocks noChangeShapeType="1"/>
          </p:cNvSpPr>
          <p:nvPr/>
        </p:nvSpPr>
        <p:spPr bwMode="auto">
          <a:xfrm>
            <a:off x="4953000" y="4738688"/>
            <a:ext cx="381000" cy="304800"/>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5976" name="Line 40">
            <a:extLst>
              <a:ext uri="{FF2B5EF4-FFF2-40B4-BE49-F238E27FC236}">
                <a16:creationId xmlns:a16="http://schemas.microsoft.com/office/drawing/2014/main" id="{40163707-40C8-4D01-AC13-0679334536DA}"/>
              </a:ext>
            </a:extLst>
          </p:cNvPr>
          <p:cNvSpPr>
            <a:spLocks noChangeShapeType="1"/>
          </p:cNvSpPr>
          <p:nvPr/>
        </p:nvSpPr>
        <p:spPr bwMode="auto">
          <a:xfrm>
            <a:off x="6248400" y="5348288"/>
            <a:ext cx="381000" cy="304800"/>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5977" name="Line 41">
            <a:extLst>
              <a:ext uri="{FF2B5EF4-FFF2-40B4-BE49-F238E27FC236}">
                <a16:creationId xmlns:a16="http://schemas.microsoft.com/office/drawing/2014/main" id="{6424B931-1B81-4765-B11A-4A9CD1488910}"/>
              </a:ext>
            </a:extLst>
          </p:cNvPr>
          <p:cNvSpPr>
            <a:spLocks noChangeShapeType="1"/>
          </p:cNvSpPr>
          <p:nvPr/>
        </p:nvSpPr>
        <p:spPr bwMode="auto">
          <a:xfrm>
            <a:off x="7696200" y="5348288"/>
            <a:ext cx="381000" cy="304800"/>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5978" name="Text Box 42">
            <a:extLst>
              <a:ext uri="{FF2B5EF4-FFF2-40B4-BE49-F238E27FC236}">
                <a16:creationId xmlns:a16="http://schemas.microsoft.com/office/drawing/2014/main" id="{6D880700-8B15-426A-BCFC-13D7418DB5DC}"/>
              </a:ext>
            </a:extLst>
          </p:cNvPr>
          <p:cNvSpPr txBox="1">
            <a:spLocks noChangeArrowheads="1"/>
          </p:cNvSpPr>
          <p:nvPr/>
        </p:nvSpPr>
        <p:spPr bwMode="auto">
          <a:xfrm>
            <a:off x="4570413" y="1614488"/>
            <a:ext cx="382587" cy="519112"/>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rgbClr val="000099"/>
                </a:solidFill>
              </a:rPr>
              <a:t>6</a:t>
            </a:r>
            <a:endParaRPr kumimoji="1" lang="en-US" altLang="zh-CN" sz="2400">
              <a:latin typeface="Times New Roman" panose="02020603050405020304" pitchFamily="18" charset="0"/>
            </a:endParaRPr>
          </a:p>
        </p:txBody>
      </p:sp>
      <p:sp>
        <p:nvSpPr>
          <p:cNvPr id="295979" name="Text Box 43">
            <a:extLst>
              <a:ext uri="{FF2B5EF4-FFF2-40B4-BE49-F238E27FC236}">
                <a16:creationId xmlns:a16="http://schemas.microsoft.com/office/drawing/2014/main" id="{3C236697-A936-4EC3-9E46-609F2ED05B5D}"/>
              </a:ext>
            </a:extLst>
          </p:cNvPr>
          <p:cNvSpPr txBox="1">
            <a:spLocks noChangeArrowheads="1"/>
          </p:cNvSpPr>
          <p:nvPr/>
        </p:nvSpPr>
        <p:spPr bwMode="auto">
          <a:xfrm>
            <a:off x="4572000" y="4600575"/>
            <a:ext cx="382588" cy="51911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rgbClr val="000099"/>
                </a:solidFill>
              </a:rPr>
              <a:t>6</a:t>
            </a:r>
            <a:endParaRPr kumimoji="1" lang="en-US" altLang="zh-CN" sz="2400">
              <a:latin typeface="Times New Roman" panose="02020603050405020304" pitchFamily="18" charset="0"/>
            </a:endParaRPr>
          </a:p>
        </p:txBody>
      </p:sp>
      <p:sp>
        <p:nvSpPr>
          <p:cNvPr id="295980" name="Text Box 44">
            <a:extLst>
              <a:ext uri="{FF2B5EF4-FFF2-40B4-BE49-F238E27FC236}">
                <a16:creationId xmlns:a16="http://schemas.microsoft.com/office/drawing/2014/main" id="{C04107EA-E787-4738-BD91-1E26F6B12DB6}"/>
              </a:ext>
            </a:extLst>
          </p:cNvPr>
          <p:cNvSpPr txBox="1">
            <a:spLocks noChangeArrowheads="1"/>
          </p:cNvSpPr>
          <p:nvPr/>
        </p:nvSpPr>
        <p:spPr bwMode="auto">
          <a:xfrm>
            <a:off x="5865813" y="5210175"/>
            <a:ext cx="382587" cy="51911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rgbClr val="000099"/>
                </a:solidFill>
              </a:rPr>
              <a:t>0</a:t>
            </a:r>
            <a:endParaRPr kumimoji="1" lang="en-US" altLang="zh-CN" sz="2400">
              <a:latin typeface="Times New Roman" panose="02020603050405020304" pitchFamily="18" charset="0"/>
            </a:endParaRPr>
          </a:p>
        </p:txBody>
      </p:sp>
      <p:sp>
        <p:nvSpPr>
          <p:cNvPr id="295981" name="Text Box 45">
            <a:extLst>
              <a:ext uri="{FF2B5EF4-FFF2-40B4-BE49-F238E27FC236}">
                <a16:creationId xmlns:a16="http://schemas.microsoft.com/office/drawing/2014/main" id="{205A7ACB-B5C9-4CE0-ADA8-190C36271727}"/>
              </a:ext>
            </a:extLst>
          </p:cNvPr>
          <p:cNvSpPr txBox="1">
            <a:spLocks noChangeArrowheads="1"/>
          </p:cNvSpPr>
          <p:nvPr/>
        </p:nvSpPr>
        <p:spPr bwMode="auto">
          <a:xfrm>
            <a:off x="7313613" y="5210175"/>
            <a:ext cx="382587" cy="51911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rgbClr val="000099"/>
                </a:solidFill>
              </a:rPr>
              <a:t>5</a:t>
            </a:r>
            <a:endParaRPr kumimoji="1" lang="en-US" altLang="zh-CN" sz="2400">
              <a:latin typeface="Times New Roman" panose="02020603050405020304" pitchFamily="18" charset="0"/>
            </a:endParaRPr>
          </a:p>
        </p:txBody>
      </p:sp>
      <p:sp>
        <p:nvSpPr>
          <p:cNvPr id="295982" name="Line 46">
            <a:extLst>
              <a:ext uri="{FF2B5EF4-FFF2-40B4-BE49-F238E27FC236}">
                <a16:creationId xmlns:a16="http://schemas.microsoft.com/office/drawing/2014/main" id="{1A84B74E-6818-4739-B40F-36A7595E108A}"/>
              </a:ext>
            </a:extLst>
          </p:cNvPr>
          <p:cNvSpPr>
            <a:spLocks noChangeShapeType="1"/>
          </p:cNvSpPr>
          <p:nvPr/>
        </p:nvSpPr>
        <p:spPr bwMode="auto">
          <a:xfrm>
            <a:off x="2590800" y="5468938"/>
            <a:ext cx="381000"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5983" name="Text Box 47">
            <a:extLst>
              <a:ext uri="{FF2B5EF4-FFF2-40B4-BE49-F238E27FC236}">
                <a16:creationId xmlns:a16="http://schemas.microsoft.com/office/drawing/2014/main" id="{8E4837C4-0A31-47BE-8AEC-6F494B83B920}"/>
              </a:ext>
            </a:extLst>
          </p:cNvPr>
          <p:cNvSpPr txBox="1">
            <a:spLocks noChangeArrowheads="1"/>
          </p:cNvSpPr>
          <p:nvPr/>
        </p:nvSpPr>
        <p:spPr bwMode="auto">
          <a:xfrm>
            <a:off x="2474913" y="4981575"/>
            <a:ext cx="282575" cy="51911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CC0000"/>
                </a:solidFill>
                <a:latin typeface="Times New Roman" panose="02020603050405020304" pitchFamily="18" charset="0"/>
              </a:rPr>
              <a:t>i</a:t>
            </a:r>
            <a:endParaRPr kumimoji="1" lang="en-US" altLang="zh-CN" sz="2400">
              <a:latin typeface="Times New Roman" panose="02020603050405020304" pitchFamily="18" charset="0"/>
            </a:endParaRPr>
          </a:p>
        </p:txBody>
      </p:sp>
      <p:sp>
        <p:nvSpPr>
          <p:cNvPr id="295984" name="Text Box 48">
            <a:extLst>
              <a:ext uri="{FF2B5EF4-FFF2-40B4-BE49-F238E27FC236}">
                <a16:creationId xmlns:a16="http://schemas.microsoft.com/office/drawing/2014/main" id="{B1E2D0CE-A541-40C8-8D7D-546605A9314D}"/>
              </a:ext>
            </a:extLst>
          </p:cNvPr>
          <p:cNvSpPr txBox="1">
            <a:spLocks noChangeArrowheads="1"/>
          </p:cNvSpPr>
          <p:nvPr/>
        </p:nvSpPr>
        <p:spPr bwMode="auto">
          <a:xfrm>
            <a:off x="923925" y="1690688"/>
            <a:ext cx="615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400" b="1">
                <a:solidFill>
                  <a:schemeClr val="accent2"/>
                </a:solidFill>
                <a:latin typeface="Arial Narrow" panose="020B0606020202030204" pitchFamily="34" charset="0"/>
              </a:rPr>
              <a:t>18</a:t>
            </a:r>
            <a:endParaRPr kumimoji="1" lang="en-US" altLang="zh-CN" sz="2400">
              <a:latin typeface="Times New Roman" panose="02020603050405020304" pitchFamily="18" charset="0"/>
            </a:endParaRPr>
          </a:p>
        </p:txBody>
      </p:sp>
    </p:spTree>
  </p:cSld>
  <p:clrMapOvr>
    <a:masterClrMapping/>
  </p:clrMapOvr>
  <p:transition>
    <p:wipe dir="r"/>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2567F769-42A0-47D9-92E0-6A234B36F3C0}"/>
              </a:ext>
            </a:extLst>
          </p:cNvPr>
          <p:cNvSpPr>
            <a:spLocks noGrp="1"/>
          </p:cNvSpPr>
          <p:nvPr>
            <p:ph type="sldNum" sz="quarter" idx="11"/>
          </p:nvPr>
        </p:nvSpPr>
        <p:spPr/>
        <p:txBody>
          <a:bodyPr/>
          <a:lstStyle/>
          <a:p>
            <a:fld id="{4D90972F-07D1-447A-A44A-0A182CED1A44}" type="slidenum">
              <a:rPr lang="en-US" altLang="zh-CN"/>
              <a:pPr/>
              <a:t>171</a:t>
            </a:fld>
            <a:endParaRPr lang="en-US" altLang="zh-CN"/>
          </a:p>
        </p:txBody>
      </p:sp>
      <p:sp>
        <p:nvSpPr>
          <p:cNvPr id="296963" name="Rectangle 3">
            <a:extLst>
              <a:ext uri="{FF2B5EF4-FFF2-40B4-BE49-F238E27FC236}">
                <a16:creationId xmlns:a16="http://schemas.microsoft.com/office/drawing/2014/main" id="{70791013-7B05-4862-BA13-E933A2E251D5}"/>
              </a:ext>
            </a:extLst>
          </p:cNvPr>
          <p:cNvSpPr>
            <a:spLocks noGrp="1" noChangeArrowheads="1"/>
          </p:cNvSpPr>
          <p:nvPr>
            <p:ph type="title"/>
          </p:nvPr>
        </p:nvSpPr>
        <p:spPr>
          <a:xfrm>
            <a:off x="446088" y="476250"/>
            <a:ext cx="8229600" cy="973138"/>
          </a:xfrm>
        </p:spPr>
        <p:txBody>
          <a:bodyPr/>
          <a:lstStyle/>
          <a:p>
            <a:pPr algn="ctr"/>
            <a:r>
              <a:rPr kumimoji="1" lang="zh-CN" altLang="en-US" sz="4000" b="1">
                <a:solidFill>
                  <a:schemeClr val="tx2"/>
                </a:solidFill>
                <a:latin typeface="华文新魏" panose="02010800040101010101" pitchFamily="2" charset="-122"/>
                <a:ea typeface="华文新魏" panose="02010800040101010101" pitchFamily="2" charset="-122"/>
              </a:rPr>
              <a:t>建立</a:t>
            </a:r>
            <a:r>
              <a:rPr kumimoji="1" lang="en-US" altLang="zh-CN" sz="4000" b="1">
                <a:solidFill>
                  <a:schemeClr val="tx2"/>
                </a:solidFill>
                <a:latin typeface="华文新魏" panose="02010800040101010101" pitchFamily="2" charset="-122"/>
                <a:ea typeface="华文新魏" panose="02010800040101010101" pitchFamily="2" charset="-122"/>
              </a:rPr>
              <a:t>Huffman</a:t>
            </a:r>
            <a:r>
              <a:rPr kumimoji="1" lang="zh-CN" altLang="en-US" sz="4000" b="1">
                <a:solidFill>
                  <a:schemeClr val="tx2"/>
                </a:solidFill>
                <a:latin typeface="华文新魏" panose="02010800040101010101" pitchFamily="2" charset="-122"/>
                <a:ea typeface="华文新魏" panose="02010800040101010101" pitchFamily="2" charset="-122"/>
              </a:rPr>
              <a:t>树的算法</a:t>
            </a:r>
          </a:p>
        </p:txBody>
      </p:sp>
      <p:sp>
        <p:nvSpPr>
          <p:cNvPr id="296964" name="Rectangle 4">
            <a:extLst>
              <a:ext uri="{FF2B5EF4-FFF2-40B4-BE49-F238E27FC236}">
                <a16:creationId xmlns:a16="http://schemas.microsoft.com/office/drawing/2014/main" id="{90E4756F-AE8B-475D-8FB0-A9AB500F8CAA}"/>
              </a:ext>
            </a:extLst>
          </p:cNvPr>
          <p:cNvSpPr>
            <a:spLocks noGrp="1" noChangeArrowheads="1"/>
          </p:cNvSpPr>
          <p:nvPr>
            <p:ph type="body" idx="1"/>
          </p:nvPr>
        </p:nvSpPr>
        <p:spPr>
          <a:xfrm>
            <a:off x="663575" y="1376363"/>
            <a:ext cx="8229600" cy="4824412"/>
          </a:xfrm>
        </p:spPr>
        <p:txBody>
          <a:bodyPr/>
          <a:lstStyle/>
          <a:p>
            <a:pPr>
              <a:lnSpc>
                <a:spcPct val="105000"/>
              </a:lnSpc>
              <a:spcBef>
                <a:spcPct val="5000"/>
              </a:spcBef>
              <a:buFont typeface="Wingdings" panose="05000000000000000000" pitchFamily="2" charset="2"/>
              <a:buNone/>
            </a:pPr>
            <a:r>
              <a:rPr kumimoji="1" lang="en-US" altLang="zh-CN" sz="2800" b="1">
                <a:latin typeface="Times New Roman" panose="02020603050405020304" pitchFamily="18" charset="0"/>
              </a:rPr>
              <a:t>void </a:t>
            </a:r>
            <a:r>
              <a:rPr kumimoji="1" lang="en-US" altLang="zh-CN" sz="2800">
                <a:latin typeface="Times New Roman" panose="02020603050405020304" pitchFamily="18" charset="0"/>
              </a:rPr>
              <a:t>CreateHuffmanTree (HuffmanTree T, </a:t>
            </a:r>
            <a:r>
              <a:rPr kumimoji="1" lang="en-US" altLang="zh-CN" sz="2800" b="1">
                <a:latin typeface="Times New Roman" panose="02020603050405020304" pitchFamily="18" charset="0"/>
              </a:rPr>
              <a:t> </a:t>
            </a:r>
          </a:p>
          <a:p>
            <a:pPr>
              <a:lnSpc>
                <a:spcPct val="105000"/>
              </a:lnSpc>
              <a:spcBef>
                <a:spcPct val="5000"/>
              </a:spcBef>
              <a:buFont typeface="Wingdings" panose="05000000000000000000" pitchFamily="2" charset="2"/>
              <a:buNone/>
            </a:pP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float</a:t>
            </a:r>
            <a:r>
              <a:rPr kumimoji="1" lang="en-US" altLang="zh-CN" sz="2800">
                <a:latin typeface="Times New Roman" panose="02020603050405020304" pitchFamily="18" charset="0"/>
              </a:rPr>
              <a:t> fr[ ], </a:t>
            </a:r>
            <a:r>
              <a:rPr kumimoji="1" lang="en-US" altLang="zh-CN" sz="2800" b="1">
                <a:latin typeface="Times New Roman" panose="02020603050405020304" pitchFamily="18" charset="0"/>
              </a:rPr>
              <a:t>int</a:t>
            </a:r>
            <a:r>
              <a:rPr kumimoji="1" lang="en-US" altLang="zh-CN" sz="2800">
                <a:latin typeface="Times New Roman" panose="02020603050405020304" pitchFamily="18" charset="0"/>
              </a:rPr>
              <a:t> n) </a:t>
            </a:r>
            <a:r>
              <a:rPr kumimoji="1" lang="en-US" altLang="zh-CN" sz="2800" b="1">
                <a:latin typeface="Times New Roman" panose="02020603050405020304" pitchFamily="18" charset="0"/>
              </a:rPr>
              <a:t>{</a:t>
            </a:r>
            <a:endParaRPr kumimoji="1" lang="en-US" altLang="zh-CN" sz="2800">
              <a:latin typeface="Times New Roman" panose="02020603050405020304" pitchFamily="18" charset="0"/>
            </a:endParaRPr>
          </a:p>
          <a:p>
            <a:pPr>
              <a:lnSpc>
                <a:spcPct val="105000"/>
              </a:lnSpc>
              <a:spcBef>
                <a:spcPct val="5000"/>
              </a:spcBef>
              <a:buFont typeface="Wingdings" panose="05000000000000000000" pitchFamily="2" charset="2"/>
              <a:buNone/>
            </a:pPr>
            <a:r>
              <a:rPr kumimoji="1" lang="en-US" altLang="zh-CN" sz="2800" b="1">
                <a:latin typeface="Times New Roman" panose="02020603050405020304" pitchFamily="18" charset="0"/>
              </a:rPr>
              <a:t>     for</a:t>
            </a: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int</a:t>
            </a:r>
            <a:r>
              <a:rPr kumimoji="1" lang="en-US" altLang="zh-CN" sz="2800">
                <a:latin typeface="Times New Roman" panose="02020603050405020304" pitchFamily="18" charset="0"/>
              </a:rPr>
              <a:t> i = 0</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i </a:t>
            </a:r>
            <a:r>
              <a:rPr kumimoji="1" lang="en-US" altLang="zh-CN" sz="2800" b="1">
                <a:latin typeface="Times New Roman" panose="02020603050405020304" pitchFamily="18" charset="0"/>
              </a:rPr>
              <a:t>&lt;</a:t>
            </a:r>
            <a:r>
              <a:rPr kumimoji="1" lang="en-US" altLang="zh-CN" sz="2800">
                <a:latin typeface="Times New Roman" panose="02020603050405020304" pitchFamily="18" charset="0"/>
              </a:rPr>
              <a:t> n</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i++) T[i].weight = fr[i]</a:t>
            </a:r>
            <a:r>
              <a:rPr kumimoji="1" lang="en-US" altLang="zh-CN" sz="2800" b="1">
                <a:latin typeface="Times New Roman" panose="02020603050405020304" pitchFamily="18" charset="0"/>
              </a:rPr>
              <a:t>;</a:t>
            </a:r>
            <a:endParaRPr kumimoji="1" lang="en-US" altLang="zh-CN" sz="2800">
              <a:latin typeface="Times New Roman" panose="02020603050405020304" pitchFamily="18" charset="0"/>
            </a:endParaRPr>
          </a:p>
          <a:p>
            <a:pPr>
              <a:lnSpc>
                <a:spcPct val="105000"/>
              </a:lnSpc>
              <a:spcBef>
                <a:spcPct val="5000"/>
              </a:spcBef>
              <a:buFont typeface="Wingdings" panose="05000000000000000000" pitchFamily="2" charset="2"/>
              <a:buNone/>
            </a:pP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for</a:t>
            </a:r>
            <a:r>
              <a:rPr kumimoji="1" lang="en-US" altLang="zh-CN" sz="2800">
                <a:latin typeface="Times New Roman" panose="02020603050405020304" pitchFamily="18" charset="0"/>
              </a:rPr>
              <a:t> (i = 0</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i </a:t>
            </a:r>
            <a:r>
              <a:rPr kumimoji="1" lang="en-US" altLang="zh-CN" sz="2800" b="1">
                <a:latin typeface="Times New Roman" panose="02020603050405020304" pitchFamily="18" charset="0"/>
              </a:rPr>
              <a:t>&lt;</a:t>
            </a:r>
            <a:r>
              <a:rPr kumimoji="1" lang="en-US" altLang="zh-CN" sz="2800">
                <a:latin typeface="Times New Roman" panose="02020603050405020304" pitchFamily="18" charset="0"/>
              </a:rPr>
              <a:t> m</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i++) </a:t>
            </a:r>
            <a:r>
              <a:rPr kumimoji="1" lang="en-US" altLang="zh-CN" sz="2800" b="1">
                <a:latin typeface="Times New Roman" panose="02020603050405020304" pitchFamily="18" charset="0"/>
              </a:rPr>
              <a:t>{</a:t>
            </a:r>
            <a:endParaRPr kumimoji="1" lang="en-US" altLang="zh-CN" sz="2800">
              <a:latin typeface="Times New Roman" panose="02020603050405020304" pitchFamily="18" charset="0"/>
            </a:endParaRPr>
          </a:p>
          <a:p>
            <a:pPr>
              <a:lnSpc>
                <a:spcPct val="105000"/>
              </a:lnSpc>
              <a:spcBef>
                <a:spcPct val="5000"/>
              </a:spcBef>
              <a:buFont typeface="Wingdings" panose="05000000000000000000" pitchFamily="2" charset="2"/>
              <a:buNone/>
            </a:pPr>
            <a:r>
              <a:rPr kumimoji="1" lang="en-US" altLang="zh-CN" sz="2800">
                <a:latin typeface="Times New Roman" panose="02020603050405020304" pitchFamily="18" charset="0"/>
              </a:rPr>
              <a:t>        T[i].parent = T[i].lchild = T[i].rchild = </a:t>
            </a:r>
            <a:r>
              <a:rPr kumimoji="1" lang="en-US" altLang="zh-CN" sz="2800">
                <a:latin typeface="Courier New" panose="02070309020205020404" pitchFamily="49" charset="0"/>
              </a:rPr>
              <a:t>-</a:t>
            </a:r>
            <a:r>
              <a:rPr kumimoji="1" lang="en-US" altLang="zh-CN" sz="2800">
                <a:latin typeface="Times New Roman" panose="02020603050405020304" pitchFamily="18" charset="0"/>
              </a:rPr>
              <a:t>1</a:t>
            </a:r>
            <a:r>
              <a:rPr kumimoji="1" lang="en-US" altLang="zh-CN" sz="2800" b="1">
                <a:latin typeface="Times New Roman" panose="02020603050405020304" pitchFamily="18" charset="0"/>
              </a:rPr>
              <a:t>;</a:t>
            </a:r>
            <a:endParaRPr kumimoji="1" lang="en-US" altLang="zh-CN" sz="2800">
              <a:latin typeface="Times New Roman" panose="02020603050405020304" pitchFamily="18" charset="0"/>
            </a:endParaRPr>
          </a:p>
          <a:p>
            <a:pPr>
              <a:lnSpc>
                <a:spcPct val="105000"/>
              </a:lnSpc>
              <a:spcBef>
                <a:spcPct val="5000"/>
              </a:spcBef>
              <a:buFont typeface="Wingdings" panose="05000000000000000000" pitchFamily="2" charset="2"/>
              <a:buNone/>
            </a:pP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 </a:t>
            </a:r>
          </a:p>
          <a:p>
            <a:pPr>
              <a:lnSpc>
                <a:spcPct val="105000"/>
              </a:lnSpc>
              <a:spcBef>
                <a:spcPct val="5000"/>
              </a:spcBef>
              <a:buFont typeface="Wingdings" panose="05000000000000000000" pitchFamily="2" charset="2"/>
              <a:buNone/>
            </a:pPr>
            <a:r>
              <a:rPr kumimoji="1" lang="en-US" altLang="zh-CN" sz="2800" b="1">
                <a:latin typeface="Times New Roman" panose="02020603050405020304" pitchFamily="18" charset="0"/>
              </a:rPr>
              <a:t>     for</a:t>
            </a:r>
            <a:r>
              <a:rPr kumimoji="1" lang="en-US" altLang="zh-CN" sz="2800">
                <a:latin typeface="Times New Roman" panose="02020603050405020304" pitchFamily="18" charset="0"/>
              </a:rPr>
              <a:t> (i = n</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i </a:t>
            </a:r>
            <a:r>
              <a:rPr kumimoji="1" lang="en-US" altLang="zh-CN" sz="2800" b="1">
                <a:latin typeface="Times New Roman" panose="02020603050405020304" pitchFamily="18" charset="0"/>
              </a:rPr>
              <a:t>&lt;</a:t>
            </a:r>
            <a:r>
              <a:rPr kumimoji="1" lang="en-US" altLang="zh-CN" sz="2800">
                <a:latin typeface="Times New Roman" panose="02020603050405020304" pitchFamily="18" charset="0"/>
              </a:rPr>
              <a:t> m</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i++) </a:t>
            </a:r>
            <a:r>
              <a:rPr kumimoji="1" lang="en-US" altLang="zh-CN" sz="2800" b="1">
                <a:latin typeface="Times New Roman" panose="02020603050405020304" pitchFamily="18" charset="0"/>
              </a:rPr>
              <a:t>{           </a:t>
            </a:r>
            <a:r>
              <a:rPr kumimoji="1" lang="en-US" altLang="zh-CN" sz="2800" b="1">
                <a:solidFill>
                  <a:schemeClr val="tx2"/>
                </a:solidFill>
                <a:latin typeface="Times New Roman" panose="02020603050405020304" pitchFamily="18" charset="0"/>
              </a:rPr>
              <a:t>//</a:t>
            </a:r>
            <a:r>
              <a:rPr kumimoji="1" lang="zh-CN" altLang="en-US" sz="2800">
                <a:solidFill>
                  <a:schemeClr val="tx2"/>
                </a:solidFill>
                <a:latin typeface="Times New Roman" panose="02020603050405020304" pitchFamily="18" charset="0"/>
                <a:ea typeface="隶书" panose="02010509060101010101" pitchFamily="49" charset="-122"/>
              </a:rPr>
              <a:t>求</a:t>
            </a:r>
            <a:r>
              <a:rPr kumimoji="1" lang="en-US" altLang="zh-CN" sz="2800">
                <a:solidFill>
                  <a:schemeClr val="tx2"/>
                </a:solidFill>
                <a:latin typeface="Times New Roman" panose="02020603050405020304" pitchFamily="18" charset="0"/>
                <a:ea typeface="隶书" panose="02010509060101010101" pitchFamily="49" charset="-122"/>
              </a:rPr>
              <a:t>n</a:t>
            </a:r>
            <a:r>
              <a:rPr kumimoji="1" lang="en-US" altLang="zh-CN" sz="2800">
                <a:solidFill>
                  <a:schemeClr val="tx2"/>
                </a:solidFill>
                <a:latin typeface="Courier New" panose="02070309020205020404" pitchFamily="49" charset="0"/>
                <a:ea typeface="隶书" panose="02010509060101010101" pitchFamily="49" charset="-122"/>
              </a:rPr>
              <a:t>-</a:t>
            </a:r>
            <a:r>
              <a:rPr kumimoji="1" lang="en-US" altLang="zh-CN" sz="2800">
                <a:solidFill>
                  <a:schemeClr val="tx2"/>
                </a:solidFill>
                <a:latin typeface="Times New Roman" panose="02020603050405020304" pitchFamily="18" charset="0"/>
                <a:ea typeface="隶书" panose="02010509060101010101" pitchFamily="49" charset="-122"/>
              </a:rPr>
              <a:t>1</a:t>
            </a:r>
            <a:r>
              <a:rPr kumimoji="1" lang="zh-CN" altLang="en-US" sz="2800">
                <a:solidFill>
                  <a:schemeClr val="tx2"/>
                </a:solidFill>
                <a:latin typeface="Times New Roman" panose="02020603050405020304" pitchFamily="18" charset="0"/>
                <a:ea typeface="隶书" panose="02010509060101010101" pitchFamily="49" charset="-122"/>
              </a:rPr>
              <a:t>次根</a:t>
            </a:r>
          </a:p>
          <a:p>
            <a:pPr>
              <a:lnSpc>
                <a:spcPct val="105000"/>
              </a:lnSpc>
              <a:spcBef>
                <a:spcPct val="5000"/>
              </a:spcBef>
              <a:buFont typeface="Wingdings" panose="05000000000000000000" pitchFamily="2" charset="2"/>
              <a:buNone/>
            </a:pPr>
            <a:r>
              <a:rPr kumimoji="1" lang="zh-CN" altLang="en-US" sz="2800" b="1">
                <a:latin typeface="Times New Roman" panose="02020603050405020304" pitchFamily="18" charset="0"/>
              </a:rPr>
              <a:t>          </a:t>
            </a:r>
            <a:r>
              <a:rPr kumimoji="1" lang="en-US" altLang="zh-CN" sz="2800" b="1">
                <a:latin typeface="Times New Roman" panose="02020603050405020304" pitchFamily="18" charset="0"/>
              </a:rPr>
              <a:t>int</a:t>
            </a:r>
            <a:r>
              <a:rPr kumimoji="1" lang="en-US" altLang="zh-CN" sz="2800">
                <a:latin typeface="Times New Roman" panose="02020603050405020304" pitchFamily="18" charset="0"/>
              </a:rPr>
              <a:t> min1 = min2 = </a:t>
            </a:r>
            <a:r>
              <a:rPr kumimoji="1" lang="en-US" altLang="zh-CN" sz="2800" b="1">
                <a:latin typeface="Times New Roman" panose="02020603050405020304" pitchFamily="18" charset="0"/>
              </a:rPr>
              <a:t>MaxNum;</a:t>
            </a:r>
            <a:endParaRPr kumimoji="1" lang="en-US" altLang="zh-CN" sz="2800">
              <a:latin typeface="Times New Roman" panose="02020603050405020304" pitchFamily="18" charset="0"/>
            </a:endParaRPr>
          </a:p>
          <a:p>
            <a:pPr>
              <a:lnSpc>
                <a:spcPct val="105000"/>
              </a:lnSpc>
              <a:spcBef>
                <a:spcPct val="5000"/>
              </a:spcBef>
              <a:buFont typeface="Wingdings" panose="05000000000000000000" pitchFamily="2" charset="2"/>
              <a:buNone/>
            </a:pP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int</a:t>
            </a:r>
            <a:r>
              <a:rPr kumimoji="1" lang="en-US" altLang="zh-CN" sz="2800">
                <a:latin typeface="Times New Roman" panose="02020603050405020304" pitchFamily="18" charset="0"/>
              </a:rPr>
              <a:t> pos1, pos2</a:t>
            </a:r>
            <a:r>
              <a:rPr kumimoji="1" lang="en-US" altLang="zh-CN" sz="2800" b="1">
                <a:latin typeface="Times New Roman" panose="02020603050405020304" pitchFamily="18" charset="0"/>
              </a:rPr>
              <a:t>;</a:t>
            </a:r>
            <a:endParaRPr kumimoji="1" lang="en-US" altLang="zh-CN" sz="2800">
              <a:latin typeface="Times New Roman" panose="02020603050405020304" pitchFamily="18" charset="0"/>
            </a:endParaRPr>
          </a:p>
          <a:p>
            <a:pPr>
              <a:lnSpc>
                <a:spcPct val="105000"/>
              </a:lnSpc>
              <a:spcBef>
                <a:spcPct val="5000"/>
              </a:spcBef>
              <a:buFont typeface="Wingdings" panose="05000000000000000000" pitchFamily="2" charset="2"/>
              <a:buNone/>
            </a:pP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for</a:t>
            </a: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int</a:t>
            </a:r>
            <a:r>
              <a:rPr kumimoji="1" lang="en-US" altLang="zh-CN" sz="2800">
                <a:latin typeface="Times New Roman" panose="02020603050405020304" pitchFamily="18" charset="0"/>
              </a:rPr>
              <a:t> j = 0</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j </a:t>
            </a:r>
            <a:r>
              <a:rPr kumimoji="1" lang="en-US" altLang="zh-CN" sz="2800" b="1">
                <a:latin typeface="Times New Roman" panose="02020603050405020304" pitchFamily="18" charset="0"/>
              </a:rPr>
              <a:t>&lt;</a:t>
            </a:r>
            <a:r>
              <a:rPr kumimoji="1" lang="en-US" altLang="zh-CN" sz="2800">
                <a:latin typeface="Times New Roman" panose="02020603050405020304" pitchFamily="18" charset="0"/>
              </a:rPr>
              <a:t> i</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j++)    </a:t>
            </a:r>
            <a:r>
              <a:rPr kumimoji="1" lang="en-US" altLang="zh-CN" sz="2800" b="1">
                <a:solidFill>
                  <a:schemeClr val="tx2"/>
                </a:solidFill>
                <a:latin typeface="Times New Roman" panose="02020603050405020304" pitchFamily="18" charset="0"/>
              </a:rPr>
              <a:t>//</a:t>
            </a:r>
            <a:r>
              <a:rPr kumimoji="1" lang="zh-CN" altLang="en-US" sz="2800">
                <a:solidFill>
                  <a:schemeClr val="tx2"/>
                </a:solidFill>
                <a:latin typeface="Times New Roman" panose="02020603050405020304" pitchFamily="18" charset="0"/>
                <a:ea typeface="隶书" panose="02010509060101010101" pitchFamily="49" charset="-122"/>
              </a:rPr>
              <a:t>检测前 </a:t>
            </a:r>
            <a:r>
              <a:rPr kumimoji="1" lang="en-US" altLang="zh-CN" sz="2800">
                <a:solidFill>
                  <a:schemeClr val="tx2"/>
                </a:solidFill>
                <a:latin typeface="Times New Roman" panose="02020603050405020304" pitchFamily="18" charset="0"/>
                <a:ea typeface="隶书" panose="02010509060101010101" pitchFamily="49" charset="-122"/>
              </a:rPr>
              <a:t>i </a:t>
            </a:r>
            <a:r>
              <a:rPr kumimoji="1" lang="zh-CN" altLang="en-US" sz="2800">
                <a:solidFill>
                  <a:schemeClr val="tx2"/>
                </a:solidFill>
                <a:latin typeface="Times New Roman" panose="02020603050405020304" pitchFamily="18" charset="0"/>
                <a:ea typeface="隶书" panose="02010509060101010101" pitchFamily="49" charset="-122"/>
              </a:rPr>
              <a:t>棵树</a:t>
            </a:r>
            <a:endParaRPr kumimoji="1" lang="zh-CN" altLang="en-US" sz="2400" b="1">
              <a:solidFill>
                <a:schemeClr val="tx2"/>
              </a:solidFill>
              <a:latin typeface="Times New Roman" panose="02020603050405020304" pitchFamily="18" charset="0"/>
              <a:ea typeface="隶书" panose="02010509060101010101" pitchFamily="49" charset="-122"/>
            </a:endParaRPr>
          </a:p>
        </p:txBody>
      </p:sp>
    </p:spTree>
  </p:cSld>
  <p:clrMapOvr>
    <a:masterClrMapping/>
  </p:clrMapOvr>
  <p:transition>
    <p:wipe dir="r"/>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39580DE5-31F1-4528-880B-CB376189D68B}"/>
              </a:ext>
            </a:extLst>
          </p:cNvPr>
          <p:cNvSpPr>
            <a:spLocks noGrp="1"/>
          </p:cNvSpPr>
          <p:nvPr>
            <p:ph type="sldNum" sz="quarter" idx="11"/>
          </p:nvPr>
        </p:nvSpPr>
        <p:spPr/>
        <p:txBody>
          <a:bodyPr/>
          <a:lstStyle/>
          <a:p>
            <a:fld id="{6D61E498-CFF0-46D9-BDA8-2E1DBCEA7012}" type="slidenum">
              <a:rPr lang="en-US" altLang="zh-CN"/>
              <a:pPr/>
              <a:t>172</a:t>
            </a:fld>
            <a:endParaRPr lang="en-US" altLang="zh-CN"/>
          </a:p>
        </p:txBody>
      </p:sp>
      <p:sp>
        <p:nvSpPr>
          <p:cNvPr id="297986" name="Text Box 2">
            <a:extLst>
              <a:ext uri="{FF2B5EF4-FFF2-40B4-BE49-F238E27FC236}">
                <a16:creationId xmlns:a16="http://schemas.microsoft.com/office/drawing/2014/main" id="{475B52D6-8AF7-4405-8415-67966AC41173}"/>
              </a:ext>
            </a:extLst>
          </p:cNvPr>
          <p:cNvSpPr txBox="1">
            <a:spLocks noChangeArrowheads="1"/>
          </p:cNvSpPr>
          <p:nvPr/>
        </p:nvSpPr>
        <p:spPr bwMode="auto">
          <a:xfrm>
            <a:off x="609600" y="657225"/>
            <a:ext cx="7924800" cy="546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
              </a:spcBef>
            </a:pPr>
            <a:r>
              <a:rPr kumimoji="1" lang="en-US" altLang="zh-CN" sz="2800" b="1">
                <a:latin typeface="Times New Roman" panose="02020603050405020304" pitchFamily="18" charset="0"/>
              </a:rPr>
              <a:t>               if</a:t>
            </a:r>
            <a:r>
              <a:rPr kumimoji="1" lang="en-US" altLang="zh-CN" sz="2800">
                <a:latin typeface="Times New Roman" panose="02020603050405020304" pitchFamily="18" charset="0"/>
              </a:rPr>
              <a:t> (T[j].parent == </a:t>
            </a:r>
            <a:r>
              <a:rPr kumimoji="1" lang="en-US" altLang="zh-CN" sz="2800">
                <a:latin typeface="Courier New" panose="02070309020205020404" pitchFamily="49" charset="0"/>
                <a:ea typeface="楷体_GB2312" panose="02010609030101010101" pitchFamily="49" charset="-122"/>
              </a:rPr>
              <a:t>-</a:t>
            </a:r>
            <a:r>
              <a:rPr kumimoji="1" lang="en-US" altLang="zh-CN" sz="2800">
                <a:latin typeface="Times New Roman" panose="02020603050405020304" pitchFamily="18" charset="0"/>
              </a:rPr>
              <a:t>1)          </a:t>
            </a:r>
            <a:r>
              <a:rPr kumimoji="1" lang="en-US" altLang="zh-CN" sz="2800" b="1">
                <a:solidFill>
                  <a:schemeClr val="tx2"/>
                </a:solidFill>
                <a:latin typeface="Times New Roman" panose="02020603050405020304" pitchFamily="18" charset="0"/>
              </a:rPr>
              <a:t>//</a:t>
            </a:r>
            <a:r>
              <a:rPr kumimoji="1" lang="zh-CN" altLang="en-US" sz="2800">
                <a:solidFill>
                  <a:schemeClr val="tx2"/>
                </a:solidFill>
                <a:latin typeface="Times New Roman" panose="02020603050405020304" pitchFamily="18" charset="0"/>
                <a:ea typeface="隶书" panose="02010509060101010101" pitchFamily="49" charset="-122"/>
              </a:rPr>
              <a:t>可参选的树根</a:t>
            </a:r>
          </a:p>
          <a:p>
            <a:pPr>
              <a:spcBef>
                <a:spcPct val="5000"/>
              </a:spcBef>
            </a:pPr>
            <a:r>
              <a:rPr kumimoji="1" lang="zh-CN" altLang="en-US" sz="2800">
                <a:latin typeface="Times New Roman" panose="02020603050405020304" pitchFamily="18" charset="0"/>
              </a:rPr>
              <a:t>                    </a:t>
            </a:r>
            <a:r>
              <a:rPr kumimoji="1" lang="en-US" altLang="zh-CN" sz="2800" b="1">
                <a:latin typeface="Times New Roman" panose="02020603050405020304" pitchFamily="18" charset="0"/>
              </a:rPr>
              <a:t>if </a:t>
            </a:r>
            <a:r>
              <a:rPr kumimoji="1" lang="en-US" altLang="zh-CN" sz="2800">
                <a:latin typeface="Times New Roman" panose="02020603050405020304" pitchFamily="18" charset="0"/>
              </a:rPr>
              <a:t>(T[j].weight </a:t>
            </a:r>
            <a:r>
              <a:rPr kumimoji="1" lang="en-US" altLang="zh-CN" sz="2800" b="1">
                <a:latin typeface="Times New Roman" panose="02020603050405020304" pitchFamily="18" charset="0"/>
              </a:rPr>
              <a:t>&lt;</a:t>
            </a:r>
            <a:r>
              <a:rPr kumimoji="1" lang="en-US" altLang="zh-CN" sz="2800">
                <a:latin typeface="Times New Roman" panose="02020603050405020304" pitchFamily="18" charset="0"/>
              </a:rPr>
              <a:t> min1) </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a:t>
            </a:r>
            <a:r>
              <a:rPr kumimoji="1" lang="en-US" altLang="zh-CN" sz="2800" b="1">
                <a:solidFill>
                  <a:schemeClr val="tx2"/>
                </a:solidFill>
                <a:latin typeface="Times New Roman" panose="02020603050405020304" pitchFamily="18" charset="0"/>
              </a:rPr>
              <a:t>//</a:t>
            </a:r>
            <a:r>
              <a:rPr kumimoji="1" lang="zh-CN" altLang="en-US" sz="2800">
                <a:solidFill>
                  <a:schemeClr val="tx2"/>
                </a:solidFill>
                <a:latin typeface="Times New Roman" panose="02020603050405020304" pitchFamily="18" charset="0"/>
                <a:ea typeface="隶书" panose="02010509060101010101" pitchFamily="49" charset="-122"/>
              </a:rPr>
              <a:t>选最小</a:t>
            </a:r>
          </a:p>
          <a:p>
            <a:pPr>
              <a:spcBef>
                <a:spcPct val="5000"/>
              </a:spcBef>
            </a:pPr>
            <a:r>
              <a:rPr kumimoji="1" lang="zh-CN" altLang="en-US" sz="2800">
                <a:latin typeface="Times New Roman" panose="02020603050405020304" pitchFamily="18" charset="0"/>
              </a:rPr>
              <a:t>                         </a:t>
            </a:r>
            <a:r>
              <a:rPr kumimoji="1" lang="en-US" altLang="zh-CN" sz="2800">
                <a:latin typeface="Times New Roman" panose="02020603050405020304" pitchFamily="18" charset="0"/>
              </a:rPr>
              <a:t>pos2 = pos1</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min2 = min1</a:t>
            </a:r>
            <a:r>
              <a:rPr kumimoji="1" lang="en-US" altLang="zh-CN" sz="2800" b="1">
                <a:latin typeface="Times New Roman" panose="02020603050405020304" pitchFamily="18" charset="0"/>
              </a:rPr>
              <a:t>;</a:t>
            </a:r>
            <a:endParaRPr kumimoji="1" lang="en-US" altLang="zh-CN" sz="2800">
              <a:latin typeface="Times New Roman" panose="02020603050405020304" pitchFamily="18" charset="0"/>
            </a:endParaRPr>
          </a:p>
          <a:p>
            <a:pPr>
              <a:spcBef>
                <a:spcPct val="5000"/>
              </a:spcBef>
            </a:pPr>
            <a:r>
              <a:rPr kumimoji="1" lang="en-US" altLang="zh-CN" sz="2800">
                <a:latin typeface="Times New Roman" panose="02020603050405020304" pitchFamily="18" charset="0"/>
              </a:rPr>
              <a:t>                         pos1 = j</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min1 = T[j].weight</a:t>
            </a:r>
            <a:r>
              <a:rPr kumimoji="1" lang="en-US" altLang="zh-CN" sz="2800" b="1">
                <a:latin typeface="Times New Roman" panose="02020603050405020304" pitchFamily="18" charset="0"/>
              </a:rPr>
              <a:t>;</a:t>
            </a:r>
          </a:p>
          <a:p>
            <a:pPr>
              <a:spcBef>
                <a:spcPct val="5000"/>
              </a:spcBef>
            </a:pPr>
            <a:r>
              <a:rPr kumimoji="1" lang="en-US" altLang="zh-CN" sz="2800" b="1">
                <a:latin typeface="Times New Roman" panose="02020603050405020304" pitchFamily="18" charset="0"/>
              </a:rPr>
              <a:t>                    }</a:t>
            </a:r>
          </a:p>
          <a:p>
            <a:pPr>
              <a:spcBef>
                <a:spcPct val="5000"/>
              </a:spcBef>
            </a:pPr>
            <a:r>
              <a:rPr kumimoji="1" lang="en-US" altLang="zh-CN" sz="2800" b="1">
                <a:latin typeface="Times New Roman" panose="02020603050405020304" pitchFamily="18" charset="0"/>
              </a:rPr>
              <a:t>                    else if</a:t>
            </a:r>
            <a:r>
              <a:rPr kumimoji="1" lang="en-US" altLang="zh-CN" sz="2800">
                <a:latin typeface="Times New Roman" panose="02020603050405020304" pitchFamily="18" charset="0"/>
              </a:rPr>
              <a:t> (T[j].weight </a:t>
            </a:r>
            <a:r>
              <a:rPr kumimoji="1" lang="en-US" altLang="zh-CN" sz="2800" b="1">
                <a:latin typeface="Times New Roman" panose="02020603050405020304" pitchFamily="18" charset="0"/>
              </a:rPr>
              <a:t>&lt;</a:t>
            </a:r>
            <a:r>
              <a:rPr kumimoji="1" lang="en-US" altLang="zh-CN" sz="2800">
                <a:latin typeface="Times New Roman" panose="02020603050405020304" pitchFamily="18" charset="0"/>
              </a:rPr>
              <a:t> min2) </a:t>
            </a:r>
            <a:r>
              <a:rPr kumimoji="1" lang="en-US" altLang="zh-CN" sz="2800" b="1">
                <a:latin typeface="Times New Roman" panose="02020603050405020304" pitchFamily="18" charset="0"/>
              </a:rPr>
              <a:t>     </a:t>
            </a:r>
            <a:r>
              <a:rPr kumimoji="1" lang="en-US" altLang="zh-CN" sz="2800" b="1">
                <a:solidFill>
                  <a:schemeClr val="tx2"/>
                </a:solidFill>
                <a:latin typeface="Times New Roman" panose="02020603050405020304" pitchFamily="18" charset="0"/>
              </a:rPr>
              <a:t>//</a:t>
            </a:r>
            <a:r>
              <a:rPr kumimoji="1" lang="zh-CN" altLang="en-US" sz="2800">
                <a:solidFill>
                  <a:schemeClr val="tx2"/>
                </a:solidFill>
                <a:latin typeface="Times New Roman" panose="02020603050405020304" pitchFamily="18" charset="0"/>
                <a:ea typeface="隶书" panose="02010509060101010101" pitchFamily="49" charset="-122"/>
              </a:rPr>
              <a:t>选次小</a:t>
            </a:r>
          </a:p>
          <a:p>
            <a:pPr>
              <a:spcBef>
                <a:spcPct val="5000"/>
              </a:spcBef>
            </a:pPr>
            <a:r>
              <a:rPr kumimoji="1" lang="zh-CN" altLang="en-US" sz="2800">
                <a:latin typeface="Times New Roman" panose="02020603050405020304" pitchFamily="18" charset="0"/>
              </a:rPr>
              <a:t>                         </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pos2 = j</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min2 = T[j].weight</a:t>
            </a:r>
            <a:r>
              <a:rPr kumimoji="1" lang="en-US" altLang="zh-CN" sz="2800" b="1">
                <a:latin typeface="Times New Roman" panose="02020603050405020304" pitchFamily="18" charset="0"/>
              </a:rPr>
              <a:t>; }</a:t>
            </a:r>
            <a:endParaRPr kumimoji="1" lang="en-US" altLang="zh-CN" sz="2800">
              <a:latin typeface="Times New Roman" panose="02020603050405020304" pitchFamily="18" charset="0"/>
            </a:endParaRPr>
          </a:p>
          <a:p>
            <a:pPr>
              <a:spcBef>
                <a:spcPct val="5000"/>
              </a:spcBef>
            </a:pPr>
            <a:r>
              <a:rPr kumimoji="1" lang="en-US" altLang="zh-CN" sz="2800">
                <a:latin typeface="Times New Roman" panose="02020603050405020304" pitchFamily="18" charset="0"/>
              </a:rPr>
              <a:t>          T[i].lchild = pos1</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T[i].rchild = pos2</a:t>
            </a:r>
            <a:r>
              <a:rPr kumimoji="1" lang="en-US" altLang="zh-CN" sz="2800" b="1">
                <a:latin typeface="Times New Roman" panose="02020603050405020304" pitchFamily="18" charset="0"/>
              </a:rPr>
              <a:t>;</a:t>
            </a:r>
          </a:p>
          <a:p>
            <a:pPr>
              <a:spcBef>
                <a:spcPct val="5000"/>
              </a:spcBef>
            </a:pPr>
            <a:r>
              <a:rPr kumimoji="1" lang="en-US" altLang="zh-CN" sz="2800">
                <a:latin typeface="Times New Roman" panose="02020603050405020304" pitchFamily="18" charset="0"/>
              </a:rPr>
              <a:t>          T[i].weight = T[pos1].weight+T[pos2].weight</a:t>
            </a:r>
            <a:r>
              <a:rPr kumimoji="1" lang="en-US" altLang="zh-CN" sz="2800" b="1">
                <a:latin typeface="Times New Roman" panose="02020603050405020304" pitchFamily="18" charset="0"/>
              </a:rPr>
              <a:t>;</a:t>
            </a:r>
            <a:endParaRPr kumimoji="1" lang="en-US" altLang="zh-CN" sz="2800">
              <a:latin typeface="Times New Roman" panose="02020603050405020304" pitchFamily="18" charset="0"/>
            </a:endParaRPr>
          </a:p>
          <a:p>
            <a:pPr>
              <a:spcBef>
                <a:spcPct val="5000"/>
              </a:spcBef>
            </a:pPr>
            <a:r>
              <a:rPr kumimoji="1" lang="en-US" altLang="zh-CN" sz="2800">
                <a:latin typeface="Times New Roman" panose="02020603050405020304" pitchFamily="18" charset="0"/>
              </a:rPr>
              <a:t>          T[pos1].parent = T[pos2].parent = i</a:t>
            </a:r>
            <a:r>
              <a:rPr kumimoji="1" lang="en-US" altLang="zh-CN" sz="2800" b="1">
                <a:latin typeface="Times New Roman" panose="02020603050405020304" pitchFamily="18" charset="0"/>
              </a:rPr>
              <a:t>;</a:t>
            </a:r>
          </a:p>
          <a:p>
            <a:pPr>
              <a:spcBef>
                <a:spcPct val="5000"/>
              </a:spcBef>
            </a:pPr>
            <a:r>
              <a:rPr kumimoji="1" lang="en-US" altLang="zh-CN" sz="2800" b="1">
                <a:latin typeface="Times New Roman" panose="02020603050405020304" pitchFamily="18" charset="0"/>
              </a:rPr>
              <a:t>    }</a:t>
            </a:r>
          </a:p>
          <a:p>
            <a:pPr>
              <a:spcBef>
                <a:spcPct val="10000"/>
              </a:spcBef>
            </a:pPr>
            <a:r>
              <a:rPr kumimoji="1" lang="en-US" altLang="zh-CN" sz="2800" b="1">
                <a:latin typeface="Times New Roman" panose="02020603050405020304" pitchFamily="18" charset="0"/>
              </a:rPr>
              <a:t>};</a:t>
            </a:r>
            <a:endParaRPr kumimoji="1" lang="en-US" altLang="zh-CN" sz="2800">
              <a:latin typeface="Times New Roman" panose="02020603050405020304" pitchFamily="18" charset="0"/>
            </a:endParaRPr>
          </a:p>
        </p:txBody>
      </p:sp>
    </p:spTree>
  </p:cSld>
  <p:clrMapOvr>
    <a:masterClrMapping/>
  </p:clrMapOvr>
  <p:transition>
    <p:wipe dir="r"/>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a:extLst>
              <a:ext uri="{FF2B5EF4-FFF2-40B4-BE49-F238E27FC236}">
                <a16:creationId xmlns:a16="http://schemas.microsoft.com/office/drawing/2014/main" id="{FFABD546-661B-4BF5-8D68-2CAE9DBE3EF9}"/>
              </a:ext>
            </a:extLst>
          </p:cNvPr>
          <p:cNvSpPr>
            <a:spLocks noGrp="1"/>
          </p:cNvSpPr>
          <p:nvPr>
            <p:ph type="sldNum" sz="quarter" idx="11"/>
          </p:nvPr>
        </p:nvSpPr>
        <p:spPr/>
        <p:txBody>
          <a:bodyPr/>
          <a:lstStyle/>
          <a:p>
            <a:fld id="{8A7C6E21-875D-4F62-8065-F8C5D2188633}" type="slidenum">
              <a:rPr lang="en-US" altLang="zh-CN"/>
              <a:pPr/>
              <a:t>173</a:t>
            </a:fld>
            <a:endParaRPr lang="en-US" altLang="zh-CN"/>
          </a:p>
        </p:txBody>
      </p:sp>
      <p:sp>
        <p:nvSpPr>
          <p:cNvPr id="299012" name="Text Box 4">
            <a:extLst>
              <a:ext uri="{FF2B5EF4-FFF2-40B4-BE49-F238E27FC236}">
                <a16:creationId xmlns:a16="http://schemas.microsoft.com/office/drawing/2014/main" id="{56ABAE4C-27F5-41C6-895E-8418B9CCDC6C}"/>
              </a:ext>
            </a:extLst>
          </p:cNvPr>
          <p:cNvSpPr txBox="1">
            <a:spLocks noChangeArrowheads="1"/>
          </p:cNvSpPr>
          <p:nvPr/>
        </p:nvSpPr>
        <p:spPr bwMode="auto">
          <a:xfrm>
            <a:off x="2965450" y="3636963"/>
            <a:ext cx="320675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5000"/>
              </a:lnSpc>
            </a:pPr>
            <a:r>
              <a:rPr kumimoji="1" lang="zh-CN" altLang="en-US" sz="3200" b="1">
                <a:solidFill>
                  <a:srgbClr val="009900"/>
                </a:solidFill>
                <a:effectLst>
                  <a:outerShdw blurRad="38100" dist="38100" dir="2700000" algn="tl">
                    <a:srgbClr val="C0C0C0"/>
                  </a:outerShdw>
                </a:effectLst>
                <a:latin typeface="Times New Roman" panose="02020603050405020304" pitchFamily="18" charset="0"/>
                <a:ea typeface="隶书" panose="02010509060101010101" pitchFamily="49" charset="-122"/>
              </a:rPr>
              <a:t>考试成绩分布表</a:t>
            </a:r>
            <a:r>
              <a:rPr kumimoji="1" lang="zh-CN" altLang="en-US" sz="2800" b="1">
                <a:solidFill>
                  <a:schemeClr val="bg2"/>
                </a:solidFill>
                <a:latin typeface="Times New Roman" panose="02020603050405020304" pitchFamily="18" charset="0"/>
                <a:ea typeface="仿宋_GB2312" pitchFamily="49" charset="-122"/>
              </a:rPr>
              <a:t>    </a:t>
            </a:r>
            <a:endParaRPr kumimoji="1" lang="zh-CN" altLang="en-US" sz="3200" b="1">
              <a:effectLst>
                <a:outerShdw blurRad="38100" dist="38100" dir="2700000" algn="tl">
                  <a:srgbClr val="C0C0C0"/>
                </a:outerShdw>
              </a:effectLst>
              <a:latin typeface="Times New Roman" panose="02020603050405020304" pitchFamily="18" charset="0"/>
              <a:ea typeface="楷体_GB2312" panose="02010609030101010101" pitchFamily="49" charset="-122"/>
            </a:endParaRPr>
          </a:p>
        </p:txBody>
      </p:sp>
      <p:graphicFrame>
        <p:nvGraphicFramePr>
          <p:cNvPr id="299013" name="Object 5">
            <a:extLst>
              <a:ext uri="{FF2B5EF4-FFF2-40B4-BE49-F238E27FC236}">
                <a16:creationId xmlns:a16="http://schemas.microsoft.com/office/drawing/2014/main" id="{E767886F-2DDB-4E14-B085-EA6A851E91EF}"/>
              </a:ext>
            </a:extLst>
          </p:cNvPr>
          <p:cNvGraphicFramePr>
            <a:graphicFrameLocks noChangeAspect="1"/>
          </p:cNvGraphicFramePr>
          <p:nvPr/>
        </p:nvGraphicFramePr>
        <p:xfrm>
          <a:off x="917575" y="4313238"/>
          <a:ext cx="7289800" cy="1998662"/>
        </p:xfrm>
        <a:graphic>
          <a:graphicData uri="http://schemas.openxmlformats.org/presentationml/2006/ole">
            <mc:AlternateContent xmlns:mc="http://schemas.openxmlformats.org/markup-compatibility/2006">
              <mc:Choice xmlns:v="urn:schemas-microsoft-com:vml" Requires="v">
                <p:oleObj spid="_x0000_s299017" name="Document" r:id="rId3" imgW="8101800" imgH="2229480" progId="Word.Document.8">
                  <p:embed/>
                </p:oleObj>
              </mc:Choice>
              <mc:Fallback>
                <p:oleObj name="Document" r:id="rId3" imgW="8101800" imgH="2229480"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7575" y="4313238"/>
                        <a:ext cx="7289800" cy="1998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9014" name="Rectangle 6">
            <a:extLst>
              <a:ext uri="{FF2B5EF4-FFF2-40B4-BE49-F238E27FC236}">
                <a16:creationId xmlns:a16="http://schemas.microsoft.com/office/drawing/2014/main" id="{A0AB0F51-99CA-4011-B956-C9F8C1CF7E47}"/>
              </a:ext>
            </a:extLst>
          </p:cNvPr>
          <p:cNvSpPr>
            <a:spLocks noGrp="1" noChangeArrowheads="1"/>
          </p:cNvSpPr>
          <p:nvPr>
            <p:ph type="title"/>
          </p:nvPr>
        </p:nvSpPr>
        <p:spPr>
          <a:xfrm>
            <a:off x="457200" y="512763"/>
            <a:ext cx="8229600" cy="1100137"/>
          </a:xfrm>
        </p:spPr>
        <p:txBody>
          <a:bodyPr/>
          <a:lstStyle/>
          <a:p>
            <a:pPr algn="ctr"/>
            <a:r>
              <a:rPr kumimoji="1" lang="zh-CN" altLang="en-US" sz="4000" b="1">
                <a:solidFill>
                  <a:schemeClr val="tx2"/>
                </a:solidFill>
                <a:ea typeface="华文新魏" panose="02010800040101010101" pitchFamily="2" charset="-122"/>
              </a:rPr>
              <a:t>最佳判定树</a:t>
            </a:r>
          </a:p>
        </p:txBody>
      </p:sp>
      <p:sp>
        <p:nvSpPr>
          <p:cNvPr id="299015" name="Rectangle 7">
            <a:extLst>
              <a:ext uri="{FF2B5EF4-FFF2-40B4-BE49-F238E27FC236}">
                <a16:creationId xmlns:a16="http://schemas.microsoft.com/office/drawing/2014/main" id="{942F0970-FF14-4CF9-81A7-BB0BB920E8F5}"/>
              </a:ext>
            </a:extLst>
          </p:cNvPr>
          <p:cNvSpPr>
            <a:spLocks noGrp="1" noChangeArrowheads="1"/>
          </p:cNvSpPr>
          <p:nvPr>
            <p:ph type="body" idx="1"/>
          </p:nvPr>
        </p:nvSpPr>
        <p:spPr>
          <a:xfrm>
            <a:off x="647700" y="1541463"/>
            <a:ext cx="8029575" cy="2159000"/>
          </a:xfrm>
        </p:spPr>
        <p:txBody>
          <a:bodyPr/>
          <a:lstStyle/>
          <a:p>
            <a:pPr>
              <a:lnSpc>
                <a:spcPct val="105000"/>
              </a:lnSpc>
              <a:buClr>
                <a:srgbClr val="800080"/>
              </a:buClr>
              <a:buSzPct val="50000"/>
            </a:pPr>
            <a:r>
              <a:rPr lang="zh-CN" altLang="en-US" sz="2800" b="1">
                <a:latin typeface="Times New Roman" panose="02020603050405020304" pitchFamily="18" charset="0"/>
                <a:ea typeface="仿宋_GB2312" pitchFamily="49" charset="-122"/>
              </a:rPr>
              <a:t>利用</a:t>
            </a:r>
            <a:r>
              <a:rPr lang="en-US" altLang="zh-CN" sz="2800" b="1">
                <a:latin typeface="Times New Roman" panose="02020603050405020304" pitchFamily="18" charset="0"/>
                <a:ea typeface="仿宋_GB2312" pitchFamily="49" charset="-122"/>
              </a:rPr>
              <a:t>Huffman</a:t>
            </a:r>
            <a:r>
              <a:rPr lang="zh-CN" altLang="en-US" sz="2800" b="1">
                <a:latin typeface="Times New Roman" panose="02020603050405020304" pitchFamily="18" charset="0"/>
                <a:ea typeface="仿宋_GB2312" pitchFamily="49" charset="-122"/>
              </a:rPr>
              <a:t>树，可以在构造判定树（决策树）时让平均判定（比较）次数达到最小。</a:t>
            </a:r>
          </a:p>
          <a:p>
            <a:pPr>
              <a:lnSpc>
                <a:spcPct val="105000"/>
              </a:lnSpc>
              <a:buClr>
                <a:srgbClr val="800080"/>
              </a:buClr>
              <a:buSzPct val="50000"/>
            </a:pPr>
            <a:r>
              <a:rPr lang="zh-CN" altLang="en-US" sz="2800" b="1">
                <a:latin typeface="Times New Roman" panose="02020603050405020304" pitchFamily="18" charset="0"/>
                <a:ea typeface="仿宋_GB2312" pitchFamily="49" charset="-122"/>
              </a:rPr>
              <a:t>判定树是一棵扩展二叉树，外结点是比较结果，内结点是比较过程，外结点所带权值是概率。</a:t>
            </a:r>
          </a:p>
        </p:txBody>
      </p:sp>
    </p:spTree>
  </p:cSld>
  <p:clrMapOvr>
    <a:masterClrMapping/>
  </p:clrMapOvr>
  <p:transition>
    <p:wipe dir="r"/>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灯片编号占位符 2">
            <a:extLst>
              <a:ext uri="{FF2B5EF4-FFF2-40B4-BE49-F238E27FC236}">
                <a16:creationId xmlns:a16="http://schemas.microsoft.com/office/drawing/2014/main" id="{4D3ABF14-D466-4FAA-881D-9C30BB4BF4E7}"/>
              </a:ext>
            </a:extLst>
          </p:cNvPr>
          <p:cNvSpPr>
            <a:spLocks noGrp="1"/>
          </p:cNvSpPr>
          <p:nvPr>
            <p:ph type="sldNum" sz="quarter" idx="11"/>
          </p:nvPr>
        </p:nvSpPr>
        <p:spPr/>
        <p:txBody>
          <a:bodyPr/>
          <a:lstStyle/>
          <a:p>
            <a:fld id="{0151622F-8541-459E-A4DB-7C2AC60AD03D}" type="slidenum">
              <a:rPr lang="en-US" altLang="zh-CN"/>
              <a:pPr/>
              <a:t>174</a:t>
            </a:fld>
            <a:endParaRPr lang="en-US" altLang="zh-CN"/>
          </a:p>
        </p:txBody>
      </p:sp>
      <p:sp>
        <p:nvSpPr>
          <p:cNvPr id="300041" name="Text Box 9">
            <a:extLst>
              <a:ext uri="{FF2B5EF4-FFF2-40B4-BE49-F238E27FC236}">
                <a16:creationId xmlns:a16="http://schemas.microsoft.com/office/drawing/2014/main" id="{A4EA3EB5-6A43-4CFF-A26D-C8302066F8AE}"/>
              </a:ext>
            </a:extLst>
          </p:cNvPr>
          <p:cNvSpPr txBox="1">
            <a:spLocks noChangeArrowheads="1"/>
          </p:cNvSpPr>
          <p:nvPr/>
        </p:nvSpPr>
        <p:spPr bwMode="auto">
          <a:xfrm>
            <a:off x="3736975" y="631825"/>
            <a:ext cx="1708150" cy="701675"/>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b="1" u="sng">
                <a:solidFill>
                  <a:srgbClr val="006600"/>
                </a:solidFill>
                <a:latin typeface="Times New Roman" panose="02020603050405020304" pitchFamily="18" charset="0"/>
                <a:ea typeface="华文新魏" panose="02010800040101010101" pitchFamily="2" charset="-122"/>
              </a:rPr>
              <a:t>判定树</a:t>
            </a:r>
            <a:endParaRPr kumimoji="1" lang="zh-CN" altLang="en-US" u="sng">
              <a:solidFill>
                <a:srgbClr val="006600"/>
              </a:solidFill>
              <a:latin typeface="Times New Roman" panose="02020603050405020304" pitchFamily="18" charset="0"/>
              <a:ea typeface="华文新魏" panose="02010800040101010101" pitchFamily="2" charset="-122"/>
            </a:endParaRPr>
          </a:p>
        </p:txBody>
      </p:sp>
      <p:grpSp>
        <p:nvGrpSpPr>
          <p:cNvPr id="300084" name="Group 52">
            <a:extLst>
              <a:ext uri="{FF2B5EF4-FFF2-40B4-BE49-F238E27FC236}">
                <a16:creationId xmlns:a16="http://schemas.microsoft.com/office/drawing/2014/main" id="{4CBD292F-6ABF-4C46-BA47-F1E4B1C494BB}"/>
              </a:ext>
            </a:extLst>
          </p:cNvPr>
          <p:cNvGrpSpPr>
            <a:grpSpLocks/>
          </p:cNvGrpSpPr>
          <p:nvPr/>
        </p:nvGrpSpPr>
        <p:grpSpPr bwMode="auto">
          <a:xfrm>
            <a:off x="793750" y="1271588"/>
            <a:ext cx="7359650" cy="3733800"/>
            <a:chOff x="500" y="801"/>
            <a:chExt cx="4636" cy="2352"/>
          </a:xfrm>
        </p:grpSpPr>
        <p:sp>
          <p:nvSpPr>
            <p:cNvPr id="300034" name="Line 2">
              <a:extLst>
                <a:ext uri="{FF2B5EF4-FFF2-40B4-BE49-F238E27FC236}">
                  <a16:creationId xmlns:a16="http://schemas.microsoft.com/office/drawing/2014/main" id="{B9FC34B2-E4C3-452F-B658-F94837A8D4DA}"/>
                </a:ext>
              </a:extLst>
            </p:cNvPr>
            <p:cNvSpPr>
              <a:spLocks noChangeShapeType="1"/>
            </p:cNvSpPr>
            <p:nvPr/>
          </p:nvSpPr>
          <p:spPr bwMode="auto">
            <a:xfrm flipH="1">
              <a:off x="3264" y="2337"/>
              <a:ext cx="288"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35" name="Line 3">
              <a:extLst>
                <a:ext uri="{FF2B5EF4-FFF2-40B4-BE49-F238E27FC236}">
                  <a16:creationId xmlns:a16="http://schemas.microsoft.com/office/drawing/2014/main" id="{08CABFCB-67CA-4271-B4B5-24F071372255}"/>
                </a:ext>
              </a:extLst>
            </p:cNvPr>
            <p:cNvSpPr>
              <a:spLocks noChangeShapeType="1"/>
            </p:cNvSpPr>
            <p:nvPr/>
          </p:nvSpPr>
          <p:spPr bwMode="auto">
            <a:xfrm flipH="1">
              <a:off x="3744" y="1953"/>
              <a:ext cx="288"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36" name="Line 4">
              <a:extLst>
                <a:ext uri="{FF2B5EF4-FFF2-40B4-BE49-F238E27FC236}">
                  <a16:creationId xmlns:a16="http://schemas.microsoft.com/office/drawing/2014/main" id="{C7A979B1-2CE0-448F-875E-2C6142F3FAEC}"/>
                </a:ext>
              </a:extLst>
            </p:cNvPr>
            <p:cNvSpPr>
              <a:spLocks noChangeShapeType="1"/>
            </p:cNvSpPr>
            <p:nvPr/>
          </p:nvSpPr>
          <p:spPr bwMode="auto">
            <a:xfrm>
              <a:off x="4032" y="1947"/>
              <a:ext cx="0" cy="190"/>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37" name="Line 5">
              <a:extLst>
                <a:ext uri="{FF2B5EF4-FFF2-40B4-BE49-F238E27FC236}">
                  <a16:creationId xmlns:a16="http://schemas.microsoft.com/office/drawing/2014/main" id="{75870F97-B166-4EE8-9344-2330D13AE019}"/>
                </a:ext>
              </a:extLst>
            </p:cNvPr>
            <p:cNvSpPr>
              <a:spLocks noChangeShapeType="1"/>
            </p:cNvSpPr>
            <p:nvPr/>
          </p:nvSpPr>
          <p:spPr bwMode="auto">
            <a:xfrm flipH="1">
              <a:off x="2496" y="1953"/>
              <a:ext cx="288"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38" name="Line 6">
              <a:extLst>
                <a:ext uri="{FF2B5EF4-FFF2-40B4-BE49-F238E27FC236}">
                  <a16:creationId xmlns:a16="http://schemas.microsoft.com/office/drawing/2014/main" id="{AE878EF2-882E-4A9A-A2AD-B2486BA65272}"/>
                </a:ext>
              </a:extLst>
            </p:cNvPr>
            <p:cNvSpPr>
              <a:spLocks noChangeShapeType="1"/>
            </p:cNvSpPr>
            <p:nvPr/>
          </p:nvSpPr>
          <p:spPr bwMode="auto">
            <a:xfrm flipH="1">
              <a:off x="1728" y="1569"/>
              <a:ext cx="288"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39" name="Line 7">
              <a:extLst>
                <a:ext uri="{FF2B5EF4-FFF2-40B4-BE49-F238E27FC236}">
                  <a16:creationId xmlns:a16="http://schemas.microsoft.com/office/drawing/2014/main" id="{7E53DFFD-3F5C-47C2-90C0-474E3069F1EB}"/>
                </a:ext>
              </a:extLst>
            </p:cNvPr>
            <p:cNvSpPr>
              <a:spLocks noChangeShapeType="1"/>
            </p:cNvSpPr>
            <p:nvPr/>
          </p:nvSpPr>
          <p:spPr bwMode="auto">
            <a:xfrm flipH="1">
              <a:off x="2208" y="1185"/>
              <a:ext cx="288"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40" name="Line 8">
              <a:extLst>
                <a:ext uri="{FF2B5EF4-FFF2-40B4-BE49-F238E27FC236}">
                  <a16:creationId xmlns:a16="http://schemas.microsoft.com/office/drawing/2014/main" id="{9A2C400F-E50F-4F53-AB08-9C54A9C6E285}"/>
                </a:ext>
              </a:extLst>
            </p:cNvPr>
            <p:cNvSpPr>
              <a:spLocks noChangeShapeType="1"/>
            </p:cNvSpPr>
            <p:nvPr/>
          </p:nvSpPr>
          <p:spPr bwMode="auto">
            <a:xfrm flipH="1">
              <a:off x="960" y="1185"/>
              <a:ext cx="288"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42" name="AutoShape 10" descr="羊皮纸">
              <a:extLst>
                <a:ext uri="{FF2B5EF4-FFF2-40B4-BE49-F238E27FC236}">
                  <a16:creationId xmlns:a16="http://schemas.microsoft.com/office/drawing/2014/main" id="{5941E1DD-8999-48D7-B9F2-2F00A85A339D}"/>
                </a:ext>
              </a:extLst>
            </p:cNvPr>
            <p:cNvSpPr>
              <a:spLocks noChangeArrowheads="1"/>
            </p:cNvSpPr>
            <p:nvPr/>
          </p:nvSpPr>
          <p:spPr bwMode="auto">
            <a:xfrm>
              <a:off x="1200" y="993"/>
              <a:ext cx="1056" cy="384"/>
            </a:xfrm>
            <a:prstGeom prst="flowChartDecision">
              <a:avLst/>
            </a:prstGeom>
            <a:blipFill dpi="0" rotWithShape="0">
              <a:blip r:embed="rId2"/>
              <a:srcRect/>
              <a:tile tx="0" ty="0" sx="100000" sy="100000" flip="none" algn="tl"/>
            </a:blip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43" name="AutoShape 11" descr="羊皮纸">
              <a:extLst>
                <a:ext uri="{FF2B5EF4-FFF2-40B4-BE49-F238E27FC236}">
                  <a16:creationId xmlns:a16="http://schemas.microsoft.com/office/drawing/2014/main" id="{682E38AD-192B-4C7F-AC3B-AA03D4EA9983}"/>
                </a:ext>
              </a:extLst>
            </p:cNvPr>
            <p:cNvSpPr>
              <a:spLocks noChangeArrowheads="1"/>
            </p:cNvSpPr>
            <p:nvPr/>
          </p:nvSpPr>
          <p:spPr bwMode="auto">
            <a:xfrm>
              <a:off x="1968" y="1377"/>
              <a:ext cx="1056" cy="384"/>
            </a:xfrm>
            <a:prstGeom prst="flowChartDecision">
              <a:avLst/>
            </a:prstGeom>
            <a:blipFill dpi="0" rotWithShape="0">
              <a:blip r:embed="rId2"/>
              <a:srcRect/>
              <a:tile tx="0" ty="0" sx="100000" sy="100000" flip="none" algn="tl"/>
            </a:blip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44" name="AutoShape 12" descr="羊皮纸">
              <a:extLst>
                <a:ext uri="{FF2B5EF4-FFF2-40B4-BE49-F238E27FC236}">
                  <a16:creationId xmlns:a16="http://schemas.microsoft.com/office/drawing/2014/main" id="{7A1FBD85-C0D6-4865-AAAB-AA4D0A158A73}"/>
                </a:ext>
              </a:extLst>
            </p:cNvPr>
            <p:cNvSpPr>
              <a:spLocks noChangeArrowheads="1"/>
            </p:cNvSpPr>
            <p:nvPr/>
          </p:nvSpPr>
          <p:spPr bwMode="auto">
            <a:xfrm>
              <a:off x="2736" y="1761"/>
              <a:ext cx="1056" cy="384"/>
            </a:xfrm>
            <a:prstGeom prst="flowChartDecision">
              <a:avLst/>
            </a:prstGeom>
            <a:blipFill dpi="0" rotWithShape="0">
              <a:blip r:embed="rId2"/>
              <a:srcRect/>
              <a:tile tx="0" ty="0" sx="100000" sy="100000" flip="none" algn="tl"/>
            </a:blip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45" name="AutoShape 13" descr="羊皮纸">
              <a:extLst>
                <a:ext uri="{FF2B5EF4-FFF2-40B4-BE49-F238E27FC236}">
                  <a16:creationId xmlns:a16="http://schemas.microsoft.com/office/drawing/2014/main" id="{433C71AA-F988-4F1C-9561-D5E278800F2E}"/>
                </a:ext>
              </a:extLst>
            </p:cNvPr>
            <p:cNvSpPr>
              <a:spLocks noChangeArrowheads="1"/>
            </p:cNvSpPr>
            <p:nvPr/>
          </p:nvSpPr>
          <p:spPr bwMode="auto">
            <a:xfrm>
              <a:off x="3504" y="2145"/>
              <a:ext cx="1056" cy="384"/>
            </a:xfrm>
            <a:prstGeom prst="flowChartDecision">
              <a:avLst/>
            </a:prstGeom>
            <a:blipFill dpi="0" rotWithShape="0">
              <a:blip r:embed="rId2"/>
              <a:srcRect/>
              <a:tile tx="0" ty="0" sx="100000" sy="100000" flip="none" algn="tl"/>
            </a:blip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46" name="Line 14">
              <a:extLst>
                <a:ext uri="{FF2B5EF4-FFF2-40B4-BE49-F238E27FC236}">
                  <a16:creationId xmlns:a16="http://schemas.microsoft.com/office/drawing/2014/main" id="{E555F808-02D6-444E-B6F4-B5C0223A4A48}"/>
                </a:ext>
              </a:extLst>
            </p:cNvPr>
            <p:cNvSpPr>
              <a:spLocks noChangeShapeType="1"/>
            </p:cNvSpPr>
            <p:nvPr/>
          </p:nvSpPr>
          <p:spPr bwMode="auto">
            <a:xfrm>
              <a:off x="1728" y="801"/>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47" name="Line 15">
              <a:extLst>
                <a:ext uri="{FF2B5EF4-FFF2-40B4-BE49-F238E27FC236}">
                  <a16:creationId xmlns:a16="http://schemas.microsoft.com/office/drawing/2014/main" id="{D6F90E18-6A1F-466E-92DA-C0B781B3DA4A}"/>
                </a:ext>
              </a:extLst>
            </p:cNvPr>
            <p:cNvSpPr>
              <a:spLocks noChangeShapeType="1"/>
            </p:cNvSpPr>
            <p:nvPr/>
          </p:nvSpPr>
          <p:spPr bwMode="auto">
            <a:xfrm>
              <a:off x="960" y="1174"/>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48" name="Rectangle 16">
              <a:extLst>
                <a:ext uri="{FF2B5EF4-FFF2-40B4-BE49-F238E27FC236}">
                  <a16:creationId xmlns:a16="http://schemas.microsoft.com/office/drawing/2014/main" id="{CF67E8A7-5D7D-49BB-A3AC-2BBFBAD4B951}"/>
                </a:ext>
              </a:extLst>
            </p:cNvPr>
            <p:cNvSpPr>
              <a:spLocks noChangeArrowheads="1"/>
            </p:cNvSpPr>
            <p:nvPr/>
          </p:nvSpPr>
          <p:spPr bwMode="auto">
            <a:xfrm>
              <a:off x="576" y="1377"/>
              <a:ext cx="720" cy="336"/>
            </a:xfrm>
            <a:prstGeom prst="rect">
              <a:avLst/>
            </a:prstGeom>
            <a:gradFill rotWithShape="0">
              <a:gsLst>
                <a:gs pos="0">
                  <a:schemeClr val="bg1">
                    <a:gamma/>
                    <a:shade val="46275"/>
                    <a:invGamma/>
                  </a:schemeClr>
                </a:gs>
                <a:gs pos="100000">
                  <a:schemeClr val="bg1"/>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en-US"/>
            </a:p>
          </p:txBody>
        </p:sp>
        <p:sp>
          <p:nvSpPr>
            <p:cNvPr id="300049" name="Text Box 17">
              <a:extLst>
                <a:ext uri="{FF2B5EF4-FFF2-40B4-BE49-F238E27FC236}">
                  <a16:creationId xmlns:a16="http://schemas.microsoft.com/office/drawing/2014/main" id="{70FD4105-5160-4BAA-BEF5-85216D7BFAEE}"/>
                </a:ext>
              </a:extLst>
            </p:cNvPr>
            <p:cNvSpPr txBox="1">
              <a:spLocks noChangeArrowheads="1"/>
            </p:cNvSpPr>
            <p:nvPr/>
          </p:nvSpPr>
          <p:spPr bwMode="auto">
            <a:xfrm>
              <a:off x="599" y="1377"/>
              <a:ext cx="695"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000099"/>
                  </a:solidFill>
                  <a:effectLst>
                    <a:outerShdw blurRad="38100" dist="38100" dir="2700000" algn="tl">
                      <a:srgbClr val="C0C0C0"/>
                    </a:outerShdw>
                  </a:effectLst>
                  <a:latin typeface="Times New Roman" panose="02020603050405020304" pitchFamily="18" charset="0"/>
                  <a:ea typeface="仿宋_GB2312" pitchFamily="49" charset="-122"/>
                </a:rPr>
                <a:t>不及格</a:t>
              </a:r>
              <a:endParaRPr kumimoji="1" lang="zh-CN" altLang="en-US" sz="2400">
                <a:solidFill>
                  <a:srgbClr val="000099"/>
                </a:solidFill>
                <a:latin typeface="Times New Roman" panose="02020603050405020304" pitchFamily="18" charset="0"/>
              </a:endParaRPr>
            </a:p>
          </p:txBody>
        </p:sp>
        <p:sp>
          <p:nvSpPr>
            <p:cNvPr id="300050" name="Line 18">
              <a:extLst>
                <a:ext uri="{FF2B5EF4-FFF2-40B4-BE49-F238E27FC236}">
                  <a16:creationId xmlns:a16="http://schemas.microsoft.com/office/drawing/2014/main" id="{C96E5939-1BF3-4F3D-9BAD-3F1F2DAA2009}"/>
                </a:ext>
              </a:extLst>
            </p:cNvPr>
            <p:cNvSpPr>
              <a:spLocks noChangeShapeType="1"/>
            </p:cNvSpPr>
            <p:nvPr/>
          </p:nvSpPr>
          <p:spPr bwMode="auto">
            <a:xfrm>
              <a:off x="2496" y="1174"/>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51" name="Line 19">
              <a:extLst>
                <a:ext uri="{FF2B5EF4-FFF2-40B4-BE49-F238E27FC236}">
                  <a16:creationId xmlns:a16="http://schemas.microsoft.com/office/drawing/2014/main" id="{00775A97-38F9-40C0-80AD-8D86D36FBB57}"/>
                </a:ext>
              </a:extLst>
            </p:cNvPr>
            <p:cNvSpPr>
              <a:spLocks noChangeShapeType="1"/>
            </p:cNvSpPr>
            <p:nvPr/>
          </p:nvSpPr>
          <p:spPr bwMode="auto">
            <a:xfrm>
              <a:off x="1728" y="1563"/>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52" name="Rectangle 20">
              <a:extLst>
                <a:ext uri="{FF2B5EF4-FFF2-40B4-BE49-F238E27FC236}">
                  <a16:creationId xmlns:a16="http://schemas.microsoft.com/office/drawing/2014/main" id="{C2F1D2DC-BF03-4EFB-A381-EA64B7E62D63}"/>
                </a:ext>
              </a:extLst>
            </p:cNvPr>
            <p:cNvSpPr>
              <a:spLocks noChangeArrowheads="1"/>
            </p:cNvSpPr>
            <p:nvPr/>
          </p:nvSpPr>
          <p:spPr bwMode="auto">
            <a:xfrm>
              <a:off x="1344" y="1761"/>
              <a:ext cx="720" cy="336"/>
            </a:xfrm>
            <a:prstGeom prst="rect">
              <a:avLst/>
            </a:prstGeom>
            <a:gradFill rotWithShape="0">
              <a:gsLst>
                <a:gs pos="0">
                  <a:schemeClr val="bg1">
                    <a:gamma/>
                    <a:shade val="46275"/>
                    <a:invGamma/>
                  </a:schemeClr>
                </a:gs>
                <a:gs pos="100000">
                  <a:schemeClr val="bg1"/>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en-US"/>
            </a:p>
          </p:txBody>
        </p:sp>
        <p:sp>
          <p:nvSpPr>
            <p:cNvPr id="300053" name="Text Box 21">
              <a:extLst>
                <a:ext uri="{FF2B5EF4-FFF2-40B4-BE49-F238E27FC236}">
                  <a16:creationId xmlns:a16="http://schemas.microsoft.com/office/drawing/2014/main" id="{1CCCC85B-5EE0-45B8-B1B6-E2B30F29D5E4}"/>
                </a:ext>
              </a:extLst>
            </p:cNvPr>
            <p:cNvSpPr txBox="1">
              <a:spLocks noChangeArrowheads="1"/>
            </p:cNvSpPr>
            <p:nvPr/>
          </p:nvSpPr>
          <p:spPr bwMode="auto">
            <a:xfrm>
              <a:off x="1463" y="1761"/>
              <a:ext cx="504"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000099"/>
                  </a:solidFill>
                  <a:effectLst>
                    <a:outerShdw blurRad="38100" dist="38100" dir="2700000" algn="tl">
                      <a:srgbClr val="C0C0C0"/>
                    </a:outerShdw>
                  </a:effectLst>
                  <a:latin typeface="Times New Roman" panose="02020603050405020304" pitchFamily="18" charset="0"/>
                  <a:ea typeface="仿宋_GB2312" pitchFamily="49" charset="-122"/>
                </a:rPr>
                <a:t>及格</a:t>
              </a:r>
              <a:endParaRPr kumimoji="1" lang="zh-CN" altLang="en-US" sz="2400">
                <a:solidFill>
                  <a:srgbClr val="000099"/>
                </a:solidFill>
                <a:latin typeface="Times New Roman" panose="02020603050405020304" pitchFamily="18" charset="0"/>
              </a:endParaRPr>
            </a:p>
          </p:txBody>
        </p:sp>
        <p:sp>
          <p:nvSpPr>
            <p:cNvPr id="300054" name="Line 22">
              <a:extLst>
                <a:ext uri="{FF2B5EF4-FFF2-40B4-BE49-F238E27FC236}">
                  <a16:creationId xmlns:a16="http://schemas.microsoft.com/office/drawing/2014/main" id="{2C72A5CC-E073-497C-BDAB-48D5C77A7637}"/>
                </a:ext>
              </a:extLst>
            </p:cNvPr>
            <p:cNvSpPr>
              <a:spLocks noChangeShapeType="1"/>
            </p:cNvSpPr>
            <p:nvPr/>
          </p:nvSpPr>
          <p:spPr bwMode="auto">
            <a:xfrm flipH="1">
              <a:off x="2976" y="1569"/>
              <a:ext cx="288"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55" name="Line 23">
              <a:extLst>
                <a:ext uri="{FF2B5EF4-FFF2-40B4-BE49-F238E27FC236}">
                  <a16:creationId xmlns:a16="http://schemas.microsoft.com/office/drawing/2014/main" id="{E94FC834-F936-47A7-A831-AE31988AFE7C}"/>
                </a:ext>
              </a:extLst>
            </p:cNvPr>
            <p:cNvSpPr>
              <a:spLocks noChangeShapeType="1"/>
            </p:cNvSpPr>
            <p:nvPr/>
          </p:nvSpPr>
          <p:spPr bwMode="auto">
            <a:xfrm>
              <a:off x="3264" y="1563"/>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56" name="Line 24">
              <a:extLst>
                <a:ext uri="{FF2B5EF4-FFF2-40B4-BE49-F238E27FC236}">
                  <a16:creationId xmlns:a16="http://schemas.microsoft.com/office/drawing/2014/main" id="{2CC2B97C-9855-48F7-9E90-F60D4FBCBBCF}"/>
                </a:ext>
              </a:extLst>
            </p:cNvPr>
            <p:cNvSpPr>
              <a:spLocks noChangeShapeType="1"/>
            </p:cNvSpPr>
            <p:nvPr/>
          </p:nvSpPr>
          <p:spPr bwMode="auto">
            <a:xfrm>
              <a:off x="2496" y="1947"/>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57" name="Rectangle 25">
              <a:extLst>
                <a:ext uri="{FF2B5EF4-FFF2-40B4-BE49-F238E27FC236}">
                  <a16:creationId xmlns:a16="http://schemas.microsoft.com/office/drawing/2014/main" id="{91C99BF2-857E-4364-A03C-A64B676A407F}"/>
                </a:ext>
              </a:extLst>
            </p:cNvPr>
            <p:cNvSpPr>
              <a:spLocks noChangeArrowheads="1"/>
            </p:cNvSpPr>
            <p:nvPr/>
          </p:nvSpPr>
          <p:spPr bwMode="auto">
            <a:xfrm>
              <a:off x="2112" y="2145"/>
              <a:ext cx="720" cy="336"/>
            </a:xfrm>
            <a:prstGeom prst="rect">
              <a:avLst/>
            </a:prstGeom>
            <a:gradFill rotWithShape="0">
              <a:gsLst>
                <a:gs pos="0">
                  <a:schemeClr val="bg1">
                    <a:gamma/>
                    <a:shade val="46275"/>
                    <a:invGamma/>
                  </a:schemeClr>
                </a:gs>
                <a:gs pos="100000">
                  <a:schemeClr val="bg1"/>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en-US"/>
            </a:p>
          </p:txBody>
        </p:sp>
        <p:sp>
          <p:nvSpPr>
            <p:cNvPr id="300058" name="Text Box 26">
              <a:extLst>
                <a:ext uri="{FF2B5EF4-FFF2-40B4-BE49-F238E27FC236}">
                  <a16:creationId xmlns:a16="http://schemas.microsoft.com/office/drawing/2014/main" id="{86794F82-6E45-47BA-896F-530C1372F7DE}"/>
                </a:ext>
              </a:extLst>
            </p:cNvPr>
            <p:cNvSpPr txBox="1">
              <a:spLocks noChangeArrowheads="1"/>
            </p:cNvSpPr>
            <p:nvPr/>
          </p:nvSpPr>
          <p:spPr bwMode="auto">
            <a:xfrm>
              <a:off x="2328" y="2145"/>
              <a:ext cx="310"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000099"/>
                  </a:solidFill>
                  <a:effectLst>
                    <a:outerShdw blurRad="38100" dist="38100" dir="2700000" algn="tl">
                      <a:srgbClr val="C0C0C0"/>
                    </a:outerShdw>
                  </a:effectLst>
                  <a:latin typeface="Times New Roman" panose="02020603050405020304" pitchFamily="18" charset="0"/>
                  <a:ea typeface="仿宋_GB2312" pitchFamily="49" charset="-122"/>
                </a:rPr>
                <a:t>中</a:t>
              </a:r>
              <a:endParaRPr kumimoji="1" lang="zh-CN" altLang="en-US" sz="2400">
                <a:solidFill>
                  <a:srgbClr val="000099"/>
                </a:solidFill>
                <a:latin typeface="Times New Roman" panose="02020603050405020304" pitchFamily="18" charset="0"/>
              </a:endParaRPr>
            </a:p>
          </p:txBody>
        </p:sp>
        <p:sp>
          <p:nvSpPr>
            <p:cNvPr id="300059" name="Line 27">
              <a:extLst>
                <a:ext uri="{FF2B5EF4-FFF2-40B4-BE49-F238E27FC236}">
                  <a16:creationId xmlns:a16="http://schemas.microsoft.com/office/drawing/2014/main" id="{32816864-3FB8-4204-90FA-B6C60558E239}"/>
                </a:ext>
              </a:extLst>
            </p:cNvPr>
            <p:cNvSpPr>
              <a:spLocks noChangeShapeType="1"/>
            </p:cNvSpPr>
            <p:nvPr/>
          </p:nvSpPr>
          <p:spPr bwMode="auto">
            <a:xfrm>
              <a:off x="3264" y="2331"/>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60" name="Rectangle 28">
              <a:extLst>
                <a:ext uri="{FF2B5EF4-FFF2-40B4-BE49-F238E27FC236}">
                  <a16:creationId xmlns:a16="http://schemas.microsoft.com/office/drawing/2014/main" id="{3302F77B-E294-4F7E-AA4A-E4C08CEE230B}"/>
                </a:ext>
              </a:extLst>
            </p:cNvPr>
            <p:cNvSpPr>
              <a:spLocks noChangeArrowheads="1"/>
            </p:cNvSpPr>
            <p:nvPr/>
          </p:nvSpPr>
          <p:spPr bwMode="auto">
            <a:xfrm>
              <a:off x="2880" y="2529"/>
              <a:ext cx="720" cy="336"/>
            </a:xfrm>
            <a:prstGeom prst="rect">
              <a:avLst/>
            </a:prstGeom>
            <a:gradFill rotWithShape="0">
              <a:gsLst>
                <a:gs pos="0">
                  <a:schemeClr val="bg1">
                    <a:gamma/>
                    <a:shade val="46275"/>
                    <a:invGamma/>
                  </a:schemeClr>
                </a:gs>
                <a:gs pos="100000">
                  <a:schemeClr val="bg1"/>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en-US"/>
            </a:p>
          </p:txBody>
        </p:sp>
        <p:sp>
          <p:nvSpPr>
            <p:cNvPr id="300061" name="Text Box 29">
              <a:extLst>
                <a:ext uri="{FF2B5EF4-FFF2-40B4-BE49-F238E27FC236}">
                  <a16:creationId xmlns:a16="http://schemas.microsoft.com/office/drawing/2014/main" id="{628DD1C3-785F-445F-973A-3B2B251ECCD1}"/>
                </a:ext>
              </a:extLst>
            </p:cNvPr>
            <p:cNvSpPr txBox="1">
              <a:spLocks noChangeArrowheads="1"/>
            </p:cNvSpPr>
            <p:nvPr/>
          </p:nvSpPr>
          <p:spPr bwMode="auto">
            <a:xfrm>
              <a:off x="3095" y="2529"/>
              <a:ext cx="310"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000099"/>
                  </a:solidFill>
                  <a:effectLst>
                    <a:outerShdw blurRad="38100" dist="38100" dir="2700000" algn="tl">
                      <a:srgbClr val="C0C0C0"/>
                    </a:outerShdw>
                  </a:effectLst>
                  <a:latin typeface="Times New Roman" panose="02020603050405020304" pitchFamily="18" charset="0"/>
                  <a:ea typeface="仿宋_GB2312" pitchFamily="49" charset="-122"/>
                </a:rPr>
                <a:t>良</a:t>
              </a:r>
              <a:endParaRPr kumimoji="1" lang="zh-CN" altLang="en-US" sz="2400">
                <a:solidFill>
                  <a:srgbClr val="000099"/>
                </a:solidFill>
                <a:latin typeface="Times New Roman" panose="02020603050405020304" pitchFamily="18" charset="0"/>
              </a:endParaRPr>
            </a:p>
          </p:txBody>
        </p:sp>
        <p:sp>
          <p:nvSpPr>
            <p:cNvPr id="300062" name="Line 30">
              <a:extLst>
                <a:ext uri="{FF2B5EF4-FFF2-40B4-BE49-F238E27FC236}">
                  <a16:creationId xmlns:a16="http://schemas.microsoft.com/office/drawing/2014/main" id="{36122611-7778-438E-8002-656A693861F1}"/>
                </a:ext>
              </a:extLst>
            </p:cNvPr>
            <p:cNvSpPr>
              <a:spLocks noChangeShapeType="1"/>
            </p:cNvSpPr>
            <p:nvPr/>
          </p:nvSpPr>
          <p:spPr bwMode="auto">
            <a:xfrm flipH="1">
              <a:off x="4512" y="2337"/>
              <a:ext cx="288"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63" name="Line 31">
              <a:extLst>
                <a:ext uri="{FF2B5EF4-FFF2-40B4-BE49-F238E27FC236}">
                  <a16:creationId xmlns:a16="http://schemas.microsoft.com/office/drawing/2014/main" id="{7A76A1BB-4D18-4D76-8565-0189D8B9C1B0}"/>
                </a:ext>
              </a:extLst>
            </p:cNvPr>
            <p:cNvSpPr>
              <a:spLocks noChangeShapeType="1"/>
            </p:cNvSpPr>
            <p:nvPr/>
          </p:nvSpPr>
          <p:spPr bwMode="auto">
            <a:xfrm>
              <a:off x="4800" y="2331"/>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64" name="Rectangle 32">
              <a:extLst>
                <a:ext uri="{FF2B5EF4-FFF2-40B4-BE49-F238E27FC236}">
                  <a16:creationId xmlns:a16="http://schemas.microsoft.com/office/drawing/2014/main" id="{5439063A-1E9E-4285-A7FD-5EA9782CFDA2}"/>
                </a:ext>
              </a:extLst>
            </p:cNvPr>
            <p:cNvSpPr>
              <a:spLocks noChangeArrowheads="1"/>
            </p:cNvSpPr>
            <p:nvPr/>
          </p:nvSpPr>
          <p:spPr bwMode="auto">
            <a:xfrm>
              <a:off x="4416" y="2529"/>
              <a:ext cx="720" cy="336"/>
            </a:xfrm>
            <a:prstGeom prst="rect">
              <a:avLst/>
            </a:prstGeom>
            <a:gradFill rotWithShape="0">
              <a:gsLst>
                <a:gs pos="0">
                  <a:schemeClr val="bg1">
                    <a:gamma/>
                    <a:shade val="46275"/>
                    <a:invGamma/>
                  </a:schemeClr>
                </a:gs>
                <a:gs pos="100000">
                  <a:schemeClr val="bg1"/>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en-US"/>
            </a:p>
          </p:txBody>
        </p:sp>
        <p:sp>
          <p:nvSpPr>
            <p:cNvPr id="300065" name="Text Box 33">
              <a:extLst>
                <a:ext uri="{FF2B5EF4-FFF2-40B4-BE49-F238E27FC236}">
                  <a16:creationId xmlns:a16="http://schemas.microsoft.com/office/drawing/2014/main" id="{D9CC8B32-8AB5-429A-84C4-B486BD103DAD}"/>
                </a:ext>
              </a:extLst>
            </p:cNvPr>
            <p:cNvSpPr txBox="1">
              <a:spLocks noChangeArrowheads="1"/>
            </p:cNvSpPr>
            <p:nvPr/>
          </p:nvSpPr>
          <p:spPr bwMode="auto">
            <a:xfrm>
              <a:off x="4631" y="2529"/>
              <a:ext cx="310"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000099"/>
                  </a:solidFill>
                  <a:effectLst>
                    <a:outerShdw blurRad="38100" dist="38100" dir="2700000" algn="tl">
                      <a:srgbClr val="C0C0C0"/>
                    </a:outerShdw>
                  </a:effectLst>
                  <a:latin typeface="Times New Roman" panose="02020603050405020304" pitchFamily="18" charset="0"/>
                  <a:ea typeface="仿宋_GB2312" pitchFamily="49" charset="-122"/>
                </a:rPr>
                <a:t>优</a:t>
              </a:r>
              <a:endParaRPr kumimoji="1" lang="zh-CN" altLang="en-US" sz="2400">
                <a:solidFill>
                  <a:srgbClr val="000099"/>
                </a:solidFill>
                <a:latin typeface="Times New Roman" panose="02020603050405020304" pitchFamily="18" charset="0"/>
              </a:endParaRPr>
            </a:p>
          </p:txBody>
        </p:sp>
        <p:sp>
          <p:nvSpPr>
            <p:cNvPr id="300066" name="Text Box 34">
              <a:extLst>
                <a:ext uri="{FF2B5EF4-FFF2-40B4-BE49-F238E27FC236}">
                  <a16:creationId xmlns:a16="http://schemas.microsoft.com/office/drawing/2014/main" id="{166F7994-59BB-4847-8909-F29A72557B3D}"/>
                </a:ext>
              </a:extLst>
            </p:cNvPr>
            <p:cNvSpPr txBox="1">
              <a:spLocks noChangeArrowheads="1"/>
            </p:cNvSpPr>
            <p:nvPr/>
          </p:nvSpPr>
          <p:spPr bwMode="auto">
            <a:xfrm>
              <a:off x="1416" y="1017"/>
              <a:ext cx="580"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&lt;60?</a:t>
              </a:r>
              <a:endParaRPr kumimoji="1" lang="en-US" altLang="zh-CN" sz="2400">
                <a:latin typeface="Times New Roman" panose="02020603050405020304" pitchFamily="18" charset="0"/>
              </a:endParaRPr>
            </a:p>
          </p:txBody>
        </p:sp>
        <p:sp>
          <p:nvSpPr>
            <p:cNvPr id="300067" name="Text Box 35">
              <a:extLst>
                <a:ext uri="{FF2B5EF4-FFF2-40B4-BE49-F238E27FC236}">
                  <a16:creationId xmlns:a16="http://schemas.microsoft.com/office/drawing/2014/main" id="{0F2CD077-A1B6-437F-B30A-8846ADE288F2}"/>
                </a:ext>
              </a:extLst>
            </p:cNvPr>
            <p:cNvSpPr txBox="1">
              <a:spLocks noChangeArrowheads="1"/>
            </p:cNvSpPr>
            <p:nvPr/>
          </p:nvSpPr>
          <p:spPr bwMode="auto">
            <a:xfrm>
              <a:off x="2164" y="1402"/>
              <a:ext cx="580"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&lt;70?</a:t>
              </a:r>
              <a:endParaRPr kumimoji="1" lang="en-US" altLang="zh-CN" sz="2400">
                <a:latin typeface="Times New Roman" panose="02020603050405020304" pitchFamily="18" charset="0"/>
              </a:endParaRPr>
            </a:p>
          </p:txBody>
        </p:sp>
        <p:sp>
          <p:nvSpPr>
            <p:cNvPr id="300068" name="Text Box 36">
              <a:extLst>
                <a:ext uri="{FF2B5EF4-FFF2-40B4-BE49-F238E27FC236}">
                  <a16:creationId xmlns:a16="http://schemas.microsoft.com/office/drawing/2014/main" id="{D9816F4D-C32D-4182-A135-E5285BC0F800}"/>
                </a:ext>
              </a:extLst>
            </p:cNvPr>
            <p:cNvSpPr txBox="1">
              <a:spLocks noChangeArrowheads="1"/>
            </p:cNvSpPr>
            <p:nvPr/>
          </p:nvSpPr>
          <p:spPr bwMode="auto">
            <a:xfrm>
              <a:off x="2935" y="1788"/>
              <a:ext cx="580"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&lt;80?</a:t>
              </a:r>
              <a:endParaRPr kumimoji="1" lang="en-US" altLang="zh-CN" sz="2400">
                <a:latin typeface="Times New Roman" panose="02020603050405020304" pitchFamily="18" charset="0"/>
              </a:endParaRPr>
            </a:p>
          </p:txBody>
        </p:sp>
        <p:sp>
          <p:nvSpPr>
            <p:cNvPr id="300069" name="Text Box 37">
              <a:extLst>
                <a:ext uri="{FF2B5EF4-FFF2-40B4-BE49-F238E27FC236}">
                  <a16:creationId xmlns:a16="http://schemas.microsoft.com/office/drawing/2014/main" id="{BD23C047-2A02-4D8F-BE49-4BD55C0D8770}"/>
                </a:ext>
              </a:extLst>
            </p:cNvPr>
            <p:cNvSpPr txBox="1">
              <a:spLocks noChangeArrowheads="1"/>
            </p:cNvSpPr>
            <p:nvPr/>
          </p:nvSpPr>
          <p:spPr bwMode="auto">
            <a:xfrm>
              <a:off x="3740" y="2173"/>
              <a:ext cx="580"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&lt;90?</a:t>
              </a:r>
              <a:endParaRPr kumimoji="1" lang="en-US" altLang="zh-CN" sz="2400">
                <a:latin typeface="Times New Roman" panose="02020603050405020304" pitchFamily="18" charset="0"/>
              </a:endParaRPr>
            </a:p>
          </p:txBody>
        </p:sp>
        <p:sp>
          <p:nvSpPr>
            <p:cNvPr id="300070" name="Text Box 38">
              <a:extLst>
                <a:ext uri="{FF2B5EF4-FFF2-40B4-BE49-F238E27FC236}">
                  <a16:creationId xmlns:a16="http://schemas.microsoft.com/office/drawing/2014/main" id="{87F11AE9-E015-47B4-9B05-E58BDF8111EF}"/>
                </a:ext>
              </a:extLst>
            </p:cNvPr>
            <p:cNvSpPr txBox="1">
              <a:spLocks noChangeArrowheads="1"/>
            </p:cNvSpPr>
            <p:nvPr/>
          </p:nvSpPr>
          <p:spPr bwMode="auto">
            <a:xfrm>
              <a:off x="500" y="1674"/>
              <a:ext cx="508"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Times New Roman" panose="02020603050405020304" pitchFamily="18" charset="0"/>
                </a:rPr>
                <a:t>0.10</a:t>
              </a:r>
              <a:endParaRPr kumimoji="1" lang="en-US" altLang="zh-CN" sz="2400">
                <a:latin typeface="Times New Roman" panose="02020603050405020304" pitchFamily="18" charset="0"/>
              </a:endParaRPr>
            </a:p>
          </p:txBody>
        </p:sp>
        <p:sp>
          <p:nvSpPr>
            <p:cNvPr id="300071" name="Text Box 39">
              <a:extLst>
                <a:ext uri="{FF2B5EF4-FFF2-40B4-BE49-F238E27FC236}">
                  <a16:creationId xmlns:a16="http://schemas.microsoft.com/office/drawing/2014/main" id="{9104EFB5-5467-4846-8D30-862CC1F2438A}"/>
                </a:ext>
              </a:extLst>
            </p:cNvPr>
            <p:cNvSpPr txBox="1">
              <a:spLocks noChangeArrowheads="1"/>
            </p:cNvSpPr>
            <p:nvPr/>
          </p:nvSpPr>
          <p:spPr bwMode="auto">
            <a:xfrm>
              <a:off x="1268" y="2058"/>
              <a:ext cx="508"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Times New Roman" panose="02020603050405020304" pitchFamily="18" charset="0"/>
                </a:rPr>
                <a:t>0.15</a:t>
              </a:r>
              <a:endParaRPr kumimoji="1" lang="en-US" altLang="zh-CN" sz="2400">
                <a:latin typeface="Times New Roman" panose="02020603050405020304" pitchFamily="18" charset="0"/>
              </a:endParaRPr>
            </a:p>
          </p:txBody>
        </p:sp>
        <p:sp>
          <p:nvSpPr>
            <p:cNvPr id="300072" name="Text Box 40">
              <a:extLst>
                <a:ext uri="{FF2B5EF4-FFF2-40B4-BE49-F238E27FC236}">
                  <a16:creationId xmlns:a16="http://schemas.microsoft.com/office/drawing/2014/main" id="{FDCDBB81-349C-4A16-A749-2D3EFC7267F7}"/>
                </a:ext>
              </a:extLst>
            </p:cNvPr>
            <p:cNvSpPr txBox="1">
              <a:spLocks noChangeArrowheads="1"/>
            </p:cNvSpPr>
            <p:nvPr/>
          </p:nvSpPr>
          <p:spPr bwMode="auto">
            <a:xfrm>
              <a:off x="2036" y="2442"/>
              <a:ext cx="508"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Times New Roman" panose="02020603050405020304" pitchFamily="18" charset="0"/>
                </a:rPr>
                <a:t>0.25</a:t>
              </a:r>
              <a:endParaRPr kumimoji="1" lang="en-US" altLang="zh-CN" sz="2400">
                <a:latin typeface="Times New Roman" panose="02020603050405020304" pitchFamily="18" charset="0"/>
              </a:endParaRPr>
            </a:p>
          </p:txBody>
        </p:sp>
        <p:sp>
          <p:nvSpPr>
            <p:cNvPr id="300073" name="Text Box 41">
              <a:extLst>
                <a:ext uri="{FF2B5EF4-FFF2-40B4-BE49-F238E27FC236}">
                  <a16:creationId xmlns:a16="http://schemas.microsoft.com/office/drawing/2014/main" id="{9A1B1BAB-52B0-4E37-9B14-757D6114D0C0}"/>
                </a:ext>
              </a:extLst>
            </p:cNvPr>
            <p:cNvSpPr txBox="1">
              <a:spLocks noChangeArrowheads="1"/>
            </p:cNvSpPr>
            <p:nvPr/>
          </p:nvSpPr>
          <p:spPr bwMode="auto">
            <a:xfrm>
              <a:off x="2804" y="2826"/>
              <a:ext cx="508"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Times New Roman" panose="02020603050405020304" pitchFamily="18" charset="0"/>
                </a:rPr>
                <a:t>0.35</a:t>
              </a:r>
              <a:endParaRPr kumimoji="1" lang="en-US" altLang="zh-CN" sz="2400">
                <a:latin typeface="Times New Roman" panose="02020603050405020304" pitchFamily="18" charset="0"/>
              </a:endParaRPr>
            </a:p>
          </p:txBody>
        </p:sp>
        <p:sp>
          <p:nvSpPr>
            <p:cNvPr id="300074" name="Text Box 42">
              <a:extLst>
                <a:ext uri="{FF2B5EF4-FFF2-40B4-BE49-F238E27FC236}">
                  <a16:creationId xmlns:a16="http://schemas.microsoft.com/office/drawing/2014/main" id="{1DBA41D5-EF94-4204-A2E5-958B7FDFB529}"/>
                </a:ext>
              </a:extLst>
            </p:cNvPr>
            <p:cNvSpPr txBox="1">
              <a:spLocks noChangeArrowheads="1"/>
            </p:cNvSpPr>
            <p:nvPr/>
          </p:nvSpPr>
          <p:spPr bwMode="auto">
            <a:xfrm>
              <a:off x="4368" y="2817"/>
              <a:ext cx="508"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Times New Roman" panose="02020603050405020304" pitchFamily="18" charset="0"/>
                </a:rPr>
                <a:t>0.15</a:t>
              </a:r>
              <a:endParaRPr kumimoji="1" lang="en-US" altLang="zh-CN" sz="2400">
                <a:latin typeface="Times New Roman" panose="02020603050405020304" pitchFamily="18" charset="0"/>
              </a:endParaRPr>
            </a:p>
          </p:txBody>
        </p:sp>
        <p:sp>
          <p:nvSpPr>
            <p:cNvPr id="300075" name="Text Box 43">
              <a:extLst>
                <a:ext uri="{FF2B5EF4-FFF2-40B4-BE49-F238E27FC236}">
                  <a16:creationId xmlns:a16="http://schemas.microsoft.com/office/drawing/2014/main" id="{1A00D26F-1CBD-443D-836F-3CD71DC4B415}"/>
                </a:ext>
              </a:extLst>
            </p:cNvPr>
            <p:cNvSpPr txBox="1">
              <a:spLocks noChangeArrowheads="1"/>
            </p:cNvSpPr>
            <p:nvPr/>
          </p:nvSpPr>
          <p:spPr bwMode="auto">
            <a:xfrm>
              <a:off x="2159" y="897"/>
              <a:ext cx="309"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rgbClr val="000099"/>
                  </a:solidFill>
                  <a:effectLst>
                    <a:outerShdw blurRad="38100" dist="38100" dir="2700000" algn="tl">
                      <a:srgbClr val="C0C0C0"/>
                    </a:outerShdw>
                  </a:effectLst>
                  <a:latin typeface="Times New Roman" panose="02020603050405020304" pitchFamily="18" charset="0"/>
                </a:rPr>
                <a:t>≥</a:t>
              </a:r>
            </a:p>
          </p:txBody>
        </p:sp>
        <p:sp>
          <p:nvSpPr>
            <p:cNvPr id="300076" name="Text Box 44">
              <a:extLst>
                <a:ext uri="{FF2B5EF4-FFF2-40B4-BE49-F238E27FC236}">
                  <a16:creationId xmlns:a16="http://schemas.microsoft.com/office/drawing/2014/main" id="{9DC1F19C-F8AE-4BB0-87B3-05C66DF89F1C}"/>
                </a:ext>
              </a:extLst>
            </p:cNvPr>
            <p:cNvSpPr txBox="1">
              <a:spLocks noChangeArrowheads="1"/>
            </p:cNvSpPr>
            <p:nvPr/>
          </p:nvSpPr>
          <p:spPr bwMode="auto">
            <a:xfrm>
              <a:off x="2927" y="1281"/>
              <a:ext cx="309"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rgbClr val="000099"/>
                  </a:solidFill>
                  <a:effectLst>
                    <a:outerShdw blurRad="38100" dist="38100" dir="2700000" algn="tl">
                      <a:srgbClr val="C0C0C0"/>
                    </a:outerShdw>
                  </a:effectLst>
                  <a:latin typeface="Times New Roman" panose="02020603050405020304" pitchFamily="18" charset="0"/>
                </a:rPr>
                <a:t>≥</a:t>
              </a:r>
            </a:p>
          </p:txBody>
        </p:sp>
        <p:sp>
          <p:nvSpPr>
            <p:cNvPr id="300077" name="Text Box 45">
              <a:extLst>
                <a:ext uri="{FF2B5EF4-FFF2-40B4-BE49-F238E27FC236}">
                  <a16:creationId xmlns:a16="http://schemas.microsoft.com/office/drawing/2014/main" id="{86FF5160-8EDA-462F-90CA-8EE698BC51CC}"/>
                </a:ext>
              </a:extLst>
            </p:cNvPr>
            <p:cNvSpPr txBox="1">
              <a:spLocks noChangeArrowheads="1"/>
            </p:cNvSpPr>
            <p:nvPr/>
          </p:nvSpPr>
          <p:spPr bwMode="auto">
            <a:xfrm>
              <a:off x="3695" y="1665"/>
              <a:ext cx="309"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rgbClr val="000099"/>
                  </a:solidFill>
                  <a:effectLst>
                    <a:outerShdw blurRad="38100" dist="38100" dir="2700000" algn="tl">
                      <a:srgbClr val="C0C0C0"/>
                    </a:outerShdw>
                  </a:effectLst>
                  <a:latin typeface="Times New Roman" panose="02020603050405020304" pitchFamily="18" charset="0"/>
                </a:rPr>
                <a:t>≥</a:t>
              </a:r>
            </a:p>
          </p:txBody>
        </p:sp>
        <p:sp>
          <p:nvSpPr>
            <p:cNvPr id="300078" name="Text Box 46">
              <a:extLst>
                <a:ext uri="{FF2B5EF4-FFF2-40B4-BE49-F238E27FC236}">
                  <a16:creationId xmlns:a16="http://schemas.microsoft.com/office/drawing/2014/main" id="{9FC197BC-4409-469C-B7DD-4F4D3F36952F}"/>
                </a:ext>
              </a:extLst>
            </p:cNvPr>
            <p:cNvSpPr txBox="1">
              <a:spLocks noChangeArrowheads="1"/>
            </p:cNvSpPr>
            <p:nvPr/>
          </p:nvSpPr>
          <p:spPr bwMode="auto">
            <a:xfrm>
              <a:off x="4493" y="2049"/>
              <a:ext cx="309"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rgbClr val="000099"/>
                  </a:solidFill>
                  <a:effectLst>
                    <a:outerShdw blurRad="38100" dist="38100" dir="2700000" algn="tl">
                      <a:srgbClr val="C0C0C0"/>
                    </a:outerShdw>
                  </a:effectLst>
                  <a:latin typeface="Times New Roman" panose="02020603050405020304" pitchFamily="18" charset="0"/>
                </a:rPr>
                <a:t>≥</a:t>
              </a:r>
            </a:p>
          </p:txBody>
        </p:sp>
        <p:sp>
          <p:nvSpPr>
            <p:cNvPr id="300079" name="Text Box 47">
              <a:extLst>
                <a:ext uri="{FF2B5EF4-FFF2-40B4-BE49-F238E27FC236}">
                  <a16:creationId xmlns:a16="http://schemas.microsoft.com/office/drawing/2014/main" id="{36B07F97-B9A6-4B35-B2BE-56037EEB714B}"/>
                </a:ext>
              </a:extLst>
            </p:cNvPr>
            <p:cNvSpPr txBox="1">
              <a:spLocks noChangeArrowheads="1"/>
            </p:cNvSpPr>
            <p:nvPr/>
          </p:nvSpPr>
          <p:spPr bwMode="auto">
            <a:xfrm>
              <a:off x="3312" y="2058"/>
              <a:ext cx="244"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effectLst>
                    <a:outerShdw blurRad="38100" dist="38100" dir="2700000" algn="tl">
                      <a:srgbClr val="C0C0C0"/>
                    </a:outerShdw>
                  </a:effectLst>
                  <a:latin typeface="Times New Roman" panose="02020603050405020304" pitchFamily="18" charset="0"/>
                </a:rPr>
                <a:t>&lt;</a:t>
              </a:r>
              <a:endParaRPr kumimoji="1" lang="en-US" altLang="zh-CN" sz="2400" b="1">
                <a:solidFill>
                  <a:srgbClr val="000099"/>
                </a:solidFill>
                <a:effectLst>
                  <a:outerShdw blurRad="38100" dist="38100" dir="2700000" algn="tl">
                    <a:srgbClr val="C0C0C0"/>
                  </a:outerShdw>
                </a:effectLst>
                <a:latin typeface="Times New Roman" panose="02020603050405020304" pitchFamily="18" charset="0"/>
              </a:endParaRPr>
            </a:p>
          </p:txBody>
        </p:sp>
        <p:sp>
          <p:nvSpPr>
            <p:cNvPr id="300080" name="Text Box 48">
              <a:extLst>
                <a:ext uri="{FF2B5EF4-FFF2-40B4-BE49-F238E27FC236}">
                  <a16:creationId xmlns:a16="http://schemas.microsoft.com/office/drawing/2014/main" id="{BE9A1420-457C-4AC1-9AD9-FF61946F66E9}"/>
                </a:ext>
              </a:extLst>
            </p:cNvPr>
            <p:cNvSpPr txBox="1">
              <a:spLocks noChangeArrowheads="1"/>
            </p:cNvSpPr>
            <p:nvPr/>
          </p:nvSpPr>
          <p:spPr bwMode="auto">
            <a:xfrm>
              <a:off x="2496" y="1674"/>
              <a:ext cx="244"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effectLst>
                    <a:outerShdw blurRad="38100" dist="38100" dir="2700000" algn="tl">
                      <a:srgbClr val="C0C0C0"/>
                    </a:outerShdw>
                  </a:effectLst>
                  <a:latin typeface="Times New Roman" panose="02020603050405020304" pitchFamily="18" charset="0"/>
                </a:rPr>
                <a:t>&lt;</a:t>
              </a:r>
              <a:endParaRPr kumimoji="1" lang="en-US" altLang="zh-CN" sz="2400" b="1">
                <a:solidFill>
                  <a:srgbClr val="000099"/>
                </a:solidFill>
                <a:effectLst>
                  <a:outerShdw blurRad="38100" dist="38100" dir="2700000" algn="tl">
                    <a:srgbClr val="C0C0C0"/>
                  </a:outerShdw>
                </a:effectLst>
                <a:latin typeface="Times New Roman" panose="02020603050405020304" pitchFamily="18" charset="0"/>
              </a:endParaRPr>
            </a:p>
          </p:txBody>
        </p:sp>
        <p:sp>
          <p:nvSpPr>
            <p:cNvPr id="300081" name="Text Box 49">
              <a:extLst>
                <a:ext uri="{FF2B5EF4-FFF2-40B4-BE49-F238E27FC236}">
                  <a16:creationId xmlns:a16="http://schemas.microsoft.com/office/drawing/2014/main" id="{A94ABB30-A98E-431E-970C-20D30180F500}"/>
                </a:ext>
              </a:extLst>
            </p:cNvPr>
            <p:cNvSpPr txBox="1">
              <a:spLocks noChangeArrowheads="1"/>
            </p:cNvSpPr>
            <p:nvPr/>
          </p:nvSpPr>
          <p:spPr bwMode="auto">
            <a:xfrm>
              <a:off x="1776" y="1281"/>
              <a:ext cx="244"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effectLst>
                    <a:outerShdw blurRad="38100" dist="38100" dir="2700000" algn="tl">
                      <a:srgbClr val="C0C0C0"/>
                    </a:outerShdw>
                  </a:effectLst>
                  <a:latin typeface="Times New Roman" panose="02020603050405020304" pitchFamily="18" charset="0"/>
                </a:rPr>
                <a:t>&lt;</a:t>
              </a:r>
              <a:endParaRPr kumimoji="1" lang="en-US" altLang="zh-CN" sz="2400" b="1">
                <a:solidFill>
                  <a:srgbClr val="000099"/>
                </a:solidFill>
                <a:effectLst>
                  <a:outerShdw blurRad="38100" dist="38100" dir="2700000" algn="tl">
                    <a:srgbClr val="C0C0C0"/>
                  </a:outerShdw>
                </a:effectLst>
                <a:latin typeface="Times New Roman" panose="02020603050405020304" pitchFamily="18" charset="0"/>
              </a:endParaRPr>
            </a:p>
          </p:txBody>
        </p:sp>
        <p:sp>
          <p:nvSpPr>
            <p:cNvPr id="300082" name="Text Box 50">
              <a:extLst>
                <a:ext uri="{FF2B5EF4-FFF2-40B4-BE49-F238E27FC236}">
                  <a16:creationId xmlns:a16="http://schemas.microsoft.com/office/drawing/2014/main" id="{31AC8710-A719-4FD7-9652-7BB76FF107E6}"/>
                </a:ext>
              </a:extLst>
            </p:cNvPr>
            <p:cNvSpPr txBox="1">
              <a:spLocks noChangeArrowheads="1"/>
            </p:cNvSpPr>
            <p:nvPr/>
          </p:nvSpPr>
          <p:spPr bwMode="auto">
            <a:xfrm>
              <a:off x="960" y="897"/>
              <a:ext cx="244"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effectLst>
                    <a:outerShdw blurRad="38100" dist="38100" dir="2700000" algn="tl">
                      <a:srgbClr val="C0C0C0"/>
                    </a:outerShdw>
                  </a:effectLst>
                  <a:latin typeface="Times New Roman" panose="02020603050405020304" pitchFamily="18" charset="0"/>
                </a:rPr>
                <a:t>&lt;</a:t>
              </a:r>
              <a:endParaRPr kumimoji="1" lang="en-US" altLang="zh-CN" sz="2400" b="1">
                <a:solidFill>
                  <a:srgbClr val="000099"/>
                </a:solidFill>
                <a:effectLst>
                  <a:outerShdw blurRad="38100" dist="38100" dir="2700000" algn="tl">
                    <a:srgbClr val="C0C0C0"/>
                  </a:outerShdw>
                </a:effectLst>
                <a:latin typeface="Times New Roman" panose="02020603050405020304" pitchFamily="18" charset="0"/>
              </a:endParaRPr>
            </a:p>
          </p:txBody>
        </p:sp>
      </p:grpSp>
      <p:sp>
        <p:nvSpPr>
          <p:cNvPr id="300083" name="Text Box 51">
            <a:extLst>
              <a:ext uri="{FF2B5EF4-FFF2-40B4-BE49-F238E27FC236}">
                <a16:creationId xmlns:a16="http://schemas.microsoft.com/office/drawing/2014/main" id="{88F6D9F3-2806-4F18-90BC-56C7A11B1C24}"/>
              </a:ext>
            </a:extLst>
          </p:cNvPr>
          <p:cNvSpPr txBox="1">
            <a:spLocks noChangeArrowheads="1"/>
          </p:cNvSpPr>
          <p:nvPr/>
        </p:nvSpPr>
        <p:spPr bwMode="auto">
          <a:xfrm>
            <a:off x="566738" y="5121275"/>
            <a:ext cx="7569200" cy="109855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20000"/>
              </a:spcBef>
            </a:pPr>
            <a:r>
              <a:rPr kumimoji="1" lang="en-US" altLang="zh-CN" sz="3000" b="1">
                <a:solidFill>
                  <a:srgbClr val="000099"/>
                </a:solidFill>
                <a:latin typeface="Times New Roman" panose="02020603050405020304" pitchFamily="18" charset="0"/>
              </a:rPr>
              <a:t>WPL = 0.10*1+0.15*2+0.25*3+0.35*4+0.15*4</a:t>
            </a:r>
          </a:p>
          <a:p>
            <a:pPr>
              <a:spcBef>
                <a:spcPct val="20000"/>
              </a:spcBef>
            </a:pPr>
            <a:r>
              <a:rPr kumimoji="1" lang="en-US" altLang="zh-CN" sz="3000" b="1">
                <a:solidFill>
                  <a:srgbClr val="000099"/>
                </a:solidFill>
                <a:latin typeface="Times New Roman" panose="02020603050405020304" pitchFamily="18" charset="0"/>
              </a:rPr>
              <a:t>         = 3.15 </a:t>
            </a:r>
            <a:endParaRPr kumimoji="1" lang="en-US" altLang="zh-CN" sz="3000">
              <a:latin typeface="Times New Roman" panose="02020603050405020304" pitchFamily="18" charset="0"/>
            </a:endParaRPr>
          </a:p>
        </p:txBody>
      </p:sp>
    </p:spTree>
  </p:cSld>
  <p:clrMapOvr>
    <a:masterClrMapping/>
  </p:clrMapOvr>
  <p:transition>
    <p:wipe dir="r"/>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灯片编号占位符 2">
            <a:extLst>
              <a:ext uri="{FF2B5EF4-FFF2-40B4-BE49-F238E27FC236}">
                <a16:creationId xmlns:a16="http://schemas.microsoft.com/office/drawing/2014/main" id="{10FE52FF-B685-4EFC-B7D4-3D3CAF10A7F4}"/>
              </a:ext>
            </a:extLst>
          </p:cNvPr>
          <p:cNvSpPr>
            <a:spLocks noGrp="1"/>
          </p:cNvSpPr>
          <p:nvPr>
            <p:ph type="sldNum" sz="quarter" idx="11"/>
          </p:nvPr>
        </p:nvSpPr>
        <p:spPr/>
        <p:txBody>
          <a:bodyPr/>
          <a:lstStyle/>
          <a:p>
            <a:fld id="{34160B50-94EF-4DB9-8515-C9026BE3CB99}" type="slidenum">
              <a:rPr lang="en-US" altLang="zh-CN"/>
              <a:pPr/>
              <a:t>175</a:t>
            </a:fld>
            <a:endParaRPr lang="en-US" altLang="zh-CN"/>
          </a:p>
        </p:txBody>
      </p:sp>
      <p:sp>
        <p:nvSpPr>
          <p:cNvPr id="444418" name="Line 2">
            <a:extLst>
              <a:ext uri="{FF2B5EF4-FFF2-40B4-BE49-F238E27FC236}">
                <a16:creationId xmlns:a16="http://schemas.microsoft.com/office/drawing/2014/main" id="{1C2C8BB4-9070-45EA-BFA2-E306AE323108}"/>
              </a:ext>
            </a:extLst>
          </p:cNvPr>
          <p:cNvSpPr>
            <a:spLocks noChangeShapeType="1"/>
          </p:cNvSpPr>
          <p:nvPr/>
        </p:nvSpPr>
        <p:spPr bwMode="auto">
          <a:xfrm flipH="1">
            <a:off x="5181600" y="3709988"/>
            <a:ext cx="457200" cy="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420" name="Line 4">
            <a:extLst>
              <a:ext uri="{FF2B5EF4-FFF2-40B4-BE49-F238E27FC236}">
                <a16:creationId xmlns:a16="http://schemas.microsoft.com/office/drawing/2014/main" id="{8E50AEDC-70B2-436D-BF80-B3F2E085D773}"/>
              </a:ext>
            </a:extLst>
          </p:cNvPr>
          <p:cNvSpPr>
            <a:spLocks noChangeShapeType="1"/>
          </p:cNvSpPr>
          <p:nvPr/>
        </p:nvSpPr>
        <p:spPr bwMode="auto">
          <a:xfrm>
            <a:off x="6985000" y="2528888"/>
            <a:ext cx="0" cy="376237"/>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422" name="Line 6">
            <a:extLst>
              <a:ext uri="{FF2B5EF4-FFF2-40B4-BE49-F238E27FC236}">
                <a16:creationId xmlns:a16="http://schemas.microsoft.com/office/drawing/2014/main" id="{19D6E3F4-4269-4B85-9099-A23643FA9A21}"/>
              </a:ext>
            </a:extLst>
          </p:cNvPr>
          <p:cNvSpPr>
            <a:spLocks noChangeShapeType="1"/>
          </p:cNvSpPr>
          <p:nvPr/>
        </p:nvSpPr>
        <p:spPr bwMode="auto">
          <a:xfrm flipH="1">
            <a:off x="2232025" y="1989138"/>
            <a:ext cx="4679950" cy="36512"/>
          </a:xfrm>
          <a:prstGeom prst="line">
            <a:avLst/>
          </a:prstGeom>
          <a:noFill/>
          <a:ln w="381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424" name="Line 8">
            <a:extLst>
              <a:ext uri="{FF2B5EF4-FFF2-40B4-BE49-F238E27FC236}">
                <a16:creationId xmlns:a16="http://schemas.microsoft.com/office/drawing/2014/main" id="{16CA4CB3-53C0-489C-80DD-7AE1A0A0C42B}"/>
              </a:ext>
            </a:extLst>
          </p:cNvPr>
          <p:cNvSpPr>
            <a:spLocks noChangeShapeType="1"/>
          </p:cNvSpPr>
          <p:nvPr/>
        </p:nvSpPr>
        <p:spPr bwMode="auto">
          <a:xfrm flipH="1" flipV="1">
            <a:off x="935038" y="2781300"/>
            <a:ext cx="2592387" cy="0"/>
          </a:xfrm>
          <a:prstGeom prst="line">
            <a:avLst/>
          </a:prstGeom>
          <a:noFill/>
          <a:ln w="381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425" name="Text Box 9">
            <a:extLst>
              <a:ext uri="{FF2B5EF4-FFF2-40B4-BE49-F238E27FC236}">
                <a16:creationId xmlns:a16="http://schemas.microsoft.com/office/drawing/2014/main" id="{D0D9420E-9504-46D8-9E36-AEAE84202568}"/>
              </a:ext>
            </a:extLst>
          </p:cNvPr>
          <p:cNvSpPr txBox="1">
            <a:spLocks noChangeArrowheads="1"/>
          </p:cNvSpPr>
          <p:nvPr/>
        </p:nvSpPr>
        <p:spPr bwMode="auto">
          <a:xfrm>
            <a:off x="1481138" y="631825"/>
            <a:ext cx="6226175" cy="701675"/>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b="1" u="sng">
                <a:solidFill>
                  <a:srgbClr val="006600"/>
                </a:solidFill>
                <a:latin typeface="Times New Roman" panose="02020603050405020304" pitchFamily="18" charset="0"/>
                <a:ea typeface="华文新魏" panose="02010800040101010101" pitchFamily="2" charset="-122"/>
              </a:rPr>
              <a:t>按</a:t>
            </a:r>
            <a:r>
              <a:rPr kumimoji="1" lang="en-US" altLang="zh-CN" b="1" u="sng">
                <a:solidFill>
                  <a:srgbClr val="006600"/>
                </a:solidFill>
                <a:latin typeface="Times New Roman" panose="02020603050405020304" pitchFamily="18" charset="0"/>
                <a:ea typeface="华文新魏" panose="02010800040101010101" pitchFamily="2" charset="-122"/>
              </a:rPr>
              <a:t>Huffman</a:t>
            </a:r>
            <a:r>
              <a:rPr kumimoji="1" lang="zh-CN" altLang="en-US" b="1" u="sng">
                <a:solidFill>
                  <a:srgbClr val="006600"/>
                </a:solidFill>
                <a:latin typeface="Times New Roman" panose="02020603050405020304" pitchFamily="18" charset="0"/>
                <a:ea typeface="华文新魏" panose="02010800040101010101" pitchFamily="2" charset="-122"/>
              </a:rPr>
              <a:t>算法改造判定树</a:t>
            </a:r>
            <a:endParaRPr kumimoji="1" lang="zh-CN" altLang="en-US" u="sng">
              <a:solidFill>
                <a:srgbClr val="006600"/>
              </a:solidFill>
              <a:latin typeface="Times New Roman" panose="02020603050405020304" pitchFamily="18" charset="0"/>
              <a:ea typeface="华文新魏" panose="02010800040101010101" pitchFamily="2" charset="-122"/>
            </a:endParaRPr>
          </a:p>
        </p:txBody>
      </p:sp>
      <p:sp>
        <p:nvSpPr>
          <p:cNvPr id="444438" name="Line 22">
            <a:extLst>
              <a:ext uri="{FF2B5EF4-FFF2-40B4-BE49-F238E27FC236}">
                <a16:creationId xmlns:a16="http://schemas.microsoft.com/office/drawing/2014/main" id="{A5E245E7-CF87-4AC4-BE34-9FF826B6DB35}"/>
              </a:ext>
            </a:extLst>
          </p:cNvPr>
          <p:cNvSpPr>
            <a:spLocks noChangeShapeType="1"/>
          </p:cNvSpPr>
          <p:nvPr/>
        </p:nvSpPr>
        <p:spPr bwMode="auto">
          <a:xfrm flipH="1">
            <a:off x="5616575" y="2709863"/>
            <a:ext cx="2627313" cy="0"/>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430" name="Line 14">
            <a:extLst>
              <a:ext uri="{FF2B5EF4-FFF2-40B4-BE49-F238E27FC236}">
                <a16:creationId xmlns:a16="http://schemas.microsoft.com/office/drawing/2014/main" id="{F628A46C-C536-495A-B0DE-6E2FF0A2FDD4}"/>
              </a:ext>
            </a:extLst>
          </p:cNvPr>
          <p:cNvSpPr>
            <a:spLocks noChangeShapeType="1"/>
          </p:cNvSpPr>
          <p:nvPr/>
        </p:nvSpPr>
        <p:spPr bwMode="auto">
          <a:xfrm>
            <a:off x="4608513" y="1341438"/>
            <a:ext cx="0" cy="304800"/>
          </a:xfrm>
          <a:prstGeom prst="line">
            <a:avLst/>
          </a:prstGeom>
          <a:noFill/>
          <a:ln w="28575">
            <a:solidFill>
              <a:srgbClr val="0066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440" name="Line 24">
            <a:extLst>
              <a:ext uri="{FF2B5EF4-FFF2-40B4-BE49-F238E27FC236}">
                <a16:creationId xmlns:a16="http://schemas.microsoft.com/office/drawing/2014/main" id="{4E7414C8-7B99-4B2A-8EEA-117014CBF4A6}"/>
              </a:ext>
            </a:extLst>
          </p:cNvPr>
          <p:cNvSpPr>
            <a:spLocks noChangeShapeType="1"/>
          </p:cNvSpPr>
          <p:nvPr/>
        </p:nvSpPr>
        <p:spPr bwMode="auto">
          <a:xfrm>
            <a:off x="5616575" y="2709863"/>
            <a:ext cx="0" cy="468312"/>
          </a:xfrm>
          <a:prstGeom prst="line">
            <a:avLst/>
          </a:prstGeom>
          <a:noFill/>
          <a:ln w="28575">
            <a:solidFill>
              <a:srgbClr val="0066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44488" name="Group 72">
            <a:extLst>
              <a:ext uri="{FF2B5EF4-FFF2-40B4-BE49-F238E27FC236}">
                <a16:creationId xmlns:a16="http://schemas.microsoft.com/office/drawing/2014/main" id="{9C08D572-4020-473F-8508-CA9EEEBF6A6C}"/>
              </a:ext>
            </a:extLst>
          </p:cNvPr>
          <p:cNvGrpSpPr>
            <a:grpSpLocks/>
          </p:cNvGrpSpPr>
          <p:nvPr/>
        </p:nvGrpSpPr>
        <p:grpSpPr bwMode="auto">
          <a:xfrm>
            <a:off x="4932363" y="3194050"/>
            <a:ext cx="1235075" cy="1031875"/>
            <a:chOff x="2054" y="2145"/>
            <a:chExt cx="778" cy="650"/>
          </a:xfrm>
        </p:grpSpPr>
        <p:sp>
          <p:nvSpPr>
            <p:cNvPr id="444441" name="Rectangle 25">
              <a:extLst>
                <a:ext uri="{FF2B5EF4-FFF2-40B4-BE49-F238E27FC236}">
                  <a16:creationId xmlns:a16="http://schemas.microsoft.com/office/drawing/2014/main" id="{3C78F028-91A3-44BA-8A88-1CD7671E5DDD}"/>
                </a:ext>
              </a:extLst>
            </p:cNvPr>
            <p:cNvSpPr>
              <a:spLocks noChangeArrowheads="1"/>
            </p:cNvSpPr>
            <p:nvPr/>
          </p:nvSpPr>
          <p:spPr bwMode="auto">
            <a:xfrm>
              <a:off x="2112" y="2145"/>
              <a:ext cx="720" cy="336"/>
            </a:xfrm>
            <a:prstGeom prst="rect">
              <a:avLst/>
            </a:prstGeom>
            <a:gradFill rotWithShape="0">
              <a:gsLst>
                <a:gs pos="0">
                  <a:schemeClr val="bg1">
                    <a:gamma/>
                    <a:shade val="46275"/>
                    <a:invGamma/>
                  </a:schemeClr>
                </a:gs>
                <a:gs pos="100000">
                  <a:schemeClr val="bg1"/>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en-US"/>
            </a:p>
          </p:txBody>
        </p:sp>
        <p:sp>
          <p:nvSpPr>
            <p:cNvPr id="444442" name="Text Box 26">
              <a:extLst>
                <a:ext uri="{FF2B5EF4-FFF2-40B4-BE49-F238E27FC236}">
                  <a16:creationId xmlns:a16="http://schemas.microsoft.com/office/drawing/2014/main" id="{63FB7E1D-7DBA-4C02-A4DD-1860C89DA53A}"/>
                </a:ext>
              </a:extLst>
            </p:cNvPr>
            <p:cNvSpPr txBox="1">
              <a:spLocks noChangeArrowheads="1"/>
            </p:cNvSpPr>
            <p:nvPr/>
          </p:nvSpPr>
          <p:spPr bwMode="auto">
            <a:xfrm>
              <a:off x="2328" y="2145"/>
              <a:ext cx="310"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000099"/>
                  </a:solidFill>
                  <a:effectLst>
                    <a:outerShdw blurRad="38100" dist="38100" dir="2700000" algn="tl">
                      <a:srgbClr val="C0C0C0"/>
                    </a:outerShdw>
                  </a:effectLst>
                  <a:latin typeface="Times New Roman" panose="02020603050405020304" pitchFamily="18" charset="0"/>
                  <a:ea typeface="仿宋_GB2312" pitchFamily="49" charset="-122"/>
                </a:rPr>
                <a:t>中</a:t>
              </a:r>
              <a:endParaRPr kumimoji="1" lang="zh-CN" altLang="en-US" sz="2400">
                <a:solidFill>
                  <a:srgbClr val="000099"/>
                </a:solidFill>
                <a:latin typeface="Times New Roman" panose="02020603050405020304" pitchFamily="18" charset="0"/>
              </a:endParaRPr>
            </a:p>
          </p:txBody>
        </p:sp>
        <p:sp>
          <p:nvSpPr>
            <p:cNvPr id="444456" name="Text Box 40">
              <a:extLst>
                <a:ext uri="{FF2B5EF4-FFF2-40B4-BE49-F238E27FC236}">
                  <a16:creationId xmlns:a16="http://schemas.microsoft.com/office/drawing/2014/main" id="{C7E1E379-574C-45A2-B183-B6999D715977}"/>
                </a:ext>
              </a:extLst>
            </p:cNvPr>
            <p:cNvSpPr txBox="1">
              <a:spLocks noChangeArrowheads="1"/>
            </p:cNvSpPr>
            <p:nvPr/>
          </p:nvSpPr>
          <p:spPr bwMode="auto">
            <a:xfrm>
              <a:off x="2054" y="2468"/>
              <a:ext cx="508"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Times New Roman" panose="02020603050405020304" pitchFamily="18" charset="0"/>
                </a:rPr>
                <a:t>0.25</a:t>
              </a:r>
              <a:endParaRPr kumimoji="1" lang="en-US" altLang="zh-CN" sz="2400">
                <a:latin typeface="Times New Roman" panose="02020603050405020304" pitchFamily="18" charset="0"/>
              </a:endParaRPr>
            </a:p>
          </p:txBody>
        </p:sp>
      </p:grpSp>
      <p:sp>
        <p:nvSpPr>
          <p:cNvPr id="444443" name="Line 27">
            <a:extLst>
              <a:ext uri="{FF2B5EF4-FFF2-40B4-BE49-F238E27FC236}">
                <a16:creationId xmlns:a16="http://schemas.microsoft.com/office/drawing/2014/main" id="{EE2DB5F3-2309-4862-9C58-F144B413A966}"/>
              </a:ext>
            </a:extLst>
          </p:cNvPr>
          <p:cNvSpPr>
            <a:spLocks noChangeShapeType="1"/>
          </p:cNvSpPr>
          <p:nvPr/>
        </p:nvSpPr>
        <p:spPr bwMode="auto">
          <a:xfrm flipH="1">
            <a:off x="8243888" y="2709863"/>
            <a:ext cx="0" cy="466725"/>
          </a:xfrm>
          <a:prstGeom prst="line">
            <a:avLst/>
          </a:prstGeom>
          <a:noFill/>
          <a:ln w="28575">
            <a:solidFill>
              <a:srgbClr val="0066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44487" name="Group 71">
            <a:extLst>
              <a:ext uri="{FF2B5EF4-FFF2-40B4-BE49-F238E27FC236}">
                <a16:creationId xmlns:a16="http://schemas.microsoft.com/office/drawing/2014/main" id="{92017217-DDA6-4FA9-80FD-748F15B19235}"/>
              </a:ext>
            </a:extLst>
          </p:cNvPr>
          <p:cNvGrpSpPr>
            <a:grpSpLocks/>
          </p:cNvGrpSpPr>
          <p:nvPr/>
        </p:nvGrpSpPr>
        <p:grpSpPr bwMode="auto">
          <a:xfrm>
            <a:off x="7559675" y="3194050"/>
            <a:ext cx="1228725" cy="1035050"/>
            <a:chOff x="2826" y="2529"/>
            <a:chExt cx="774" cy="652"/>
          </a:xfrm>
        </p:grpSpPr>
        <p:sp>
          <p:nvSpPr>
            <p:cNvPr id="444444" name="Rectangle 28">
              <a:extLst>
                <a:ext uri="{FF2B5EF4-FFF2-40B4-BE49-F238E27FC236}">
                  <a16:creationId xmlns:a16="http://schemas.microsoft.com/office/drawing/2014/main" id="{60CD9397-E3F6-41DF-90AD-63875F67844F}"/>
                </a:ext>
              </a:extLst>
            </p:cNvPr>
            <p:cNvSpPr>
              <a:spLocks noChangeArrowheads="1"/>
            </p:cNvSpPr>
            <p:nvPr/>
          </p:nvSpPr>
          <p:spPr bwMode="auto">
            <a:xfrm>
              <a:off x="2880" y="2529"/>
              <a:ext cx="720" cy="336"/>
            </a:xfrm>
            <a:prstGeom prst="rect">
              <a:avLst/>
            </a:prstGeom>
            <a:gradFill rotWithShape="0">
              <a:gsLst>
                <a:gs pos="0">
                  <a:schemeClr val="bg1">
                    <a:gamma/>
                    <a:shade val="46275"/>
                    <a:invGamma/>
                  </a:schemeClr>
                </a:gs>
                <a:gs pos="100000">
                  <a:schemeClr val="bg1"/>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en-US"/>
            </a:p>
          </p:txBody>
        </p:sp>
        <p:sp>
          <p:nvSpPr>
            <p:cNvPr id="444445" name="Text Box 29">
              <a:extLst>
                <a:ext uri="{FF2B5EF4-FFF2-40B4-BE49-F238E27FC236}">
                  <a16:creationId xmlns:a16="http://schemas.microsoft.com/office/drawing/2014/main" id="{60D6AE81-B596-472F-879B-44F34F4C3AB2}"/>
                </a:ext>
              </a:extLst>
            </p:cNvPr>
            <p:cNvSpPr txBox="1">
              <a:spLocks noChangeArrowheads="1"/>
            </p:cNvSpPr>
            <p:nvPr/>
          </p:nvSpPr>
          <p:spPr bwMode="auto">
            <a:xfrm>
              <a:off x="3095" y="2529"/>
              <a:ext cx="310"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000099"/>
                  </a:solidFill>
                  <a:effectLst>
                    <a:outerShdw blurRad="38100" dist="38100" dir="2700000" algn="tl">
                      <a:srgbClr val="C0C0C0"/>
                    </a:outerShdw>
                  </a:effectLst>
                  <a:latin typeface="Times New Roman" panose="02020603050405020304" pitchFamily="18" charset="0"/>
                  <a:ea typeface="仿宋_GB2312" pitchFamily="49" charset="-122"/>
                </a:rPr>
                <a:t>良</a:t>
              </a:r>
              <a:endParaRPr kumimoji="1" lang="zh-CN" altLang="en-US" sz="2400">
                <a:solidFill>
                  <a:srgbClr val="000099"/>
                </a:solidFill>
                <a:latin typeface="Times New Roman" panose="02020603050405020304" pitchFamily="18" charset="0"/>
              </a:endParaRPr>
            </a:p>
          </p:txBody>
        </p:sp>
        <p:sp>
          <p:nvSpPr>
            <p:cNvPr id="444457" name="Text Box 41">
              <a:extLst>
                <a:ext uri="{FF2B5EF4-FFF2-40B4-BE49-F238E27FC236}">
                  <a16:creationId xmlns:a16="http://schemas.microsoft.com/office/drawing/2014/main" id="{5631516E-0357-4601-9179-7CA63189DF2E}"/>
                </a:ext>
              </a:extLst>
            </p:cNvPr>
            <p:cNvSpPr txBox="1">
              <a:spLocks noChangeArrowheads="1"/>
            </p:cNvSpPr>
            <p:nvPr/>
          </p:nvSpPr>
          <p:spPr bwMode="auto">
            <a:xfrm>
              <a:off x="2826" y="2854"/>
              <a:ext cx="508"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Times New Roman" panose="02020603050405020304" pitchFamily="18" charset="0"/>
                </a:rPr>
                <a:t>0.35</a:t>
              </a:r>
              <a:endParaRPr kumimoji="1" lang="en-US" altLang="zh-CN" sz="2400">
                <a:latin typeface="Times New Roman" panose="02020603050405020304" pitchFamily="18" charset="0"/>
              </a:endParaRPr>
            </a:p>
          </p:txBody>
        </p:sp>
      </p:grpSp>
      <p:sp>
        <p:nvSpPr>
          <p:cNvPr id="444447" name="Line 31">
            <a:extLst>
              <a:ext uri="{FF2B5EF4-FFF2-40B4-BE49-F238E27FC236}">
                <a16:creationId xmlns:a16="http://schemas.microsoft.com/office/drawing/2014/main" id="{E14842FB-4E09-4DE2-8774-2D4B2CD919C0}"/>
              </a:ext>
            </a:extLst>
          </p:cNvPr>
          <p:cNvSpPr>
            <a:spLocks noChangeShapeType="1"/>
          </p:cNvSpPr>
          <p:nvPr/>
        </p:nvSpPr>
        <p:spPr bwMode="auto">
          <a:xfrm flipH="1">
            <a:off x="935038" y="2781300"/>
            <a:ext cx="0" cy="468313"/>
          </a:xfrm>
          <a:prstGeom prst="line">
            <a:avLst/>
          </a:prstGeom>
          <a:noFill/>
          <a:ln w="28575">
            <a:solidFill>
              <a:srgbClr val="0066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44486" name="Group 70">
            <a:extLst>
              <a:ext uri="{FF2B5EF4-FFF2-40B4-BE49-F238E27FC236}">
                <a16:creationId xmlns:a16="http://schemas.microsoft.com/office/drawing/2014/main" id="{DC764752-3083-42A1-A0E5-3AB084CC09C0}"/>
              </a:ext>
            </a:extLst>
          </p:cNvPr>
          <p:cNvGrpSpPr>
            <a:grpSpLocks/>
          </p:cNvGrpSpPr>
          <p:nvPr/>
        </p:nvGrpSpPr>
        <p:grpSpPr bwMode="auto">
          <a:xfrm>
            <a:off x="250825" y="3275013"/>
            <a:ext cx="1241425" cy="1035050"/>
            <a:chOff x="4354" y="2529"/>
            <a:chExt cx="782" cy="652"/>
          </a:xfrm>
        </p:grpSpPr>
        <p:sp>
          <p:nvSpPr>
            <p:cNvPr id="444448" name="Rectangle 32">
              <a:extLst>
                <a:ext uri="{FF2B5EF4-FFF2-40B4-BE49-F238E27FC236}">
                  <a16:creationId xmlns:a16="http://schemas.microsoft.com/office/drawing/2014/main" id="{2EB8BD1C-23CA-472B-91FA-F732214AC051}"/>
                </a:ext>
              </a:extLst>
            </p:cNvPr>
            <p:cNvSpPr>
              <a:spLocks noChangeArrowheads="1"/>
            </p:cNvSpPr>
            <p:nvPr/>
          </p:nvSpPr>
          <p:spPr bwMode="auto">
            <a:xfrm>
              <a:off x="4416" y="2529"/>
              <a:ext cx="720" cy="336"/>
            </a:xfrm>
            <a:prstGeom prst="rect">
              <a:avLst/>
            </a:prstGeom>
            <a:gradFill rotWithShape="0">
              <a:gsLst>
                <a:gs pos="0">
                  <a:schemeClr val="bg1">
                    <a:gamma/>
                    <a:shade val="46275"/>
                    <a:invGamma/>
                  </a:schemeClr>
                </a:gs>
                <a:gs pos="100000">
                  <a:schemeClr val="bg1"/>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en-US"/>
            </a:p>
          </p:txBody>
        </p:sp>
        <p:sp>
          <p:nvSpPr>
            <p:cNvPr id="444449" name="Text Box 33">
              <a:extLst>
                <a:ext uri="{FF2B5EF4-FFF2-40B4-BE49-F238E27FC236}">
                  <a16:creationId xmlns:a16="http://schemas.microsoft.com/office/drawing/2014/main" id="{5DCA0275-2D61-4E54-8C02-3E4420E87F6B}"/>
                </a:ext>
              </a:extLst>
            </p:cNvPr>
            <p:cNvSpPr txBox="1">
              <a:spLocks noChangeArrowheads="1"/>
            </p:cNvSpPr>
            <p:nvPr/>
          </p:nvSpPr>
          <p:spPr bwMode="auto">
            <a:xfrm>
              <a:off x="4631" y="2529"/>
              <a:ext cx="310"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000099"/>
                  </a:solidFill>
                  <a:effectLst>
                    <a:outerShdw blurRad="38100" dist="38100" dir="2700000" algn="tl">
                      <a:srgbClr val="C0C0C0"/>
                    </a:outerShdw>
                  </a:effectLst>
                  <a:latin typeface="Times New Roman" panose="02020603050405020304" pitchFamily="18" charset="0"/>
                  <a:ea typeface="仿宋_GB2312" pitchFamily="49" charset="-122"/>
                </a:rPr>
                <a:t>优</a:t>
              </a:r>
              <a:endParaRPr kumimoji="1" lang="zh-CN" altLang="en-US" sz="2400">
                <a:solidFill>
                  <a:srgbClr val="000099"/>
                </a:solidFill>
                <a:latin typeface="Times New Roman" panose="02020603050405020304" pitchFamily="18" charset="0"/>
              </a:endParaRPr>
            </a:p>
          </p:txBody>
        </p:sp>
        <p:sp>
          <p:nvSpPr>
            <p:cNvPr id="444458" name="Text Box 42">
              <a:extLst>
                <a:ext uri="{FF2B5EF4-FFF2-40B4-BE49-F238E27FC236}">
                  <a16:creationId xmlns:a16="http://schemas.microsoft.com/office/drawing/2014/main" id="{7C6CDF0B-A22B-48F5-8056-F1AEED6123DF}"/>
                </a:ext>
              </a:extLst>
            </p:cNvPr>
            <p:cNvSpPr txBox="1">
              <a:spLocks noChangeArrowheads="1"/>
            </p:cNvSpPr>
            <p:nvPr/>
          </p:nvSpPr>
          <p:spPr bwMode="auto">
            <a:xfrm>
              <a:off x="4354" y="2854"/>
              <a:ext cx="508"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Times New Roman" panose="02020603050405020304" pitchFamily="18" charset="0"/>
                </a:rPr>
                <a:t>0.15</a:t>
              </a:r>
              <a:endParaRPr kumimoji="1" lang="en-US" altLang="zh-CN" sz="2400">
                <a:latin typeface="Times New Roman" panose="02020603050405020304" pitchFamily="18" charset="0"/>
              </a:endParaRPr>
            </a:p>
          </p:txBody>
        </p:sp>
      </p:grpSp>
      <p:sp>
        <p:nvSpPr>
          <p:cNvPr id="444459" name="Text Box 43">
            <a:extLst>
              <a:ext uri="{FF2B5EF4-FFF2-40B4-BE49-F238E27FC236}">
                <a16:creationId xmlns:a16="http://schemas.microsoft.com/office/drawing/2014/main" id="{A05488C4-F1F4-4BD3-A261-F8D667C72302}"/>
              </a:ext>
            </a:extLst>
          </p:cNvPr>
          <p:cNvSpPr txBox="1">
            <a:spLocks noChangeArrowheads="1"/>
          </p:cNvSpPr>
          <p:nvPr/>
        </p:nvSpPr>
        <p:spPr bwMode="auto">
          <a:xfrm>
            <a:off x="755650" y="2292350"/>
            <a:ext cx="533400" cy="48895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600" b="1">
                <a:solidFill>
                  <a:srgbClr val="000099"/>
                </a:solidFill>
                <a:latin typeface="Times New Roman" panose="02020603050405020304" pitchFamily="18" charset="0"/>
              </a:rPr>
              <a:t>no</a:t>
            </a:r>
          </a:p>
        </p:txBody>
      </p:sp>
      <p:sp>
        <p:nvSpPr>
          <p:cNvPr id="444466" name="Text Box 50">
            <a:extLst>
              <a:ext uri="{FF2B5EF4-FFF2-40B4-BE49-F238E27FC236}">
                <a16:creationId xmlns:a16="http://schemas.microsoft.com/office/drawing/2014/main" id="{75A3931C-CA8A-4693-9CA8-A2D3D7A49CCD}"/>
              </a:ext>
            </a:extLst>
          </p:cNvPr>
          <p:cNvSpPr txBox="1">
            <a:spLocks noChangeArrowheads="1"/>
          </p:cNvSpPr>
          <p:nvPr/>
        </p:nvSpPr>
        <p:spPr bwMode="auto">
          <a:xfrm>
            <a:off x="3192463" y="2276475"/>
            <a:ext cx="623887" cy="48895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600" b="1">
                <a:solidFill>
                  <a:srgbClr val="000099"/>
                </a:solidFill>
                <a:latin typeface="Times New Roman" panose="02020603050405020304" pitchFamily="18" charset="0"/>
              </a:rPr>
              <a:t>yes</a:t>
            </a:r>
          </a:p>
        </p:txBody>
      </p:sp>
      <p:sp>
        <p:nvSpPr>
          <p:cNvPr id="444467" name="Text Box 51">
            <a:extLst>
              <a:ext uri="{FF2B5EF4-FFF2-40B4-BE49-F238E27FC236}">
                <a16:creationId xmlns:a16="http://schemas.microsoft.com/office/drawing/2014/main" id="{362D6EDD-3C86-46BA-AD3E-83F016007CF9}"/>
              </a:ext>
            </a:extLst>
          </p:cNvPr>
          <p:cNvSpPr txBox="1">
            <a:spLocks noChangeArrowheads="1"/>
          </p:cNvSpPr>
          <p:nvPr/>
        </p:nvSpPr>
        <p:spPr bwMode="auto">
          <a:xfrm>
            <a:off x="495300" y="5192713"/>
            <a:ext cx="7569200" cy="1133475"/>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20000"/>
              </a:spcBef>
            </a:pPr>
            <a:r>
              <a:rPr kumimoji="1" lang="en-US" altLang="zh-CN" sz="3000" b="1">
                <a:solidFill>
                  <a:srgbClr val="000099"/>
                </a:solidFill>
                <a:latin typeface="Times New Roman" panose="02020603050405020304" pitchFamily="18" charset="0"/>
              </a:rPr>
              <a:t>WPL = 0.10*3+0.15*3+0.25*2+0.35*2+0.15*2</a:t>
            </a:r>
          </a:p>
          <a:p>
            <a:pPr>
              <a:spcBef>
                <a:spcPct val="20000"/>
              </a:spcBef>
            </a:pPr>
            <a:r>
              <a:rPr kumimoji="1" lang="en-US" altLang="zh-CN" sz="3000" b="1">
                <a:solidFill>
                  <a:srgbClr val="000099"/>
                </a:solidFill>
                <a:latin typeface="Times New Roman" panose="02020603050405020304" pitchFamily="18" charset="0"/>
              </a:rPr>
              <a:t>         = 0.3+0.45+0.5+0.7+0.3 = 2.25</a:t>
            </a:r>
            <a:r>
              <a:rPr kumimoji="1" lang="en-US" altLang="zh-CN" sz="3200" b="1">
                <a:solidFill>
                  <a:srgbClr val="000099"/>
                </a:solidFill>
                <a:latin typeface="Times New Roman" panose="02020603050405020304" pitchFamily="18" charset="0"/>
              </a:rPr>
              <a:t> </a:t>
            </a:r>
            <a:endParaRPr kumimoji="1" lang="en-US" altLang="zh-CN" sz="3200">
              <a:latin typeface="Times New Roman" panose="02020603050405020304" pitchFamily="18" charset="0"/>
            </a:endParaRPr>
          </a:p>
        </p:txBody>
      </p:sp>
      <p:sp>
        <p:nvSpPr>
          <p:cNvPr id="444476" name="AutoShape 60">
            <a:extLst>
              <a:ext uri="{FF2B5EF4-FFF2-40B4-BE49-F238E27FC236}">
                <a16:creationId xmlns:a16="http://schemas.microsoft.com/office/drawing/2014/main" id="{C264FADC-CB42-473E-8570-A1826F4F4667}"/>
              </a:ext>
            </a:extLst>
          </p:cNvPr>
          <p:cNvSpPr>
            <a:spLocks noChangeArrowheads="1"/>
          </p:cNvSpPr>
          <p:nvPr/>
        </p:nvSpPr>
        <p:spPr bwMode="auto">
          <a:xfrm>
            <a:off x="5940425" y="2349500"/>
            <a:ext cx="1943100" cy="700088"/>
          </a:xfrm>
          <a:prstGeom prst="flowChartDecision">
            <a:avLst/>
          </a:prstGeom>
          <a:solidFill>
            <a:srgbClr val="FFFFCC"/>
          </a:solid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477" name="Text Box 61">
            <a:extLst>
              <a:ext uri="{FF2B5EF4-FFF2-40B4-BE49-F238E27FC236}">
                <a16:creationId xmlns:a16="http://schemas.microsoft.com/office/drawing/2014/main" id="{AFBC9488-D7FB-4CE9-8987-EAD6D24CE2BA}"/>
              </a:ext>
            </a:extLst>
          </p:cNvPr>
          <p:cNvSpPr txBox="1">
            <a:spLocks noChangeArrowheads="1"/>
          </p:cNvSpPr>
          <p:nvPr/>
        </p:nvSpPr>
        <p:spPr bwMode="auto">
          <a:xfrm>
            <a:off x="6402388" y="2441575"/>
            <a:ext cx="1049337" cy="5191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8575">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600" b="1">
                <a:solidFill>
                  <a:schemeClr val="tx2"/>
                </a:solidFill>
                <a:latin typeface="宋体" panose="02010600030101010101" pitchFamily="2" charset="-122"/>
              </a:rPr>
              <a:t>≥</a:t>
            </a:r>
            <a:r>
              <a:rPr kumimoji="1" lang="en-US" altLang="zh-CN" sz="2800" b="1">
                <a:solidFill>
                  <a:schemeClr val="tx2"/>
                </a:solidFill>
                <a:latin typeface="Times New Roman" panose="02020603050405020304" pitchFamily="18" charset="0"/>
              </a:rPr>
              <a:t>80?</a:t>
            </a:r>
            <a:endParaRPr kumimoji="1" lang="en-US" altLang="zh-CN" sz="2800">
              <a:latin typeface="Times New Roman" panose="02020603050405020304" pitchFamily="18" charset="0"/>
            </a:endParaRPr>
          </a:p>
        </p:txBody>
      </p:sp>
      <p:sp>
        <p:nvSpPr>
          <p:cNvPr id="444479" name="AutoShape 63">
            <a:extLst>
              <a:ext uri="{FF2B5EF4-FFF2-40B4-BE49-F238E27FC236}">
                <a16:creationId xmlns:a16="http://schemas.microsoft.com/office/drawing/2014/main" id="{67BDD12D-9C96-44A7-8FA8-0D1DCCFCD931}"/>
              </a:ext>
            </a:extLst>
          </p:cNvPr>
          <p:cNvSpPr>
            <a:spLocks noChangeArrowheads="1"/>
          </p:cNvSpPr>
          <p:nvPr/>
        </p:nvSpPr>
        <p:spPr bwMode="auto">
          <a:xfrm>
            <a:off x="1262063" y="2455863"/>
            <a:ext cx="1978025" cy="649287"/>
          </a:xfrm>
          <a:prstGeom prst="flowChartDecision">
            <a:avLst/>
          </a:prstGeom>
          <a:solidFill>
            <a:srgbClr val="FFFFCC"/>
          </a:solid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480" name="Text Box 64">
            <a:extLst>
              <a:ext uri="{FF2B5EF4-FFF2-40B4-BE49-F238E27FC236}">
                <a16:creationId xmlns:a16="http://schemas.microsoft.com/office/drawing/2014/main" id="{D4D76C2F-B621-42D3-A7EA-7977B27D0222}"/>
              </a:ext>
            </a:extLst>
          </p:cNvPr>
          <p:cNvSpPr txBox="1">
            <a:spLocks noChangeArrowheads="1"/>
          </p:cNvSpPr>
          <p:nvPr/>
        </p:nvSpPr>
        <p:spPr bwMode="auto">
          <a:xfrm>
            <a:off x="1727200" y="2484438"/>
            <a:ext cx="987425" cy="51911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8575">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&lt;</a:t>
            </a:r>
            <a:r>
              <a:rPr kumimoji="1" lang="en-US" altLang="zh-CN" sz="2800">
                <a:solidFill>
                  <a:schemeClr val="tx2"/>
                </a:solidFill>
                <a:latin typeface="Times New Roman" panose="02020603050405020304" pitchFamily="18" charset="0"/>
              </a:rPr>
              <a:t> </a:t>
            </a:r>
            <a:r>
              <a:rPr kumimoji="1" lang="en-US" altLang="zh-CN" sz="2800" b="1">
                <a:solidFill>
                  <a:schemeClr val="tx2"/>
                </a:solidFill>
                <a:latin typeface="Times New Roman" panose="02020603050405020304" pitchFamily="18" charset="0"/>
              </a:rPr>
              <a:t>70</a:t>
            </a:r>
            <a:r>
              <a:rPr kumimoji="1" lang="en-US" altLang="zh-CN" sz="2500" b="1">
                <a:solidFill>
                  <a:schemeClr val="tx2"/>
                </a:solidFill>
                <a:latin typeface="Times New Roman" panose="02020603050405020304" pitchFamily="18" charset="0"/>
              </a:rPr>
              <a:t>?</a:t>
            </a:r>
            <a:endParaRPr kumimoji="1" lang="en-US" altLang="zh-CN" sz="2500">
              <a:latin typeface="Times New Roman" panose="02020603050405020304" pitchFamily="18" charset="0"/>
            </a:endParaRPr>
          </a:p>
        </p:txBody>
      </p:sp>
      <p:sp>
        <p:nvSpPr>
          <p:cNvPr id="444496" name="Line 80">
            <a:extLst>
              <a:ext uri="{FF2B5EF4-FFF2-40B4-BE49-F238E27FC236}">
                <a16:creationId xmlns:a16="http://schemas.microsoft.com/office/drawing/2014/main" id="{DE58A962-84E9-4C57-BD7E-9DCE06A68498}"/>
              </a:ext>
            </a:extLst>
          </p:cNvPr>
          <p:cNvSpPr>
            <a:spLocks noChangeShapeType="1"/>
          </p:cNvSpPr>
          <p:nvPr/>
        </p:nvSpPr>
        <p:spPr bwMode="auto">
          <a:xfrm>
            <a:off x="2376488" y="3573463"/>
            <a:ext cx="2282825" cy="0"/>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439" name="Line 23">
            <a:extLst>
              <a:ext uri="{FF2B5EF4-FFF2-40B4-BE49-F238E27FC236}">
                <a16:creationId xmlns:a16="http://schemas.microsoft.com/office/drawing/2014/main" id="{57D85205-3386-4329-AE8D-7BDC83BE6B42}"/>
              </a:ext>
            </a:extLst>
          </p:cNvPr>
          <p:cNvSpPr>
            <a:spLocks noChangeShapeType="1"/>
          </p:cNvSpPr>
          <p:nvPr/>
        </p:nvSpPr>
        <p:spPr bwMode="auto">
          <a:xfrm flipH="1">
            <a:off x="3527425" y="2781300"/>
            <a:ext cx="0" cy="468313"/>
          </a:xfrm>
          <a:prstGeom prst="line">
            <a:avLst/>
          </a:prstGeom>
          <a:noFill/>
          <a:ln w="28575">
            <a:solidFill>
              <a:srgbClr val="0066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431" name="Line 15">
            <a:extLst>
              <a:ext uri="{FF2B5EF4-FFF2-40B4-BE49-F238E27FC236}">
                <a16:creationId xmlns:a16="http://schemas.microsoft.com/office/drawing/2014/main" id="{7940C05C-FD29-4017-997E-EB67947116FB}"/>
              </a:ext>
            </a:extLst>
          </p:cNvPr>
          <p:cNvSpPr>
            <a:spLocks noChangeShapeType="1"/>
          </p:cNvSpPr>
          <p:nvPr/>
        </p:nvSpPr>
        <p:spPr bwMode="auto">
          <a:xfrm flipH="1">
            <a:off x="2376488" y="3573463"/>
            <a:ext cx="0" cy="647700"/>
          </a:xfrm>
          <a:prstGeom prst="line">
            <a:avLst/>
          </a:prstGeom>
          <a:noFill/>
          <a:ln w="28575">
            <a:solidFill>
              <a:srgbClr val="0066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44490" name="Group 74">
            <a:extLst>
              <a:ext uri="{FF2B5EF4-FFF2-40B4-BE49-F238E27FC236}">
                <a16:creationId xmlns:a16="http://schemas.microsoft.com/office/drawing/2014/main" id="{8021A1F3-289D-4BBE-9F1A-B4066C3626C8}"/>
              </a:ext>
            </a:extLst>
          </p:cNvPr>
          <p:cNvGrpSpPr>
            <a:grpSpLocks/>
          </p:cNvGrpSpPr>
          <p:nvPr/>
        </p:nvGrpSpPr>
        <p:grpSpPr bwMode="auto">
          <a:xfrm>
            <a:off x="1763713" y="4238625"/>
            <a:ext cx="1244600" cy="1027113"/>
            <a:chOff x="512" y="1377"/>
            <a:chExt cx="784" cy="647"/>
          </a:xfrm>
        </p:grpSpPr>
        <p:sp>
          <p:nvSpPr>
            <p:cNvPr id="444432" name="Rectangle 16">
              <a:extLst>
                <a:ext uri="{FF2B5EF4-FFF2-40B4-BE49-F238E27FC236}">
                  <a16:creationId xmlns:a16="http://schemas.microsoft.com/office/drawing/2014/main" id="{4F0CF6D8-E54F-4547-9448-B9D4B1D5E3B0}"/>
                </a:ext>
              </a:extLst>
            </p:cNvPr>
            <p:cNvSpPr>
              <a:spLocks noChangeArrowheads="1"/>
            </p:cNvSpPr>
            <p:nvPr/>
          </p:nvSpPr>
          <p:spPr bwMode="auto">
            <a:xfrm>
              <a:off x="576" y="1377"/>
              <a:ext cx="720" cy="336"/>
            </a:xfrm>
            <a:prstGeom prst="rect">
              <a:avLst/>
            </a:prstGeom>
            <a:gradFill rotWithShape="0">
              <a:gsLst>
                <a:gs pos="0">
                  <a:schemeClr val="bg1">
                    <a:gamma/>
                    <a:shade val="46275"/>
                    <a:invGamma/>
                  </a:schemeClr>
                </a:gs>
                <a:gs pos="100000">
                  <a:schemeClr val="bg1"/>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en-US"/>
            </a:p>
          </p:txBody>
        </p:sp>
        <p:sp>
          <p:nvSpPr>
            <p:cNvPr id="444433" name="Text Box 17">
              <a:extLst>
                <a:ext uri="{FF2B5EF4-FFF2-40B4-BE49-F238E27FC236}">
                  <a16:creationId xmlns:a16="http://schemas.microsoft.com/office/drawing/2014/main" id="{C7938C38-59E1-4998-8A0E-5AF1D1E5A2C5}"/>
                </a:ext>
              </a:extLst>
            </p:cNvPr>
            <p:cNvSpPr txBox="1">
              <a:spLocks noChangeArrowheads="1"/>
            </p:cNvSpPr>
            <p:nvPr/>
          </p:nvSpPr>
          <p:spPr bwMode="auto">
            <a:xfrm>
              <a:off x="599" y="1377"/>
              <a:ext cx="695"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000099"/>
                  </a:solidFill>
                  <a:effectLst>
                    <a:outerShdw blurRad="38100" dist="38100" dir="2700000" algn="tl">
                      <a:srgbClr val="C0C0C0"/>
                    </a:outerShdw>
                  </a:effectLst>
                  <a:latin typeface="Times New Roman" panose="02020603050405020304" pitchFamily="18" charset="0"/>
                  <a:ea typeface="仿宋_GB2312" pitchFamily="49" charset="-122"/>
                </a:rPr>
                <a:t>不及格</a:t>
              </a:r>
              <a:endParaRPr kumimoji="1" lang="zh-CN" altLang="en-US" sz="2400">
                <a:solidFill>
                  <a:srgbClr val="000099"/>
                </a:solidFill>
                <a:latin typeface="Times New Roman" panose="02020603050405020304" pitchFamily="18" charset="0"/>
              </a:endParaRPr>
            </a:p>
          </p:txBody>
        </p:sp>
        <p:sp>
          <p:nvSpPr>
            <p:cNvPr id="444454" name="Text Box 38">
              <a:extLst>
                <a:ext uri="{FF2B5EF4-FFF2-40B4-BE49-F238E27FC236}">
                  <a16:creationId xmlns:a16="http://schemas.microsoft.com/office/drawing/2014/main" id="{10566BD5-54A6-4A5E-923E-762C8A5B4919}"/>
                </a:ext>
              </a:extLst>
            </p:cNvPr>
            <p:cNvSpPr txBox="1">
              <a:spLocks noChangeArrowheads="1"/>
            </p:cNvSpPr>
            <p:nvPr/>
          </p:nvSpPr>
          <p:spPr bwMode="auto">
            <a:xfrm>
              <a:off x="512" y="1697"/>
              <a:ext cx="508"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Times New Roman" panose="02020603050405020304" pitchFamily="18" charset="0"/>
                </a:rPr>
                <a:t>0.10</a:t>
              </a:r>
              <a:endParaRPr kumimoji="1" lang="en-US" altLang="zh-CN" sz="2400">
                <a:latin typeface="Times New Roman" panose="02020603050405020304" pitchFamily="18" charset="0"/>
              </a:endParaRPr>
            </a:p>
          </p:txBody>
        </p:sp>
      </p:grpSp>
      <p:sp>
        <p:nvSpPr>
          <p:cNvPr id="444435" name="Line 19">
            <a:extLst>
              <a:ext uri="{FF2B5EF4-FFF2-40B4-BE49-F238E27FC236}">
                <a16:creationId xmlns:a16="http://schemas.microsoft.com/office/drawing/2014/main" id="{EADC792C-2B99-4CB9-B212-ED637B3772AD}"/>
              </a:ext>
            </a:extLst>
          </p:cNvPr>
          <p:cNvSpPr>
            <a:spLocks noChangeShapeType="1"/>
          </p:cNvSpPr>
          <p:nvPr/>
        </p:nvSpPr>
        <p:spPr bwMode="auto">
          <a:xfrm>
            <a:off x="4643438" y="3571875"/>
            <a:ext cx="0" cy="612775"/>
          </a:xfrm>
          <a:prstGeom prst="line">
            <a:avLst/>
          </a:prstGeom>
          <a:noFill/>
          <a:ln w="28575">
            <a:solidFill>
              <a:srgbClr val="0066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44489" name="Group 73">
            <a:extLst>
              <a:ext uri="{FF2B5EF4-FFF2-40B4-BE49-F238E27FC236}">
                <a16:creationId xmlns:a16="http://schemas.microsoft.com/office/drawing/2014/main" id="{538E08C3-6392-4B1C-A797-169406CE46A9}"/>
              </a:ext>
            </a:extLst>
          </p:cNvPr>
          <p:cNvGrpSpPr>
            <a:grpSpLocks/>
          </p:cNvGrpSpPr>
          <p:nvPr/>
        </p:nvGrpSpPr>
        <p:grpSpPr bwMode="auto">
          <a:xfrm>
            <a:off x="3816350" y="4221163"/>
            <a:ext cx="1239838" cy="1028700"/>
            <a:chOff x="1283" y="1761"/>
            <a:chExt cx="781" cy="648"/>
          </a:xfrm>
        </p:grpSpPr>
        <p:sp>
          <p:nvSpPr>
            <p:cNvPr id="444436" name="Rectangle 20">
              <a:extLst>
                <a:ext uri="{FF2B5EF4-FFF2-40B4-BE49-F238E27FC236}">
                  <a16:creationId xmlns:a16="http://schemas.microsoft.com/office/drawing/2014/main" id="{CA109CC3-9610-4D33-9772-A3F537C8C145}"/>
                </a:ext>
              </a:extLst>
            </p:cNvPr>
            <p:cNvSpPr>
              <a:spLocks noChangeArrowheads="1"/>
            </p:cNvSpPr>
            <p:nvPr/>
          </p:nvSpPr>
          <p:spPr bwMode="auto">
            <a:xfrm>
              <a:off x="1344" y="1761"/>
              <a:ext cx="720" cy="336"/>
            </a:xfrm>
            <a:prstGeom prst="rect">
              <a:avLst/>
            </a:prstGeom>
            <a:gradFill rotWithShape="0">
              <a:gsLst>
                <a:gs pos="0">
                  <a:schemeClr val="bg1">
                    <a:gamma/>
                    <a:shade val="46275"/>
                    <a:invGamma/>
                  </a:schemeClr>
                </a:gs>
                <a:gs pos="100000">
                  <a:schemeClr val="bg1"/>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en-US"/>
            </a:p>
          </p:txBody>
        </p:sp>
        <p:sp>
          <p:nvSpPr>
            <p:cNvPr id="444437" name="Text Box 21">
              <a:extLst>
                <a:ext uri="{FF2B5EF4-FFF2-40B4-BE49-F238E27FC236}">
                  <a16:creationId xmlns:a16="http://schemas.microsoft.com/office/drawing/2014/main" id="{2272D83F-76DC-432F-8BF4-CD849F524D91}"/>
                </a:ext>
              </a:extLst>
            </p:cNvPr>
            <p:cNvSpPr txBox="1">
              <a:spLocks noChangeArrowheads="1"/>
            </p:cNvSpPr>
            <p:nvPr/>
          </p:nvSpPr>
          <p:spPr bwMode="auto">
            <a:xfrm>
              <a:off x="1463" y="1761"/>
              <a:ext cx="504"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000099"/>
                  </a:solidFill>
                  <a:effectLst>
                    <a:outerShdw blurRad="38100" dist="38100" dir="2700000" algn="tl">
                      <a:srgbClr val="C0C0C0"/>
                    </a:outerShdw>
                  </a:effectLst>
                  <a:latin typeface="Times New Roman" panose="02020603050405020304" pitchFamily="18" charset="0"/>
                  <a:ea typeface="仿宋_GB2312" pitchFamily="49" charset="-122"/>
                </a:rPr>
                <a:t>及格</a:t>
              </a:r>
              <a:endParaRPr kumimoji="1" lang="zh-CN" altLang="en-US" sz="2400">
                <a:solidFill>
                  <a:srgbClr val="000099"/>
                </a:solidFill>
                <a:latin typeface="Times New Roman" panose="02020603050405020304" pitchFamily="18" charset="0"/>
              </a:endParaRPr>
            </a:p>
          </p:txBody>
        </p:sp>
        <p:sp>
          <p:nvSpPr>
            <p:cNvPr id="444455" name="Text Box 39">
              <a:extLst>
                <a:ext uri="{FF2B5EF4-FFF2-40B4-BE49-F238E27FC236}">
                  <a16:creationId xmlns:a16="http://schemas.microsoft.com/office/drawing/2014/main" id="{75030EF4-E798-429A-AC48-66DFBAC95F61}"/>
                </a:ext>
              </a:extLst>
            </p:cNvPr>
            <p:cNvSpPr txBox="1">
              <a:spLocks noChangeArrowheads="1"/>
            </p:cNvSpPr>
            <p:nvPr/>
          </p:nvSpPr>
          <p:spPr bwMode="auto">
            <a:xfrm>
              <a:off x="1283" y="2082"/>
              <a:ext cx="508"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Times New Roman" panose="02020603050405020304" pitchFamily="18" charset="0"/>
                </a:rPr>
                <a:t>0.15</a:t>
              </a:r>
              <a:endParaRPr kumimoji="1" lang="en-US" altLang="zh-CN" sz="2400">
                <a:latin typeface="Times New Roman" panose="02020603050405020304" pitchFamily="18" charset="0"/>
              </a:endParaRPr>
            </a:p>
          </p:txBody>
        </p:sp>
      </p:grpSp>
      <p:sp>
        <p:nvSpPr>
          <p:cNvPr id="444483" name="AutoShape 67">
            <a:extLst>
              <a:ext uri="{FF2B5EF4-FFF2-40B4-BE49-F238E27FC236}">
                <a16:creationId xmlns:a16="http://schemas.microsoft.com/office/drawing/2014/main" id="{6E2E079C-E6DC-4FDF-A992-F372D900CB87}"/>
              </a:ext>
            </a:extLst>
          </p:cNvPr>
          <p:cNvSpPr>
            <a:spLocks noChangeArrowheads="1"/>
          </p:cNvSpPr>
          <p:nvPr/>
        </p:nvSpPr>
        <p:spPr bwMode="auto">
          <a:xfrm>
            <a:off x="2627313" y="3246438"/>
            <a:ext cx="1800225" cy="650875"/>
          </a:xfrm>
          <a:prstGeom prst="flowChartDecision">
            <a:avLst/>
          </a:prstGeom>
          <a:solidFill>
            <a:srgbClr val="FFFFCC"/>
          </a:solid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484" name="Text Box 68">
            <a:extLst>
              <a:ext uri="{FF2B5EF4-FFF2-40B4-BE49-F238E27FC236}">
                <a16:creationId xmlns:a16="http://schemas.microsoft.com/office/drawing/2014/main" id="{910BD778-87A8-4994-B9F2-3F04B685261C}"/>
              </a:ext>
            </a:extLst>
          </p:cNvPr>
          <p:cNvSpPr txBox="1">
            <a:spLocks noChangeArrowheads="1"/>
          </p:cNvSpPr>
          <p:nvPr/>
        </p:nvSpPr>
        <p:spPr bwMode="auto">
          <a:xfrm>
            <a:off x="2982913" y="3321050"/>
            <a:ext cx="1049337" cy="5191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8575">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600" b="1">
                <a:solidFill>
                  <a:schemeClr val="tx2"/>
                </a:solidFill>
              </a:rPr>
              <a:t>≥</a:t>
            </a:r>
            <a:r>
              <a:rPr kumimoji="1" lang="en-US" altLang="zh-CN" sz="2800" b="1">
                <a:solidFill>
                  <a:schemeClr val="tx2"/>
                </a:solidFill>
                <a:latin typeface="Times New Roman" panose="02020603050405020304" pitchFamily="18" charset="0"/>
              </a:rPr>
              <a:t>60?</a:t>
            </a:r>
          </a:p>
        </p:txBody>
      </p:sp>
      <p:grpSp>
        <p:nvGrpSpPr>
          <p:cNvPr id="444498" name="Group 82">
            <a:extLst>
              <a:ext uri="{FF2B5EF4-FFF2-40B4-BE49-F238E27FC236}">
                <a16:creationId xmlns:a16="http://schemas.microsoft.com/office/drawing/2014/main" id="{C9F94540-932F-40A7-9E7B-26CDE7587AA4}"/>
              </a:ext>
            </a:extLst>
          </p:cNvPr>
          <p:cNvGrpSpPr>
            <a:grpSpLocks/>
          </p:cNvGrpSpPr>
          <p:nvPr/>
        </p:nvGrpSpPr>
        <p:grpSpPr bwMode="auto">
          <a:xfrm>
            <a:off x="3635375" y="1649413"/>
            <a:ext cx="1943100" cy="700087"/>
            <a:chOff x="2064" y="1026"/>
            <a:chExt cx="1204" cy="441"/>
          </a:xfrm>
        </p:grpSpPr>
        <p:sp>
          <p:nvSpPr>
            <p:cNvPr id="444499" name="AutoShape 83">
              <a:extLst>
                <a:ext uri="{FF2B5EF4-FFF2-40B4-BE49-F238E27FC236}">
                  <a16:creationId xmlns:a16="http://schemas.microsoft.com/office/drawing/2014/main" id="{DD08BC23-596A-4310-A9BC-7535FCCECDFC}"/>
                </a:ext>
              </a:extLst>
            </p:cNvPr>
            <p:cNvSpPr>
              <a:spLocks noChangeArrowheads="1"/>
            </p:cNvSpPr>
            <p:nvPr/>
          </p:nvSpPr>
          <p:spPr bwMode="auto">
            <a:xfrm>
              <a:off x="2064" y="1026"/>
              <a:ext cx="1204" cy="441"/>
            </a:xfrm>
            <a:prstGeom prst="flowChartDecision">
              <a:avLst/>
            </a:prstGeom>
            <a:solidFill>
              <a:srgbClr val="FFFFCC"/>
            </a:solid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500" name="Text Box 84">
              <a:extLst>
                <a:ext uri="{FF2B5EF4-FFF2-40B4-BE49-F238E27FC236}">
                  <a16:creationId xmlns:a16="http://schemas.microsoft.com/office/drawing/2014/main" id="{D85EB276-990A-44AA-9FB0-547DBFDDA7BF}"/>
                </a:ext>
              </a:extLst>
            </p:cNvPr>
            <p:cNvSpPr txBox="1">
              <a:spLocks noChangeArrowheads="1"/>
            </p:cNvSpPr>
            <p:nvPr/>
          </p:nvSpPr>
          <p:spPr bwMode="auto">
            <a:xfrm>
              <a:off x="2312" y="1071"/>
              <a:ext cx="719" cy="29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8575">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500">
                  <a:solidFill>
                    <a:schemeClr val="tx2"/>
                  </a:solidFill>
                  <a:latin typeface="Arial Narrow" panose="020B0606020202030204" pitchFamily="34" charset="0"/>
                </a:rPr>
                <a:t>[</a:t>
              </a:r>
              <a:r>
                <a:rPr kumimoji="1" lang="en-US" altLang="zh-CN" sz="2500" b="1">
                  <a:solidFill>
                    <a:schemeClr val="tx2"/>
                  </a:solidFill>
                  <a:latin typeface="Arial Narrow" panose="020B0606020202030204" pitchFamily="34" charset="0"/>
                </a:rPr>
                <a:t>70</a:t>
              </a:r>
              <a:r>
                <a:rPr kumimoji="1" lang="en-US" altLang="zh-CN" sz="2500" b="1">
                  <a:solidFill>
                    <a:schemeClr val="tx2"/>
                  </a:solidFill>
                  <a:latin typeface="Times New Roman" panose="02020603050405020304" pitchFamily="18" charset="0"/>
                </a:rPr>
                <a:t>,</a:t>
              </a:r>
              <a:r>
                <a:rPr kumimoji="1" lang="en-US" altLang="zh-CN" sz="2500" b="1">
                  <a:solidFill>
                    <a:schemeClr val="tx2"/>
                  </a:solidFill>
                  <a:latin typeface="Arial Narrow" panose="020B0606020202030204" pitchFamily="34" charset="0"/>
                </a:rPr>
                <a:t>90</a:t>
              </a:r>
              <a:r>
                <a:rPr kumimoji="1" lang="en-US" altLang="zh-CN" sz="2500">
                  <a:solidFill>
                    <a:schemeClr val="tx2"/>
                  </a:solidFill>
                  <a:latin typeface="Arial Narrow" panose="020B0606020202030204" pitchFamily="34" charset="0"/>
                </a:rPr>
                <a:t>)</a:t>
              </a:r>
              <a:r>
                <a:rPr kumimoji="1" lang="en-US" altLang="zh-CN" sz="2500" b="1">
                  <a:solidFill>
                    <a:schemeClr val="tx2"/>
                  </a:solidFill>
                  <a:latin typeface="Times New Roman" panose="02020603050405020304" pitchFamily="18" charset="0"/>
                </a:rPr>
                <a:t>?</a:t>
              </a:r>
              <a:endParaRPr kumimoji="1" lang="en-US" altLang="zh-CN" sz="2500">
                <a:latin typeface="Times New Roman" panose="02020603050405020304" pitchFamily="18" charset="0"/>
              </a:endParaRPr>
            </a:p>
          </p:txBody>
        </p:sp>
      </p:grpSp>
      <p:sp>
        <p:nvSpPr>
          <p:cNvPr id="444501" name="Text Box 85">
            <a:extLst>
              <a:ext uri="{FF2B5EF4-FFF2-40B4-BE49-F238E27FC236}">
                <a16:creationId xmlns:a16="http://schemas.microsoft.com/office/drawing/2014/main" id="{CB51ACEF-B9C2-45E8-8405-3C32D7ADF0AC}"/>
              </a:ext>
            </a:extLst>
          </p:cNvPr>
          <p:cNvSpPr txBox="1">
            <a:spLocks noChangeArrowheads="1"/>
          </p:cNvSpPr>
          <p:nvPr/>
        </p:nvSpPr>
        <p:spPr bwMode="auto">
          <a:xfrm>
            <a:off x="7835900" y="2184400"/>
            <a:ext cx="623888" cy="48895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600" b="1">
                <a:solidFill>
                  <a:srgbClr val="000099"/>
                </a:solidFill>
                <a:latin typeface="Times New Roman" panose="02020603050405020304" pitchFamily="18" charset="0"/>
              </a:rPr>
              <a:t>yes</a:t>
            </a:r>
          </a:p>
        </p:txBody>
      </p:sp>
      <p:sp>
        <p:nvSpPr>
          <p:cNvPr id="444502" name="Line 86">
            <a:extLst>
              <a:ext uri="{FF2B5EF4-FFF2-40B4-BE49-F238E27FC236}">
                <a16:creationId xmlns:a16="http://schemas.microsoft.com/office/drawing/2014/main" id="{8EE32E61-D44C-4AE0-B2DB-D64AF48A70FB}"/>
              </a:ext>
            </a:extLst>
          </p:cNvPr>
          <p:cNvSpPr>
            <a:spLocks noChangeShapeType="1"/>
          </p:cNvSpPr>
          <p:nvPr/>
        </p:nvSpPr>
        <p:spPr bwMode="auto">
          <a:xfrm>
            <a:off x="2246313" y="2025650"/>
            <a:ext cx="0" cy="376238"/>
          </a:xfrm>
          <a:prstGeom prst="line">
            <a:avLst/>
          </a:prstGeom>
          <a:noFill/>
          <a:ln w="28575">
            <a:solidFill>
              <a:srgbClr val="0066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503" name="Line 87">
            <a:extLst>
              <a:ext uri="{FF2B5EF4-FFF2-40B4-BE49-F238E27FC236}">
                <a16:creationId xmlns:a16="http://schemas.microsoft.com/office/drawing/2014/main" id="{FBE556C9-0348-4AFF-BA62-25E5C64905BF}"/>
              </a:ext>
            </a:extLst>
          </p:cNvPr>
          <p:cNvSpPr>
            <a:spLocks noChangeShapeType="1"/>
          </p:cNvSpPr>
          <p:nvPr/>
        </p:nvSpPr>
        <p:spPr bwMode="auto">
          <a:xfrm>
            <a:off x="6911975" y="1989138"/>
            <a:ext cx="0" cy="360362"/>
          </a:xfrm>
          <a:prstGeom prst="line">
            <a:avLst/>
          </a:prstGeom>
          <a:noFill/>
          <a:ln w="28575">
            <a:solidFill>
              <a:srgbClr val="0066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505" name="Text Box 89">
            <a:extLst>
              <a:ext uri="{FF2B5EF4-FFF2-40B4-BE49-F238E27FC236}">
                <a16:creationId xmlns:a16="http://schemas.microsoft.com/office/drawing/2014/main" id="{4A744796-EFB0-49C9-9197-8B9854F06184}"/>
              </a:ext>
            </a:extLst>
          </p:cNvPr>
          <p:cNvSpPr txBox="1">
            <a:spLocks noChangeArrowheads="1"/>
          </p:cNvSpPr>
          <p:nvPr/>
        </p:nvSpPr>
        <p:spPr bwMode="auto">
          <a:xfrm>
            <a:off x="4284663" y="3033713"/>
            <a:ext cx="623887" cy="48895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600" b="1">
                <a:solidFill>
                  <a:srgbClr val="000099"/>
                </a:solidFill>
                <a:latin typeface="Times New Roman" panose="02020603050405020304" pitchFamily="18" charset="0"/>
              </a:rPr>
              <a:t>yes</a:t>
            </a:r>
          </a:p>
        </p:txBody>
      </p:sp>
      <p:sp>
        <p:nvSpPr>
          <p:cNvPr id="444506" name="Text Box 90">
            <a:extLst>
              <a:ext uri="{FF2B5EF4-FFF2-40B4-BE49-F238E27FC236}">
                <a16:creationId xmlns:a16="http://schemas.microsoft.com/office/drawing/2014/main" id="{696E69FC-4FCF-4357-8B55-06611A673A0C}"/>
              </a:ext>
            </a:extLst>
          </p:cNvPr>
          <p:cNvSpPr txBox="1">
            <a:spLocks noChangeArrowheads="1"/>
          </p:cNvSpPr>
          <p:nvPr/>
        </p:nvSpPr>
        <p:spPr bwMode="auto">
          <a:xfrm>
            <a:off x="2159000" y="3068638"/>
            <a:ext cx="533400" cy="48895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600" b="1">
                <a:solidFill>
                  <a:srgbClr val="000099"/>
                </a:solidFill>
                <a:latin typeface="Times New Roman" panose="02020603050405020304" pitchFamily="18" charset="0"/>
              </a:rPr>
              <a:t>no</a:t>
            </a:r>
          </a:p>
        </p:txBody>
      </p:sp>
      <p:sp>
        <p:nvSpPr>
          <p:cNvPr id="444507" name="Text Box 91">
            <a:extLst>
              <a:ext uri="{FF2B5EF4-FFF2-40B4-BE49-F238E27FC236}">
                <a16:creationId xmlns:a16="http://schemas.microsoft.com/office/drawing/2014/main" id="{EDC2260E-0C27-44E0-8428-A522923474CA}"/>
              </a:ext>
            </a:extLst>
          </p:cNvPr>
          <p:cNvSpPr txBox="1">
            <a:spLocks noChangeArrowheads="1"/>
          </p:cNvSpPr>
          <p:nvPr/>
        </p:nvSpPr>
        <p:spPr bwMode="auto">
          <a:xfrm>
            <a:off x="5508625" y="2205038"/>
            <a:ext cx="533400" cy="48895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600" b="1">
                <a:solidFill>
                  <a:srgbClr val="000099"/>
                </a:solidFill>
                <a:latin typeface="Times New Roman" panose="02020603050405020304" pitchFamily="18" charset="0"/>
              </a:rPr>
              <a:t>no</a:t>
            </a:r>
          </a:p>
        </p:txBody>
      </p:sp>
      <p:sp>
        <p:nvSpPr>
          <p:cNvPr id="444508" name="Text Box 92">
            <a:extLst>
              <a:ext uri="{FF2B5EF4-FFF2-40B4-BE49-F238E27FC236}">
                <a16:creationId xmlns:a16="http://schemas.microsoft.com/office/drawing/2014/main" id="{177CD281-36B6-4D1A-BFE0-CC3248C276F8}"/>
              </a:ext>
            </a:extLst>
          </p:cNvPr>
          <p:cNvSpPr txBox="1">
            <a:spLocks noChangeArrowheads="1"/>
          </p:cNvSpPr>
          <p:nvPr/>
        </p:nvSpPr>
        <p:spPr bwMode="auto">
          <a:xfrm>
            <a:off x="3030538" y="1520825"/>
            <a:ext cx="533400" cy="48895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600" b="1">
                <a:solidFill>
                  <a:srgbClr val="000099"/>
                </a:solidFill>
                <a:latin typeface="Times New Roman" panose="02020603050405020304" pitchFamily="18" charset="0"/>
              </a:rPr>
              <a:t>no</a:t>
            </a:r>
          </a:p>
        </p:txBody>
      </p:sp>
      <p:sp>
        <p:nvSpPr>
          <p:cNvPr id="444509" name="Text Box 93">
            <a:extLst>
              <a:ext uri="{FF2B5EF4-FFF2-40B4-BE49-F238E27FC236}">
                <a16:creationId xmlns:a16="http://schemas.microsoft.com/office/drawing/2014/main" id="{A08DB11F-92FB-47A1-8065-74374C77F120}"/>
              </a:ext>
            </a:extLst>
          </p:cNvPr>
          <p:cNvSpPr txBox="1">
            <a:spLocks noChangeArrowheads="1"/>
          </p:cNvSpPr>
          <p:nvPr/>
        </p:nvSpPr>
        <p:spPr bwMode="auto">
          <a:xfrm>
            <a:off x="5603875" y="1484313"/>
            <a:ext cx="623888" cy="48895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600" b="1">
                <a:solidFill>
                  <a:srgbClr val="000099"/>
                </a:solidFill>
                <a:latin typeface="Times New Roman" panose="02020603050405020304" pitchFamily="18" charset="0"/>
              </a:rPr>
              <a:t>yes</a:t>
            </a:r>
          </a:p>
        </p:txBody>
      </p:sp>
    </p:spTree>
  </p:cSld>
  <p:clrMapOvr>
    <a:masterClrMapping/>
  </p:clrMapOvr>
  <p:transition>
    <p:wipe dir="r"/>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灯片编号占位符 2">
            <a:extLst>
              <a:ext uri="{FF2B5EF4-FFF2-40B4-BE49-F238E27FC236}">
                <a16:creationId xmlns:a16="http://schemas.microsoft.com/office/drawing/2014/main" id="{F610C8AB-5782-4B34-8947-13F11FDFBB90}"/>
              </a:ext>
            </a:extLst>
          </p:cNvPr>
          <p:cNvSpPr>
            <a:spLocks noGrp="1"/>
          </p:cNvSpPr>
          <p:nvPr>
            <p:ph type="sldNum" sz="quarter" idx="11"/>
          </p:nvPr>
        </p:nvSpPr>
        <p:spPr/>
        <p:txBody>
          <a:bodyPr/>
          <a:lstStyle/>
          <a:p>
            <a:fld id="{AE5BE7E8-9283-4DE3-B031-EE4CE7C6980C}" type="slidenum">
              <a:rPr lang="en-US" altLang="zh-CN"/>
              <a:pPr/>
              <a:t>176</a:t>
            </a:fld>
            <a:endParaRPr lang="en-US" altLang="zh-CN"/>
          </a:p>
        </p:txBody>
      </p:sp>
      <p:sp>
        <p:nvSpPr>
          <p:cNvPr id="301065" name="Text Box 9">
            <a:extLst>
              <a:ext uri="{FF2B5EF4-FFF2-40B4-BE49-F238E27FC236}">
                <a16:creationId xmlns:a16="http://schemas.microsoft.com/office/drawing/2014/main" id="{4DFE23DA-BA6A-4058-880D-C20154D4C8CA}"/>
              </a:ext>
            </a:extLst>
          </p:cNvPr>
          <p:cNvSpPr txBox="1">
            <a:spLocks noChangeArrowheads="1"/>
          </p:cNvSpPr>
          <p:nvPr/>
        </p:nvSpPr>
        <p:spPr bwMode="auto">
          <a:xfrm>
            <a:off x="3184525" y="674688"/>
            <a:ext cx="2724150" cy="701675"/>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b="1">
                <a:solidFill>
                  <a:srgbClr val="006600"/>
                </a:solidFill>
                <a:latin typeface="Times New Roman" panose="02020603050405020304" pitchFamily="18" charset="0"/>
                <a:ea typeface="华文新魏" panose="02010800040101010101" pitchFamily="2" charset="-122"/>
              </a:rPr>
              <a:t>最佳判定树</a:t>
            </a:r>
            <a:endParaRPr kumimoji="1" lang="zh-CN" altLang="en-US">
              <a:solidFill>
                <a:srgbClr val="006600"/>
              </a:solidFill>
              <a:latin typeface="Times New Roman" panose="02020603050405020304" pitchFamily="18" charset="0"/>
              <a:ea typeface="华文新魏" panose="02010800040101010101" pitchFamily="2" charset="-122"/>
            </a:endParaRPr>
          </a:p>
        </p:txBody>
      </p:sp>
      <p:grpSp>
        <p:nvGrpSpPr>
          <p:cNvPr id="301109" name="Group 53">
            <a:extLst>
              <a:ext uri="{FF2B5EF4-FFF2-40B4-BE49-F238E27FC236}">
                <a16:creationId xmlns:a16="http://schemas.microsoft.com/office/drawing/2014/main" id="{8FBB0991-C469-4D2F-97F5-414DB257F281}"/>
              </a:ext>
            </a:extLst>
          </p:cNvPr>
          <p:cNvGrpSpPr>
            <a:grpSpLocks/>
          </p:cNvGrpSpPr>
          <p:nvPr/>
        </p:nvGrpSpPr>
        <p:grpSpPr bwMode="auto">
          <a:xfrm>
            <a:off x="350838" y="1557338"/>
            <a:ext cx="8361362" cy="3124200"/>
            <a:chOff x="309" y="958"/>
            <a:chExt cx="5267" cy="1968"/>
          </a:xfrm>
        </p:grpSpPr>
        <p:sp>
          <p:nvSpPr>
            <p:cNvPr id="301078" name="Line 22">
              <a:extLst>
                <a:ext uri="{FF2B5EF4-FFF2-40B4-BE49-F238E27FC236}">
                  <a16:creationId xmlns:a16="http://schemas.microsoft.com/office/drawing/2014/main" id="{6D1E369F-0419-4E38-8E1A-2A37EB082B4B}"/>
                </a:ext>
              </a:extLst>
            </p:cNvPr>
            <p:cNvSpPr>
              <a:spLocks noChangeShapeType="1"/>
            </p:cNvSpPr>
            <p:nvPr/>
          </p:nvSpPr>
          <p:spPr bwMode="auto">
            <a:xfrm flipH="1">
              <a:off x="2653" y="1726"/>
              <a:ext cx="288"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86" name="Line 30">
              <a:extLst>
                <a:ext uri="{FF2B5EF4-FFF2-40B4-BE49-F238E27FC236}">
                  <a16:creationId xmlns:a16="http://schemas.microsoft.com/office/drawing/2014/main" id="{0CB48AAC-47A9-435D-8B29-6A74BCD587E2}"/>
                </a:ext>
              </a:extLst>
            </p:cNvPr>
            <p:cNvSpPr>
              <a:spLocks noChangeShapeType="1"/>
            </p:cNvSpPr>
            <p:nvPr/>
          </p:nvSpPr>
          <p:spPr bwMode="auto">
            <a:xfrm flipH="1">
              <a:off x="4951" y="1726"/>
              <a:ext cx="288"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58" name="Line 2">
              <a:extLst>
                <a:ext uri="{FF2B5EF4-FFF2-40B4-BE49-F238E27FC236}">
                  <a16:creationId xmlns:a16="http://schemas.microsoft.com/office/drawing/2014/main" id="{5AD187ED-0654-4620-AFA0-FC64CE5568D4}"/>
                </a:ext>
              </a:extLst>
            </p:cNvPr>
            <p:cNvSpPr>
              <a:spLocks noChangeShapeType="1"/>
            </p:cNvSpPr>
            <p:nvPr/>
          </p:nvSpPr>
          <p:spPr bwMode="auto">
            <a:xfrm flipH="1">
              <a:off x="3777" y="1726"/>
              <a:ext cx="192"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59" name="Line 3">
              <a:extLst>
                <a:ext uri="{FF2B5EF4-FFF2-40B4-BE49-F238E27FC236}">
                  <a16:creationId xmlns:a16="http://schemas.microsoft.com/office/drawing/2014/main" id="{3CB66E03-B144-4293-BF1A-7CBF8D73784A}"/>
                </a:ext>
              </a:extLst>
            </p:cNvPr>
            <p:cNvSpPr>
              <a:spLocks noChangeShapeType="1"/>
            </p:cNvSpPr>
            <p:nvPr/>
          </p:nvSpPr>
          <p:spPr bwMode="auto">
            <a:xfrm flipH="1">
              <a:off x="3835" y="1342"/>
              <a:ext cx="672"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60" name="Line 4">
              <a:extLst>
                <a:ext uri="{FF2B5EF4-FFF2-40B4-BE49-F238E27FC236}">
                  <a16:creationId xmlns:a16="http://schemas.microsoft.com/office/drawing/2014/main" id="{5F93F60F-4DC7-4010-81C6-92971FC12B78}"/>
                </a:ext>
              </a:extLst>
            </p:cNvPr>
            <p:cNvSpPr>
              <a:spLocks noChangeShapeType="1"/>
            </p:cNvSpPr>
            <p:nvPr/>
          </p:nvSpPr>
          <p:spPr bwMode="auto">
            <a:xfrm>
              <a:off x="4507" y="1342"/>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61" name="Line 5">
              <a:extLst>
                <a:ext uri="{FF2B5EF4-FFF2-40B4-BE49-F238E27FC236}">
                  <a16:creationId xmlns:a16="http://schemas.microsoft.com/office/drawing/2014/main" id="{ACA2153F-CEE4-4EA4-BB21-55FD313806E2}"/>
                </a:ext>
              </a:extLst>
            </p:cNvPr>
            <p:cNvSpPr>
              <a:spLocks noChangeShapeType="1"/>
            </p:cNvSpPr>
            <p:nvPr/>
          </p:nvSpPr>
          <p:spPr bwMode="auto">
            <a:xfrm flipH="1">
              <a:off x="1791" y="2110"/>
              <a:ext cx="288"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62" name="Line 6">
              <a:extLst>
                <a:ext uri="{FF2B5EF4-FFF2-40B4-BE49-F238E27FC236}">
                  <a16:creationId xmlns:a16="http://schemas.microsoft.com/office/drawing/2014/main" id="{B8A4E52D-AD31-4945-BEEF-31E7C4E05038}"/>
                </a:ext>
              </a:extLst>
            </p:cNvPr>
            <p:cNvSpPr>
              <a:spLocks noChangeShapeType="1"/>
            </p:cNvSpPr>
            <p:nvPr/>
          </p:nvSpPr>
          <p:spPr bwMode="auto">
            <a:xfrm flipH="1">
              <a:off x="1413" y="1726"/>
              <a:ext cx="384"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63" name="Line 7">
              <a:extLst>
                <a:ext uri="{FF2B5EF4-FFF2-40B4-BE49-F238E27FC236}">
                  <a16:creationId xmlns:a16="http://schemas.microsoft.com/office/drawing/2014/main" id="{2C962A73-BBAB-42B4-B98F-8FAC64C7238E}"/>
                </a:ext>
              </a:extLst>
            </p:cNvPr>
            <p:cNvSpPr>
              <a:spLocks noChangeShapeType="1"/>
            </p:cNvSpPr>
            <p:nvPr/>
          </p:nvSpPr>
          <p:spPr bwMode="auto">
            <a:xfrm flipH="1" flipV="1">
              <a:off x="2229" y="1342"/>
              <a:ext cx="606" cy="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64" name="Line 8">
              <a:extLst>
                <a:ext uri="{FF2B5EF4-FFF2-40B4-BE49-F238E27FC236}">
                  <a16:creationId xmlns:a16="http://schemas.microsoft.com/office/drawing/2014/main" id="{976B30A1-9843-4025-AC21-C0B51A58F4D6}"/>
                </a:ext>
              </a:extLst>
            </p:cNvPr>
            <p:cNvSpPr>
              <a:spLocks noChangeShapeType="1"/>
            </p:cNvSpPr>
            <p:nvPr/>
          </p:nvSpPr>
          <p:spPr bwMode="auto">
            <a:xfrm flipH="1">
              <a:off x="721" y="2119"/>
              <a:ext cx="288"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66" name="AutoShape 10" descr="羊皮纸">
              <a:extLst>
                <a:ext uri="{FF2B5EF4-FFF2-40B4-BE49-F238E27FC236}">
                  <a16:creationId xmlns:a16="http://schemas.microsoft.com/office/drawing/2014/main" id="{15BB6D00-0BF9-49EA-B860-D8DA37AD36A2}"/>
                </a:ext>
              </a:extLst>
            </p:cNvPr>
            <p:cNvSpPr>
              <a:spLocks noChangeArrowheads="1"/>
            </p:cNvSpPr>
            <p:nvPr/>
          </p:nvSpPr>
          <p:spPr bwMode="auto">
            <a:xfrm>
              <a:off x="885" y="1918"/>
              <a:ext cx="1056" cy="384"/>
            </a:xfrm>
            <a:prstGeom prst="flowChartDecision">
              <a:avLst/>
            </a:prstGeom>
            <a:blipFill dpi="0" rotWithShape="0">
              <a:blip r:embed="rId2"/>
              <a:srcRect/>
              <a:tile tx="0" ty="0" sx="100000" sy="100000" flip="none" algn="tl"/>
            </a:blip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67" name="AutoShape 11" descr="羊皮纸">
              <a:extLst>
                <a:ext uri="{FF2B5EF4-FFF2-40B4-BE49-F238E27FC236}">
                  <a16:creationId xmlns:a16="http://schemas.microsoft.com/office/drawing/2014/main" id="{2FEFC151-8924-4916-97B8-A8E6A02CB6BC}"/>
                </a:ext>
              </a:extLst>
            </p:cNvPr>
            <p:cNvSpPr>
              <a:spLocks noChangeArrowheads="1"/>
            </p:cNvSpPr>
            <p:nvPr/>
          </p:nvSpPr>
          <p:spPr bwMode="auto">
            <a:xfrm>
              <a:off x="1701" y="1534"/>
              <a:ext cx="1056" cy="384"/>
            </a:xfrm>
            <a:prstGeom prst="flowChartDecision">
              <a:avLst/>
            </a:prstGeom>
            <a:blipFill dpi="0" rotWithShape="0">
              <a:blip r:embed="rId2"/>
              <a:srcRect/>
              <a:tile tx="0" ty="0" sx="100000" sy="100000" flip="none" algn="tl"/>
            </a:blip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68" name="AutoShape 12" descr="羊皮纸">
              <a:extLst>
                <a:ext uri="{FF2B5EF4-FFF2-40B4-BE49-F238E27FC236}">
                  <a16:creationId xmlns:a16="http://schemas.microsoft.com/office/drawing/2014/main" id="{821FAADB-C319-4AD6-B606-B2792ABBA4A3}"/>
                </a:ext>
              </a:extLst>
            </p:cNvPr>
            <p:cNvSpPr>
              <a:spLocks noChangeArrowheads="1"/>
            </p:cNvSpPr>
            <p:nvPr/>
          </p:nvSpPr>
          <p:spPr bwMode="auto">
            <a:xfrm>
              <a:off x="2827" y="1150"/>
              <a:ext cx="1056" cy="384"/>
            </a:xfrm>
            <a:prstGeom prst="flowChartDecision">
              <a:avLst/>
            </a:prstGeom>
            <a:blipFill dpi="0" rotWithShape="0">
              <a:blip r:embed="rId2"/>
              <a:srcRect/>
              <a:tile tx="0" ty="0" sx="100000" sy="100000" flip="none" algn="tl"/>
            </a:blip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69" name="AutoShape 13" descr="羊皮纸">
              <a:extLst>
                <a:ext uri="{FF2B5EF4-FFF2-40B4-BE49-F238E27FC236}">
                  <a16:creationId xmlns:a16="http://schemas.microsoft.com/office/drawing/2014/main" id="{276A5F18-52A8-4E44-A7AD-9F4D6C885797}"/>
                </a:ext>
              </a:extLst>
            </p:cNvPr>
            <p:cNvSpPr>
              <a:spLocks noChangeArrowheads="1"/>
            </p:cNvSpPr>
            <p:nvPr/>
          </p:nvSpPr>
          <p:spPr bwMode="auto">
            <a:xfrm>
              <a:off x="3979" y="1534"/>
              <a:ext cx="1056" cy="384"/>
            </a:xfrm>
            <a:prstGeom prst="flowChartDecision">
              <a:avLst/>
            </a:prstGeom>
            <a:blipFill dpi="0" rotWithShape="0">
              <a:blip r:embed="rId2"/>
              <a:srcRect/>
              <a:tile tx="0" ty="0" sx="100000" sy="100000" flip="none" algn="tl"/>
            </a:blip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70" name="Line 14">
              <a:extLst>
                <a:ext uri="{FF2B5EF4-FFF2-40B4-BE49-F238E27FC236}">
                  <a16:creationId xmlns:a16="http://schemas.microsoft.com/office/drawing/2014/main" id="{A4E328AD-8C3A-417E-96FB-349AAAB8DC43}"/>
                </a:ext>
              </a:extLst>
            </p:cNvPr>
            <p:cNvSpPr>
              <a:spLocks noChangeShapeType="1"/>
            </p:cNvSpPr>
            <p:nvPr/>
          </p:nvSpPr>
          <p:spPr bwMode="auto">
            <a:xfrm>
              <a:off x="3355" y="958"/>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71" name="Line 15">
              <a:extLst>
                <a:ext uri="{FF2B5EF4-FFF2-40B4-BE49-F238E27FC236}">
                  <a16:creationId xmlns:a16="http://schemas.microsoft.com/office/drawing/2014/main" id="{48DF1E06-8E1E-417E-8D40-3ECC94903B32}"/>
                </a:ext>
              </a:extLst>
            </p:cNvPr>
            <p:cNvSpPr>
              <a:spLocks noChangeShapeType="1"/>
            </p:cNvSpPr>
            <p:nvPr/>
          </p:nvSpPr>
          <p:spPr bwMode="auto">
            <a:xfrm>
              <a:off x="721" y="2119"/>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72" name="Rectangle 16">
              <a:extLst>
                <a:ext uri="{FF2B5EF4-FFF2-40B4-BE49-F238E27FC236}">
                  <a16:creationId xmlns:a16="http://schemas.microsoft.com/office/drawing/2014/main" id="{92C50613-C62E-45CA-BA0A-6CB47FB921BB}"/>
                </a:ext>
              </a:extLst>
            </p:cNvPr>
            <p:cNvSpPr>
              <a:spLocks noChangeArrowheads="1"/>
            </p:cNvSpPr>
            <p:nvPr/>
          </p:nvSpPr>
          <p:spPr bwMode="auto">
            <a:xfrm>
              <a:off x="337" y="2302"/>
              <a:ext cx="720" cy="336"/>
            </a:xfrm>
            <a:prstGeom prst="rect">
              <a:avLst/>
            </a:prstGeom>
            <a:gradFill rotWithShape="0">
              <a:gsLst>
                <a:gs pos="0">
                  <a:schemeClr val="bg1">
                    <a:gamma/>
                    <a:shade val="46275"/>
                    <a:invGamma/>
                  </a:schemeClr>
                </a:gs>
                <a:gs pos="100000">
                  <a:schemeClr val="bg1"/>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en-US"/>
            </a:p>
          </p:txBody>
        </p:sp>
        <p:sp>
          <p:nvSpPr>
            <p:cNvPr id="301073" name="Text Box 17">
              <a:extLst>
                <a:ext uri="{FF2B5EF4-FFF2-40B4-BE49-F238E27FC236}">
                  <a16:creationId xmlns:a16="http://schemas.microsoft.com/office/drawing/2014/main" id="{1EE80BC4-1C2D-48FF-9D80-038320BB1D85}"/>
                </a:ext>
              </a:extLst>
            </p:cNvPr>
            <p:cNvSpPr txBox="1">
              <a:spLocks noChangeArrowheads="1"/>
            </p:cNvSpPr>
            <p:nvPr/>
          </p:nvSpPr>
          <p:spPr bwMode="auto">
            <a:xfrm>
              <a:off x="360" y="2302"/>
              <a:ext cx="695" cy="288"/>
            </a:xfrm>
            <a:prstGeom prst="rect">
              <a:avLst/>
            </a:prstGeom>
            <a:noFill/>
            <a:ln>
              <a:noFill/>
            </a:ln>
            <a:effectLst/>
            <a:extLst>
              <a:ext uri="{909E8E84-426E-40DD-AFC4-6F175D3DCCD1}">
                <a14:hiddenFill xmlns:a14="http://schemas.microsoft.com/office/drawing/2010/main">
                  <a:gradFill rotWithShape="0">
                    <a:gsLst>
                      <a:gs pos="0">
                        <a:schemeClr val="bg1">
                          <a:gamma/>
                          <a:shade val="46275"/>
                          <a:invGamma/>
                        </a:schemeClr>
                      </a:gs>
                      <a:gs pos="100000">
                        <a:schemeClr val="bg1"/>
                      </a:gs>
                    </a:gsLst>
                    <a:lin ang="2700000" scaled="1"/>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000099"/>
                  </a:solidFill>
                  <a:effectLst>
                    <a:outerShdw blurRad="38100" dist="38100" dir="2700000" algn="tl">
                      <a:srgbClr val="C0C0C0"/>
                    </a:outerShdw>
                  </a:effectLst>
                  <a:latin typeface="Times New Roman" panose="02020603050405020304" pitchFamily="18" charset="0"/>
                  <a:ea typeface="仿宋_GB2312" pitchFamily="49" charset="-122"/>
                </a:rPr>
                <a:t>不及格</a:t>
              </a:r>
              <a:endParaRPr kumimoji="1" lang="zh-CN" altLang="en-US" sz="2400">
                <a:solidFill>
                  <a:srgbClr val="000099"/>
                </a:solidFill>
                <a:latin typeface="Times New Roman" panose="02020603050405020304" pitchFamily="18" charset="0"/>
              </a:endParaRPr>
            </a:p>
          </p:txBody>
        </p:sp>
        <p:sp>
          <p:nvSpPr>
            <p:cNvPr id="301074" name="Line 18">
              <a:extLst>
                <a:ext uri="{FF2B5EF4-FFF2-40B4-BE49-F238E27FC236}">
                  <a16:creationId xmlns:a16="http://schemas.microsoft.com/office/drawing/2014/main" id="{3F388CD8-9473-46D1-80ED-58E851CD39BE}"/>
                </a:ext>
              </a:extLst>
            </p:cNvPr>
            <p:cNvSpPr>
              <a:spLocks noChangeShapeType="1"/>
            </p:cNvSpPr>
            <p:nvPr/>
          </p:nvSpPr>
          <p:spPr bwMode="auto">
            <a:xfrm>
              <a:off x="2086" y="2115"/>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75" name="Line 19">
              <a:extLst>
                <a:ext uri="{FF2B5EF4-FFF2-40B4-BE49-F238E27FC236}">
                  <a16:creationId xmlns:a16="http://schemas.microsoft.com/office/drawing/2014/main" id="{D91C3252-DD78-42DF-8AC6-7DE4A8B57D29}"/>
                </a:ext>
              </a:extLst>
            </p:cNvPr>
            <p:cNvSpPr>
              <a:spLocks noChangeShapeType="1"/>
            </p:cNvSpPr>
            <p:nvPr/>
          </p:nvSpPr>
          <p:spPr bwMode="auto">
            <a:xfrm>
              <a:off x="1413" y="1726"/>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76" name="Rectangle 20">
              <a:extLst>
                <a:ext uri="{FF2B5EF4-FFF2-40B4-BE49-F238E27FC236}">
                  <a16:creationId xmlns:a16="http://schemas.microsoft.com/office/drawing/2014/main" id="{2733DD03-F403-4B62-AD0D-5AD6B1A40576}"/>
                </a:ext>
              </a:extLst>
            </p:cNvPr>
            <p:cNvSpPr>
              <a:spLocks noChangeArrowheads="1"/>
            </p:cNvSpPr>
            <p:nvPr/>
          </p:nvSpPr>
          <p:spPr bwMode="auto">
            <a:xfrm>
              <a:off x="1701" y="2302"/>
              <a:ext cx="720" cy="336"/>
            </a:xfrm>
            <a:prstGeom prst="rect">
              <a:avLst/>
            </a:prstGeom>
            <a:gradFill rotWithShape="0">
              <a:gsLst>
                <a:gs pos="0">
                  <a:schemeClr val="bg1">
                    <a:gamma/>
                    <a:shade val="46275"/>
                    <a:invGamma/>
                  </a:schemeClr>
                </a:gs>
                <a:gs pos="100000">
                  <a:schemeClr val="bg1"/>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en-US"/>
            </a:p>
          </p:txBody>
        </p:sp>
        <p:sp>
          <p:nvSpPr>
            <p:cNvPr id="301077" name="Text Box 21">
              <a:extLst>
                <a:ext uri="{FF2B5EF4-FFF2-40B4-BE49-F238E27FC236}">
                  <a16:creationId xmlns:a16="http://schemas.microsoft.com/office/drawing/2014/main" id="{6AFC09DE-ED2B-475A-B873-20EA83A58A08}"/>
                </a:ext>
              </a:extLst>
            </p:cNvPr>
            <p:cNvSpPr txBox="1">
              <a:spLocks noChangeArrowheads="1"/>
            </p:cNvSpPr>
            <p:nvPr/>
          </p:nvSpPr>
          <p:spPr bwMode="auto">
            <a:xfrm>
              <a:off x="1821" y="2302"/>
              <a:ext cx="504"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000099"/>
                  </a:solidFill>
                  <a:effectLst>
                    <a:outerShdw blurRad="38100" dist="38100" dir="2700000" algn="tl">
                      <a:srgbClr val="C0C0C0"/>
                    </a:outerShdw>
                  </a:effectLst>
                  <a:latin typeface="Times New Roman" panose="02020603050405020304" pitchFamily="18" charset="0"/>
                  <a:ea typeface="仿宋_GB2312" pitchFamily="49" charset="-122"/>
                </a:rPr>
                <a:t>及格</a:t>
              </a:r>
              <a:endParaRPr kumimoji="1" lang="zh-CN" altLang="en-US" sz="2400">
                <a:solidFill>
                  <a:srgbClr val="000099"/>
                </a:solidFill>
                <a:latin typeface="Times New Roman" panose="02020603050405020304" pitchFamily="18" charset="0"/>
              </a:endParaRPr>
            </a:p>
          </p:txBody>
        </p:sp>
        <p:sp>
          <p:nvSpPr>
            <p:cNvPr id="301079" name="Line 23">
              <a:extLst>
                <a:ext uri="{FF2B5EF4-FFF2-40B4-BE49-F238E27FC236}">
                  <a16:creationId xmlns:a16="http://schemas.microsoft.com/office/drawing/2014/main" id="{10646B39-AEAB-4194-89EB-55C775F84DFE}"/>
                </a:ext>
              </a:extLst>
            </p:cNvPr>
            <p:cNvSpPr>
              <a:spLocks noChangeShapeType="1"/>
            </p:cNvSpPr>
            <p:nvPr/>
          </p:nvSpPr>
          <p:spPr bwMode="auto">
            <a:xfrm>
              <a:off x="2948" y="1726"/>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80" name="Line 24">
              <a:extLst>
                <a:ext uri="{FF2B5EF4-FFF2-40B4-BE49-F238E27FC236}">
                  <a16:creationId xmlns:a16="http://schemas.microsoft.com/office/drawing/2014/main" id="{A3A77483-8B03-4897-9108-1F74AB877791}"/>
                </a:ext>
              </a:extLst>
            </p:cNvPr>
            <p:cNvSpPr>
              <a:spLocks noChangeShapeType="1"/>
            </p:cNvSpPr>
            <p:nvPr/>
          </p:nvSpPr>
          <p:spPr bwMode="auto">
            <a:xfrm>
              <a:off x="2229" y="1342"/>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81" name="Rectangle 25">
              <a:extLst>
                <a:ext uri="{FF2B5EF4-FFF2-40B4-BE49-F238E27FC236}">
                  <a16:creationId xmlns:a16="http://schemas.microsoft.com/office/drawing/2014/main" id="{AD8F2BC9-219B-42C5-AB98-FE8D6E5D5679}"/>
                </a:ext>
              </a:extLst>
            </p:cNvPr>
            <p:cNvSpPr>
              <a:spLocks noChangeArrowheads="1"/>
            </p:cNvSpPr>
            <p:nvPr/>
          </p:nvSpPr>
          <p:spPr bwMode="auto">
            <a:xfrm>
              <a:off x="2565" y="1918"/>
              <a:ext cx="720" cy="336"/>
            </a:xfrm>
            <a:prstGeom prst="rect">
              <a:avLst/>
            </a:prstGeom>
            <a:gradFill rotWithShape="0">
              <a:gsLst>
                <a:gs pos="0">
                  <a:schemeClr val="bg1">
                    <a:gamma/>
                    <a:shade val="46275"/>
                    <a:invGamma/>
                  </a:schemeClr>
                </a:gs>
                <a:gs pos="100000">
                  <a:schemeClr val="bg1"/>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en-US"/>
            </a:p>
          </p:txBody>
        </p:sp>
        <p:sp>
          <p:nvSpPr>
            <p:cNvPr id="301082" name="Text Box 26">
              <a:extLst>
                <a:ext uri="{FF2B5EF4-FFF2-40B4-BE49-F238E27FC236}">
                  <a16:creationId xmlns:a16="http://schemas.microsoft.com/office/drawing/2014/main" id="{3C742259-5164-4FA6-BEDD-AACD8660B24D}"/>
                </a:ext>
              </a:extLst>
            </p:cNvPr>
            <p:cNvSpPr txBox="1">
              <a:spLocks noChangeArrowheads="1"/>
            </p:cNvSpPr>
            <p:nvPr/>
          </p:nvSpPr>
          <p:spPr bwMode="auto">
            <a:xfrm>
              <a:off x="2781" y="1918"/>
              <a:ext cx="310"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000099"/>
                  </a:solidFill>
                  <a:effectLst>
                    <a:outerShdw blurRad="38100" dist="38100" dir="2700000" algn="tl">
                      <a:srgbClr val="C0C0C0"/>
                    </a:outerShdw>
                  </a:effectLst>
                  <a:latin typeface="Times New Roman" panose="02020603050405020304" pitchFamily="18" charset="0"/>
                  <a:ea typeface="仿宋_GB2312" pitchFamily="49" charset="-122"/>
                </a:rPr>
                <a:t>中</a:t>
              </a:r>
              <a:endParaRPr kumimoji="1" lang="zh-CN" altLang="en-US" sz="2400">
                <a:solidFill>
                  <a:srgbClr val="000099"/>
                </a:solidFill>
                <a:latin typeface="Times New Roman" panose="02020603050405020304" pitchFamily="18" charset="0"/>
              </a:endParaRPr>
            </a:p>
          </p:txBody>
        </p:sp>
        <p:sp>
          <p:nvSpPr>
            <p:cNvPr id="301083" name="Line 27">
              <a:extLst>
                <a:ext uri="{FF2B5EF4-FFF2-40B4-BE49-F238E27FC236}">
                  <a16:creationId xmlns:a16="http://schemas.microsoft.com/office/drawing/2014/main" id="{F7F489AD-695E-468C-A0AD-0AEDB6BF3951}"/>
                </a:ext>
              </a:extLst>
            </p:cNvPr>
            <p:cNvSpPr>
              <a:spLocks noChangeShapeType="1"/>
            </p:cNvSpPr>
            <p:nvPr/>
          </p:nvSpPr>
          <p:spPr bwMode="auto">
            <a:xfrm>
              <a:off x="3777" y="1726"/>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84" name="Rectangle 28">
              <a:extLst>
                <a:ext uri="{FF2B5EF4-FFF2-40B4-BE49-F238E27FC236}">
                  <a16:creationId xmlns:a16="http://schemas.microsoft.com/office/drawing/2014/main" id="{127515DB-2618-4BB8-81BD-CF97558807EA}"/>
                </a:ext>
              </a:extLst>
            </p:cNvPr>
            <p:cNvSpPr>
              <a:spLocks noChangeArrowheads="1"/>
            </p:cNvSpPr>
            <p:nvPr/>
          </p:nvSpPr>
          <p:spPr bwMode="auto">
            <a:xfrm>
              <a:off x="3441" y="1918"/>
              <a:ext cx="720" cy="336"/>
            </a:xfrm>
            <a:prstGeom prst="rect">
              <a:avLst/>
            </a:prstGeom>
            <a:gradFill rotWithShape="0">
              <a:gsLst>
                <a:gs pos="0">
                  <a:schemeClr val="bg1">
                    <a:gamma/>
                    <a:shade val="46275"/>
                    <a:invGamma/>
                  </a:schemeClr>
                </a:gs>
                <a:gs pos="100000">
                  <a:schemeClr val="bg1"/>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en-US"/>
            </a:p>
          </p:txBody>
        </p:sp>
        <p:sp>
          <p:nvSpPr>
            <p:cNvPr id="301085" name="Text Box 29">
              <a:extLst>
                <a:ext uri="{FF2B5EF4-FFF2-40B4-BE49-F238E27FC236}">
                  <a16:creationId xmlns:a16="http://schemas.microsoft.com/office/drawing/2014/main" id="{2CE98A7A-8B62-4424-9C5C-429A27686502}"/>
                </a:ext>
              </a:extLst>
            </p:cNvPr>
            <p:cNvSpPr txBox="1">
              <a:spLocks noChangeArrowheads="1"/>
            </p:cNvSpPr>
            <p:nvPr/>
          </p:nvSpPr>
          <p:spPr bwMode="auto">
            <a:xfrm>
              <a:off x="3636" y="1918"/>
              <a:ext cx="310"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000099"/>
                  </a:solidFill>
                  <a:effectLst>
                    <a:outerShdw blurRad="38100" dist="38100" dir="2700000" algn="tl">
                      <a:srgbClr val="C0C0C0"/>
                    </a:outerShdw>
                  </a:effectLst>
                  <a:latin typeface="Times New Roman" panose="02020603050405020304" pitchFamily="18" charset="0"/>
                  <a:ea typeface="仿宋_GB2312" pitchFamily="49" charset="-122"/>
                </a:rPr>
                <a:t>良</a:t>
              </a:r>
              <a:endParaRPr kumimoji="1" lang="zh-CN" altLang="en-US" sz="2400">
                <a:solidFill>
                  <a:srgbClr val="000099"/>
                </a:solidFill>
                <a:latin typeface="Times New Roman" panose="02020603050405020304" pitchFamily="18" charset="0"/>
              </a:endParaRPr>
            </a:p>
          </p:txBody>
        </p:sp>
        <p:sp>
          <p:nvSpPr>
            <p:cNvPr id="301087" name="Line 31">
              <a:extLst>
                <a:ext uri="{FF2B5EF4-FFF2-40B4-BE49-F238E27FC236}">
                  <a16:creationId xmlns:a16="http://schemas.microsoft.com/office/drawing/2014/main" id="{6721687F-EF0E-4488-A2B4-CD8901E0BD77}"/>
                </a:ext>
              </a:extLst>
            </p:cNvPr>
            <p:cNvSpPr>
              <a:spLocks noChangeShapeType="1"/>
            </p:cNvSpPr>
            <p:nvPr/>
          </p:nvSpPr>
          <p:spPr bwMode="auto">
            <a:xfrm>
              <a:off x="5240" y="1726"/>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88" name="Rectangle 32">
              <a:extLst>
                <a:ext uri="{FF2B5EF4-FFF2-40B4-BE49-F238E27FC236}">
                  <a16:creationId xmlns:a16="http://schemas.microsoft.com/office/drawing/2014/main" id="{7840D23A-77F6-48BF-992B-C95A6E79D220}"/>
                </a:ext>
              </a:extLst>
            </p:cNvPr>
            <p:cNvSpPr>
              <a:spLocks noChangeArrowheads="1"/>
            </p:cNvSpPr>
            <p:nvPr/>
          </p:nvSpPr>
          <p:spPr bwMode="auto">
            <a:xfrm>
              <a:off x="4856" y="1918"/>
              <a:ext cx="720" cy="336"/>
            </a:xfrm>
            <a:prstGeom prst="rect">
              <a:avLst/>
            </a:prstGeom>
            <a:gradFill rotWithShape="0">
              <a:gsLst>
                <a:gs pos="0">
                  <a:schemeClr val="bg1">
                    <a:gamma/>
                    <a:shade val="46275"/>
                    <a:invGamma/>
                  </a:schemeClr>
                </a:gs>
                <a:gs pos="100000">
                  <a:schemeClr val="bg1"/>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en-US"/>
            </a:p>
          </p:txBody>
        </p:sp>
        <p:sp>
          <p:nvSpPr>
            <p:cNvPr id="301089" name="Text Box 33">
              <a:extLst>
                <a:ext uri="{FF2B5EF4-FFF2-40B4-BE49-F238E27FC236}">
                  <a16:creationId xmlns:a16="http://schemas.microsoft.com/office/drawing/2014/main" id="{775B3329-41BD-4325-AB64-92D12B2A4719}"/>
                </a:ext>
              </a:extLst>
            </p:cNvPr>
            <p:cNvSpPr txBox="1">
              <a:spLocks noChangeArrowheads="1"/>
            </p:cNvSpPr>
            <p:nvPr/>
          </p:nvSpPr>
          <p:spPr bwMode="auto">
            <a:xfrm>
              <a:off x="5065" y="1918"/>
              <a:ext cx="310"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000099"/>
                  </a:solidFill>
                  <a:effectLst>
                    <a:outerShdw blurRad="38100" dist="38100" dir="2700000" algn="tl">
                      <a:srgbClr val="C0C0C0"/>
                    </a:outerShdw>
                  </a:effectLst>
                  <a:latin typeface="Times New Roman" panose="02020603050405020304" pitchFamily="18" charset="0"/>
                  <a:ea typeface="仿宋_GB2312" pitchFamily="49" charset="-122"/>
                </a:rPr>
                <a:t>优</a:t>
              </a:r>
              <a:endParaRPr kumimoji="1" lang="zh-CN" altLang="en-US" sz="2400">
                <a:solidFill>
                  <a:srgbClr val="000099"/>
                </a:solidFill>
                <a:latin typeface="Times New Roman" panose="02020603050405020304" pitchFamily="18" charset="0"/>
              </a:endParaRPr>
            </a:p>
          </p:txBody>
        </p:sp>
        <p:sp>
          <p:nvSpPr>
            <p:cNvPr id="301090" name="Text Box 34">
              <a:extLst>
                <a:ext uri="{FF2B5EF4-FFF2-40B4-BE49-F238E27FC236}">
                  <a16:creationId xmlns:a16="http://schemas.microsoft.com/office/drawing/2014/main" id="{350945AE-E61A-4DB7-BA91-D407BBF47180}"/>
                </a:ext>
              </a:extLst>
            </p:cNvPr>
            <p:cNvSpPr txBox="1">
              <a:spLocks noChangeArrowheads="1"/>
            </p:cNvSpPr>
            <p:nvPr/>
          </p:nvSpPr>
          <p:spPr bwMode="auto">
            <a:xfrm>
              <a:off x="1088" y="1946"/>
              <a:ext cx="580"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&lt;60?</a:t>
              </a:r>
              <a:endParaRPr kumimoji="1" lang="en-US" altLang="zh-CN" sz="2400">
                <a:latin typeface="Times New Roman" panose="02020603050405020304" pitchFamily="18" charset="0"/>
              </a:endParaRPr>
            </a:p>
          </p:txBody>
        </p:sp>
        <p:sp>
          <p:nvSpPr>
            <p:cNvPr id="301091" name="Text Box 35">
              <a:extLst>
                <a:ext uri="{FF2B5EF4-FFF2-40B4-BE49-F238E27FC236}">
                  <a16:creationId xmlns:a16="http://schemas.microsoft.com/office/drawing/2014/main" id="{F7558A4D-D7EE-46A3-84B0-8218CC9EDC4B}"/>
                </a:ext>
              </a:extLst>
            </p:cNvPr>
            <p:cNvSpPr txBox="1">
              <a:spLocks noChangeArrowheads="1"/>
            </p:cNvSpPr>
            <p:nvPr/>
          </p:nvSpPr>
          <p:spPr bwMode="auto">
            <a:xfrm>
              <a:off x="1889" y="1561"/>
              <a:ext cx="580"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&lt;70?</a:t>
              </a:r>
              <a:endParaRPr kumimoji="1" lang="en-US" altLang="zh-CN" sz="2400">
                <a:latin typeface="Times New Roman" panose="02020603050405020304" pitchFamily="18" charset="0"/>
              </a:endParaRPr>
            </a:p>
          </p:txBody>
        </p:sp>
        <p:sp>
          <p:nvSpPr>
            <p:cNvPr id="301092" name="Text Box 36">
              <a:extLst>
                <a:ext uri="{FF2B5EF4-FFF2-40B4-BE49-F238E27FC236}">
                  <a16:creationId xmlns:a16="http://schemas.microsoft.com/office/drawing/2014/main" id="{350EE0ED-5E7B-4BA2-9AFE-AF2610C7088E}"/>
                </a:ext>
              </a:extLst>
            </p:cNvPr>
            <p:cNvSpPr txBox="1">
              <a:spLocks noChangeArrowheads="1"/>
            </p:cNvSpPr>
            <p:nvPr/>
          </p:nvSpPr>
          <p:spPr bwMode="auto">
            <a:xfrm>
              <a:off x="3019" y="1168"/>
              <a:ext cx="580"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&lt;80?</a:t>
              </a:r>
              <a:endParaRPr kumimoji="1" lang="en-US" altLang="zh-CN" sz="2400">
                <a:latin typeface="Times New Roman" panose="02020603050405020304" pitchFamily="18" charset="0"/>
              </a:endParaRPr>
            </a:p>
          </p:txBody>
        </p:sp>
        <p:sp>
          <p:nvSpPr>
            <p:cNvPr id="301093" name="Text Box 37">
              <a:extLst>
                <a:ext uri="{FF2B5EF4-FFF2-40B4-BE49-F238E27FC236}">
                  <a16:creationId xmlns:a16="http://schemas.microsoft.com/office/drawing/2014/main" id="{063510A0-37FC-45BE-BC93-3DBD6DBEFC2A}"/>
                </a:ext>
              </a:extLst>
            </p:cNvPr>
            <p:cNvSpPr txBox="1">
              <a:spLocks noChangeArrowheads="1"/>
            </p:cNvSpPr>
            <p:nvPr/>
          </p:nvSpPr>
          <p:spPr bwMode="auto">
            <a:xfrm>
              <a:off x="4145" y="1561"/>
              <a:ext cx="580"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&lt;90?</a:t>
              </a:r>
              <a:endParaRPr kumimoji="1" lang="en-US" altLang="zh-CN" sz="2400">
                <a:latin typeface="Times New Roman" panose="02020603050405020304" pitchFamily="18" charset="0"/>
              </a:endParaRPr>
            </a:p>
          </p:txBody>
        </p:sp>
        <p:sp>
          <p:nvSpPr>
            <p:cNvPr id="301094" name="Text Box 38">
              <a:extLst>
                <a:ext uri="{FF2B5EF4-FFF2-40B4-BE49-F238E27FC236}">
                  <a16:creationId xmlns:a16="http://schemas.microsoft.com/office/drawing/2014/main" id="{36700B1D-8176-4318-A7E9-76F6829CD55A}"/>
                </a:ext>
              </a:extLst>
            </p:cNvPr>
            <p:cNvSpPr txBox="1">
              <a:spLocks noChangeArrowheads="1"/>
            </p:cNvSpPr>
            <p:nvPr/>
          </p:nvSpPr>
          <p:spPr bwMode="auto">
            <a:xfrm>
              <a:off x="309" y="2599"/>
              <a:ext cx="508"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Times New Roman" panose="02020603050405020304" pitchFamily="18" charset="0"/>
                </a:rPr>
                <a:t>0.10</a:t>
              </a:r>
              <a:endParaRPr kumimoji="1" lang="en-US" altLang="zh-CN" sz="2400">
                <a:latin typeface="Times New Roman" panose="02020603050405020304" pitchFamily="18" charset="0"/>
              </a:endParaRPr>
            </a:p>
          </p:txBody>
        </p:sp>
        <p:sp>
          <p:nvSpPr>
            <p:cNvPr id="301095" name="Text Box 39">
              <a:extLst>
                <a:ext uri="{FF2B5EF4-FFF2-40B4-BE49-F238E27FC236}">
                  <a16:creationId xmlns:a16="http://schemas.microsoft.com/office/drawing/2014/main" id="{5B110E3B-235E-4EA3-BC0B-BD38B6B15CEA}"/>
                </a:ext>
              </a:extLst>
            </p:cNvPr>
            <p:cNvSpPr txBox="1">
              <a:spLocks noChangeArrowheads="1"/>
            </p:cNvSpPr>
            <p:nvPr/>
          </p:nvSpPr>
          <p:spPr bwMode="auto">
            <a:xfrm>
              <a:off x="1817" y="2599"/>
              <a:ext cx="508"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Times New Roman" panose="02020603050405020304" pitchFamily="18" charset="0"/>
                </a:rPr>
                <a:t>0.15</a:t>
              </a:r>
              <a:endParaRPr kumimoji="1" lang="en-US" altLang="zh-CN" sz="2400">
                <a:latin typeface="Times New Roman" panose="02020603050405020304" pitchFamily="18" charset="0"/>
              </a:endParaRPr>
            </a:p>
          </p:txBody>
        </p:sp>
        <p:sp>
          <p:nvSpPr>
            <p:cNvPr id="301096" name="Text Box 40">
              <a:extLst>
                <a:ext uri="{FF2B5EF4-FFF2-40B4-BE49-F238E27FC236}">
                  <a16:creationId xmlns:a16="http://schemas.microsoft.com/office/drawing/2014/main" id="{F13DD4A2-6798-4790-AF7E-EE7BCE3C596C}"/>
                </a:ext>
              </a:extLst>
            </p:cNvPr>
            <p:cNvSpPr txBox="1">
              <a:spLocks noChangeArrowheads="1"/>
            </p:cNvSpPr>
            <p:nvPr/>
          </p:nvSpPr>
          <p:spPr bwMode="auto">
            <a:xfrm>
              <a:off x="2489" y="2215"/>
              <a:ext cx="508"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Times New Roman" panose="02020603050405020304" pitchFamily="18" charset="0"/>
                </a:rPr>
                <a:t>0.25</a:t>
              </a:r>
              <a:endParaRPr kumimoji="1" lang="en-US" altLang="zh-CN" sz="2400">
                <a:latin typeface="Times New Roman" panose="02020603050405020304" pitchFamily="18" charset="0"/>
              </a:endParaRPr>
            </a:p>
          </p:txBody>
        </p:sp>
        <p:sp>
          <p:nvSpPr>
            <p:cNvPr id="301097" name="Text Box 41">
              <a:extLst>
                <a:ext uri="{FF2B5EF4-FFF2-40B4-BE49-F238E27FC236}">
                  <a16:creationId xmlns:a16="http://schemas.microsoft.com/office/drawing/2014/main" id="{2B3AB1E1-744F-47FA-8C10-74E326AED3F9}"/>
                </a:ext>
              </a:extLst>
            </p:cNvPr>
            <p:cNvSpPr txBox="1">
              <a:spLocks noChangeArrowheads="1"/>
            </p:cNvSpPr>
            <p:nvPr/>
          </p:nvSpPr>
          <p:spPr bwMode="auto">
            <a:xfrm>
              <a:off x="3379" y="2228"/>
              <a:ext cx="508"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Times New Roman" panose="02020603050405020304" pitchFamily="18" charset="0"/>
                </a:rPr>
                <a:t>0.35</a:t>
              </a:r>
              <a:endParaRPr kumimoji="1" lang="en-US" altLang="zh-CN" sz="2400">
                <a:latin typeface="Times New Roman" panose="02020603050405020304" pitchFamily="18" charset="0"/>
              </a:endParaRPr>
            </a:p>
          </p:txBody>
        </p:sp>
        <p:sp>
          <p:nvSpPr>
            <p:cNvPr id="301098" name="Text Box 42">
              <a:extLst>
                <a:ext uri="{FF2B5EF4-FFF2-40B4-BE49-F238E27FC236}">
                  <a16:creationId xmlns:a16="http://schemas.microsoft.com/office/drawing/2014/main" id="{4E77CE22-039A-4585-A23F-4DE2DAFAAD70}"/>
                </a:ext>
              </a:extLst>
            </p:cNvPr>
            <p:cNvSpPr txBox="1">
              <a:spLocks noChangeArrowheads="1"/>
            </p:cNvSpPr>
            <p:nvPr/>
          </p:nvSpPr>
          <p:spPr bwMode="auto">
            <a:xfrm>
              <a:off x="4808" y="2219"/>
              <a:ext cx="508"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Times New Roman" panose="02020603050405020304" pitchFamily="18" charset="0"/>
                </a:rPr>
                <a:t>0.15</a:t>
              </a:r>
              <a:endParaRPr kumimoji="1" lang="en-US" altLang="zh-CN" sz="2400">
                <a:latin typeface="Times New Roman" panose="02020603050405020304" pitchFamily="18" charset="0"/>
              </a:endParaRPr>
            </a:p>
          </p:txBody>
        </p:sp>
        <p:sp>
          <p:nvSpPr>
            <p:cNvPr id="301099" name="Text Box 43">
              <a:extLst>
                <a:ext uri="{FF2B5EF4-FFF2-40B4-BE49-F238E27FC236}">
                  <a16:creationId xmlns:a16="http://schemas.microsoft.com/office/drawing/2014/main" id="{2051BBFB-B03B-4059-B80C-5AAF0E91D2F5}"/>
                </a:ext>
              </a:extLst>
            </p:cNvPr>
            <p:cNvSpPr txBox="1">
              <a:spLocks noChangeArrowheads="1"/>
            </p:cNvSpPr>
            <p:nvPr/>
          </p:nvSpPr>
          <p:spPr bwMode="auto">
            <a:xfrm>
              <a:off x="1774" y="1822"/>
              <a:ext cx="310"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rgbClr val="000099"/>
                  </a:solidFill>
                  <a:effectLst>
                    <a:outerShdw blurRad="38100" dist="38100" dir="2700000" algn="tl">
                      <a:srgbClr val="C0C0C0"/>
                    </a:outerShdw>
                  </a:effectLst>
                  <a:latin typeface="Times New Roman" panose="02020603050405020304" pitchFamily="18" charset="0"/>
                </a:rPr>
                <a:t>≥</a:t>
              </a:r>
            </a:p>
          </p:txBody>
        </p:sp>
        <p:sp>
          <p:nvSpPr>
            <p:cNvPr id="301100" name="Text Box 44">
              <a:extLst>
                <a:ext uri="{FF2B5EF4-FFF2-40B4-BE49-F238E27FC236}">
                  <a16:creationId xmlns:a16="http://schemas.microsoft.com/office/drawing/2014/main" id="{DE3F7CAD-4064-45EA-93A6-77C513E41DAA}"/>
                </a:ext>
              </a:extLst>
            </p:cNvPr>
            <p:cNvSpPr txBox="1">
              <a:spLocks noChangeArrowheads="1"/>
            </p:cNvSpPr>
            <p:nvPr/>
          </p:nvSpPr>
          <p:spPr bwMode="auto">
            <a:xfrm>
              <a:off x="2661" y="1438"/>
              <a:ext cx="310"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rgbClr val="000099"/>
                  </a:solidFill>
                  <a:effectLst>
                    <a:outerShdw blurRad="38100" dist="38100" dir="2700000" algn="tl">
                      <a:srgbClr val="C0C0C0"/>
                    </a:outerShdw>
                  </a:effectLst>
                  <a:latin typeface="Times New Roman" panose="02020603050405020304" pitchFamily="18" charset="0"/>
                </a:rPr>
                <a:t>≥</a:t>
              </a:r>
            </a:p>
          </p:txBody>
        </p:sp>
        <p:sp>
          <p:nvSpPr>
            <p:cNvPr id="301101" name="Text Box 45">
              <a:extLst>
                <a:ext uri="{FF2B5EF4-FFF2-40B4-BE49-F238E27FC236}">
                  <a16:creationId xmlns:a16="http://schemas.microsoft.com/office/drawing/2014/main" id="{1018C7A9-3807-42E9-BB4F-4D271E015A69}"/>
                </a:ext>
              </a:extLst>
            </p:cNvPr>
            <p:cNvSpPr txBox="1">
              <a:spLocks noChangeArrowheads="1"/>
            </p:cNvSpPr>
            <p:nvPr/>
          </p:nvSpPr>
          <p:spPr bwMode="auto">
            <a:xfrm>
              <a:off x="3785" y="1054"/>
              <a:ext cx="310"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rgbClr val="000099"/>
                  </a:solidFill>
                  <a:effectLst>
                    <a:outerShdw blurRad="38100" dist="38100" dir="2700000" algn="tl">
                      <a:srgbClr val="C0C0C0"/>
                    </a:outerShdw>
                  </a:effectLst>
                  <a:latin typeface="Times New Roman" panose="02020603050405020304" pitchFamily="18" charset="0"/>
                </a:rPr>
                <a:t>≥</a:t>
              </a:r>
            </a:p>
          </p:txBody>
        </p:sp>
        <p:sp>
          <p:nvSpPr>
            <p:cNvPr id="301102" name="Text Box 46">
              <a:extLst>
                <a:ext uri="{FF2B5EF4-FFF2-40B4-BE49-F238E27FC236}">
                  <a16:creationId xmlns:a16="http://schemas.microsoft.com/office/drawing/2014/main" id="{D4453311-7889-4BAE-9E1C-4F99431B4133}"/>
                </a:ext>
              </a:extLst>
            </p:cNvPr>
            <p:cNvSpPr txBox="1">
              <a:spLocks noChangeArrowheads="1"/>
            </p:cNvSpPr>
            <p:nvPr/>
          </p:nvSpPr>
          <p:spPr bwMode="auto">
            <a:xfrm>
              <a:off x="4974" y="1464"/>
              <a:ext cx="310"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rgbClr val="000099"/>
                  </a:solidFill>
                  <a:effectLst>
                    <a:outerShdw blurRad="38100" dist="38100" dir="2700000" algn="tl">
                      <a:srgbClr val="C0C0C0"/>
                    </a:outerShdw>
                  </a:effectLst>
                  <a:latin typeface="Times New Roman" panose="02020603050405020304" pitchFamily="18" charset="0"/>
                </a:rPr>
                <a:t>≥</a:t>
              </a:r>
            </a:p>
          </p:txBody>
        </p:sp>
        <p:sp>
          <p:nvSpPr>
            <p:cNvPr id="301103" name="Text Box 47">
              <a:extLst>
                <a:ext uri="{FF2B5EF4-FFF2-40B4-BE49-F238E27FC236}">
                  <a16:creationId xmlns:a16="http://schemas.microsoft.com/office/drawing/2014/main" id="{2EA473F6-4BBA-456F-B630-F1642CBC1AA6}"/>
                </a:ext>
              </a:extLst>
            </p:cNvPr>
            <p:cNvSpPr txBox="1">
              <a:spLocks noChangeArrowheads="1"/>
            </p:cNvSpPr>
            <p:nvPr/>
          </p:nvSpPr>
          <p:spPr bwMode="auto">
            <a:xfrm>
              <a:off x="3761" y="1434"/>
              <a:ext cx="244"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effectLst>
                    <a:outerShdw blurRad="38100" dist="38100" dir="2700000" algn="tl">
                      <a:srgbClr val="C0C0C0"/>
                    </a:outerShdw>
                  </a:effectLst>
                  <a:latin typeface="Times New Roman" panose="02020603050405020304" pitchFamily="18" charset="0"/>
                </a:rPr>
                <a:t>&lt;</a:t>
              </a:r>
              <a:endParaRPr kumimoji="1" lang="en-US" altLang="zh-CN" sz="2400" b="1">
                <a:solidFill>
                  <a:srgbClr val="000099"/>
                </a:solidFill>
                <a:effectLst>
                  <a:outerShdw blurRad="38100" dist="38100" dir="2700000" algn="tl">
                    <a:srgbClr val="C0C0C0"/>
                  </a:outerShdw>
                </a:effectLst>
                <a:latin typeface="Times New Roman" panose="02020603050405020304" pitchFamily="18" charset="0"/>
              </a:endParaRPr>
            </a:p>
          </p:txBody>
        </p:sp>
        <p:sp>
          <p:nvSpPr>
            <p:cNvPr id="301104" name="Text Box 48">
              <a:extLst>
                <a:ext uri="{FF2B5EF4-FFF2-40B4-BE49-F238E27FC236}">
                  <a16:creationId xmlns:a16="http://schemas.microsoft.com/office/drawing/2014/main" id="{B82EA1E6-562E-4F9C-9BB9-17A08752FC0A}"/>
                </a:ext>
              </a:extLst>
            </p:cNvPr>
            <p:cNvSpPr txBox="1">
              <a:spLocks noChangeArrowheads="1"/>
            </p:cNvSpPr>
            <p:nvPr/>
          </p:nvSpPr>
          <p:spPr bwMode="auto">
            <a:xfrm>
              <a:off x="2587" y="1026"/>
              <a:ext cx="244"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effectLst>
                    <a:outerShdw blurRad="38100" dist="38100" dir="2700000" algn="tl">
                      <a:srgbClr val="C0C0C0"/>
                    </a:outerShdw>
                  </a:effectLst>
                  <a:latin typeface="Times New Roman" panose="02020603050405020304" pitchFamily="18" charset="0"/>
                </a:rPr>
                <a:t>&lt;</a:t>
              </a:r>
              <a:endParaRPr kumimoji="1" lang="en-US" altLang="zh-CN" sz="2400" b="1">
                <a:solidFill>
                  <a:srgbClr val="000099"/>
                </a:solidFill>
                <a:effectLst>
                  <a:outerShdw blurRad="38100" dist="38100" dir="2700000" algn="tl">
                    <a:srgbClr val="C0C0C0"/>
                  </a:outerShdw>
                </a:effectLst>
                <a:latin typeface="Times New Roman" panose="02020603050405020304" pitchFamily="18" charset="0"/>
              </a:endParaRPr>
            </a:p>
          </p:txBody>
        </p:sp>
        <p:sp>
          <p:nvSpPr>
            <p:cNvPr id="301105" name="Text Box 49">
              <a:extLst>
                <a:ext uri="{FF2B5EF4-FFF2-40B4-BE49-F238E27FC236}">
                  <a16:creationId xmlns:a16="http://schemas.microsoft.com/office/drawing/2014/main" id="{01CB644C-A435-4A7C-BD52-CEEBBF3A2E17}"/>
                </a:ext>
              </a:extLst>
            </p:cNvPr>
            <p:cNvSpPr txBox="1">
              <a:spLocks noChangeArrowheads="1"/>
            </p:cNvSpPr>
            <p:nvPr/>
          </p:nvSpPr>
          <p:spPr bwMode="auto">
            <a:xfrm>
              <a:off x="721" y="1822"/>
              <a:ext cx="244"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effectLst>
                    <a:outerShdw blurRad="38100" dist="38100" dir="2700000" algn="tl">
                      <a:srgbClr val="C0C0C0"/>
                    </a:outerShdw>
                  </a:effectLst>
                  <a:latin typeface="Times New Roman" panose="02020603050405020304" pitchFamily="18" charset="0"/>
                </a:rPr>
                <a:t>&lt;</a:t>
              </a:r>
              <a:endParaRPr kumimoji="1" lang="en-US" altLang="zh-CN" sz="2400" b="1">
                <a:solidFill>
                  <a:srgbClr val="000099"/>
                </a:solidFill>
                <a:effectLst>
                  <a:outerShdw blurRad="38100" dist="38100" dir="2700000" algn="tl">
                    <a:srgbClr val="C0C0C0"/>
                  </a:outerShdw>
                </a:effectLst>
                <a:latin typeface="Times New Roman" panose="02020603050405020304" pitchFamily="18" charset="0"/>
              </a:endParaRPr>
            </a:p>
          </p:txBody>
        </p:sp>
        <p:sp>
          <p:nvSpPr>
            <p:cNvPr id="301106" name="Text Box 50">
              <a:extLst>
                <a:ext uri="{FF2B5EF4-FFF2-40B4-BE49-F238E27FC236}">
                  <a16:creationId xmlns:a16="http://schemas.microsoft.com/office/drawing/2014/main" id="{C7737831-73B9-45E9-B144-F45437A4C230}"/>
                </a:ext>
              </a:extLst>
            </p:cNvPr>
            <p:cNvSpPr txBox="1">
              <a:spLocks noChangeArrowheads="1"/>
            </p:cNvSpPr>
            <p:nvPr/>
          </p:nvSpPr>
          <p:spPr bwMode="auto">
            <a:xfrm>
              <a:off x="1553" y="1399"/>
              <a:ext cx="244"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effectLst>
                    <a:outerShdw blurRad="38100" dist="38100" dir="2700000" algn="tl">
                      <a:srgbClr val="C0C0C0"/>
                    </a:outerShdw>
                  </a:effectLst>
                  <a:latin typeface="Times New Roman" panose="02020603050405020304" pitchFamily="18" charset="0"/>
                </a:rPr>
                <a:t>&lt;</a:t>
              </a:r>
              <a:endParaRPr kumimoji="1" lang="en-US" altLang="zh-CN" sz="2400" b="1">
                <a:solidFill>
                  <a:srgbClr val="000099"/>
                </a:solidFill>
                <a:effectLst>
                  <a:outerShdw blurRad="38100" dist="38100" dir="2700000" algn="tl">
                    <a:srgbClr val="C0C0C0"/>
                  </a:outerShdw>
                </a:effectLst>
                <a:latin typeface="Times New Roman" panose="02020603050405020304" pitchFamily="18" charset="0"/>
              </a:endParaRPr>
            </a:p>
          </p:txBody>
        </p:sp>
      </p:grpSp>
      <p:sp>
        <p:nvSpPr>
          <p:cNvPr id="301107" name="Text Box 51">
            <a:extLst>
              <a:ext uri="{FF2B5EF4-FFF2-40B4-BE49-F238E27FC236}">
                <a16:creationId xmlns:a16="http://schemas.microsoft.com/office/drawing/2014/main" id="{F4F1DCBA-F12E-43F9-9556-D76BDD15E581}"/>
              </a:ext>
            </a:extLst>
          </p:cNvPr>
          <p:cNvSpPr txBox="1">
            <a:spLocks noChangeArrowheads="1"/>
          </p:cNvSpPr>
          <p:nvPr/>
        </p:nvSpPr>
        <p:spPr bwMode="auto">
          <a:xfrm>
            <a:off x="639763" y="4959350"/>
            <a:ext cx="7569200" cy="109855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20000"/>
              </a:spcBef>
            </a:pPr>
            <a:r>
              <a:rPr kumimoji="1" lang="en-US" altLang="zh-CN" sz="3000" b="1">
                <a:solidFill>
                  <a:srgbClr val="000099"/>
                </a:solidFill>
                <a:latin typeface="Times New Roman" panose="02020603050405020304" pitchFamily="18" charset="0"/>
              </a:rPr>
              <a:t>WPL = 0.10*3+0.15*3+0.25*2+0.35*2+0.15*2</a:t>
            </a:r>
          </a:p>
          <a:p>
            <a:pPr>
              <a:spcBef>
                <a:spcPct val="20000"/>
              </a:spcBef>
            </a:pPr>
            <a:r>
              <a:rPr kumimoji="1" lang="en-US" altLang="zh-CN" sz="3000" b="1">
                <a:solidFill>
                  <a:srgbClr val="000099"/>
                </a:solidFill>
                <a:latin typeface="Times New Roman" panose="02020603050405020304" pitchFamily="18" charset="0"/>
              </a:rPr>
              <a:t>         = 0.3+0.45+0.5+0.7+0.3 = 2.25</a:t>
            </a:r>
            <a:r>
              <a:rPr kumimoji="1" lang="en-US" altLang="zh-CN" sz="2800" b="1">
                <a:solidFill>
                  <a:srgbClr val="000099"/>
                </a:solidFill>
                <a:latin typeface="Times New Roman" panose="02020603050405020304" pitchFamily="18" charset="0"/>
              </a:rPr>
              <a:t> </a:t>
            </a:r>
            <a:endParaRPr kumimoji="1" lang="en-US" altLang="zh-CN" sz="2800">
              <a:latin typeface="Times New Roman" panose="02020603050405020304" pitchFamily="18" charset="0"/>
            </a:endParaRPr>
          </a:p>
        </p:txBody>
      </p:sp>
    </p:spTree>
  </p:cSld>
  <p:clrMapOvr>
    <a:masterClrMapping/>
  </p:clrMapOvr>
  <p:transition>
    <p:wipe dir="r"/>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45E9D33E-B482-4822-BB41-1A4FEFB64871}"/>
              </a:ext>
            </a:extLst>
          </p:cNvPr>
          <p:cNvSpPr>
            <a:spLocks noGrp="1"/>
          </p:cNvSpPr>
          <p:nvPr>
            <p:ph type="sldNum" sz="quarter" idx="11"/>
          </p:nvPr>
        </p:nvSpPr>
        <p:spPr/>
        <p:txBody>
          <a:bodyPr/>
          <a:lstStyle/>
          <a:p>
            <a:fld id="{A2A5DCBD-B0F6-4F46-81B7-8A9425A86C0D}" type="slidenum">
              <a:rPr lang="en-US" altLang="zh-CN"/>
              <a:pPr/>
              <a:t>177</a:t>
            </a:fld>
            <a:endParaRPr lang="en-US" altLang="zh-CN"/>
          </a:p>
        </p:txBody>
      </p:sp>
      <p:sp>
        <p:nvSpPr>
          <p:cNvPr id="302085" name="Rectangle 5">
            <a:extLst>
              <a:ext uri="{FF2B5EF4-FFF2-40B4-BE49-F238E27FC236}">
                <a16:creationId xmlns:a16="http://schemas.microsoft.com/office/drawing/2014/main" id="{D843DA07-5BF6-494C-A446-94C4C175A197}"/>
              </a:ext>
            </a:extLst>
          </p:cNvPr>
          <p:cNvSpPr>
            <a:spLocks noGrp="1" noChangeArrowheads="1"/>
          </p:cNvSpPr>
          <p:nvPr>
            <p:ph type="title"/>
          </p:nvPr>
        </p:nvSpPr>
        <p:spPr>
          <a:xfrm>
            <a:off x="503238" y="512763"/>
            <a:ext cx="8229600" cy="971550"/>
          </a:xfrm>
        </p:spPr>
        <p:txBody>
          <a:bodyPr/>
          <a:lstStyle/>
          <a:p>
            <a:pPr algn="ctr"/>
            <a:r>
              <a:rPr kumimoji="1" lang="en-US" altLang="zh-CN" sz="4000" b="1">
                <a:solidFill>
                  <a:schemeClr val="tx2"/>
                </a:solidFill>
                <a:latin typeface="华文新魏" panose="02010800040101010101" pitchFamily="2" charset="-122"/>
                <a:ea typeface="华文新魏" panose="02010800040101010101" pitchFamily="2" charset="-122"/>
              </a:rPr>
              <a:t>Huffman</a:t>
            </a:r>
            <a:r>
              <a:rPr kumimoji="1" lang="zh-CN" altLang="en-US" sz="4000" b="1">
                <a:solidFill>
                  <a:schemeClr val="tx2"/>
                </a:solidFill>
                <a:latin typeface="华文新魏" panose="02010800040101010101" pitchFamily="2" charset="-122"/>
                <a:ea typeface="华文新魏" panose="02010800040101010101" pitchFamily="2" charset="-122"/>
              </a:rPr>
              <a:t>编码</a:t>
            </a:r>
          </a:p>
        </p:txBody>
      </p:sp>
      <p:sp>
        <p:nvSpPr>
          <p:cNvPr id="302086" name="Rectangle 6">
            <a:extLst>
              <a:ext uri="{FF2B5EF4-FFF2-40B4-BE49-F238E27FC236}">
                <a16:creationId xmlns:a16="http://schemas.microsoft.com/office/drawing/2014/main" id="{5D2713F7-3566-4D00-865F-B39B445ECDF4}"/>
              </a:ext>
            </a:extLst>
          </p:cNvPr>
          <p:cNvSpPr>
            <a:spLocks noGrp="1" noChangeArrowheads="1"/>
          </p:cNvSpPr>
          <p:nvPr>
            <p:ph type="body" idx="1"/>
          </p:nvPr>
        </p:nvSpPr>
        <p:spPr>
          <a:xfrm>
            <a:off x="590550" y="1484313"/>
            <a:ext cx="8229600" cy="4860925"/>
          </a:xfrm>
        </p:spPr>
        <p:txBody>
          <a:bodyPr/>
          <a:lstStyle/>
          <a:p>
            <a:pPr>
              <a:spcBef>
                <a:spcPct val="15000"/>
              </a:spcBef>
              <a:buClr>
                <a:srgbClr val="800080"/>
              </a:buClr>
              <a:buSzPct val="50000"/>
            </a:pPr>
            <a:r>
              <a:rPr kumimoji="1" lang="zh-CN" altLang="en-US" sz="3000" b="1">
                <a:solidFill>
                  <a:srgbClr val="000099"/>
                </a:solidFill>
                <a:latin typeface="Times New Roman" panose="02020603050405020304" pitchFamily="18" charset="0"/>
                <a:ea typeface="仿宋_GB2312" pitchFamily="49" charset="-122"/>
              </a:rPr>
              <a:t>主要用途是实现数据压缩。设给出一段报文：</a:t>
            </a:r>
            <a:r>
              <a:rPr kumimoji="1" lang="zh-CN" altLang="en-US" sz="3000" b="1">
                <a:latin typeface="Times New Roman" panose="02020603050405020304" pitchFamily="18" charset="0"/>
                <a:ea typeface="仿宋_GB2312" pitchFamily="49" charset="-122"/>
              </a:rPr>
              <a:t> </a:t>
            </a:r>
          </a:p>
          <a:p>
            <a:pPr>
              <a:spcBef>
                <a:spcPct val="15000"/>
              </a:spcBef>
              <a:buClr>
                <a:srgbClr val="800080"/>
              </a:buClr>
              <a:buSzPct val="50000"/>
              <a:buFont typeface="Wingdings" panose="05000000000000000000" pitchFamily="2" charset="2"/>
              <a:buNone/>
            </a:pPr>
            <a:r>
              <a:rPr kumimoji="1" lang="zh-CN" altLang="en-US" sz="3000" b="1">
                <a:solidFill>
                  <a:schemeClr val="bg2"/>
                </a:solidFill>
                <a:latin typeface="Times New Roman" panose="02020603050405020304" pitchFamily="18" charset="0"/>
                <a:ea typeface="仿宋_GB2312" pitchFamily="49" charset="-122"/>
              </a:rPr>
              <a:t>           </a:t>
            </a:r>
            <a:r>
              <a:rPr kumimoji="1" lang="en-US" altLang="zh-CN" sz="3000" b="1">
                <a:solidFill>
                  <a:schemeClr val="tx2"/>
                </a:solidFill>
                <a:latin typeface="Times New Roman" panose="02020603050405020304" pitchFamily="18" charset="0"/>
                <a:ea typeface="仿宋_GB2312" pitchFamily="49" charset="-122"/>
              </a:rPr>
              <a:t>CAST  CAST  SAT  AT  A  TASA</a:t>
            </a:r>
          </a:p>
          <a:p>
            <a:pPr>
              <a:spcBef>
                <a:spcPct val="15000"/>
              </a:spcBef>
              <a:buClr>
                <a:srgbClr val="800080"/>
              </a:buClr>
              <a:buSzPct val="50000"/>
            </a:pPr>
            <a:r>
              <a:rPr kumimoji="1" lang="zh-CN" altLang="en-US" sz="3000" b="1">
                <a:solidFill>
                  <a:srgbClr val="000099"/>
                </a:solidFill>
                <a:latin typeface="Times New Roman" panose="02020603050405020304" pitchFamily="18" charset="0"/>
                <a:ea typeface="仿宋_GB2312" pitchFamily="49" charset="-122"/>
              </a:rPr>
              <a:t>字符集合是 </a:t>
            </a:r>
            <a:r>
              <a:rPr kumimoji="1" lang="en-US" altLang="zh-CN" sz="3000" b="1">
                <a:solidFill>
                  <a:srgbClr val="000099"/>
                </a:solidFill>
                <a:latin typeface="Times New Roman" panose="02020603050405020304" pitchFamily="18" charset="0"/>
                <a:ea typeface="仿宋_GB2312" pitchFamily="49" charset="-122"/>
              </a:rPr>
              <a:t>{ C, A, S, T }</a:t>
            </a:r>
            <a:r>
              <a:rPr kumimoji="1" lang="zh-CN" altLang="en-US" sz="3000" b="1">
                <a:solidFill>
                  <a:srgbClr val="000099"/>
                </a:solidFill>
                <a:latin typeface="Times New Roman" panose="02020603050405020304" pitchFamily="18" charset="0"/>
                <a:ea typeface="仿宋_GB2312" pitchFamily="49" charset="-122"/>
              </a:rPr>
              <a:t>，各个字符出现的频度（次数）是 </a:t>
            </a:r>
            <a:r>
              <a:rPr kumimoji="1" lang="en-US" altLang="zh-CN" sz="3000" b="1" i="1">
                <a:solidFill>
                  <a:srgbClr val="000099"/>
                </a:solidFill>
                <a:latin typeface="Times New Roman" panose="02020603050405020304" pitchFamily="18" charset="0"/>
                <a:ea typeface="仿宋_GB2312" pitchFamily="49" charset="-122"/>
              </a:rPr>
              <a:t>W</a:t>
            </a:r>
            <a:r>
              <a:rPr kumimoji="1" lang="zh-CN" altLang="en-US" sz="3000" b="1">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 2, 7, 4, 5 }</a:t>
            </a:r>
            <a:r>
              <a:rPr kumimoji="1" lang="zh-CN" altLang="en-US" sz="3000" b="1">
                <a:solidFill>
                  <a:srgbClr val="000099"/>
                </a:solidFill>
                <a:latin typeface="Times New Roman" panose="02020603050405020304" pitchFamily="18" charset="0"/>
                <a:ea typeface="仿宋_GB2312" pitchFamily="49" charset="-122"/>
              </a:rPr>
              <a:t>。</a:t>
            </a:r>
          </a:p>
          <a:p>
            <a:pPr>
              <a:spcBef>
                <a:spcPct val="15000"/>
              </a:spcBef>
              <a:buClr>
                <a:srgbClr val="800080"/>
              </a:buClr>
              <a:buSzPct val="50000"/>
            </a:pPr>
            <a:r>
              <a:rPr kumimoji="1" lang="zh-CN" altLang="en-US" sz="3000" b="1">
                <a:solidFill>
                  <a:srgbClr val="000099"/>
                </a:solidFill>
                <a:latin typeface="Times New Roman" panose="02020603050405020304" pitchFamily="18" charset="0"/>
                <a:ea typeface="仿宋_GB2312" pitchFamily="49" charset="-122"/>
              </a:rPr>
              <a:t>若给每个字符以等长编码（</a:t>
            </a:r>
            <a:r>
              <a:rPr kumimoji="1" lang="en-US" altLang="zh-CN" sz="3000" b="1">
                <a:solidFill>
                  <a:srgbClr val="000099"/>
                </a:solidFill>
                <a:latin typeface="Times New Roman" panose="02020603050405020304" pitchFamily="18" charset="0"/>
                <a:ea typeface="仿宋_GB2312" pitchFamily="49" charset="-122"/>
              </a:rPr>
              <a:t>2</a:t>
            </a:r>
            <a:r>
              <a:rPr kumimoji="1" lang="zh-CN" altLang="en-US" sz="3000" b="1">
                <a:solidFill>
                  <a:srgbClr val="000099"/>
                </a:solidFill>
                <a:latin typeface="Times New Roman" panose="02020603050405020304" pitchFamily="18" charset="0"/>
                <a:ea typeface="仿宋_GB2312" pitchFamily="49" charset="-122"/>
              </a:rPr>
              <a:t>位二进制足够）</a:t>
            </a:r>
          </a:p>
          <a:p>
            <a:pPr>
              <a:spcBef>
                <a:spcPct val="15000"/>
              </a:spcBef>
              <a:buClr>
                <a:srgbClr val="800080"/>
              </a:buClr>
              <a:buSzPct val="50000"/>
              <a:buFont typeface="Wingdings" panose="05000000000000000000" pitchFamily="2" charset="2"/>
              <a:buNone/>
            </a:pPr>
            <a:r>
              <a:rPr kumimoji="1" lang="zh-CN" altLang="en-US" sz="3000" b="1">
                <a:latin typeface="Times New Roman" panose="02020603050405020304" pitchFamily="18" charset="0"/>
                <a:ea typeface="仿宋_GB2312" pitchFamily="49" charset="-122"/>
              </a:rPr>
              <a:t>             </a:t>
            </a:r>
            <a:r>
              <a:rPr kumimoji="1" lang="en-US" altLang="zh-CN" sz="3000" b="1">
                <a:solidFill>
                  <a:schemeClr val="tx2"/>
                </a:solidFill>
                <a:latin typeface="Times New Roman" panose="02020603050405020304" pitchFamily="18" charset="0"/>
                <a:ea typeface="仿宋_GB2312" pitchFamily="49" charset="-122"/>
              </a:rPr>
              <a:t>A</a:t>
            </a:r>
            <a:r>
              <a:rPr kumimoji="1" lang="en-GB" altLang="zh-CN" sz="3000" b="1">
                <a:solidFill>
                  <a:schemeClr val="tx2"/>
                </a:solidFill>
                <a:latin typeface="Times New Roman" panose="02020603050405020304" pitchFamily="18" charset="0"/>
                <a:ea typeface="仿宋_GB2312" pitchFamily="49" charset="-122"/>
              </a:rPr>
              <a:t> : 00   T : 10    C : 01    S : 11</a:t>
            </a:r>
            <a:endParaRPr kumimoji="1" lang="en-US" altLang="zh-CN" sz="3000" b="1">
              <a:solidFill>
                <a:schemeClr val="tx2"/>
              </a:solidFill>
              <a:latin typeface="Times New Roman" panose="02020603050405020304" pitchFamily="18" charset="0"/>
              <a:ea typeface="仿宋_GB2312" pitchFamily="49" charset="-122"/>
            </a:endParaRPr>
          </a:p>
          <a:p>
            <a:pPr>
              <a:spcBef>
                <a:spcPct val="15000"/>
              </a:spcBef>
              <a:buClr>
                <a:srgbClr val="800080"/>
              </a:buClr>
              <a:buSzPct val="50000"/>
            </a:pPr>
            <a:r>
              <a:rPr kumimoji="1" lang="zh-CN" altLang="en-US" sz="3000" b="1">
                <a:solidFill>
                  <a:srgbClr val="000099"/>
                </a:solidFill>
                <a:latin typeface="Times New Roman" panose="02020603050405020304" pitchFamily="18" charset="0"/>
                <a:ea typeface="仿宋_GB2312" pitchFamily="49" charset="-122"/>
              </a:rPr>
              <a:t>则总编码长度为</a:t>
            </a:r>
            <a:r>
              <a:rPr kumimoji="1" lang="zh-CN" altLang="en-US" sz="3000" b="1">
                <a:latin typeface="Times New Roman" panose="02020603050405020304" pitchFamily="18" charset="0"/>
                <a:ea typeface="仿宋_GB2312" pitchFamily="49" charset="-122"/>
              </a:rPr>
              <a:t> </a:t>
            </a:r>
            <a:r>
              <a:rPr kumimoji="1" lang="en-US" altLang="zh-CN" sz="3000" b="1">
                <a:solidFill>
                  <a:srgbClr val="006600"/>
                </a:solidFill>
                <a:latin typeface="Times New Roman" panose="02020603050405020304" pitchFamily="18" charset="0"/>
                <a:ea typeface="仿宋_GB2312" pitchFamily="49" charset="-122"/>
              </a:rPr>
              <a:t>( 2+7+4+5 ) * 2 = 36</a:t>
            </a:r>
            <a:r>
              <a:rPr kumimoji="1" lang="zh-CN" altLang="en-US" sz="3000" b="1">
                <a:latin typeface="Times New Roman" panose="02020603050405020304" pitchFamily="18" charset="0"/>
                <a:ea typeface="仿宋_GB2312" pitchFamily="49" charset="-122"/>
              </a:rPr>
              <a:t>。</a:t>
            </a:r>
          </a:p>
          <a:p>
            <a:pPr>
              <a:spcBef>
                <a:spcPct val="15000"/>
              </a:spcBef>
              <a:buClr>
                <a:srgbClr val="800080"/>
              </a:buClr>
              <a:buSzPct val="50000"/>
            </a:pPr>
            <a:r>
              <a:rPr kumimoji="1" lang="zh-CN" altLang="en-US" sz="3000" b="1">
                <a:latin typeface="Times New Roman" panose="02020603050405020304" pitchFamily="18" charset="0"/>
                <a:ea typeface="仿宋_GB2312" pitchFamily="49" charset="-122"/>
              </a:rPr>
              <a:t>能否减少总编码长度，使得发出同样报文，可以用最少的二进制代码？</a:t>
            </a:r>
          </a:p>
        </p:txBody>
      </p:sp>
    </p:spTree>
  </p:cSld>
  <p:clrMapOvr>
    <a:masterClrMapping/>
  </p:clrMapOvr>
  <p:transition>
    <p:wipe dir="r"/>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2">
            <a:extLst>
              <a:ext uri="{FF2B5EF4-FFF2-40B4-BE49-F238E27FC236}">
                <a16:creationId xmlns:a16="http://schemas.microsoft.com/office/drawing/2014/main" id="{2660AB53-9CA7-4E11-B927-E59961F6B446}"/>
              </a:ext>
            </a:extLst>
          </p:cNvPr>
          <p:cNvSpPr>
            <a:spLocks noGrp="1"/>
          </p:cNvSpPr>
          <p:nvPr>
            <p:ph type="sldNum" sz="quarter" idx="11"/>
          </p:nvPr>
        </p:nvSpPr>
        <p:spPr/>
        <p:txBody>
          <a:bodyPr/>
          <a:lstStyle/>
          <a:p>
            <a:fld id="{7221C9A5-3D68-4BC4-9FAB-2BE620B00991}" type="slidenum">
              <a:rPr lang="en-US" altLang="zh-CN"/>
              <a:pPr/>
              <a:t>178</a:t>
            </a:fld>
            <a:endParaRPr lang="en-US" altLang="zh-CN"/>
          </a:p>
        </p:txBody>
      </p:sp>
      <p:sp>
        <p:nvSpPr>
          <p:cNvPr id="303107" name="Text Box 3">
            <a:extLst>
              <a:ext uri="{FF2B5EF4-FFF2-40B4-BE49-F238E27FC236}">
                <a16:creationId xmlns:a16="http://schemas.microsoft.com/office/drawing/2014/main" id="{C1B1CA14-70A6-42D3-BDDD-5C4BF7B45C63}"/>
              </a:ext>
            </a:extLst>
          </p:cNvPr>
          <p:cNvSpPr txBox="1">
            <a:spLocks noChangeArrowheads="1"/>
          </p:cNvSpPr>
          <p:nvPr/>
        </p:nvSpPr>
        <p:spPr bwMode="auto">
          <a:xfrm>
            <a:off x="708025" y="3055938"/>
            <a:ext cx="8077200" cy="303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5000"/>
              </a:lnSpc>
              <a:spcBef>
                <a:spcPct val="15000"/>
              </a:spcBef>
              <a:buClr>
                <a:srgbClr val="800080"/>
              </a:buClr>
              <a:buSzPct val="50000"/>
              <a:buFont typeface="Wingdings" panose="05000000000000000000" pitchFamily="2" charset="2"/>
              <a:buChar char="n"/>
            </a:pPr>
            <a:r>
              <a:rPr kumimoji="1" lang="zh-CN" altLang="en-US" sz="3000" b="1">
                <a:solidFill>
                  <a:srgbClr val="000099"/>
                </a:solidFill>
                <a:latin typeface="Times New Roman" panose="02020603050405020304" pitchFamily="18" charset="0"/>
                <a:ea typeface="仿宋_GB2312" pitchFamily="49" charset="-122"/>
              </a:rPr>
              <a:t>若按各个字符出现的概率不同而给予不等长编码，可望减少总编码长度。</a:t>
            </a:r>
          </a:p>
          <a:p>
            <a:pPr>
              <a:lnSpc>
                <a:spcPct val="105000"/>
              </a:lnSpc>
              <a:spcBef>
                <a:spcPct val="15000"/>
              </a:spcBef>
              <a:buClr>
                <a:srgbClr val="800080"/>
              </a:buClr>
              <a:buSzPct val="50000"/>
              <a:buFont typeface="Wingdings" panose="05000000000000000000" pitchFamily="2" charset="2"/>
              <a:buChar char="n"/>
            </a:pPr>
            <a:r>
              <a:rPr kumimoji="1" lang="zh-CN" altLang="en-US" sz="3000" b="1">
                <a:solidFill>
                  <a:srgbClr val="000099"/>
                </a:solidFill>
                <a:latin typeface="Times New Roman" panose="02020603050405020304" pitchFamily="18" charset="0"/>
                <a:ea typeface="仿宋_GB2312" pitchFamily="49" charset="-122"/>
              </a:rPr>
              <a:t>各字符出现概率为</a:t>
            </a:r>
            <a:r>
              <a:rPr kumimoji="1" lang="en-US" altLang="zh-CN" sz="3000" b="1">
                <a:solidFill>
                  <a:schemeClr val="tx2"/>
                </a:solidFill>
                <a:latin typeface="Times New Roman" panose="02020603050405020304" pitchFamily="18" charset="0"/>
                <a:ea typeface="仿宋_GB2312" pitchFamily="49" charset="-122"/>
              </a:rPr>
              <a:t>{ 2/18, 7/18, 4/18, 5/18</a:t>
            </a:r>
            <a:r>
              <a:rPr kumimoji="1" lang="en-US" altLang="zh-CN" sz="3000" b="1">
                <a:latin typeface="Times New Roman" panose="02020603050405020304" pitchFamily="18" charset="0"/>
                <a:ea typeface="仿宋_GB2312" pitchFamily="49" charset="-122"/>
              </a:rPr>
              <a:t> </a:t>
            </a:r>
            <a:r>
              <a:rPr kumimoji="1" lang="en-US" altLang="zh-CN" sz="3000" b="1">
                <a:solidFill>
                  <a:schemeClr val="tx2"/>
                </a:solidFill>
                <a:latin typeface="Times New Roman" panose="02020603050405020304" pitchFamily="18" charset="0"/>
                <a:ea typeface="仿宋_GB2312" pitchFamily="49" charset="-122"/>
              </a:rPr>
              <a:t>}</a:t>
            </a:r>
            <a:r>
              <a:rPr kumimoji="1" lang="en-US" altLang="zh-CN" sz="3000" b="1">
                <a:solidFill>
                  <a:schemeClr val="accent2"/>
                </a:solidFill>
                <a:latin typeface="Times New Roman" panose="02020603050405020304" pitchFamily="18" charset="0"/>
                <a:ea typeface="仿宋_GB2312" pitchFamily="49" charset="-122"/>
              </a:rPr>
              <a:t>,</a:t>
            </a:r>
            <a:r>
              <a:rPr kumimoji="1" lang="zh-CN" altLang="en-US" sz="3000" b="1">
                <a:solidFill>
                  <a:srgbClr val="000099"/>
                </a:solidFill>
                <a:latin typeface="Times New Roman" panose="02020603050405020304" pitchFamily="18" charset="0"/>
                <a:ea typeface="仿宋_GB2312" pitchFamily="49" charset="-122"/>
              </a:rPr>
              <a:t>化整为</a:t>
            </a:r>
            <a:r>
              <a:rPr kumimoji="1" lang="zh-CN" altLang="en-US" sz="3000" b="1">
                <a:latin typeface="Times New Roman" panose="02020603050405020304" pitchFamily="18" charset="0"/>
                <a:ea typeface="仿宋_GB2312" pitchFamily="49" charset="-122"/>
              </a:rPr>
              <a:t> </a:t>
            </a:r>
            <a:r>
              <a:rPr kumimoji="1" lang="en-US" altLang="zh-CN" sz="3000" b="1">
                <a:solidFill>
                  <a:schemeClr val="tx2"/>
                </a:solidFill>
                <a:latin typeface="Times New Roman" panose="02020603050405020304" pitchFamily="18" charset="0"/>
                <a:ea typeface="仿宋_GB2312" pitchFamily="49" charset="-122"/>
              </a:rPr>
              <a:t>{ 2, 7, 4</a:t>
            </a:r>
            <a:r>
              <a:rPr kumimoji="1" lang="zh-CN" altLang="en-GB" sz="3000" b="1">
                <a:solidFill>
                  <a:schemeClr val="tx2"/>
                </a:solidFill>
                <a:latin typeface="Times New Roman" panose="02020603050405020304" pitchFamily="18" charset="0"/>
                <a:ea typeface="仿宋_GB2312" pitchFamily="49" charset="-122"/>
              </a:rPr>
              <a:t>, </a:t>
            </a:r>
            <a:r>
              <a:rPr kumimoji="1" lang="en-US" altLang="zh-CN" sz="3000" b="1">
                <a:solidFill>
                  <a:schemeClr val="tx2"/>
                </a:solidFill>
                <a:latin typeface="Times New Roman" panose="02020603050405020304" pitchFamily="18" charset="0"/>
                <a:ea typeface="仿宋_GB2312" pitchFamily="49" charset="-122"/>
              </a:rPr>
              <a:t>5 }</a:t>
            </a:r>
            <a:r>
              <a:rPr kumimoji="1" lang="zh-CN" altLang="en-US" sz="3000" b="1">
                <a:solidFill>
                  <a:srgbClr val="000099"/>
                </a:solidFill>
                <a:latin typeface="Times New Roman" panose="02020603050405020304" pitchFamily="18" charset="0"/>
                <a:ea typeface="仿宋_GB2312" pitchFamily="49" charset="-122"/>
              </a:rPr>
              <a:t>。以它们为各叶结点上的权值</a:t>
            </a:r>
            <a:r>
              <a:rPr kumimoji="1" lang="en-US" altLang="zh-CN" sz="3000" b="1">
                <a:solidFill>
                  <a:srgbClr val="000099"/>
                </a:solidFill>
                <a:latin typeface="Times New Roman" panose="02020603050405020304" pitchFamily="18" charset="0"/>
                <a:ea typeface="仿宋_GB2312" pitchFamily="49" charset="-122"/>
              </a:rPr>
              <a:t>, </a:t>
            </a:r>
            <a:r>
              <a:rPr kumimoji="1" lang="zh-CN" altLang="en-US" sz="3000" b="1">
                <a:solidFill>
                  <a:srgbClr val="000099"/>
                </a:solidFill>
                <a:latin typeface="Times New Roman" panose="02020603050405020304" pitchFamily="18" charset="0"/>
                <a:ea typeface="仿宋_GB2312" pitchFamily="49" charset="-122"/>
              </a:rPr>
              <a:t>建立</a:t>
            </a:r>
            <a:r>
              <a:rPr kumimoji="1" lang="en-US" altLang="zh-CN" sz="3000" b="1">
                <a:solidFill>
                  <a:srgbClr val="000099"/>
                </a:solidFill>
                <a:latin typeface="Times New Roman" panose="02020603050405020304" pitchFamily="18" charset="0"/>
                <a:ea typeface="仿宋_GB2312" pitchFamily="49" charset="-122"/>
              </a:rPr>
              <a:t>Huffman</a:t>
            </a:r>
            <a:r>
              <a:rPr kumimoji="1" lang="zh-CN" altLang="en-US" sz="3000" b="1">
                <a:solidFill>
                  <a:srgbClr val="000099"/>
                </a:solidFill>
                <a:latin typeface="Times New Roman" panose="02020603050405020304" pitchFamily="18" charset="0"/>
                <a:ea typeface="仿宋_GB2312" pitchFamily="49" charset="-122"/>
              </a:rPr>
              <a:t>树。</a:t>
            </a:r>
            <a:r>
              <a:rPr kumimoji="1" lang="zh-CN" altLang="en-US" sz="3000" b="1">
                <a:solidFill>
                  <a:srgbClr val="009900"/>
                </a:solidFill>
                <a:latin typeface="Times New Roman" panose="02020603050405020304" pitchFamily="18" charset="0"/>
                <a:ea typeface="仿宋_GB2312" pitchFamily="49" charset="-122"/>
              </a:rPr>
              <a:t>左分支</a:t>
            </a:r>
            <a:r>
              <a:rPr kumimoji="1" lang="zh-CN" altLang="en-US" sz="3000" b="1">
                <a:solidFill>
                  <a:srgbClr val="000099"/>
                </a:solidFill>
                <a:latin typeface="Times New Roman" panose="02020603050405020304" pitchFamily="18" charset="0"/>
                <a:ea typeface="仿宋_GB2312" pitchFamily="49" charset="-122"/>
              </a:rPr>
              <a:t>赋</a:t>
            </a:r>
            <a:r>
              <a:rPr kumimoji="1" lang="zh-CN" altLang="en-US" sz="3000" b="1">
                <a:solidFill>
                  <a:schemeClr val="accent2"/>
                </a:solidFill>
                <a:latin typeface="Times New Roman" panose="02020603050405020304" pitchFamily="18" charset="0"/>
                <a:ea typeface="仿宋_GB2312" pitchFamily="49" charset="-122"/>
              </a:rPr>
              <a:t> </a:t>
            </a:r>
            <a:r>
              <a:rPr kumimoji="1" lang="en-US" altLang="zh-CN" sz="3000" b="1">
                <a:solidFill>
                  <a:schemeClr val="tx2"/>
                </a:solidFill>
                <a:latin typeface="Times New Roman" panose="02020603050405020304" pitchFamily="18" charset="0"/>
                <a:ea typeface="仿宋_GB2312" pitchFamily="49" charset="-122"/>
              </a:rPr>
              <a:t>0</a:t>
            </a:r>
            <a:r>
              <a:rPr kumimoji="1" lang="zh-CN" altLang="en-US" sz="3000" b="1">
                <a:solidFill>
                  <a:srgbClr val="000099"/>
                </a:solidFill>
                <a:latin typeface="Times New Roman" panose="02020603050405020304" pitchFamily="18" charset="0"/>
                <a:ea typeface="仿宋_GB2312" pitchFamily="49" charset="-122"/>
              </a:rPr>
              <a:t>，</a:t>
            </a:r>
            <a:r>
              <a:rPr kumimoji="1" lang="zh-CN" altLang="en-US" sz="3000" b="1">
                <a:solidFill>
                  <a:srgbClr val="009900"/>
                </a:solidFill>
                <a:latin typeface="Times New Roman" panose="02020603050405020304" pitchFamily="18" charset="0"/>
                <a:ea typeface="仿宋_GB2312" pitchFamily="49" charset="-122"/>
              </a:rPr>
              <a:t>右分支</a:t>
            </a:r>
            <a:r>
              <a:rPr kumimoji="1" lang="zh-CN" altLang="en-US" sz="3000" b="1">
                <a:solidFill>
                  <a:srgbClr val="000099"/>
                </a:solidFill>
                <a:latin typeface="Times New Roman" panose="02020603050405020304" pitchFamily="18" charset="0"/>
                <a:ea typeface="仿宋_GB2312" pitchFamily="49" charset="-122"/>
              </a:rPr>
              <a:t>赋</a:t>
            </a:r>
            <a:r>
              <a:rPr kumimoji="1" lang="zh-CN" altLang="en-US" sz="3000" b="1">
                <a:solidFill>
                  <a:schemeClr val="tx2"/>
                </a:solidFill>
                <a:latin typeface="Times New Roman" panose="02020603050405020304" pitchFamily="18" charset="0"/>
                <a:ea typeface="仿宋_GB2312" pitchFamily="49" charset="-122"/>
              </a:rPr>
              <a:t> </a:t>
            </a:r>
            <a:r>
              <a:rPr kumimoji="1" lang="en-US" altLang="zh-CN" sz="3000" b="1">
                <a:solidFill>
                  <a:schemeClr val="tx2"/>
                </a:solidFill>
                <a:latin typeface="Times New Roman" panose="02020603050405020304" pitchFamily="18" charset="0"/>
                <a:ea typeface="仿宋_GB2312" pitchFamily="49" charset="-122"/>
              </a:rPr>
              <a:t>1</a:t>
            </a:r>
            <a:r>
              <a:rPr kumimoji="1" lang="zh-CN" altLang="en-US" sz="3000" b="1">
                <a:solidFill>
                  <a:srgbClr val="000099"/>
                </a:solidFill>
                <a:latin typeface="Times New Roman" panose="02020603050405020304" pitchFamily="18" charset="0"/>
                <a:ea typeface="仿宋_GB2312" pitchFamily="49" charset="-122"/>
              </a:rPr>
              <a:t>，得</a:t>
            </a:r>
            <a:r>
              <a:rPr kumimoji="1" lang="en-US" altLang="zh-CN" sz="3000" b="1">
                <a:solidFill>
                  <a:srgbClr val="000099"/>
                </a:solidFill>
                <a:latin typeface="Times New Roman" panose="02020603050405020304" pitchFamily="18" charset="0"/>
                <a:ea typeface="仿宋_GB2312" pitchFamily="49" charset="-122"/>
              </a:rPr>
              <a:t>Huffman</a:t>
            </a:r>
            <a:r>
              <a:rPr kumimoji="1" lang="zh-CN" altLang="en-US" sz="3000" b="1">
                <a:solidFill>
                  <a:srgbClr val="000099"/>
                </a:solidFill>
                <a:latin typeface="Times New Roman" panose="02020603050405020304" pitchFamily="18" charset="0"/>
                <a:ea typeface="仿宋_GB2312" pitchFamily="49" charset="-122"/>
              </a:rPr>
              <a:t>编码</a:t>
            </a:r>
            <a:r>
              <a:rPr kumimoji="1" lang="zh-CN" altLang="en-GB" sz="3000" b="1">
                <a:solidFill>
                  <a:srgbClr val="000099"/>
                </a:solidFill>
                <a:latin typeface="Times New Roman" panose="02020603050405020304" pitchFamily="18" charset="0"/>
                <a:ea typeface="仿宋_GB2312" pitchFamily="49" charset="-122"/>
              </a:rPr>
              <a:t>(变长编码)</a:t>
            </a:r>
            <a:r>
              <a:rPr kumimoji="1" lang="zh-CN" altLang="en-US" sz="3000" b="1">
                <a:solidFill>
                  <a:srgbClr val="000099"/>
                </a:solidFill>
                <a:latin typeface="Times New Roman" panose="02020603050405020304" pitchFamily="18" charset="0"/>
                <a:ea typeface="仿宋_GB2312" pitchFamily="49" charset="-122"/>
              </a:rPr>
              <a:t>。</a:t>
            </a:r>
          </a:p>
        </p:txBody>
      </p:sp>
      <p:grpSp>
        <p:nvGrpSpPr>
          <p:cNvPr id="303132" name="Group 28">
            <a:extLst>
              <a:ext uri="{FF2B5EF4-FFF2-40B4-BE49-F238E27FC236}">
                <a16:creationId xmlns:a16="http://schemas.microsoft.com/office/drawing/2014/main" id="{06FF9CC0-8467-43D1-8B48-7691E04BADA2}"/>
              </a:ext>
            </a:extLst>
          </p:cNvPr>
          <p:cNvGrpSpPr>
            <a:grpSpLocks/>
          </p:cNvGrpSpPr>
          <p:nvPr/>
        </p:nvGrpSpPr>
        <p:grpSpPr bwMode="auto">
          <a:xfrm>
            <a:off x="3352800" y="773113"/>
            <a:ext cx="2514600" cy="2212975"/>
            <a:chOff x="2112" y="487"/>
            <a:chExt cx="1584" cy="1394"/>
          </a:xfrm>
        </p:grpSpPr>
        <p:sp>
          <p:nvSpPr>
            <p:cNvPr id="303106" name="Line 2">
              <a:extLst>
                <a:ext uri="{FF2B5EF4-FFF2-40B4-BE49-F238E27FC236}">
                  <a16:creationId xmlns:a16="http://schemas.microsoft.com/office/drawing/2014/main" id="{9098EB87-05C5-416B-BCBF-5F32D904767F}"/>
                </a:ext>
              </a:extLst>
            </p:cNvPr>
            <p:cNvSpPr>
              <a:spLocks noChangeShapeType="1"/>
            </p:cNvSpPr>
            <p:nvPr/>
          </p:nvSpPr>
          <p:spPr bwMode="auto">
            <a:xfrm flipH="1">
              <a:off x="3120" y="1159"/>
              <a:ext cx="96" cy="24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108" name="Line 4">
              <a:extLst>
                <a:ext uri="{FF2B5EF4-FFF2-40B4-BE49-F238E27FC236}">
                  <a16:creationId xmlns:a16="http://schemas.microsoft.com/office/drawing/2014/main" id="{CE4B8DEE-F341-45DE-9A7A-C3A6E62A217B}"/>
                </a:ext>
              </a:extLst>
            </p:cNvPr>
            <p:cNvSpPr>
              <a:spLocks noChangeShapeType="1"/>
            </p:cNvSpPr>
            <p:nvPr/>
          </p:nvSpPr>
          <p:spPr bwMode="auto">
            <a:xfrm>
              <a:off x="2928" y="583"/>
              <a:ext cx="576" cy="76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109" name="Line 5">
              <a:extLst>
                <a:ext uri="{FF2B5EF4-FFF2-40B4-BE49-F238E27FC236}">
                  <a16:creationId xmlns:a16="http://schemas.microsoft.com/office/drawing/2014/main" id="{60E258A1-2BC2-4272-A0CB-F01791DE6C1D}"/>
                </a:ext>
              </a:extLst>
            </p:cNvPr>
            <p:cNvSpPr>
              <a:spLocks noChangeShapeType="1"/>
            </p:cNvSpPr>
            <p:nvPr/>
          </p:nvSpPr>
          <p:spPr bwMode="auto">
            <a:xfrm>
              <a:off x="2640" y="1015"/>
              <a:ext cx="96" cy="336"/>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110" name="Line 6">
              <a:extLst>
                <a:ext uri="{FF2B5EF4-FFF2-40B4-BE49-F238E27FC236}">
                  <a16:creationId xmlns:a16="http://schemas.microsoft.com/office/drawing/2014/main" id="{392E358A-A472-4A8F-B4F1-8CEC16B36951}"/>
                </a:ext>
              </a:extLst>
            </p:cNvPr>
            <p:cNvSpPr>
              <a:spLocks noChangeShapeType="1"/>
            </p:cNvSpPr>
            <p:nvPr/>
          </p:nvSpPr>
          <p:spPr bwMode="auto">
            <a:xfrm flipH="1">
              <a:off x="2304" y="679"/>
              <a:ext cx="528" cy="72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111" name="Oval 7">
              <a:extLst>
                <a:ext uri="{FF2B5EF4-FFF2-40B4-BE49-F238E27FC236}">
                  <a16:creationId xmlns:a16="http://schemas.microsoft.com/office/drawing/2014/main" id="{893AE227-EAD2-4218-AC21-EB571DCFA420}"/>
                </a:ext>
              </a:extLst>
            </p:cNvPr>
            <p:cNvSpPr>
              <a:spLocks noChangeArrowheads="1"/>
            </p:cNvSpPr>
            <p:nvPr/>
          </p:nvSpPr>
          <p:spPr bwMode="auto">
            <a:xfrm>
              <a:off x="2784" y="487"/>
              <a:ext cx="288" cy="288"/>
            </a:xfrm>
            <a:prstGeom prst="ellipse">
              <a:avLst/>
            </a:prstGeom>
            <a:solidFill>
              <a:schemeClr val="folHlink"/>
            </a:soli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endParaRPr lang="en-US"/>
            </a:p>
          </p:txBody>
        </p:sp>
        <p:sp>
          <p:nvSpPr>
            <p:cNvPr id="303112" name="Oval 8">
              <a:extLst>
                <a:ext uri="{FF2B5EF4-FFF2-40B4-BE49-F238E27FC236}">
                  <a16:creationId xmlns:a16="http://schemas.microsoft.com/office/drawing/2014/main" id="{24025C5B-0043-4361-A2E8-76CECB926E06}"/>
                </a:ext>
              </a:extLst>
            </p:cNvPr>
            <p:cNvSpPr>
              <a:spLocks noChangeArrowheads="1"/>
            </p:cNvSpPr>
            <p:nvPr/>
          </p:nvSpPr>
          <p:spPr bwMode="auto">
            <a:xfrm>
              <a:off x="2448" y="871"/>
              <a:ext cx="288" cy="288"/>
            </a:xfrm>
            <a:prstGeom prst="ellipse">
              <a:avLst/>
            </a:prstGeom>
            <a:solidFill>
              <a:schemeClr val="folHlink"/>
            </a:soli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endParaRPr lang="en-US"/>
            </a:p>
          </p:txBody>
        </p:sp>
        <p:sp>
          <p:nvSpPr>
            <p:cNvPr id="303113" name="Oval 9">
              <a:extLst>
                <a:ext uri="{FF2B5EF4-FFF2-40B4-BE49-F238E27FC236}">
                  <a16:creationId xmlns:a16="http://schemas.microsoft.com/office/drawing/2014/main" id="{6EB5EDA0-CBB1-461E-8E5E-A444E93FB42A}"/>
                </a:ext>
              </a:extLst>
            </p:cNvPr>
            <p:cNvSpPr>
              <a:spLocks noChangeArrowheads="1"/>
            </p:cNvSpPr>
            <p:nvPr/>
          </p:nvSpPr>
          <p:spPr bwMode="auto">
            <a:xfrm>
              <a:off x="3120" y="871"/>
              <a:ext cx="288" cy="288"/>
            </a:xfrm>
            <a:prstGeom prst="ellipse">
              <a:avLst/>
            </a:prstGeom>
            <a:solidFill>
              <a:schemeClr val="folHlink"/>
            </a:soli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endParaRPr lang="en-US"/>
            </a:p>
          </p:txBody>
        </p:sp>
        <p:sp>
          <p:nvSpPr>
            <p:cNvPr id="303114" name="Rectangle 10">
              <a:extLst>
                <a:ext uri="{FF2B5EF4-FFF2-40B4-BE49-F238E27FC236}">
                  <a16:creationId xmlns:a16="http://schemas.microsoft.com/office/drawing/2014/main" id="{9633EDED-81A7-4162-B1EC-5B680C850BA1}"/>
                </a:ext>
              </a:extLst>
            </p:cNvPr>
            <p:cNvSpPr>
              <a:spLocks noChangeArrowheads="1"/>
            </p:cNvSpPr>
            <p:nvPr/>
          </p:nvSpPr>
          <p:spPr bwMode="auto">
            <a:xfrm>
              <a:off x="2112" y="1351"/>
              <a:ext cx="288" cy="240"/>
            </a:xfrm>
            <a:prstGeom prst="rect">
              <a:avLst/>
            </a:prstGeom>
            <a:solidFill>
              <a:srgbClr val="FFFF00"/>
            </a:solidFill>
            <a:ln>
              <a:noFill/>
            </a:ln>
            <a:effectLst>
              <a:outerShdw dist="35921" dir="2700000" algn="ctr" rotWithShape="0">
                <a:schemeClr val="bg2"/>
              </a:outerShdw>
            </a:effectLst>
            <a:extLst>
              <a:ext uri="{91240B29-F687-4F45-9708-019B960494DF}">
                <a14:hiddenLine xmlns:a14="http://schemas.microsoft.com/office/drawing/2010/main" w="12700">
                  <a:solidFill>
                    <a:srgbClr val="009900"/>
                  </a:solidFill>
                  <a:miter lim="800000"/>
                  <a:headEnd/>
                  <a:tailEnd/>
                </a14:hiddenLine>
              </a:ext>
            </a:extLst>
          </p:spPr>
          <p:txBody>
            <a:bodyPr wrap="none" anchor="ctr"/>
            <a:lstStyle/>
            <a:p>
              <a:endParaRPr lang="en-US"/>
            </a:p>
          </p:txBody>
        </p:sp>
        <p:sp>
          <p:nvSpPr>
            <p:cNvPr id="303115" name="Text Box 11">
              <a:extLst>
                <a:ext uri="{FF2B5EF4-FFF2-40B4-BE49-F238E27FC236}">
                  <a16:creationId xmlns:a16="http://schemas.microsoft.com/office/drawing/2014/main" id="{FCD2F6C8-FD2C-4B0E-8DFE-150F27897264}"/>
                </a:ext>
              </a:extLst>
            </p:cNvPr>
            <p:cNvSpPr txBox="1">
              <a:spLocks noChangeArrowheads="1"/>
            </p:cNvSpPr>
            <p:nvPr/>
          </p:nvSpPr>
          <p:spPr bwMode="auto">
            <a:xfrm>
              <a:off x="2160" y="130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7</a:t>
              </a:r>
              <a:endParaRPr kumimoji="1" lang="en-US" altLang="zh-CN" sz="2400">
                <a:latin typeface="Times New Roman" panose="02020603050405020304" pitchFamily="18" charset="0"/>
              </a:endParaRPr>
            </a:p>
          </p:txBody>
        </p:sp>
        <p:sp>
          <p:nvSpPr>
            <p:cNvPr id="303116" name="Rectangle 12">
              <a:extLst>
                <a:ext uri="{FF2B5EF4-FFF2-40B4-BE49-F238E27FC236}">
                  <a16:creationId xmlns:a16="http://schemas.microsoft.com/office/drawing/2014/main" id="{25863ABF-AD79-4B4D-8EF1-863FDD1DAB07}"/>
                </a:ext>
              </a:extLst>
            </p:cNvPr>
            <p:cNvSpPr>
              <a:spLocks noChangeArrowheads="1"/>
            </p:cNvSpPr>
            <p:nvPr/>
          </p:nvSpPr>
          <p:spPr bwMode="auto">
            <a:xfrm>
              <a:off x="2544" y="1351"/>
              <a:ext cx="288" cy="240"/>
            </a:xfrm>
            <a:prstGeom prst="rect">
              <a:avLst/>
            </a:prstGeom>
            <a:solidFill>
              <a:srgbClr val="FFFF00"/>
            </a:solidFill>
            <a:ln>
              <a:noFill/>
            </a:ln>
            <a:effectLst>
              <a:outerShdw dist="35921" dir="2700000" algn="ctr" rotWithShape="0">
                <a:schemeClr val="bg2"/>
              </a:outerShdw>
            </a:effectLst>
            <a:extLst>
              <a:ext uri="{91240B29-F687-4F45-9708-019B960494DF}">
                <a14:hiddenLine xmlns:a14="http://schemas.microsoft.com/office/drawing/2010/main" w="12700">
                  <a:solidFill>
                    <a:srgbClr val="009900"/>
                  </a:solidFill>
                  <a:miter lim="800000"/>
                  <a:headEnd/>
                  <a:tailEnd/>
                </a14:hiddenLine>
              </a:ext>
            </a:extLst>
          </p:spPr>
          <p:txBody>
            <a:bodyPr wrap="none" anchor="ctr"/>
            <a:lstStyle/>
            <a:p>
              <a:endParaRPr lang="en-US"/>
            </a:p>
          </p:txBody>
        </p:sp>
        <p:sp>
          <p:nvSpPr>
            <p:cNvPr id="303117" name="Rectangle 13">
              <a:extLst>
                <a:ext uri="{FF2B5EF4-FFF2-40B4-BE49-F238E27FC236}">
                  <a16:creationId xmlns:a16="http://schemas.microsoft.com/office/drawing/2014/main" id="{FC7E4B36-6A6F-4B57-AFD0-7284C82573A1}"/>
                </a:ext>
              </a:extLst>
            </p:cNvPr>
            <p:cNvSpPr>
              <a:spLocks noChangeArrowheads="1"/>
            </p:cNvSpPr>
            <p:nvPr/>
          </p:nvSpPr>
          <p:spPr bwMode="auto">
            <a:xfrm>
              <a:off x="3408" y="1351"/>
              <a:ext cx="288" cy="240"/>
            </a:xfrm>
            <a:prstGeom prst="rect">
              <a:avLst/>
            </a:prstGeom>
            <a:solidFill>
              <a:srgbClr val="FFFF00"/>
            </a:solidFill>
            <a:ln>
              <a:noFill/>
            </a:ln>
            <a:effectLst>
              <a:outerShdw dist="35921" dir="2700000" algn="ctr" rotWithShape="0">
                <a:schemeClr val="bg2"/>
              </a:outerShdw>
            </a:effectLst>
            <a:extLst>
              <a:ext uri="{91240B29-F687-4F45-9708-019B960494DF}">
                <a14:hiddenLine xmlns:a14="http://schemas.microsoft.com/office/drawing/2010/main" w="12700">
                  <a:solidFill>
                    <a:srgbClr val="009900"/>
                  </a:solidFill>
                  <a:miter lim="800000"/>
                  <a:headEnd/>
                  <a:tailEnd/>
                </a14:hiddenLine>
              </a:ext>
            </a:extLst>
          </p:spPr>
          <p:txBody>
            <a:bodyPr wrap="none" anchor="ctr"/>
            <a:lstStyle/>
            <a:p>
              <a:endParaRPr lang="en-US"/>
            </a:p>
          </p:txBody>
        </p:sp>
        <p:sp>
          <p:nvSpPr>
            <p:cNvPr id="303118" name="Rectangle 14">
              <a:extLst>
                <a:ext uri="{FF2B5EF4-FFF2-40B4-BE49-F238E27FC236}">
                  <a16:creationId xmlns:a16="http://schemas.microsoft.com/office/drawing/2014/main" id="{C2B94EBE-58A4-4AC9-AA7E-7D2B0618E006}"/>
                </a:ext>
              </a:extLst>
            </p:cNvPr>
            <p:cNvSpPr>
              <a:spLocks noChangeArrowheads="1"/>
            </p:cNvSpPr>
            <p:nvPr/>
          </p:nvSpPr>
          <p:spPr bwMode="auto">
            <a:xfrm>
              <a:off x="2976" y="1351"/>
              <a:ext cx="288" cy="240"/>
            </a:xfrm>
            <a:prstGeom prst="rect">
              <a:avLst/>
            </a:prstGeom>
            <a:solidFill>
              <a:srgbClr val="FFFF00"/>
            </a:solidFill>
            <a:ln>
              <a:noFill/>
            </a:ln>
            <a:effectLst>
              <a:outerShdw dist="35921" dir="2700000" algn="ctr" rotWithShape="0">
                <a:schemeClr val="bg2"/>
              </a:outerShdw>
            </a:effectLst>
            <a:extLst>
              <a:ext uri="{91240B29-F687-4F45-9708-019B960494DF}">
                <a14:hiddenLine xmlns:a14="http://schemas.microsoft.com/office/drawing/2010/main" w="12700">
                  <a:solidFill>
                    <a:srgbClr val="009900"/>
                  </a:solidFill>
                  <a:miter lim="800000"/>
                  <a:headEnd/>
                  <a:tailEnd/>
                </a14:hiddenLine>
              </a:ext>
            </a:extLst>
          </p:spPr>
          <p:txBody>
            <a:bodyPr wrap="none" anchor="ctr"/>
            <a:lstStyle/>
            <a:p>
              <a:endParaRPr lang="en-US"/>
            </a:p>
          </p:txBody>
        </p:sp>
        <p:sp>
          <p:nvSpPr>
            <p:cNvPr id="303119" name="Text Box 15">
              <a:extLst>
                <a:ext uri="{FF2B5EF4-FFF2-40B4-BE49-F238E27FC236}">
                  <a16:creationId xmlns:a16="http://schemas.microsoft.com/office/drawing/2014/main" id="{9AAC37AB-AD29-4712-89B4-CC38996E0515}"/>
                </a:ext>
              </a:extLst>
            </p:cNvPr>
            <p:cNvSpPr txBox="1">
              <a:spLocks noChangeArrowheads="1"/>
            </p:cNvSpPr>
            <p:nvPr/>
          </p:nvSpPr>
          <p:spPr bwMode="auto">
            <a:xfrm>
              <a:off x="2556" y="130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303120" name="Text Box 16">
              <a:extLst>
                <a:ext uri="{FF2B5EF4-FFF2-40B4-BE49-F238E27FC236}">
                  <a16:creationId xmlns:a16="http://schemas.microsoft.com/office/drawing/2014/main" id="{752E5935-E946-43E2-A6D1-2399C39BBB36}"/>
                </a:ext>
              </a:extLst>
            </p:cNvPr>
            <p:cNvSpPr txBox="1">
              <a:spLocks noChangeArrowheads="1"/>
            </p:cNvSpPr>
            <p:nvPr/>
          </p:nvSpPr>
          <p:spPr bwMode="auto">
            <a:xfrm>
              <a:off x="3024" y="130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5</a:t>
              </a:r>
              <a:endParaRPr kumimoji="1" lang="en-US" altLang="zh-CN" sz="2400">
                <a:latin typeface="Times New Roman" panose="02020603050405020304" pitchFamily="18" charset="0"/>
              </a:endParaRPr>
            </a:p>
          </p:txBody>
        </p:sp>
        <p:sp>
          <p:nvSpPr>
            <p:cNvPr id="303121" name="Text Box 17">
              <a:extLst>
                <a:ext uri="{FF2B5EF4-FFF2-40B4-BE49-F238E27FC236}">
                  <a16:creationId xmlns:a16="http://schemas.microsoft.com/office/drawing/2014/main" id="{0278FCF3-0F58-4412-B8A8-6EA54CD31640}"/>
                </a:ext>
              </a:extLst>
            </p:cNvPr>
            <p:cNvSpPr txBox="1">
              <a:spLocks noChangeArrowheads="1"/>
            </p:cNvSpPr>
            <p:nvPr/>
          </p:nvSpPr>
          <p:spPr bwMode="auto">
            <a:xfrm>
              <a:off x="3420" y="1312"/>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4</a:t>
              </a:r>
              <a:endParaRPr kumimoji="1" lang="en-US" altLang="zh-CN" sz="2400">
                <a:latin typeface="Times New Roman" panose="02020603050405020304" pitchFamily="18" charset="0"/>
              </a:endParaRPr>
            </a:p>
          </p:txBody>
        </p:sp>
        <p:sp>
          <p:nvSpPr>
            <p:cNvPr id="303122" name="Text Box 18">
              <a:extLst>
                <a:ext uri="{FF2B5EF4-FFF2-40B4-BE49-F238E27FC236}">
                  <a16:creationId xmlns:a16="http://schemas.microsoft.com/office/drawing/2014/main" id="{8EF565B4-DAAF-4C09-8B02-5481E1999690}"/>
                </a:ext>
              </a:extLst>
            </p:cNvPr>
            <p:cNvSpPr txBox="1">
              <a:spLocks noChangeArrowheads="1"/>
            </p:cNvSpPr>
            <p:nvPr/>
          </p:nvSpPr>
          <p:spPr bwMode="auto">
            <a:xfrm>
              <a:off x="2556" y="544"/>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rPr>
                <a:t>0</a:t>
              </a:r>
              <a:endParaRPr kumimoji="1" lang="en-US" altLang="zh-CN" sz="2400">
                <a:latin typeface="Times New Roman" panose="02020603050405020304" pitchFamily="18" charset="0"/>
              </a:endParaRPr>
            </a:p>
          </p:txBody>
        </p:sp>
        <p:sp>
          <p:nvSpPr>
            <p:cNvPr id="303123" name="Text Box 19">
              <a:extLst>
                <a:ext uri="{FF2B5EF4-FFF2-40B4-BE49-F238E27FC236}">
                  <a16:creationId xmlns:a16="http://schemas.microsoft.com/office/drawing/2014/main" id="{6204681C-B834-4511-A5E8-7272AC38CEA8}"/>
                </a:ext>
              </a:extLst>
            </p:cNvPr>
            <p:cNvSpPr txBox="1">
              <a:spLocks noChangeArrowheads="1"/>
            </p:cNvSpPr>
            <p:nvPr/>
          </p:nvSpPr>
          <p:spPr bwMode="auto">
            <a:xfrm>
              <a:off x="3132" y="535"/>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rPr>
                <a:t>1</a:t>
              </a:r>
              <a:endParaRPr kumimoji="1" lang="en-US" altLang="zh-CN" sz="2400">
                <a:latin typeface="Times New Roman" panose="02020603050405020304" pitchFamily="18" charset="0"/>
              </a:endParaRPr>
            </a:p>
          </p:txBody>
        </p:sp>
        <p:sp>
          <p:nvSpPr>
            <p:cNvPr id="303124" name="Text Box 20">
              <a:extLst>
                <a:ext uri="{FF2B5EF4-FFF2-40B4-BE49-F238E27FC236}">
                  <a16:creationId xmlns:a16="http://schemas.microsoft.com/office/drawing/2014/main" id="{9B751D68-7D5A-49CA-B4D7-336DB04E08F2}"/>
                </a:ext>
              </a:extLst>
            </p:cNvPr>
            <p:cNvSpPr txBox="1">
              <a:spLocks noChangeArrowheads="1"/>
            </p:cNvSpPr>
            <p:nvPr/>
          </p:nvSpPr>
          <p:spPr bwMode="auto">
            <a:xfrm>
              <a:off x="2976" y="1015"/>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rPr>
                <a:t>0</a:t>
              </a:r>
              <a:endParaRPr kumimoji="1" lang="en-US" altLang="zh-CN" sz="2400">
                <a:latin typeface="Times New Roman" panose="02020603050405020304" pitchFamily="18" charset="0"/>
              </a:endParaRPr>
            </a:p>
          </p:txBody>
        </p:sp>
        <p:sp>
          <p:nvSpPr>
            <p:cNvPr id="303125" name="Text Box 21">
              <a:extLst>
                <a:ext uri="{FF2B5EF4-FFF2-40B4-BE49-F238E27FC236}">
                  <a16:creationId xmlns:a16="http://schemas.microsoft.com/office/drawing/2014/main" id="{A87B2E55-35F5-401D-A739-4DB426A36012}"/>
                </a:ext>
              </a:extLst>
            </p:cNvPr>
            <p:cNvSpPr txBox="1">
              <a:spLocks noChangeArrowheads="1"/>
            </p:cNvSpPr>
            <p:nvPr/>
          </p:nvSpPr>
          <p:spPr bwMode="auto">
            <a:xfrm>
              <a:off x="2208" y="1015"/>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rPr>
                <a:t>0</a:t>
              </a:r>
              <a:endParaRPr kumimoji="1" lang="en-US" altLang="zh-CN" sz="2400">
                <a:latin typeface="Times New Roman" panose="02020603050405020304" pitchFamily="18" charset="0"/>
              </a:endParaRPr>
            </a:p>
          </p:txBody>
        </p:sp>
        <p:sp>
          <p:nvSpPr>
            <p:cNvPr id="303126" name="Text Box 22">
              <a:extLst>
                <a:ext uri="{FF2B5EF4-FFF2-40B4-BE49-F238E27FC236}">
                  <a16:creationId xmlns:a16="http://schemas.microsoft.com/office/drawing/2014/main" id="{B3A35B61-2F7D-45AE-B06D-C35AC2F17C7C}"/>
                </a:ext>
              </a:extLst>
            </p:cNvPr>
            <p:cNvSpPr txBox="1">
              <a:spLocks noChangeArrowheads="1"/>
            </p:cNvSpPr>
            <p:nvPr/>
          </p:nvSpPr>
          <p:spPr bwMode="auto">
            <a:xfrm>
              <a:off x="3420" y="1015"/>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rPr>
                <a:t>1</a:t>
              </a:r>
              <a:endParaRPr kumimoji="1" lang="en-US" altLang="zh-CN" sz="2400">
                <a:latin typeface="Times New Roman" panose="02020603050405020304" pitchFamily="18" charset="0"/>
              </a:endParaRPr>
            </a:p>
          </p:txBody>
        </p:sp>
        <p:sp>
          <p:nvSpPr>
            <p:cNvPr id="303127" name="Text Box 23">
              <a:extLst>
                <a:ext uri="{FF2B5EF4-FFF2-40B4-BE49-F238E27FC236}">
                  <a16:creationId xmlns:a16="http://schemas.microsoft.com/office/drawing/2014/main" id="{B7262918-047B-4EAF-81D5-62E273AD0D43}"/>
                </a:ext>
              </a:extLst>
            </p:cNvPr>
            <p:cNvSpPr txBox="1">
              <a:spLocks noChangeArrowheads="1"/>
            </p:cNvSpPr>
            <p:nvPr/>
          </p:nvSpPr>
          <p:spPr bwMode="auto">
            <a:xfrm>
              <a:off x="2688" y="1015"/>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rPr>
                <a:t>1</a:t>
              </a:r>
              <a:endParaRPr kumimoji="1" lang="en-US" altLang="zh-CN" sz="2400">
                <a:latin typeface="Times New Roman" panose="02020603050405020304" pitchFamily="18" charset="0"/>
              </a:endParaRPr>
            </a:p>
          </p:txBody>
        </p:sp>
        <p:sp>
          <p:nvSpPr>
            <p:cNvPr id="303128" name="Text Box 24">
              <a:extLst>
                <a:ext uri="{FF2B5EF4-FFF2-40B4-BE49-F238E27FC236}">
                  <a16:creationId xmlns:a16="http://schemas.microsoft.com/office/drawing/2014/main" id="{214320CD-0E31-49C0-9D81-195DE376E310}"/>
                </a:ext>
              </a:extLst>
            </p:cNvPr>
            <p:cNvSpPr txBox="1">
              <a:spLocks noChangeArrowheads="1"/>
            </p:cNvSpPr>
            <p:nvPr/>
          </p:nvSpPr>
          <p:spPr bwMode="auto">
            <a:xfrm>
              <a:off x="2160" y="1545"/>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effectLst>
                    <a:outerShdw blurRad="38100" dist="38100" dir="2700000" algn="tl">
                      <a:srgbClr val="C0C0C0"/>
                    </a:outerShdw>
                  </a:effectLst>
                  <a:latin typeface="Times New Roman" panose="02020603050405020304" pitchFamily="18" charset="0"/>
                </a:rPr>
                <a:t>A</a:t>
              </a:r>
              <a:endParaRPr kumimoji="1" lang="en-US" altLang="zh-CN" sz="2400">
                <a:latin typeface="Times New Roman" panose="02020603050405020304" pitchFamily="18" charset="0"/>
              </a:endParaRPr>
            </a:p>
          </p:txBody>
        </p:sp>
        <p:sp>
          <p:nvSpPr>
            <p:cNvPr id="303129" name="Text Box 25">
              <a:extLst>
                <a:ext uri="{FF2B5EF4-FFF2-40B4-BE49-F238E27FC236}">
                  <a16:creationId xmlns:a16="http://schemas.microsoft.com/office/drawing/2014/main" id="{9A146632-88E1-4867-B7CB-21B718367156}"/>
                </a:ext>
              </a:extLst>
            </p:cNvPr>
            <p:cNvSpPr txBox="1">
              <a:spLocks noChangeArrowheads="1"/>
            </p:cNvSpPr>
            <p:nvPr/>
          </p:nvSpPr>
          <p:spPr bwMode="auto">
            <a:xfrm>
              <a:off x="2544" y="1545"/>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effectLst>
                    <a:outerShdw blurRad="38100" dist="38100" dir="2700000" algn="tl">
                      <a:srgbClr val="C0C0C0"/>
                    </a:outerShdw>
                  </a:effectLst>
                  <a:latin typeface="Times New Roman" panose="02020603050405020304" pitchFamily="18" charset="0"/>
                </a:rPr>
                <a:t>C</a:t>
              </a:r>
              <a:endParaRPr kumimoji="1" lang="en-US" altLang="zh-CN" sz="2400">
                <a:latin typeface="Times New Roman" panose="02020603050405020304" pitchFamily="18" charset="0"/>
              </a:endParaRPr>
            </a:p>
          </p:txBody>
        </p:sp>
        <p:sp>
          <p:nvSpPr>
            <p:cNvPr id="303130" name="Text Box 26">
              <a:extLst>
                <a:ext uri="{FF2B5EF4-FFF2-40B4-BE49-F238E27FC236}">
                  <a16:creationId xmlns:a16="http://schemas.microsoft.com/office/drawing/2014/main" id="{6E1E38DF-EB93-4E70-9332-06A6F7D5B5C9}"/>
                </a:ext>
              </a:extLst>
            </p:cNvPr>
            <p:cNvSpPr txBox="1">
              <a:spLocks noChangeArrowheads="1"/>
            </p:cNvSpPr>
            <p:nvPr/>
          </p:nvSpPr>
          <p:spPr bwMode="auto">
            <a:xfrm>
              <a:off x="2992" y="1554"/>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effectLst>
                    <a:outerShdw blurRad="38100" dist="38100" dir="2700000" algn="tl">
                      <a:srgbClr val="C0C0C0"/>
                    </a:outerShdw>
                  </a:effectLst>
                  <a:latin typeface="Times New Roman" panose="02020603050405020304" pitchFamily="18" charset="0"/>
                </a:rPr>
                <a:t>T</a:t>
              </a:r>
              <a:endParaRPr kumimoji="1" lang="en-US" altLang="zh-CN" sz="2400">
                <a:latin typeface="Times New Roman" panose="02020603050405020304" pitchFamily="18" charset="0"/>
              </a:endParaRPr>
            </a:p>
          </p:txBody>
        </p:sp>
        <p:sp>
          <p:nvSpPr>
            <p:cNvPr id="303131" name="Text Box 27">
              <a:extLst>
                <a:ext uri="{FF2B5EF4-FFF2-40B4-BE49-F238E27FC236}">
                  <a16:creationId xmlns:a16="http://schemas.microsoft.com/office/drawing/2014/main" id="{7CBC6C08-1A84-456F-8192-9B3A6E9E162D}"/>
                </a:ext>
              </a:extLst>
            </p:cNvPr>
            <p:cNvSpPr txBox="1">
              <a:spLocks noChangeArrowheads="1"/>
            </p:cNvSpPr>
            <p:nvPr/>
          </p:nvSpPr>
          <p:spPr bwMode="auto">
            <a:xfrm>
              <a:off x="3408" y="1545"/>
              <a:ext cx="24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effectLst>
                    <a:outerShdw blurRad="38100" dist="38100" dir="2700000" algn="tl">
                      <a:srgbClr val="C0C0C0"/>
                    </a:outerShdw>
                  </a:effectLst>
                  <a:latin typeface="Times New Roman" panose="02020603050405020304" pitchFamily="18" charset="0"/>
                </a:rPr>
                <a:t>S</a:t>
              </a:r>
              <a:endParaRPr kumimoji="1" lang="en-US" altLang="zh-CN" sz="2400">
                <a:latin typeface="Times New Roman" panose="02020603050405020304" pitchFamily="18" charset="0"/>
              </a:endParaRPr>
            </a:p>
          </p:txBody>
        </p:sp>
      </p:grpSp>
    </p:spTree>
  </p:cSld>
  <p:clrMapOvr>
    <a:masterClrMapping/>
  </p:clrMapOvr>
  <p:transition>
    <p:wipe dir="r"/>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2">
            <a:extLst>
              <a:ext uri="{FF2B5EF4-FFF2-40B4-BE49-F238E27FC236}">
                <a16:creationId xmlns:a16="http://schemas.microsoft.com/office/drawing/2014/main" id="{329FC1B6-8D50-4973-BE95-CDFC3DC95FCC}"/>
              </a:ext>
            </a:extLst>
          </p:cNvPr>
          <p:cNvSpPr>
            <a:spLocks noGrp="1"/>
          </p:cNvSpPr>
          <p:nvPr>
            <p:ph type="sldNum" sz="quarter" idx="11"/>
          </p:nvPr>
        </p:nvSpPr>
        <p:spPr/>
        <p:txBody>
          <a:bodyPr/>
          <a:lstStyle/>
          <a:p>
            <a:fld id="{52844F6F-7B5E-4570-939D-8FA3AAEF306E}" type="slidenum">
              <a:rPr lang="en-US" altLang="zh-CN"/>
              <a:pPr/>
              <a:t>179</a:t>
            </a:fld>
            <a:endParaRPr lang="en-US" altLang="zh-CN"/>
          </a:p>
        </p:txBody>
      </p:sp>
      <p:sp>
        <p:nvSpPr>
          <p:cNvPr id="304130" name="Rectangle 2">
            <a:extLst>
              <a:ext uri="{FF2B5EF4-FFF2-40B4-BE49-F238E27FC236}">
                <a16:creationId xmlns:a16="http://schemas.microsoft.com/office/drawing/2014/main" id="{8799D2DE-F361-4A56-9378-93CDF10C96F5}"/>
              </a:ext>
            </a:extLst>
          </p:cNvPr>
          <p:cNvSpPr>
            <a:spLocks noChangeArrowheads="1"/>
          </p:cNvSpPr>
          <p:nvPr/>
        </p:nvSpPr>
        <p:spPr bwMode="auto">
          <a:xfrm>
            <a:off x="576263" y="676275"/>
            <a:ext cx="8001000" cy="517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15000"/>
              </a:spcBef>
            </a:pPr>
            <a:r>
              <a:rPr kumimoji="1" lang="en-US" altLang="zh-CN" sz="3200" b="1">
                <a:effectLst>
                  <a:outerShdw blurRad="38100" dist="38100" dir="2700000" algn="tl">
                    <a:srgbClr val="C0C0C0"/>
                  </a:outerShdw>
                </a:effectLst>
                <a:latin typeface="Times New Roman" panose="02020603050405020304" pitchFamily="18" charset="0"/>
                <a:ea typeface="仿宋_GB2312" pitchFamily="49" charset="-122"/>
              </a:rPr>
              <a:t>         </a:t>
            </a:r>
            <a:r>
              <a:rPr kumimoji="1" lang="en-US" altLang="zh-CN" sz="3200" b="1">
                <a:solidFill>
                  <a:schemeClr val="tx2"/>
                </a:solidFill>
                <a:latin typeface="Times New Roman" panose="02020603050405020304" pitchFamily="18" charset="0"/>
                <a:ea typeface="仿宋_GB2312" pitchFamily="49" charset="-122"/>
              </a:rPr>
              <a:t>A</a:t>
            </a:r>
            <a:r>
              <a:rPr kumimoji="1" lang="en-GB" altLang="zh-CN" sz="3200" b="1">
                <a:solidFill>
                  <a:schemeClr val="tx2"/>
                </a:solidFill>
                <a:latin typeface="Times New Roman" panose="02020603050405020304" pitchFamily="18" charset="0"/>
                <a:ea typeface="仿宋_GB2312" pitchFamily="49" charset="-122"/>
              </a:rPr>
              <a:t> : 0    T : 10     C : 110    S : 111</a:t>
            </a:r>
          </a:p>
          <a:p>
            <a:pPr>
              <a:spcBef>
                <a:spcPct val="15000"/>
              </a:spcBef>
              <a:buClr>
                <a:srgbClr val="800080"/>
              </a:buClr>
              <a:buSzPct val="50000"/>
              <a:buFont typeface="Wingdings" panose="05000000000000000000" pitchFamily="2" charset="2"/>
              <a:buChar char="n"/>
            </a:pPr>
            <a:r>
              <a:rPr kumimoji="1" lang="zh-CN" altLang="en-GB" sz="3000" b="1">
                <a:solidFill>
                  <a:srgbClr val="000099"/>
                </a:solidFill>
                <a:latin typeface="Times New Roman" panose="02020603050405020304" pitchFamily="18" charset="0"/>
                <a:ea typeface="仿宋_GB2312" pitchFamily="49" charset="-122"/>
              </a:rPr>
              <a:t>它的总</a:t>
            </a:r>
            <a:r>
              <a:rPr kumimoji="1" lang="zh-CN" altLang="en-GB" sz="3000" b="1">
                <a:solidFill>
                  <a:srgbClr val="000099"/>
                </a:solidFill>
                <a:latin typeface="Times New Roman" panose="02020603050405020304" pitchFamily="18" charset="0"/>
                <a:ea typeface="仿宋_GB2312" pitchFamily="49" charset="-122"/>
                <a:sym typeface="Symbol" panose="05050102010706020507" pitchFamily="18" charset="2"/>
              </a:rPr>
              <a:t>编码长度</a:t>
            </a:r>
            <a:r>
              <a:rPr kumimoji="1" lang="zh-CN" altLang="en-GB" sz="3000" b="1">
                <a:latin typeface="Times New Roman" panose="02020603050405020304" pitchFamily="18" charset="0"/>
                <a:ea typeface="仿宋_GB2312" pitchFamily="49" charset="-122"/>
                <a:sym typeface="Symbol" panose="05050102010706020507" pitchFamily="18" charset="2"/>
              </a:rPr>
              <a:t>：</a:t>
            </a:r>
            <a:r>
              <a:rPr kumimoji="1" lang="zh-CN" altLang="en-GB" sz="3000" b="1">
                <a:solidFill>
                  <a:schemeClr val="tx2"/>
                </a:solidFill>
                <a:latin typeface="Times New Roman" panose="02020603050405020304" pitchFamily="18" charset="0"/>
                <a:ea typeface="仿宋_GB2312" pitchFamily="49" charset="-122"/>
                <a:sym typeface="Symbol" panose="05050102010706020507" pitchFamily="18" charset="2"/>
              </a:rPr>
              <a:t>7*1+5*2+</a:t>
            </a:r>
            <a:r>
              <a:rPr kumimoji="1"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( 2+4 )*3 = 35</a:t>
            </a:r>
            <a:r>
              <a:rPr kumimoji="1" lang="zh-CN" altLang="en-US" sz="3000" b="1">
                <a:solidFill>
                  <a:schemeClr val="accent2"/>
                </a:solidFill>
                <a:latin typeface="Times New Roman" panose="02020603050405020304" pitchFamily="18" charset="0"/>
                <a:ea typeface="仿宋_GB2312" pitchFamily="49" charset="-122"/>
                <a:sym typeface="Symbol" panose="05050102010706020507" pitchFamily="18" charset="2"/>
              </a:rPr>
              <a:t>。</a:t>
            </a:r>
            <a:r>
              <a:rPr kumimoji="1" lang="zh-CN" altLang="en-US" sz="3000" b="1">
                <a:solidFill>
                  <a:srgbClr val="000099"/>
                </a:solidFill>
                <a:latin typeface="Times New Roman" panose="02020603050405020304" pitchFamily="18" charset="0"/>
                <a:ea typeface="仿宋_GB2312" pitchFamily="49" charset="-122"/>
                <a:sym typeface="Symbol" panose="05050102010706020507" pitchFamily="18" charset="2"/>
              </a:rPr>
              <a:t>比等长编码的情形要短</a:t>
            </a:r>
            <a:r>
              <a:rPr kumimoji="1" lang="zh-CN" altLang="en-US" sz="3000" b="1">
                <a:solidFill>
                  <a:schemeClr val="accent2"/>
                </a:solidFill>
                <a:latin typeface="Times New Roman" panose="02020603050405020304" pitchFamily="18" charset="0"/>
                <a:ea typeface="仿宋_GB2312" pitchFamily="49" charset="-122"/>
                <a:sym typeface="Symbol" panose="05050102010706020507" pitchFamily="18" charset="2"/>
              </a:rPr>
              <a:t>。</a:t>
            </a:r>
          </a:p>
          <a:p>
            <a:pPr>
              <a:spcBef>
                <a:spcPct val="15000"/>
              </a:spcBef>
              <a:buClr>
                <a:srgbClr val="800080"/>
              </a:buClr>
              <a:buSzPct val="50000"/>
              <a:buFont typeface="Wingdings" panose="05000000000000000000" pitchFamily="2" charset="2"/>
              <a:buChar char="n"/>
            </a:pPr>
            <a:r>
              <a:rPr kumimoji="1" lang="zh-CN" altLang="en-US" sz="3000" b="1">
                <a:solidFill>
                  <a:srgbClr val="000099"/>
                </a:solidFill>
                <a:latin typeface="Times New Roman" panose="02020603050405020304" pitchFamily="18" charset="0"/>
                <a:ea typeface="仿宋_GB2312" pitchFamily="49" charset="-122"/>
                <a:sym typeface="Symbol" panose="05050102010706020507" pitchFamily="18" charset="2"/>
              </a:rPr>
              <a:t>总编码长度正好等于</a:t>
            </a:r>
            <a:r>
              <a:rPr kumimoji="1" lang="en-US" altLang="zh-CN" sz="3000" b="1">
                <a:solidFill>
                  <a:srgbClr val="000099"/>
                </a:solidFill>
                <a:latin typeface="Times New Roman" panose="02020603050405020304" pitchFamily="18" charset="0"/>
                <a:ea typeface="仿宋_GB2312" pitchFamily="49" charset="-122"/>
                <a:sym typeface="Symbol" panose="05050102010706020507" pitchFamily="18" charset="2"/>
              </a:rPr>
              <a:t>Huffman</a:t>
            </a:r>
            <a:r>
              <a:rPr kumimoji="1" lang="zh-CN" altLang="en-US" sz="3000" b="1">
                <a:solidFill>
                  <a:srgbClr val="000099"/>
                </a:solidFill>
                <a:latin typeface="Times New Roman" panose="02020603050405020304" pitchFamily="18" charset="0"/>
                <a:ea typeface="仿宋_GB2312" pitchFamily="49" charset="-122"/>
                <a:sym typeface="Symbol" panose="05050102010706020507" pitchFamily="18" charset="2"/>
              </a:rPr>
              <a:t>树的带权路径长度</a:t>
            </a:r>
            <a:r>
              <a:rPr kumimoji="1" lang="en-US" altLang="zh-CN" sz="3000" b="1">
                <a:solidFill>
                  <a:srgbClr val="000099"/>
                </a:solidFill>
                <a:latin typeface="Times New Roman" panose="02020603050405020304" pitchFamily="18" charset="0"/>
                <a:ea typeface="仿宋_GB2312" pitchFamily="49" charset="-122"/>
                <a:sym typeface="Symbol" panose="05050102010706020507" pitchFamily="18" charset="2"/>
              </a:rPr>
              <a:t>WPL</a:t>
            </a:r>
            <a:r>
              <a:rPr kumimoji="1" lang="zh-CN" altLang="en-US" sz="3000" b="1">
                <a:solidFill>
                  <a:srgbClr val="000099"/>
                </a:solidFill>
                <a:latin typeface="Times New Roman" panose="02020603050405020304" pitchFamily="18" charset="0"/>
                <a:ea typeface="仿宋_GB2312" pitchFamily="49" charset="-122"/>
                <a:sym typeface="Symbol" panose="05050102010706020507" pitchFamily="18" charset="2"/>
              </a:rPr>
              <a:t>。</a:t>
            </a:r>
          </a:p>
          <a:p>
            <a:pPr>
              <a:spcBef>
                <a:spcPct val="15000"/>
              </a:spcBef>
              <a:buClr>
                <a:srgbClr val="800080"/>
              </a:buClr>
              <a:buSzPct val="50000"/>
              <a:buFont typeface="Wingdings" panose="05000000000000000000" pitchFamily="2" charset="2"/>
              <a:buChar char="n"/>
            </a:pPr>
            <a:r>
              <a:rPr kumimoji="1" lang="en-US" altLang="zh-CN" sz="3000" b="1">
                <a:solidFill>
                  <a:srgbClr val="000099"/>
                </a:solidFill>
                <a:latin typeface="Times New Roman" panose="02020603050405020304" pitchFamily="18" charset="0"/>
                <a:ea typeface="仿宋_GB2312" pitchFamily="49" charset="-122"/>
                <a:sym typeface="Symbol" panose="05050102010706020507" pitchFamily="18" charset="2"/>
              </a:rPr>
              <a:t>Huffman</a:t>
            </a:r>
            <a:r>
              <a:rPr kumimoji="1" lang="zh-CN" altLang="en-US" sz="3000" b="1">
                <a:solidFill>
                  <a:srgbClr val="000099"/>
                </a:solidFill>
                <a:latin typeface="Times New Roman" panose="02020603050405020304" pitchFamily="18" charset="0"/>
                <a:ea typeface="仿宋_GB2312" pitchFamily="49" charset="-122"/>
                <a:sym typeface="Symbol" panose="05050102010706020507" pitchFamily="18" charset="2"/>
              </a:rPr>
              <a:t>编码是一种</a:t>
            </a:r>
          </a:p>
          <a:p>
            <a:pPr>
              <a:spcBef>
                <a:spcPct val="15000"/>
              </a:spcBef>
              <a:buClr>
                <a:srgbClr val="800080"/>
              </a:buClr>
              <a:buSzPct val="50000"/>
              <a:buFont typeface="Wingdings" panose="05000000000000000000" pitchFamily="2" charset="2"/>
              <a:buNone/>
            </a:pPr>
            <a:r>
              <a:rPr kumimoji="1" lang="zh-CN" altLang="en-GB" sz="3000" b="1">
                <a:solidFill>
                  <a:srgbClr val="000099"/>
                </a:solidFill>
                <a:latin typeface="Times New Roman" panose="02020603050405020304" pitchFamily="18" charset="0"/>
                <a:ea typeface="仿宋_GB2312" pitchFamily="49" charset="-122"/>
              </a:rPr>
              <a:t>	前缀编码，即任一个</a:t>
            </a:r>
          </a:p>
          <a:p>
            <a:pPr>
              <a:spcBef>
                <a:spcPct val="15000"/>
              </a:spcBef>
              <a:buClr>
                <a:srgbClr val="800080"/>
              </a:buClr>
              <a:buSzPct val="50000"/>
              <a:buFont typeface="Wingdings" panose="05000000000000000000" pitchFamily="2" charset="2"/>
              <a:buNone/>
            </a:pPr>
            <a:r>
              <a:rPr kumimoji="1" lang="zh-CN" altLang="en-GB" sz="3000" b="1">
                <a:solidFill>
                  <a:srgbClr val="000099"/>
                </a:solidFill>
                <a:latin typeface="Times New Roman" panose="02020603050405020304" pitchFamily="18" charset="0"/>
                <a:ea typeface="仿宋_GB2312" pitchFamily="49" charset="-122"/>
              </a:rPr>
              <a:t>	二进制编码不是其他</a:t>
            </a:r>
          </a:p>
          <a:p>
            <a:pPr>
              <a:spcBef>
                <a:spcPct val="15000"/>
              </a:spcBef>
              <a:buClr>
                <a:srgbClr val="800080"/>
              </a:buClr>
              <a:buSzPct val="50000"/>
              <a:buFont typeface="Wingdings" panose="05000000000000000000" pitchFamily="2" charset="2"/>
              <a:buNone/>
            </a:pPr>
            <a:r>
              <a:rPr kumimoji="1" lang="zh-CN" altLang="en-GB" sz="3000" b="1">
                <a:solidFill>
                  <a:srgbClr val="000099"/>
                </a:solidFill>
                <a:latin typeface="Times New Roman" panose="02020603050405020304" pitchFamily="18" charset="0"/>
                <a:ea typeface="仿宋_GB2312" pitchFamily="49" charset="-122"/>
              </a:rPr>
              <a:t>	二进制编码的前缀</a:t>
            </a:r>
            <a:r>
              <a:rPr kumimoji="1" lang="zh-CN" altLang="en-US" sz="3000" b="1">
                <a:solidFill>
                  <a:srgbClr val="000099"/>
                </a:solidFill>
                <a:latin typeface="Times New Roman" panose="02020603050405020304" pitchFamily="18" charset="0"/>
                <a:ea typeface="仿宋_GB2312" pitchFamily="49" charset="-122"/>
              </a:rPr>
              <a:t>。</a:t>
            </a:r>
          </a:p>
          <a:p>
            <a:pPr>
              <a:spcBef>
                <a:spcPct val="15000"/>
              </a:spcBef>
              <a:buClr>
                <a:srgbClr val="800080"/>
              </a:buClr>
              <a:buSzPct val="50000"/>
              <a:buFont typeface="Wingdings" panose="05000000000000000000" pitchFamily="2" charset="2"/>
              <a:buNone/>
            </a:pPr>
            <a:r>
              <a:rPr kumimoji="1" lang="zh-CN" altLang="en-US" sz="3000" b="1">
                <a:solidFill>
                  <a:srgbClr val="000099"/>
                </a:solidFill>
                <a:latin typeface="Times New Roman" panose="02020603050405020304" pitchFamily="18" charset="0"/>
                <a:ea typeface="仿宋_GB2312" pitchFamily="49" charset="-122"/>
              </a:rPr>
              <a:t>	解码时不会混淆。</a:t>
            </a:r>
          </a:p>
        </p:txBody>
      </p:sp>
      <p:grpSp>
        <p:nvGrpSpPr>
          <p:cNvPr id="304131" name="Group 3">
            <a:extLst>
              <a:ext uri="{FF2B5EF4-FFF2-40B4-BE49-F238E27FC236}">
                <a16:creationId xmlns:a16="http://schemas.microsoft.com/office/drawing/2014/main" id="{8899683B-2944-43CF-84E4-A4BF918BD097}"/>
              </a:ext>
            </a:extLst>
          </p:cNvPr>
          <p:cNvGrpSpPr>
            <a:grpSpLocks/>
          </p:cNvGrpSpPr>
          <p:nvPr/>
        </p:nvGrpSpPr>
        <p:grpSpPr bwMode="auto">
          <a:xfrm>
            <a:off x="5148263" y="2971800"/>
            <a:ext cx="3048000" cy="3200400"/>
            <a:chOff x="3456" y="1872"/>
            <a:chExt cx="1920" cy="2016"/>
          </a:xfrm>
        </p:grpSpPr>
        <p:sp>
          <p:nvSpPr>
            <p:cNvPr id="304132" name="Text Box 4">
              <a:extLst>
                <a:ext uri="{FF2B5EF4-FFF2-40B4-BE49-F238E27FC236}">
                  <a16:creationId xmlns:a16="http://schemas.microsoft.com/office/drawing/2014/main" id="{526C0824-B5C1-4F16-8C12-9A878D942407}"/>
                </a:ext>
              </a:extLst>
            </p:cNvPr>
            <p:cNvSpPr txBox="1">
              <a:spLocks noChangeArrowheads="1"/>
            </p:cNvSpPr>
            <p:nvPr/>
          </p:nvSpPr>
          <p:spPr bwMode="auto">
            <a:xfrm>
              <a:off x="3456" y="3523"/>
              <a:ext cx="192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solidFill>
                    <a:srgbClr val="008000"/>
                  </a:solidFill>
                  <a:latin typeface="Times New Roman" panose="02020603050405020304" pitchFamily="18" charset="0"/>
                  <a:ea typeface="隶书" panose="02010509060101010101" pitchFamily="49" charset="-122"/>
                </a:rPr>
                <a:t>Huffman</a:t>
              </a:r>
              <a:r>
                <a:rPr kumimoji="1" lang="zh-CN" altLang="en-US" sz="3200" b="1">
                  <a:solidFill>
                    <a:srgbClr val="008000"/>
                  </a:solidFill>
                  <a:latin typeface="Times New Roman" panose="02020603050405020304" pitchFamily="18" charset="0"/>
                  <a:ea typeface="隶书" panose="02010509060101010101" pitchFamily="49" charset="-122"/>
                </a:rPr>
                <a:t>编码树</a:t>
              </a:r>
              <a:endParaRPr kumimoji="1" lang="zh-CN" altLang="en-US" sz="2000">
                <a:latin typeface="Times New Roman" panose="02020603050405020304" pitchFamily="18" charset="0"/>
                <a:ea typeface="仿宋_GB2312" pitchFamily="49" charset="-122"/>
              </a:endParaRPr>
            </a:p>
          </p:txBody>
        </p:sp>
        <p:sp>
          <p:nvSpPr>
            <p:cNvPr id="304133" name="Line 5">
              <a:extLst>
                <a:ext uri="{FF2B5EF4-FFF2-40B4-BE49-F238E27FC236}">
                  <a16:creationId xmlns:a16="http://schemas.microsoft.com/office/drawing/2014/main" id="{EE90D17E-AE5A-4711-88D1-D86A099E0336}"/>
                </a:ext>
              </a:extLst>
            </p:cNvPr>
            <p:cNvSpPr>
              <a:spLocks noChangeShapeType="1"/>
            </p:cNvSpPr>
            <p:nvPr/>
          </p:nvSpPr>
          <p:spPr bwMode="auto">
            <a:xfrm flipH="1">
              <a:off x="3840" y="2121"/>
              <a:ext cx="240"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4134" name="Line 6">
              <a:extLst>
                <a:ext uri="{FF2B5EF4-FFF2-40B4-BE49-F238E27FC236}">
                  <a16:creationId xmlns:a16="http://schemas.microsoft.com/office/drawing/2014/main" id="{BF51E0EE-9041-45EC-B35A-65A3DF5A3F72}"/>
                </a:ext>
              </a:extLst>
            </p:cNvPr>
            <p:cNvSpPr>
              <a:spLocks noChangeShapeType="1"/>
            </p:cNvSpPr>
            <p:nvPr/>
          </p:nvSpPr>
          <p:spPr bwMode="auto">
            <a:xfrm flipH="1">
              <a:off x="4176" y="2505"/>
              <a:ext cx="240"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4135" name="Line 7">
              <a:extLst>
                <a:ext uri="{FF2B5EF4-FFF2-40B4-BE49-F238E27FC236}">
                  <a16:creationId xmlns:a16="http://schemas.microsoft.com/office/drawing/2014/main" id="{C55A76D2-D840-42AC-8B99-A998D71131B1}"/>
                </a:ext>
              </a:extLst>
            </p:cNvPr>
            <p:cNvSpPr>
              <a:spLocks noChangeShapeType="1"/>
            </p:cNvSpPr>
            <p:nvPr/>
          </p:nvSpPr>
          <p:spPr bwMode="auto">
            <a:xfrm flipH="1">
              <a:off x="4464" y="2889"/>
              <a:ext cx="240"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4136" name="Line 8">
              <a:extLst>
                <a:ext uri="{FF2B5EF4-FFF2-40B4-BE49-F238E27FC236}">
                  <a16:creationId xmlns:a16="http://schemas.microsoft.com/office/drawing/2014/main" id="{4BA7B332-0717-4783-8729-52316BB43A3C}"/>
                </a:ext>
              </a:extLst>
            </p:cNvPr>
            <p:cNvSpPr>
              <a:spLocks noChangeShapeType="1"/>
            </p:cNvSpPr>
            <p:nvPr/>
          </p:nvSpPr>
          <p:spPr bwMode="auto">
            <a:xfrm>
              <a:off x="4176" y="2025"/>
              <a:ext cx="816" cy="115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4137" name="Oval 9">
              <a:extLst>
                <a:ext uri="{FF2B5EF4-FFF2-40B4-BE49-F238E27FC236}">
                  <a16:creationId xmlns:a16="http://schemas.microsoft.com/office/drawing/2014/main" id="{5F10F17B-C5C9-4743-9213-5363222A3172}"/>
                </a:ext>
              </a:extLst>
            </p:cNvPr>
            <p:cNvSpPr>
              <a:spLocks noChangeArrowheads="1"/>
            </p:cNvSpPr>
            <p:nvPr/>
          </p:nvSpPr>
          <p:spPr bwMode="auto">
            <a:xfrm>
              <a:off x="3984" y="1872"/>
              <a:ext cx="288" cy="297"/>
            </a:xfrm>
            <a:prstGeom prst="ellipse">
              <a:avLst/>
            </a:prstGeom>
            <a:solidFill>
              <a:schemeClr val="folHlink"/>
            </a:soli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endParaRPr lang="en-US"/>
            </a:p>
          </p:txBody>
        </p:sp>
        <p:sp>
          <p:nvSpPr>
            <p:cNvPr id="304138" name="Oval 10">
              <a:extLst>
                <a:ext uri="{FF2B5EF4-FFF2-40B4-BE49-F238E27FC236}">
                  <a16:creationId xmlns:a16="http://schemas.microsoft.com/office/drawing/2014/main" id="{FC9B4034-AB7A-42A0-8FA0-9EB43F6BFA37}"/>
                </a:ext>
              </a:extLst>
            </p:cNvPr>
            <p:cNvSpPr>
              <a:spLocks noChangeArrowheads="1"/>
            </p:cNvSpPr>
            <p:nvPr/>
          </p:nvSpPr>
          <p:spPr bwMode="auto">
            <a:xfrm>
              <a:off x="4608" y="2745"/>
              <a:ext cx="288" cy="279"/>
            </a:xfrm>
            <a:prstGeom prst="ellipse">
              <a:avLst/>
            </a:prstGeom>
            <a:solidFill>
              <a:schemeClr val="folHlink"/>
            </a:soli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endParaRPr lang="en-US"/>
            </a:p>
          </p:txBody>
        </p:sp>
        <p:sp>
          <p:nvSpPr>
            <p:cNvPr id="304139" name="Oval 11">
              <a:extLst>
                <a:ext uri="{FF2B5EF4-FFF2-40B4-BE49-F238E27FC236}">
                  <a16:creationId xmlns:a16="http://schemas.microsoft.com/office/drawing/2014/main" id="{CD1A6536-DF1E-4137-ABEA-E4C462E1AD0C}"/>
                </a:ext>
              </a:extLst>
            </p:cNvPr>
            <p:cNvSpPr>
              <a:spLocks noChangeArrowheads="1"/>
            </p:cNvSpPr>
            <p:nvPr/>
          </p:nvSpPr>
          <p:spPr bwMode="auto">
            <a:xfrm>
              <a:off x="4320" y="2313"/>
              <a:ext cx="288" cy="279"/>
            </a:xfrm>
            <a:prstGeom prst="ellipse">
              <a:avLst/>
            </a:prstGeom>
            <a:solidFill>
              <a:schemeClr val="folHlink"/>
            </a:soli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endParaRPr lang="en-US"/>
            </a:p>
          </p:txBody>
        </p:sp>
        <p:sp>
          <p:nvSpPr>
            <p:cNvPr id="304140" name="Text Box 12">
              <a:extLst>
                <a:ext uri="{FF2B5EF4-FFF2-40B4-BE49-F238E27FC236}">
                  <a16:creationId xmlns:a16="http://schemas.microsoft.com/office/drawing/2014/main" id="{F0CF6CE5-F4C8-407E-9F92-9644AD97536F}"/>
                </a:ext>
              </a:extLst>
            </p:cNvPr>
            <p:cNvSpPr txBox="1">
              <a:spLocks noChangeArrowheads="1"/>
            </p:cNvSpPr>
            <p:nvPr/>
          </p:nvSpPr>
          <p:spPr bwMode="auto">
            <a:xfrm>
              <a:off x="3744" y="197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rPr>
                <a:t>0</a:t>
              </a:r>
              <a:endParaRPr kumimoji="1" lang="en-US" altLang="zh-CN" sz="2400">
                <a:latin typeface="Times New Roman" panose="02020603050405020304" pitchFamily="18" charset="0"/>
              </a:endParaRPr>
            </a:p>
          </p:txBody>
        </p:sp>
        <p:sp>
          <p:nvSpPr>
            <p:cNvPr id="304141" name="Text Box 13">
              <a:extLst>
                <a:ext uri="{FF2B5EF4-FFF2-40B4-BE49-F238E27FC236}">
                  <a16:creationId xmlns:a16="http://schemas.microsoft.com/office/drawing/2014/main" id="{E0B4CF1C-B278-4C9D-99C9-BF7BC62D1C9C}"/>
                </a:ext>
              </a:extLst>
            </p:cNvPr>
            <p:cNvSpPr txBox="1">
              <a:spLocks noChangeArrowheads="1"/>
            </p:cNvSpPr>
            <p:nvPr/>
          </p:nvSpPr>
          <p:spPr bwMode="auto">
            <a:xfrm>
              <a:off x="4092" y="2409"/>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rPr>
                <a:t>0</a:t>
              </a:r>
              <a:endParaRPr kumimoji="1" lang="en-US" altLang="zh-CN" sz="2400">
                <a:latin typeface="Times New Roman" panose="02020603050405020304" pitchFamily="18" charset="0"/>
              </a:endParaRPr>
            </a:p>
          </p:txBody>
        </p:sp>
        <p:sp>
          <p:nvSpPr>
            <p:cNvPr id="304142" name="Text Box 14">
              <a:extLst>
                <a:ext uri="{FF2B5EF4-FFF2-40B4-BE49-F238E27FC236}">
                  <a16:creationId xmlns:a16="http://schemas.microsoft.com/office/drawing/2014/main" id="{86AB2BB7-5E89-4BB2-85B7-653E95FD6CCB}"/>
                </a:ext>
              </a:extLst>
            </p:cNvPr>
            <p:cNvSpPr txBox="1">
              <a:spLocks noChangeArrowheads="1"/>
            </p:cNvSpPr>
            <p:nvPr/>
          </p:nvSpPr>
          <p:spPr bwMode="auto">
            <a:xfrm>
              <a:off x="4380" y="2784"/>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rPr>
                <a:t>0</a:t>
              </a:r>
              <a:endParaRPr kumimoji="1" lang="en-US" altLang="zh-CN" sz="2400">
                <a:latin typeface="Times New Roman" panose="02020603050405020304" pitchFamily="18" charset="0"/>
              </a:endParaRPr>
            </a:p>
          </p:txBody>
        </p:sp>
        <p:sp>
          <p:nvSpPr>
            <p:cNvPr id="304143" name="Text Box 15">
              <a:extLst>
                <a:ext uri="{FF2B5EF4-FFF2-40B4-BE49-F238E27FC236}">
                  <a16:creationId xmlns:a16="http://schemas.microsoft.com/office/drawing/2014/main" id="{72923373-E5D9-4CF7-95EE-C40D28C327B7}"/>
                </a:ext>
              </a:extLst>
            </p:cNvPr>
            <p:cNvSpPr txBox="1">
              <a:spLocks noChangeArrowheads="1"/>
            </p:cNvSpPr>
            <p:nvPr/>
          </p:nvSpPr>
          <p:spPr bwMode="auto">
            <a:xfrm>
              <a:off x="4320" y="1968"/>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rPr>
                <a:t>1</a:t>
              </a:r>
              <a:endParaRPr kumimoji="1" lang="en-US" altLang="zh-CN" sz="2400">
                <a:latin typeface="Times New Roman" panose="02020603050405020304" pitchFamily="18" charset="0"/>
              </a:endParaRPr>
            </a:p>
          </p:txBody>
        </p:sp>
        <p:sp>
          <p:nvSpPr>
            <p:cNvPr id="304144" name="Text Box 16">
              <a:extLst>
                <a:ext uri="{FF2B5EF4-FFF2-40B4-BE49-F238E27FC236}">
                  <a16:creationId xmlns:a16="http://schemas.microsoft.com/office/drawing/2014/main" id="{0ACEE003-71E0-4D4E-AF7C-381BB554C3EF}"/>
                </a:ext>
              </a:extLst>
            </p:cNvPr>
            <p:cNvSpPr txBox="1">
              <a:spLocks noChangeArrowheads="1"/>
            </p:cNvSpPr>
            <p:nvPr/>
          </p:nvSpPr>
          <p:spPr bwMode="auto">
            <a:xfrm>
              <a:off x="4620" y="2400"/>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rPr>
                <a:t>1</a:t>
              </a:r>
              <a:endParaRPr kumimoji="1" lang="en-US" altLang="zh-CN" sz="2400">
                <a:latin typeface="Times New Roman" panose="02020603050405020304" pitchFamily="18" charset="0"/>
              </a:endParaRPr>
            </a:p>
          </p:txBody>
        </p:sp>
        <p:sp>
          <p:nvSpPr>
            <p:cNvPr id="304145" name="Text Box 17">
              <a:extLst>
                <a:ext uri="{FF2B5EF4-FFF2-40B4-BE49-F238E27FC236}">
                  <a16:creationId xmlns:a16="http://schemas.microsoft.com/office/drawing/2014/main" id="{62E4F8C7-91C4-476B-8210-A68D6E4B3A91}"/>
                </a:ext>
              </a:extLst>
            </p:cNvPr>
            <p:cNvSpPr txBox="1">
              <a:spLocks noChangeArrowheads="1"/>
            </p:cNvSpPr>
            <p:nvPr/>
          </p:nvSpPr>
          <p:spPr bwMode="auto">
            <a:xfrm>
              <a:off x="4848" y="2784"/>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rPr>
                <a:t>1</a:t>
              </a:r>
              <a:endParaRPr kumimoji="1" lang="en-US" altLang="zh-CN" sz="2400">
                <a:latin typeface="Times New Roman" panose="02020603050405020304" pitchFamily="18" charset="0"/>
              </a:endParaRPr>
            </a:p>
          </p:txBody>
        </p:sp>
        <p:sp>
          <p:nvSpPr>
            <p:cNvPr id="304146" name="Rectangle 18">
              <a:extLst>
                <a:ext uri="{FF2B5EF4-FFF2-40B4-BE49-F238E27FC236}">
                  <a16:creationId xmlns:a16="http://schemas.microsoft.com/office/drawing/2014/main" id="{CE82F5A2-7B51-4D19-A821-56AA7CA03572}"/>
                </a:ext>
              </a:extLst>
            </p:cNvPr>
            <p:cNvSpPr>
              <a:spLocks noChangeArrowheads="1"/>
            </p:cNvSpPr>
            <p:nvPr/>
          </p:nvSpPr>
          <p:spPr bwMode="auto">
            <a:xfrm>
              <a:off x="3696" y="2313"/>
              <a:ext cx="288" cy="288"/>
            </a:xfrm>
            <a:prstGeom prst="rect">
              <a:avLst/>
            </a:prstGeom>
            <a:solidFill>
              <a:srgbClr val="FFFF00"/>
            </a:soli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en-US"/>
            </a:p>
          </p:txBody>
        </p:sp>
        <p:sp>
          <p:nvSpPr>
            <p:cNvPr id="304147" name="Rectangle 19">
              <a:extLst>
                <a:ext uri="{FF2B5EF4-FFF2-40B4-BE49-F238E27FC236}">
                  <a16:creationId xmlns:a16="http://schemas.microsoft.com/office/drawing/2014/main" id="{14E5BCDC-C02C-4A91-8417-44796189DA6E}"/>
                </a:ext>
              </a:extLst>
            </p:cNvPr>
            <p:cNvSpPr>
              <a:spLocks noChangeArrowheads="1"/>
            </p:cNvSpPr>
            <p:nvPr/>
          </p:nvSpPr>
          <p:spPr bwMode="auto">
            <a:xfrm>
              <a:off x="3984" y="2745"/>
              <a:ext cx="288" cy="288"/>
            </a:xfrm>
            <a:prstGeom prst="rect">
              <a:avLst/>
            </a:prstGeom>
            <a:solidFill>
              <a:srgbClr val="FFFF00"/>
            </a:soli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en-US"/>
            </a:p>
          </p:txBody>
        </p:sp>
        <p:sp>
          <p:nvSpPr>
            <p:cNvPr id="304148" name="Rectangle 20">
              <a:extLst>
                <a:ext uri="{FF2B5EF4-FFF2-40B4-BE49-F238E27FC236}">
                  <a16:creationId xmlns:a16="http://schemas.microsoft.com/office/drawing/2014/main" id="{D09770CD-7B38-4469-9582-E116D12F776F}"/>
                </a:ext>
              </a:extLst>
            </p:cNvPr>
            <p:cNvSpPr>
              <a:spLocks noChangeArrowheads="1"/>
            </p:cNvSpPr>
            <p:nvPr/>
          </p:nvSpPr>
          <p:spPr bwMode="auto">
            <a:xfrm>
              <a:off x="4272" y="3177"/>
              <a:ext cx="288" cy="288"/>
            </a:xfrm>
            <a:prstGeom prst="rect">
              <a:avLst/>
            </a:prstGeom>
            <a:solidFill>
              <a:srgbClr val="FFFF00"/>
            </a:soli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en-US"/>
            </a:p>
          </p:txBody>
        </p:sp>
        <p:sp>
          <p:nvSpPr>
            <p:cNvPr id="304149" name="Rectangle 21">
              <a:extLst>
                <a:ext uri="{FF2B5EF4-FFF2-40B4-BE49-F238E27FC236}">
                  <a16:creationId xmlns:a16="http://schemas.microsoft.com/office/drawing/2014/main" id="{A0D4DA81-C831-4AB9-9581-643FF390114C}"/>
                </a:ext>
              </a:extLst>
            </p:cNvPr>
            <p:cNvSpPr>
              <a:spLocks noChangeArrowheads="1"/>
            </p:cNvSpPr>
            <p:nvPr/>
          </p:nvSpPr>
          <p:spPr bwMode="auto">
            <a:xfrm>
              <a:off x="4896" y="3177"/>
              <a:ext cx="288" cy="288"/>
            </a:xfrm>
            <a:prstGeom prst="rect">
              <a:avLst/>
            </a:prstGeom>
            <a:solidFill>
              <a:srgbClr val="FFFF00"/>
            </a:soli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en-US"/>
            </a:p>
          </p:txBody>
        </p:sp>
        <p:sp>
          <p:nvSpPr>
            <p:cNvPr id="304150" name="Text Box 22">
              <a:extLst>
                <a:ext uri="{FF2B5EF4-FFF2-40B4-BE49-F238E27FC236}">
                  <a16:creationId xmlns:a16="http://schemas.microsoft.com/office/drawing/2014/main" id="{3F00F1E2-F3E1-4A5E-8E62-435980F0B03B}"/>
                </a:ext>
              </a:extLst>
            </p:cNvPr>
            <p:cNvSpPr txBox="1">
              <a:spLocks noChangeArrowheads="1"/>
            </p:cNvSpPr>
            <p:nvPr/>
          </p:nvSpPr>
          <p:spPr bwMode="auto">
            <a:xfrm>
              <a:off x="4320" y="3138"/>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2</a:t>
              </a:r>
              <a:endParaRPr kumimoji="1" lang="en-US" altLang="zh-CN" sz="2800">
                <a:latin typeface="Times New Roman" panose="02020603050405020304" pitchFamily="18" charset="0"/>
              </a:endParaRPr>
            </a:p>
          </p:txBody>
        </p:sp>
        <p:sp>
          <p:nvSpPr>
            <p:cNvPr id="304151" name="Text Box 23">
              <a:extLst>
                <a:ext uri="{FF2B5EF4-FFF2-40B4-BE49-F238E27FC236}">
                  <a16:creationId xmlns:a16="http://schemas.microsoft.com/office/drawing/2014/main" id="{C996570A-B2AD-4377-A83C-0C668D2CD0D4}"/>
                </a:ext>
              </a:extLst>
            </p:cNvPr>
            <p:cNvSpPr txBox="1">
              <a:spLocks noChangeArrowheads="1"/>
            </p:cNvSpPr>
            <p:nvPr/>
          </p:nvSpPr>
          <p:spPr bwMode="auto">
            <a:xfrm>
              <a:off x="4908" y="3138"/>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4</a:t>
              </a:r>
              <a:endParaRPr kumimoji="1" lang="en-US" altLang="zh-CN" sz="2800">
                <a:latin typeface="Times New Roman" panose="02020603050405020304" pitchFamily="18" charset="0"/>
              </a:endParaRPr>
            </a:p>
          </p:txBody>
        </p:sp>
        <p:sp>
          <p:nvSpPr>
            <p:cNvPr id="304152" name="Text Box 24">
              <a:extLst>
                <a:ext uri="{FF2B5EF4-FFF2-40B4-BE49-F238E27FC236}">
                  <a16:creationId xmlns:a16="http://schemas.microsoft.com/office/drawing/2014/main" id="{4FE4E38D-76AD-4BC7-AEAC-DD940734F639}"/>
                </a:ext>
              </a:extLst>
            </p:cNvPr>
            <p:cNvSpPr txBox="1">
              <a:spLocks noChangeArrowheads="1"/>
            </p:cNvSpPr>
            <p:nvPr/>
          </p:nvSpPr>
          <p:spPr bwMode="auto">
            <a:xfrm>
              <a:off x="4044" y="2706"/>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5</a:t>
              </a:r>
              <a:endParaRPr kumimoji="1" lang="en-US" altLang="zh-CN" sz="2800">
                <a:latin typeface="Times New Roman" panose="02020603050405020304" pitchFamily="18" charset="0"/>
              </a:endParaRPr>
            </a:p>
          </p:txBody>
        </p:sp>
        <p:sp>
          <p:nvSpPr>
            <p:cNvPr id="304153" name="Text Box 25">
              <a:extLst>
                <a:ext uri="{FF2B5EF4-FFF2-40B4-BE49-F238E27FC236}">
                  <a16:creationId xmlns:a16="http://schemas.microsoft.com/office/drawing/2014/main" id="{356F5976-D5FF-415D-816E-06DD28A62D84}"/>
                </a:ext>
              </a:extLst>
            </p:cNvPr>
            <p:cNvSpPr txBox="1">
              <a:spLocks noChangeArrowheads="1"/>
            </p:cNvSpPr>
            <p:nvPr/>
          </p:nvSpPr>
          <p:spPr bwMode="auto">
            <a:xfrm>
              <a:off x="3744" y="2274"/>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7</a:t>
              </a:r>
              <a:endParaRPr kumimoji="1" lang="en-US" altLang="zh-CN" sz="2800">
                <a:latin typeface="Times New Roman" panose="02020603050405020304" pitchFamily="18" charset="0"/>
              </a:endParaRPr>
            </a:p>
          </p:txBody>
        </p:sp>
      </p:grpSp>
      <p:sp>
        <p:nvSpPr>
          <p:cNvPr id="304154" name="AutoShape 26">
            <a:hlinkClick r:id="rId2" action="ppaction://hlinkpres?slideindex=1&amp;slidetitle=第六章  集合与字典 " highlightClick="1"/>
            <a:extLst>
              <a:ext uri="{FF2B5EF4-FFF2-40B4-BE49-F238E27FC236}">
                <a16:creationId xmlns:a16="http://schemas.microsoft.com/office/drawing/2014/main" id="{E01C40AB-605B-4E70-9CCF-AC143092C9DB}"/>
              </a:ext>
            </a:extLst>
          </p:cNvPr>
          <p:cNvSpPr>
            <a:spLocks noChangeArrowheads="1"/>
          </p:cNvSpPr>
          <p:nvPr/>
        </p:nvSpPr>
        <p:spPr bwMode="auto">
          <a:xfrm>
            <a:off x="576263" y="6200775"/>
            <a:ext cx="574675" cy="368300"/>
          </a:xfrm>
          <a:prstGeom prst="actionButtonEnd">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灯片编号占位符 4">
            <a:extLst>
              <a:ext uri="{FF2B5EF4-FFF2-40B4-BE49-F238E27FC236}">
                <a16:creationId xmlns:a16="http://schemas.microsoft.com/office/drawing/2014/main" id="{6BC0DA3B-77DB-402E-88C2-60A47FAA0AC9}"/>
              </a:ext>
            </a:extLst>
          </p:cNvPr>
          <p:cNvSpPr>
            <a:spLocks noGrp="1"/>
          </p:cNvSpPr>
          <p:nvPr>
            <p:ph type="sldNum" sz="quarter" idx="11"/>
          </p:nvPr>
        </p:nvSpPr>
        <p:spPr/>
        <p:txBody>
          <a:bodyPr/>
          <a:lstStyle/>
          <a:p>
            <a:fld id="{A28A4DA4-238F-46C2-8919-69879AB9FD75}" type="slidenum">
              <a:rPr lang="en-US" altLang="zh-CN"/>
              <a:pPr/>
              <a:t>18</a:t>
            </a:fld>
            <a:endParaRPr lang="en-US" altLang="zh-CN"/>
          </a:p>
        </p:txBody>
      </p:sp>
      <p:sp>
        <p:nvSpPr>
          <p:cNvPr id="127009" name="Rectangle 33">
            <a:extLst>
              <a:ext uri="{FF2B5EF4-FFF2-40B4-BE49-F238E27FC236}">
                <a16:creationId xmlns:a16="http://schemas.microsoft.com/office/drawing/2014/main" id="{48B4E4FE-19F2-41AD-BCDB-3F9C4222E734}"/>
              </a:ext>
            </a:extLst>
          </p:cNvPr>
          <p:cNvSpPr>
            <a:spLocks noGrp="1" noChangeArrowheads="1"/>
          </p:cNvSpPr>
          <p:nvPr>
            <p:ph type="body" idx="1"/>
          </p:nvPr>
        </p:nvSpPr>
        <p:spPr>
          <a:xfrm>
            <a:off x="539750" y="657225"/>
            <a:ext cx="8064500" cy="5649913"/>
          </a:xfrm>
        </p:spPr>
        <p:txBody>
          <a:bodyPr/>
          <a:lstStyle/>
          <a:p>
            <a:pPr marL="457200" indent="-457200">
              <a:spcBef>
                <a:spcPct val="5000"/>
              </a:spcBef>
              <a:buClr>
                <a:srgbClr val="800080"/>
              </a:buClr>
              <a:buSzPct val="50000"/>
            </a:pPr>
            <a:r>
              <a:rPr kumimoji="1" lang="zh-CN" altLang="en-US" sz="3000" b="1" u="sng">
                <a:solidFill>
                  <a:schemeClr val="tx2"/>
                </a:solidFill>
                <a:latin typeface="Times New Roman" panose="02020603050405020304" pitchFamily="18" charset="0"/>
                <a:ea typeface="仿宋_GB2312" pitchFamily="49" charset="-122"/>
              </a:rPr>
              <a:t>性质</a:t>
            </a:r>
            <a:r>
              <a:rPr kumimoji="1" lang="en-US" altLang="zh-CN" sz="3000" b="1" u="sng">
                <a:solidFill>
                  <a:schemeClr val="tx2"/>
                </a:solidFill>
                <a:latin typeface="Times New Roman" panose="02020603050405020304" pitchFamily="18" charset="0"/>
                <a:ea typeface="仿宋_GB2312" pitchFamily="49" charset="-122"/>
              </a:rPr>
              <a:t>5</a:t>
            </a:r>
            <a:r>
              <a:rPr kumimoji="1" lang="en-US" altLang="zh-CN" sz="3000" b="1">
                <a:latin typeface="Times New Roman" panose="02020603050405020304" pitchFamily="18" charset="0"/>
                <a:ea typeface="仿宋_GB2312" pitchFamily="49" charset="-122"/>
              </a:rPr>
              <a:t>  </a:t>
            </a:r>
            <a:r>
              <a:rPr kumimoji="1" lang="zh-CN" altLang="en-US" sz="3000" b="1">
                <a:solidFill>
                  <a:srgbClr val="000099"/>
                </a:solidFill>
                <a:latin typeface="Times New Roman" panose="02020603050405020304" pitchFamily="18" charset="0"/>
                <a:ea typeface="仿宋_GB2312" pitchFamily="49" charset="-122"/>
              </a:rPr>
              <a:t>如将一棵有</a:t>
            </a:r>
            <a:r>
              <a:rPr kumimoji="1" lang="en-US" altLang="zh-CN" sz="3000" b="1" i="1">
                <a:solidFill>
                  <a:srgbClr val="000099"/>
                </a:solidFill>
                <a:latin typeface="Times New Roman" panose="02020603050405020304" pitchFamily="18" charset="0"/>
                <a:ea typeface="仿宋_GB2312" pitchFamily="49" charset="-122"/>
              </a:rPr>
              <a:t>n</a:t>
            </a:r>
            <a:r>
              <a:rPr kumimoji="1" lang="zh-CN" altLang="en-US" sz="3000" b="1">
                <a:solidFill>
                  <a:srgbClr val="000099"/>
                </a:solidFill>
                <a:latin typeface="Times New Roman" panose="02020603050405020304" pitchFamily="18" charset="0"/>
                <a:ea typeface="仿宋_GB2312" pitchFamily="49" charset="-122"/>
              </a:rPr>
              <a:t>个结点的完全二叉树自顶向下，同一层自左向右连续给结点编号</a:t>
            </a:r>
            <a:r>
              <a:rPr kumimoji="1" lang="en-US" altLang="zh-CN" sz="3000" b="1">
                <a:solidFill>
                  <a:srgbClr val="000099"/>
                </a:solidFill>
                <a:latin typeface="Times New Roman" panose="02020603050405020304" pitchFamily="18" charset="0"/>
                <a:ea typeface="仿宋_GB2312" pitchFamily="49" charset="-122"/>
              </a:rPr>
              <a:t>1, 2, …, </a:t>
            </a:r>
            <a:r>
              <a:rPr kumimoji="1" lang="en-US" altLang="zh-CN" sz="3000" b="1" i="1">
                <a:solidFill>
                  <a:srgbClr val="000099"/>
                </a:solidFill>
                <a:latin typeface="Times New Roman" panose="02020603050405020304" pitchFamily="18" charset="0"/>
                <a:ea typeface="仿宋_GB2312" pitchFamily="49" charset="-122"/>
              </a:rPr>
              <a:t>n</a:t>
            </a:r>
            <a:r>
              <a:rPr kumimoji="1" lang="zh-CN" altLang="en-US" sz="3000" b="1">
                <a:solidFill>
                  <a:srgbClr val="000099"/>
                </a:solidFill>
                <a:latin typeface="Times New Roman" panose="02020603050405020304" pitchFamily="18" charset="0"/>
                <a:ea typeface="仿宋_GB2312" pitchFamily="49" charset="-122"/>
              </a:rPr>
              <a:t>，则有以下关系：</a:t>
            </a:r>
            <a:r>
              <a:rPr kumimoji="1" lang="zh-CN" altLang="en-US" sz="3000" b="1">
                <a:latin typeface="Times New Roman" panose="02020603050405020304" pitchFamily="18" charset="0"/>
                <a:ea typeface="仿宋_GB2312" pitchFamily="49" charset="-122"/>
              </a:rPr>
              <a:t> </a:t>
            </a:r>
          </a:p>
          <a:p>
            <a:pPr marL="838200" lvl="1" indent="-381000">
              <a:spcBef>
                <a:spcPct val="5000"/>
              </a:spcBef>
              <a:buClr>
                <a:schemeClr val="tx2"/>
              </a:buClr>
              <a:buSzTx/>
              <a:buFont typeface="Wingdings" panose="05000000000000000000" pitchFamily="2" charset="2"/>
              <a:buChar char="ü"/>
            </a:pPr>
            <a:r>
              <a:rPr kumimoji="1" lang="zh-CN" altLang="en-US" sz="3000" b="1">
                <a:latin typeface="Times New Roman" panose="02020603050405020304" pitchFamily="18" charset="0"/>
                <a:ea typeface="仿宋_GB2312" pitchFamily="49" charset="-122"/>
              </a:rPr>
              <a:t>若</a:t>
            </a:r>
            <a:r>
              <a:rPr kumimoji="1" lang="en-US" altLang="zh-CN" sz="3000" b="1" i="1">
                <a:latin typeface="Times New Roman" panose="02020603050405020304" pitchFamily="18" charset="0"/>
                <a:ea typeface="仿宋_GB2312" pitchFamily="49" charset="-122"/>
              </a:rPr>
              <a:t>i = </a:t>
            </a:r>
            <a:r>
              <a:rPr kumimoji="1" lang="en-US" altLang="zh-CN" sz="3000" b="1">
                <a:latin typeface="Times New Roman" panose="02020603050405020304" pitchFamily="18" charset="0"/>
                <a:ea typeface="仿宋_GB2312" pitchFamily="49" charset="-122"/>
              </a:rPr>
              <a:t>1, </a:t>
            </a:r>
            <a:r>
              <a:rPr kumimoji="1" lang="zh-CN" altLang="en-US" sz="3000" b="1">
                <a:latin typeface="Times New Roman" panose="02020603050405020304" pitchFamily="18" charset="0"/>
                <a:ea typeface="仿宋_GB2312" pitchFamily="49" charset="-122"/>
              </a:rPr>
              <a:t>则 </a:t>
            </a:r>
            <a:r>
              <a:rPr kumimoji="1" lang="en-US" altLang="zh-CN" sz="3000" b="1" i="1">
                <a:latin typeface="Times New Roman" panose="02020603050405020304" pitchFamily="18" charset="0"/>
                <a:ea typeface="仿宋_GB2312" pitchFamily="49" charset="-122"/>
              </a:rPr>
              <a:t>i </a:t>
            </a:r>
            <a:r>
              <a:rPr kumimoji="1" lang="zh-CN" altLang="en-US" sz="3000" b="1">
                <a:latin typeface="Times New Roman" panose="02020603050405020304" pitchFamily="18" charset="0"/>
                <a:ea typeface="仿宋_GB2312" pitchFamily="49" charset="-122"/>
              </a:rPr>
              <a:t>无双亲</a:t>
            </a:r>
          </a:p>
          <a:p>
            <a:pPr marL="838200" lvl="1" indent="-381000">
              <a:spcBef>
                <a:spcPct val="5000"/>
              </a:spcBef>
              <a:buClr>
                <a:schemeClr val="tx2"/>
              </a:buClr>
              <a:buSzTx/>
              <a:buFont typeface="Wingdings" panose="05000000000000000000" pitchFamily="2" charset="2"/>
              <a:buChar char="ü"/>
            </a:pPr>
            <a:r>
              <a:rPr kumimoji="1" lang="zh-CN" altLang="en-US" sz="3000" b="1">
                <a:latin typeface="Times New Roman" panose="02020603050405020304" pitchFamily="18" charset="0"/>
                <a:ea typeface="仿宋_GB2312" pitchFamily="49" charset="-122"/>
              </a:rPr>
              <a:t>若</a:t>
            </a:r>
            <a:r>
              <a:rPr kumimoji="1" lang="en-US" altLang="zh-CN" sz="3000" b="1" i="1">
                <a:latin typeface="Times New Roman" panose="02020603050405020304" pitchFamily="18" charset="0"/>
                <a:ea typeface="仿宋_GB2312" pitchFamily="49" charset="-122"/>
              </a:rPr>
              <a:t>i </a:t>
            </a:r>
            <a:r>
              <a:rPr kumimoji="1" lang="en-US" altLang="zh-CN" sz="3000" b="1">
                <a:latin typeface="Times New Roman" panose="02020603050405020304" pitchFamily="18" charset="0"/>
                <a:ea typeface="仿宋_GB2312" pitchFamily="49" charset="-122"/>
              </a:rPr>
              <a:t>&gt; 1, </a:t>
            </a:r>
            <a:r>
              <a:rPr kumimoji="1" lang="zh-CN" altLang="en-US" sz="3000" b="1">
                <a:latin typeface="Times New Roman" panose="02020603050405020304" pitchFamily="18" charset="0"/>
                <a:ea typeface="仿宋_GB2312" pitchFamily="49" charset="-122"/>
              </a:rPr>
              <a:t>则 </a:t>
            </a:r>
            <a:r>
              <a:rPr kumimoji="1" lang="en-US" altLang="zh-CN" sz="3000" b="1" i="1">
                <a:latin typeface="Times New Roman" panose="02020603050405020304" pitchFamily="18" charset="0"/>
                <a:ea typeface="仿宋_GB2312" pitchFamily="49" charset="-122"/>
              </a:rPr>
              <a:t>i </a:t>
            </a:r>
            <a:r>
              <a:rPr kumimoji="1" lang="zh-CN" altLang="en-US" sz="3000" b="1">
                <a:latin typeface="Times New Roman" panose="02020603050405020304" pitchFamily="18" charset="0"/>
                <a:ea typeface="仿宋_GB2312" pitchFamily="49" charset="-122"/>
              </a:rPr>
              <a:t>的双亲为</a:t>
            </a:r>
            <a:r>
              <a:rPr kumimoji="1" lang="zh-CN" altLang="en-US" sz="3000" b="1">
                <a:solidFill>
                  <a:schemeClr val="tx2"/>
                </a:solidFill>
                <a:latin typeface="Times New Roman" panose="02020603050405020304" pitchFamily="18" charset="0"/>
                <a:ea typeface="仿宋_GB2312" pitchFamily="49" charset="-122"/>
                <a:sym typeface="Symbol" panose="05050102010706020507" pitchFamily="18" charset="2"/>
              </a:rPr>
              <a:t></a:t>
            </a:r>
            <a:r>
              <a:rPr kumimoji="1" lang="en-US" altLang="zh-CN" sz="3000" b="1" i="1">
                <a:solidFill>
                  <a:schemeClr val="tx2"/>
                </a:solidFill>
                <a:latin typeface="Times New Roman" panose="02020603050405020304" pitchFamily="18" charset="0"/>
                <a:ea typeface="仿宋_GB2312" pitchFamily="49" charset="-122"/>
              </a:rPr>
              <a:t>i</a:t>
            </a:r>
            <a:r>
              <a:rPr kumimoji="1" lang="zh-CN" altLang="en-US" sz="3000" b="1">
                <a:solidFill>
                  <a:schemeClr val="tx2"/>
                </a:solidFill>
                <a:latin typeface="Times New Roman" panose="02020603050405020304" pitchFamily="18" charset="0"/>
                <a:ea typeface="仿宋_GB2312" pitchFamily="49" charset="-122"/>
                <a:cs typeface="Arial" panose="020B0604020202020204" pitchFamily="34" charset="0"/>
              </a:rPr>
              <a:t>／</a:t>
            </a:r>
            <a:r>
              <a:rPr kumimoji="1" lang="en-US" altLang="zh-CN" sz="3000" b="1">
                <a:solidFill>
                  <a:schemeClr val="tx2"/>
                </a:solidFill>
                <a:latin typeface="Times New Roman" panose="02020603050405020304" pitchFamily="18" charset="0"/>
                <a:ea typeface="仿宋_GB2312" pitchFamily="49" charset="-122"/>
              </a:rPr>
              <a:t>2</a:t>
            </a:r>
            <a:r>
              <a:rPr kumimoji="1"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endParaRPr kumimoji="1" lang="en-US" altLang="zh-CN" sz="3000" b="1">
              <a:solidFill>
                <a:schemeClr val="tx2"/>
              </a:solidFill>
              <a:latin typeface="Times New Roman" panose="02020603050405020304" pitchFamily="18" charset="0"/>
              <a:ea typeface="仿宋_GB2312" pitchFamily="49" charset="-122"/>
            </a:endParaRPr>
          </a:p>
          <a:p>
            <a:pPr marL="838200" lvl="1" indent="-381000">
              <a:spcBef>
                <a:spcPct val="5000"/>
              </a:spcBef>
              <a:buClr>
                <a:schemeClr val="tx2"/>
              </a:buClr>
              <a:buSzTx/>
              <a:buFont typeface="Wingdings" panose="05000000000000000000" pitchFamily="2" charset="2"/>
              <a:buChar char="ü"/>
            </a:pPr>
            <a:r>
              <a:rPr kumimoji="1" lang="zh-CN" altLang="en-US" sz="3000" b="1">
                <a:latin typeface="Times New Roman" panose="02020603050405020304" pitchFamily="18" charset="0"/>
                <a:ea typeface="仿宋_GB2312" pitchFamily="49" charset="-122"/>
              </a:rPr>
              <a:t>若</a:t>
            </a:r>
            <a:r>
              <a:rPr kumimoji="1" lang="en-US" altLang="zh-CN" sz="3000" b="1">
                <a:latin typeface="Times New Roman" panose="02020603050405020304" pitchFamily="18" charset="0"/>
                <a:ea typeface="仿宋_GB2312" pitchFamily="49" charset="-122"/>
              </a:rPr>
              <a:t>2*</a:t>
            </a:r>
            <a:r>
              <a:rPr kumimoji="1" lang="en-US" altLang="zh-CN" sz="3000" b="1" i="1">
                <a:latin typeface="Times New Roman" panose="02020603050405020304" pitchFamily="18" charset="0"/>
                <a:ea typeface="仿宋_GB2312" pitchFamily="49" charset="-122"/>
              </a:rPr>
              <a:t>i</a:t>
            </a:r>
            <a:r>
              <a:rPr kumimoji="1" lang="en-US" altLang="zh-CN" sz="3000" b="1">
                <a:latin typeface="Times New Roman" panose="02020603050405020304" pitchFamily="18" charset="0"/>
                <a:ea typeface="仿宋_GB2312" pitchFamily="49" charset="-122"/>
              </a:rPr>
              <a:t> &lt;=</a:t>
            </a:r>
            <a:r>
              <a:rPr kumimoji="1" lang="en-US" altLang="zh-CN" sz="3000" b="1" i="1">
                <a:latin typeface="Times New Roman" panose="02020603050405020304" pitchFamily="18" charset="0"/>
                <a:ea typeface="仿宋_GB2312" pitchFamily="49" charset="-122"/>
              </a:rPr>
              <a:t> n</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则 </a:t>
            </a:r>
            <a:r>
              <a:rPr kumimoji="1" lang="en-US" altLang="zh-CN" sz="3000" b="1" i="1">
                <a:latin typeface="Times New Roman" panose="02020603050405020304" pitchFamily="18" charset="0"/>
                <a:ea typeface="仿宋_GB2312" pitchFamily="49" charset="-122"/>
              </a:rPr>
              <a:t>i </a:t>
            </a:r>
            <a:r>
              <a:rPr kumimoji="1" lang="zh-CN" altLang="en-US" sz="3000" b="1">
                <a:latin typeface="Times New Roman" panose="02020603050405020304" pitchFamily="18" charset="0"/>
                <a:ea typeface="仿宋_GB2312" pitchFamily="49" charset="-122"/>
              </a:rPr>
              <a:t>的左子女为</a:t>
            </a:r>
            <a:r>
              <a:rPr kumimoji="1" lang="zh-CN" altLang="en-US" sz="3000" b="1">
                <a:solidFill>
                  <a:schemeClr val="tx2"/>
                </a:solidFill>
                <a:latin typeface="Times New Roman" panose="02020603050405020304" pitchFamily="18" charset="0"/>
                <a:ea typeface="仿宋_GB2312" pitchFamily="49" charset="-122"/>
              </a:rPr>
              <a:t> </a:t>
            </a:r>
            <a:r>
              <a:rPr kumimoji="1" lang="en-US" altLang="zh-CN" sz="3000" b="1">
                <a:solidFill>
                  <a:schemeClr val="tx2"/>
                </a:solidFill>
                <a:latin typeface="Times New Roman" panose="02020603050405020304" pitchFamily="18" charset="0"/>
                <a:ea typeface="仿宋_GB2312" pitchFamily="49" charset="-122"/>
              </a:rPr>
              <a:t>2*</a:t>
            </a:r>
            <a:r>
              <a:rPr kumimoji="1" lang="en-US" altLang="zh-CN" sz="3000" b="1" i="1">
                <a:solidFill>
                  <a:schemeClr val="tx2"/>
                </a:solidFill>
                <a:latin typeface="Times New Roman" panose="02020603050405020304" pitchFamily="18" charset="0"/>
                <a:ea typeface="仿宋_GB2312" pitchFamily="49" charset="-122"/>
              </a:rPr>
              <a:t>i</a:t>
            </a:r>
            <a:r>
              <a:rPr kumimoji="1" lang="zh-CN" altLang="en-US" sz="3000" b="1">
                <a:latin typeface="Times New Roman" panose="02020603050405020304" pitchFamily="18" charset="0"/>
                <a:ea typeface="仿宋_GB2312" pitchFamily="49" charset="-122"/>
              </a:rPr>
              <a:t>，</a:t>
            </a:r>
          </a:p>
          <a:p>
            <a:pPr marL="838200" lvl="1" indent="-381000">
              <a:spcBef>
                <a:spcPct val="5000"/>
              </a:spcBef>
              <a:buClr>
                <a:schemeClr val="tx2"/>
              </a:buClr>
              <a:buSzTx/>
              <a:buFont typeface="Wingdings" panose="05000000000000000000" pitchFamily="2" charset="2"/>
              <a:buNone/>
            </a:pPr>
            <a:r>
              <a:rPr kumimoji="1" lang="zh-CN" altLang="en-US" sz="3000" b="1">
                <a:latin typeface="Times New Roman" panose="02020603050405020304" pitchFamily="18" charset="0"/>
                <a:ea typeface="仿宋_GB2312" pitchFamily="49" charset="-122"/>
              </a:rPr>
              <a:t>	若</a:t>
            </a:r>
            <a:r>
              <a:rPr kumimoji="1" lang="en-US" altLang="zh-CN" sz="3000" b="1">
                <a:latin typeface="Times New Roman" panose="02020603050405020304" pitchFamily="18" charset="0"/>
                <a:ea typeface="仿宋_GB2312" pitchFamily="49" charset="-122"/>
              </a:rPr>
              <a:t>2*</a:t>
            </a:r>
            <a:r>
              <a:rPr kumimoji="1" lang="en-US" altLang="zh-CN" sz="3000" b="1" i="1">
                <a:latin typeface="Times New Roman" panose="02020603050405020304" pitchFamily="18" charset="0"/>
                <a:ea typeface="仿宋_GB2312" pitchFamily="49" charset="-122"/>
              </a:rPr>
              <a:t>i</a:t>
            </a:r>
            <a:r>
              <a:rPr kumimoji="1" lang="en-US" altLang="zh-CN" sz="3000" b="1">
                <a:latin typeface="Times New Roman" panose="02020603050405020304" pitchFamily="18" charset="0"/>
                <a:ea typeface="仿宋_GB2312" pitchFamily="49" charset="-122"/>
              </a:rPr>
              <a:t>+1 &lt;= </a:t>
            </a:r>
            <a:r>
              <a:rPr kumimoji="1" lang="en-US" altLang="zh-CN" sz="3000" b="1" i="1">
                <a:latin typeface="Times New Roman" panose="02020603050405020304" pitchFamily="18" charset="0"/>
                <a:ea typeface="仿宋_GB2312" pitchFamily="49" charset="-122"/>
              </a:rPr>
              <a:t>n</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则 </a:t>
            </a:r>
            <a:r>
              <a:rPr kumimoji="1" lang="en-US" altLang="zh-CN" sz="3000" b="1" i="1">
                <a:latin typeface="Times New Roman" panose="02020603050405020304" pitchFamily="18" charset="0"/>
                <a:ea typeface="仿宋_GB2312" pitchFamily="49" charset="-122"/>
              </a:rPr>
              <a:t>i </a:t>
            </a:r>
            <a:r>
              <a:rPr kumimoji="1" lang="zh-CN" altLang="en-US" sz="3000" b="1">
                <a:latin typeface="Times New Roman" panose="02020603050405020304" pitchFamily="18" charset="0"/>
                <a:ea typeface="仿宋_GB2312" pitchFamily="49" charset="-122"/>
              </a:rPr>
              <a:t>的右子女为</a:t>
            </a:r>
            <a:r>
              <a:rPr kumimoji="1" lang="en-US" altLang="zh-CN" sz="3000" b="1">
                <a:solidFill>
                  <a:schemeClr val="tx2"/>
                </a:solidFill>
                <a:latin typeface="Times New Roman" panose="02020603050405020304" pitchFamily="18" charset="0"/>
                <a:ea typeface="仿宋_GB2312" pitchFamily="49" charset="-122"/>
              </a:rPr>
              <a:t>2*</a:t>
            </a:r>
            <a:r>
              <a:rPr kumimoji="1" lang="en-US" altLang="zh-CN" sz="3000" b="1" i="1">
                <a:solidFill>
                  <a:schemeClr val="tx2"/>
                </a:solidFill>
                <a:latin typeface="Times New Roman" panose="02020603050405020304" pitchFamily="18" charset="0"/>
                <a:ea typeface="仿宋_GB2312" pitchFamily="49" charset="-122"/>
              </a:rPr>
              <a:t>i</a:t>
            </a:r>
            <a:r>
              <a:rPr kumimoji="1" lang="en-US" altLang="zh-CN" sz="3000" b="1">
                <a:solidFill>
                  <a:schemeClr val="tx2"/>
                </a:solidFill>
                <a:latin typeface="Times New Roman" panose="02020603050405020304" pitchFamily="18" charset="0"/>
                <a:ea typeface="仿宋_GB2312" pitchFamily="49" charset="-122"/>
              </a:rPr>
              <a:t>+1</a:t>
            </a:r>
          </a:p>
          <a:p>
            <a:pPr marL="838200" lvl="1" indent="-381000">
              <a:spcBef>
                <a:spcPct val="5000"/>
              </a:spcBef>
              <a:buClr>
                <a:schemeClr val="tx2"/>
              </a:buClr>
              <a:buSzTx/>
              <a:buFont typeface="Wingdings" panose="05000000000000000000" pitchFamily="2" charset="2"/>
              <a:buChar char="ü"/>
            </a:pPr>
            <a:r>
              <a:rPr kumimoji="1" lang="zh-CN" altLang="en-US" sz="3000" b="1">
                <a:latin typeface="Times New Roman" panose="02020603050405020304" pitchFamily="18" charset="0"/>
                <a:ea typeface="仿宋_GB2312" pitchFamily="49" charset="-122"/>
              </a:rPr>
              <a:t>若 </a:t>
            </a:r>
            <a:r>
              <a:rPr kumimoji="1" lang="en-US" altLang="zh-CN" sz="3000" b="1" i="1">
                <a:latin typeface="Times New Roman" panose="02020603050405020304" pitchFamily="18" charset="0"/>
                <a:ea typeface="仿宋_GB2312" pitchFamily="49" charset="-122"/>
              </a:rPr>
              <a:t>i </a:t>
            </a:r>
            <a:r>
              <a:rPr kumimoji="1" lang="zh-CN" altLang="en-US" sz="3000" b="1">
                <a:latin typeface="Times New Roman" panose="02020603050405020304" pitchFamily="18" charset="0"/>
                <a:ea typeface="仿宋_GB2312" pitchFamily="49" charset="-122"/>
              </a:rPr>
              <a:t>为奇数</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且</a:t>
            </a:r>
            <a:r>
              <a:rPr kumimoji="1" lang="en-US" altLang="zh-CN" sz="3000" b="1" i="1">
                <a:latin typeface="Times New Roman" panose="02020603050405020304" pitchFamily="18" charset="0"/>
                <a:ea typeface="仿宋_GB2312" pitchFamily="49" charset="-122"/>
              </a:rPr>
              <a:t>i</a:t>
            </a:r>
            <a:r>
              <a:rPr kumimoji="1" lang="en-US" altLang="zh-CN" sz="3000" b="1">
                <a:latin typeface="Times New Roman" panose="02020603050405020304" pitchFamily="18" charset="0"/>
                <a:ea typeface="仿宋_GB2312" pitchFamily="49" charset="-122"/>
              </a:rPr>
              <a:t> != 1, </a:t>
            </a:r>
          </a:p>
          <a:p>
            <a:pPr marL="838200" lvl="1" indent="-381000">
              <a:spcBef>
                <a:spcPct val="5000"/>
              </a:spcBef>
              <a:buClr>
                <a:schemeClr val="tx2"/>
              </a:buClr>
              <a:buSzTx/>
              <a:buFont typeface="Wingdings" panose="05000000000000000000" pitchFamily="2" charset="2"/>
              <a:buNone/>
            </a:pP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则其左兄弟为</a:t>
            </a:r>
            <a:r>
              <a:rPr kumimoji="1" lang="en-US" altLang="zh-CN" sz="3000" b="1" i="1">
                <a:solidFill>
                  <a:schemeClr val="tx2"/>
                </a:solidFill>
                <a:latin typeface="Times New Roman" panose="02020603050405020304" pitchFamily="18" charset="0"/>
                <a:ea typeface="仿宋_GB2312" pitchFamily="49" charset="-122"/>
              </a:rPr>
              <a:t>i</a:t>
            </a:r>
            <a:r>
              <a:rPr kumimoji="1" lang="en-US" altLang="zh-CN" sz="3000" b="1">
                <a:solidFill>
                  <a:schemeClr val="tx2"/>
                </a:solidFill>
                <a:latin typeface="Courier New" panose="02070309020205020404" pitchFamily="49" charset="0"/>
                <a:ea typeface="仿宋_GB2312" pitchFamily="49" charset="-122"/>
              </a:rPr>
              <a:t>-</a:t>
            </a:r>
            <a:r>
              <a:rPr kumimoji="1" lang="en-US" altLang="zh-CN" sz="3000" b="1">
                <a:solidFill>
                  <a:schemeClr val="tx2"/>
                </a:solidFill>
                <a:latin typeface="Times New Roman" panose="02020603050405020304" pitchFamily="18" charset="0"/>
                <a:ea typeface="仿宋_GB2312" pitchFamily="49" charset="-122"/>
              </a:rPr>
              <a:t>1</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若</a:t>
            </a:r>
          </a:p>
          <a:p>
            <a:pPr marL="838200" lvl="1" indent="-381000">
              <a:spcBef>
                <a:spcPct val="5000"/>
              </a:spcBef>
              <a:buClr>
                <a:schemeClr val="tx2"/>
              </a:buClr>
              <a:buSzTx/>
              <a:buFont typeface="Wingdings" panose="05000000000000000000" pitchFamily="2" charset="2"/>
              <a:buChar char="ü"/>
            </a:pPr>
            <a:r>
              <a:rPr kumimoji="1" lang="zh-CN" altLang="en-US" sz="3000" b="1">
                <a:latin typeface="Times New Roman" panose="02020603050405020304" pitchFamily="18" charset="0"/>
                <a:ea typeface="仿宋_GB2312" pitchFamily="49" charset="-122"/>
              </a:rPr>
              <a:t>若</a:t>
            </a:r>
            <a:r>
              <a:rPr kumimoji="1" lang="zh-CN" altLang="en-US" sz="3000" b="1" i="1">
                <a:latin typeface="Times New Roman" panose="02020603050405020304" pitchFamily="18" charset="0"/>
                <a:ea typeface="仿宋_GB2312" pitchFamily="49" charset="-122"/>
              </a:rPr>
              <a:t> </a:t>
            </a:r>
            <a:r>
              <a:rPr kumimoji="1" lang="en-US" altLang="zh-CN" sz="3000" b="1" i="1">
                <a:latin typeface="Times New Roman" panose="02020603050405020304" pitchFamily="18" charset="0"/>
                <a:ea typeface="仿宋_GB2312" pitchFamily="49" charset="-122"/>
              </a:rPr>
              <a:t>i </a:t>
            </a:r>
            <a:r>
              <a:rPr kumimoji="1" lang="zh-CN" altLang="en-US" sz="3000" b="1">
                <a:latin typeface="Times New Roman" panose="02020603050405020304" pitchFamily="18" charset="0"/>
                <a:ea typeface="仿宋_GB2312" pitchFamily="49" charset="-122"/>
              </a:rPr>
              <a:t>为偶数</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且</a:t>
            </a:r>
            <a:r>
              <a:rPr kumimoji="1" lang="en-US" altLang="zh-CN" sz="3000" b="1" i="1">
                <a:latin typeface="Times New Roman" panose="02020603050405020304" pitchFamily="18" charset="0"/>
                <a:ea typeface="仿宋_GB2312" pitchFamily="49" charset="-122"/>
              </a:rPr>
              <a:t>i</a:t>
            </a:r>
            <a:r>
              <a:rPr kumimoji="1" lang="en-US" altLang="zh-CN" sz="3000" b="1">
                <a:latin typeface="Times New Roman" panose="02020603050405020304" pitchFamily="18" charset="0"/>
                <a:ea typeface="仿宋_GB2312" pitchFamily="49" charset="-122"/>
              </a:rPr>
              <a:t> != </a:t>
            </a:r>
            <a:r>
              <a:rPr kumimoji="1" lang="en-US" altLang="zh-CN" sz="3000" b="1" i="1">
                <a:latin typeface="Times New Roman" panose="02020603050405020304" pitchFamily="18" charset="0"/>
                <a:ea typeface="仿宋_GB2312" pitchFamily="49" charset="-122"/>
              </a:rPr>
              <a:t>n</a:t>
            </a:r>
            <a:r>
              <a:rPr kumimoji="1" lang="en-US" altLang="zh-CN" sz="3000" b="1">
                <a:latin typeface="Times New Roman" panose="02020603050405020304" pitchFamily="18" charset="0"/>
                <a:ea typeface="仿宋_GB2312" pitchFamily="49" charset="-122"/>
              </a:rPr>
              <a:t>, </a:t>
            </a:r>
          </a:p>
          <a:p>
            <a:pPr marL="838200" lvl="1" indent="-381000">
              <a:spcBef>
                <a:spcPct val="5000"/>
              </a:spcBef>
              <a:buClr>
                <a:schemeClr val="tx2"/>
              </a:buClr>
              <a:buSzTx/>
              <a:buFont typeface="Wingdings" panose="05000000000000000000" pitchFamily="2" charset="2"/>
              <a:buNone/>
            </a:pP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则其右兄弟为</a:t>
            </a:r>
            <a:r>
              <a:rPr kumimoji="1" lang="en-US" altLang="zh-CN" sz="3000" b="1" i="1">
                <a:solidFill>
                  <a:schemeClr val="tx2"/>
                </a:solidFill>
                <a:latin typeface="Times New Roman" panose="02020603050405020304" pitchFamily="18" charset="0"/>
                <a:ea typeface="仿宋_GB2312" pitchFamily="49" charset="-122"/>
              </a:rPr>
              <a:t>i</a:t>
            </a:r>
            <a:r>
              <a:rPr kumimoji="1" lang="en-US" altLang="zh-CN" sz="3000" b="1">
                <a:solidFill>
                  <a:schemeClr val="tx2"/>
                </a:solidFill>
                <a:latin typeface="Times New Roman" panose="02020603050405020304" pitchFamily="18" charset="0"/>
                <a:ea typeface="仿宋_GB2312" pitchFamily="49" charset="-122"/>
              </a:rPr>
              <a:t>+1</a:t>
            </a:r>
            <a:endParaRPr lang="en-US" altLang="zh-CN" sz="3000">
              <a:solidFill>
                <a:schemeClr val="tx2"/>
              </a:solidFill>
              <a:latin typeface="Times New Roman" panose="02020603050405020304" pitchFamily="18" charset="0"/>
              <a:ea typeface="仿宋_GB2312" pitchFamily="49" charset="-122"/>
            </a:endParaRPr>
          </a:p>
        </p:txBody>
      </p:sp>
      <p:grpSp>
        <p:nvGrpSpPr>
          <p:cNvPr id="127010" name="Group 34">
            <a:extLst>
              <a:ext uri="{FF2B5EF4-FFF2-40B4-BE49-F238E27FC236}">
                <a16:creationId xmlns:a16="http://schemas.microsoft.com/office/drawing/2014/main" id="{06B7553A-0CA0-406A-95AF-6B5573868BF4}"/>
              </a:ext>
            </a:extLst>
          </p:cNvPr>
          <p:cNvGrpSpPr>
            <a:grpSpLocks/>
          </p:cNvGrpSpPr>
          <p:nvPr/>
        </p:nvGrpSpPr>
        <p:grpSpPr bwMode="auto">
          <a:xfrm>
            <a:off x="5076825" y="3962400"/>
            <a:ext cx="3352800" cy="2271713"/>
            <a:chOff x="3120" y="2496"/>
            <a:chExt cx="2112" cy="1431"/>
          </a:xfrm>
        </p:grpSpPr>
        <p:sp>
          <p:nvSpPr>
            <p:cNvPr id="126979" name="Line 3">
              <a:extLst>
                <a:ext uri="{FF2B5EF4-FFF2-40B4-BE49-F238E27FC236}">
                  <a16:creationId xmlns:a16="http://schemas.microsoft.com/office/drawing/2014/main" id="{A6F5D864-2023-4875-ABCC-88ECCC06ACD1}"/>
                </a:ext>
              </a:extLst>
            </p:cNvPr>
            <p:cNvSpPr>
              <a:spLocks noChangeShapeType="1"/>
            </p:cNvSpPr>
            <p:nvPr/>
          </p:nvSpPr>
          <p:spPr bwMode="auto">
            <a:xfrm>
              <a:off x="4896" y="3072"/>
              <a:ext cx="192" cy="24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980" name="Line 4">
              <a:extLst>
                <a:ext uri="{FF2B5EF4-FFF2-40B4-BE49-F238E27FC236}">
                  <a16:creationId xmlns:a16="http://schemas.microsoft.com/office/drawing/2014/main" id="{23A724A1-45D2-4E04-BCFA-B8587113EA12}"/>
                </a:ext>
              </a:extLst>
            </p:cNvPr>
            <p:cNvSpPr>
              <a:spLocks noChangeShapeType="1"/>
            </p:cNvSpPr>
            <p:nvPr/>
          </p:nvSpPr>
          <p:spPr bwMode="auto">
            <a:xfrm flipH="1">
              <a:off x="4608" y="3024"/>
              <a:ext cx="240"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981" name="Line 5">
              <a:extLst>
                <a:ext uri="{FF2B5EF4-FFF2-40B4-BE49-F238E27FC236}">
                  <a16:creationId xmlns:a16="http://schemas.microsoft.com/office/drawing/2014/main" id="{8BB8633E-C5D8-49EB-AC1B-B2F826807290}"/>
                </a:ext>
              </a:extLst>
            </p:cNvPr>
            <p:cNvSpPr>
              <a:spLocks noChangeShapeType="1"/>
            </p:cNvSpPr>
            <p:nvPr/>
          </p:nvSpPr>
          <p:spPr bwMode="auto">
            <a:xfrm>
              <a:off x="3744" y="3024"/>
              <a:ext cx="192"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982" name="Line 6">
              <a:extLst>
                <a:ext uri="{FF2B5EF4-FFF2-40B4-BE49-F238E27FC236}">
                  <a16:creationId xmlns:a16="http://schemas.microsoft.com/office/drawing/2014/main" id="{E06D7838-0A5B-4D63-BF54-8295C07E5979}"/>
                </a:ext>
              </a:extLst>
            </p:cNvPr>
            <p:cNvSpPr>
              <a:spLocks noChangeShapeType="1"/>
            </p:cNvSpPr>
            <p:nvPr/>
          </p:nvSpPr>
          <p:spPr bwMode="auto">
            <a:xfrm flipH="1">
              <a:off x="3408" y="3072"/>
              <a:ext cx="240"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983" name="Line 7">
              <a:extLst>
                <a:ext uri="{FF2B5EF4-FFF2-40B4-BE49-F238E27FC236}">
                  <a16:creationId xmlns:a16="http://schemas.microsoft.com/office/drawing/2014/main" id="{7A752D64-20C5-4151-9240-14489F5E376B}"/>
                </a:ext>
              </a:extLst>
            </p:cNvPr>
            <p:cNvSpPr>
              <a:spLocks noChangeShapeType="1"/>
            </p:cNvSpPr>
            <p:nvPr/>
          </p:nvSpPr>
          <p:spPr bwMode="auto">
            <a:xfrm>
              <a:off x="4368" y="2688"/>
              <a:ext cx="480"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984" name="Line 8">
              <a:extLst>
                <a:ext uri="{FF2B5EF4-FFF2-40B4-BE49-F238E27FC236}">
                  <a16:creationId xmlns:a16="http://schemas.microsoft.com/office/drawing/2014/main" id="{445760CD-03B2-4D73-A1D3-1E9FA6ED3205}"/>
                </a:ext>
              </a:extLst>
            </p:cNvPr>
            <p:cNvSpPr>
              <a:spLocks noChangeShapeType="1"/>
            </p:cNvSpPr>
            <p:nvPr/>
          </p:nvSpPr>
          <p:spPr bwMode="auto">
            <a:xfrm flipH="1">
              <a:off x="3744" y="2688"/>
              <a:ext cx="480"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985" name="Oval 9">
              <a:extLst>
                <a:ext uri="{FF2B5EF4-FFF2-40B4-BE49-F238E27FC236}">
                  <a16:creationId xmlns:a16="http://schemas.microsoft.com/office/drawing/2014/main" id="{76ADEC31-4A59-4A0E-A310-D03565983E0E}"/>
                </a:ext>
              </a:extLst>
            </p:cNvPr>
            <p:cNvSpPr>
              <a:spLocks noChangeArrowheads="1"/>
            </p:cNvSpPr>
            <p:nvPr/>
          </p:nvSpPr>
          <p:spPr bwMode="auto">
            <a:xfrm>
              <a:off x="4176" y="2544"/>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986" name="Line 10">
              <a:extLst>
                <a:ext uri="{FF2B5EF4-FFF2-40B4-BE49-F238E27FC236}">
                  <a16:creationId xmlns:a16="http://schemas.microsoft.com/office/drawing/2014/main" id="{3CCB6F7B-13C1-4EB8-A912-9A93F9F9AA02}"/>
                </a:ext>
              </a:extLst>
            </p:cNvPr>
            <p:cNvSpPr>
              <a:spLocks noChangeShapeType="1"/>
            </p:cNvSpPr>
            <p:nvPr/>
          </p:nvSpPr>
          <p:spPr bwMode="auto">
            <a:xfrm flipH="1">
              <a:off x="3792" y="3408"/>
              <a:ext cx="144" cy="33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987" name="Line 11">
              <a:extLst>
                <a:ext uri="{FF2B5EF4-FFF2-40B4-BE49-F238E27FC236}">
                  <a16:creationId xmlns:a16="http://schemas.microsoft.com/office/drawing/2014/main" id="{4D067B0C-8A31-4922-8424-0A3394838EBA}"/>
                </a:ext>
              </a:extLst>
            </p:cNvPr>
            <p:cNvSpPr>
              <a:spLocks noChangeShapeType="1"/>
            </p:cNvSpPr>
            <p:nvPr/>
          </p:nvSpPr>
          <p:spPr bwMode="auto">
            <a:xfrm>
              <a:off x="3456" y="3456"/>
              <a:ext cx="96"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988" name="Line 12">
              <a:extLst>
                <a:ext uri="{FF2B5EF4-FFF2-40B4-BE49-F238E27FC236}">
                  <a16:creationId xmlns:a16="http://schemas.microsoft.com/office/drawing/2014/main" id="{08C9EC09-E387-44F1-993A-0E99B2E952B9}"/>
                </a:ext>
              </a:extLst>
            </p:cNvPr>
            <p:cNvSpPr>
              <a:spLocks noChangeShapeType="1"/>
            </p:cNvSpPr>
            <p:nvPr/>
          </p:nvSpPr>
          <p:spPr bwMode="auto">
            <a:xfrm flipH="1">
              <a:off x="3243" y="3408"/>
              <a:ext cx="165"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989" name="Oval 13">
              <a:extLst>
                <a:ext uri="{FF2B5EF4-FFF2-40B4-BE49-F238E27FC236}">
                  <a16:creationId xmlns:a16="http://schemas.microsoft.com/office/drawing/2014/main" id="{67BE6C22-840B-48F7-8E3D-AF42304AC806}"/>
                </a:ext>
              </a:extLst>
            </p:cNvPr>
            <p:cNvSpPr>
              <a:spLocks noChangeArrowheads="1"/>
            </p:cNvSpPr>
            <p:nvPr/>
          </p:nvSpPr>
          <p:spPr bwMode="auto">
            <a:xfrm>
              <a:off x="3120" y="3648"/>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990" name="Oval 14">
              <a:extLst>
                <a:ext uri="{FF2B5EF4-FFF2-40B4-BE49-F238E27FC236}">
                  <a16:creationId xmlns:a16="http://schemas.microsoft.com/office/drawing/2014/main" id="{9D65C514-DC98-4ECC-AF05-8A16D5B732DE}"/>
                </a:ext>
              </a:extLst>
            </p:cNvPr>
            <p:cNvSpPr>
              <a:spLocks noChangeArrowheads="1"/>
            </p:cNvSpPr>
            <p:nvPr/>
          </p:nvSpPr>
          <p:spPr bwMode="auto">
            <a:xfrm>
              <a:off x="3408" y="3648"/>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991" name="Oval 15">
              <a:extLst>
                <a:ext uri="{FF2B5EF4-FFF2-40B4-BE49-F238E27FC236}">
                  <a16:creationId xmlns:a16="http://schemas.microsoft.com/office/drawing/2014/main" id="{6B3FD2AF-33B5-4CC1-B2AD-FE6726C4A3CC}"/>
                </a:ext>
              </a:extLst>
            </p:cNvPr>
            <p:cNvSpPr>
              <a:spLocks noChangeArrowheads="1"/>
            </p:cNvSpPr>
            <p:nvPr/>
          </p:nvSpPr>
          <p:spPr bwMode="auto">
            <a:xfrm>
              <a:off x="3696" y="3648"/>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992" name="Oval 16">
              <a:extLst>
                <a:ext uri="{FF2B5EF4-FFF2-40B4-BE49-F238E27FC236}">
                  <a16:creationId xmlns:a16="http://schemas.microsoft.com/office/drawing/2014/main" id="{1314454B-BAB6-430A-9DB7-48FB85479BA9}"/>
                </a:ext>
              </a:extLst>
            </p:cNvPr>
            <p:cNvSpPr>
              <a:spLocks noChangeArrowheads="1"/>
            </p:cNvSpPr>
            <p:nvPr/>
          </p:nvSpPr>
          <p:spPr bwMode="auto">
            <a:xfrm>
              <a:off x="3312" y="3264"/>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993" name="Oval 17">
              <a:extLst>
                <a:ext uri="{FF2B5EF4-FFF2-40B4-BE49-F238E27FC236}">
                  <a16:creationId xmlns:a16="http://schemas.microsoft.com/office/drawing/2014/main" id="{D3228436-360E-4A03-A2CB-32D9A8744513}"/>
                </a:ext>
              </a:extLst>
            </p:cNvPr>
            <p:cNvSpPr>
              <a:spLocks noChangeArrowheads="1"/>
            </p:cNvSpPr>
            <p:nvPr/>
          </p:nvSpPr>
          <p:spPr bwMode="auto">
            <a:xfrm>
              <a:off x="3840" y="3264"/>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994" name="Oval 18">
              <a:extLst>
                <a:ext uri="{FF2B5EF4-FFF2-40B4-BE49-F238E27FC236}">
                  <a16:creationId xmlns:a16="http://schemas.microsoft.com/office/drawing/2014/main" id="{0E5C35F9-9AC9-4EFB-AFF4-849061946C1B}"/>
                </a:ext>
              </a:extLst>
            </p:cNvPr>
            <p:cNvSpPr>
              <a:spLocks noChangeArrowheads="1"/>
            </p:cNvSpPr>
            <p:nvPr/>
          </p:nvSpPr>
          <p:spPr bwMode="auto">
            <a:xfrm>
              <a:off x="4464" y="3264"/>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995" name="Oval 19">
              <a:extLst>
                <a:ext uri="{FF2B5EF4-FFF2-40B4-BE49-F238E27FC236}">
                  <a16:creationId xmlns:a16="http://schemas.microsoft.com/office/drawing/2014/main" id="{AF76F196-53DE-4446-9574-A67A869343A2}"/>
                </a:ext>
              </a:extLst>
            </p:cNvPr>
            <p:cNvSpPr>
              <a:spLocks noChangeArrowheads="1"/>
            </p:cNvSpPr>
            <p:nvPr/>
          </p:nvSpPr>
          <p:spPr bwMode="auto">
            <a:xfrm>
              <a:off x="4992" y="3264"/>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996" name="Oval 20">
              <a:extLst>
                <a:ext uri="{FF2B5EF4-FFF2-40B4-BE49-F238E27FC236}">
                  <a16:creationId xmlns:a16="http://schemas.microsoft.com/office/drawing/2014/main" id="{8298ACD7-0EF7-4A5E-95CF-D15517465EAE}"/>
                </a:ext>
              </a:extLst>
            </p:cNvPr>
            <p:cNvSpPr>
              <a:spLocks noChangeArrowheads="1"/>
            </p:cNvSpPr>
            <p:nvPr/>
          </p:nvSpPr>
          <p:spPr bwMode="auto">
            <a:xfrm>
              <a:off x="3600" y="2880"/>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997" name="Oval 21">
              <a:extLst>
                <a:ext uri="{FF2B5EF4-FFF2-40B4-BE49-F238E27FC236}">
                  <a16:creationId xmlns:a16="http://schemas.microsoft.com/office/drawing/2014/main" id="{2E361051-F914-4FF8-9A21-40A88DCF97D6}"/>
                </a:ext>
              </a:extLst>
            </p:cNvPr>
            <p:cNvSpPr>
              <a:spLocks noChangeArrowheads="1"/>
            </p:cNvSpPr>
            <p:nvPr/>
          </p:nvSpPr>
          <p:spPr bwMode="auto">
            <a:xfrm>
              <a:off x="4752" y="2880"/>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998" name="Text Box 22">
              <a:extLst>
                <a:ext uri="{FF2B5EF4-FFF2-40B4-BE49-F238E27FC236}">
                  <a16:creationId xmlns:a16="http://schemas.microsoft.com/office/drawing/2014/main" id="{BAAEA5DA-DA6B-457F-870C-BAEC110B5D68}"/>
                </a:ext>
              </a:extLst>
            </p:cNvPr>
            <p:cNvSpPr txBox="1">
              <a:spLocks noChangeArrowheads="1"/>
            </p:cNvSpPr>
            <p:nvPr/>
          </p:nvSpPr>
          <p:spPr bwMode="auto">
            <a:xfrm>
              <a:off x="4176" y="2496"/>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26999" name="Text Box 23">
              <a:extLst>
                <a:ext uri="{FF2B5EF4-FFF2-40B4-BE49-F238E27FC236}">
                  <a16:creationId xmlns:a16="http://schemas.microsoft.com/office/drawing/2014/main" id="{E0785C77-AF2D-4470-AFA8-A7E6D284268B}"/>
                </a:ext>
              </a:extLst>
            </p:cNvPr>
            <p:cNvSpPr txBox="1">
              <a:spLocks noChangeArrowheads="1"/>
            </p:cNvSpPr>
            <p:nvPr/>
          </p:nvSpPr>
          <p:spPr bwMode="auto">
            <a:xfrm>
              <a:off x="3600" y="2832"/>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127000" name="Text Box 24">
              <a:extLst>
                <a:ext uri="{FF2B5EF4-FFF2-40B4-BE49-F238E27FC236}">
                  <a16:creationId xmlns:a16="http://schemas.microsoft.com/office/drawing/2014/main" id="{8240B922-2459-4C5B-A21C-EA41EC2D9F37}"/>
                </a:ext>
              </a:extLst>
            </p:cNvPr>
            <p:cNvSpPr txBox="1">
              <a:spLocks noChangeArrowheads="1"/>
            </p:cNvSpPr>
            <p:nvPr/>
          </p:nvSpPr>
          <p:spPr bwMode="auto">
            <a:xfrm>
              <a:off x="4752" y="2832"/>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127001" name="Text Box 25">
              <a:extLst>
                <a:ext uri="{FF2B5EF4-FFF2-40B4-BE49-F238E27FC236}">
                  <a16:creationId xmlns:a16="http://schemas.microsoft.com/office/drawing/2014/main" id="{4F113453-9BD2-4E96-9EF3-4F5C95AFFF10}"/>
                </a:ext>
              </a:extLst>
            </p:cNvPr>
            <p:cNvSpPr txBox="1">
              <a:spLocks noChangeArrowheads="1"/>
            </p:cNvSpPr>
            <p:nvPr/>
          </p:nvSpPr>
          <p:spPr bwMode="auto">
            <a:xfrm>
              <a:off x="3312" y="3216"/>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4</a:t>
              </a:r>
              <a:endParaRPr kumimoji="1" lang="en-US" altLang="zh-CN" sz="2400">
                <a:latin typeface="Times New Roman" panose="02020603050405020304" pitchFamily="18" charset="0"/>
              </a:endParaRPr>
            </a:p>
          </p:txBody>
        </p:sp>
        <p:sp>
          <p:nvSpPr>
            <p:cNvPr id="127002" name="Text Box 26">
              <a:extLst>
                <a:ext uri="{FF2B5EF4-FFF2-40B4-BE49-F238E27FC236}">
                  <a16:creationId xmlns:a16="http://schemas.microsoft.com/office/drawing/2014/main" id="{DC852389-2D4E-45CC-BD2B-A411AE2D7506}"/>
                </a:ext>
              </a:extLst>
            </p:cNvPr>
            <p:cNvSpPr txBox="1">
              <a:spLocks noChangeArrowheads="1"/>
            </p:cNvSpPr>
            <p:nvPr/>
          </p:nvSpPr>
          <p:spPr bwMode="auto">
            <a:xfrm>
              <a:off x="3120" y="3600"/>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8</a:t>
              </a:r>
              <a:endParaRPr kumimoji="1" lang="en-US" altLang="zh-CN" sz="2400">
                <a:latin typeface="Times New Roman" panose="02020603050405020304" pitchFamily="18" charset="0"/>
              </a:endParaRPr>
            </a:p>
          </p:txBody>
        </p:sp>
        <p:sp>
          <p:nvSpPr>
            <p:cNvPr id="127003" name="Text Box 27">
              <a:extLst>
                <a:ext uri="{FF2B5EF4-FFF2-40B4-BE49-F238E27FC236}">
                  <a16:creationId xmlns:a16="http://schemas.microsoft.com/office/drawing/2014/main" id="{67924F4C-1343-4B6E-86AF-28894AB7E6E0}"/>
                </a:ext>
              </a:extLst>
            </p:cNvPr>
            <p:cNvSpPr txBox="1">
              <a:spLocks noChangeArrowheads="1"/>
            </p:cNvSpPr>
            <p:nvPr/>
          </p:nvSpPr>
          <p:spPr bwMode="auto">
            <a:xfrm>
              <a:off x="3840" y="3216"/>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5</a:t>
              </a:r>
              <a:endParaRPr kumimoji="1" lang="en-US" altLang="zh-CN" sz="2400">
                <a:latin typeface="Times New Roman" panose="02020603050405020304" pitchFamily="18" charset="0"/>
              </a:endParaRPr>
            </a:p>
          </p:txBody>
        </p:sp>
        <p:sp>
          <p:nvSpPr>
            <p:cNvPr id="127004" name="Text Box 28">
              <a:extLst>
                <a:ext uri="{FF2B5EF4-FFF2-40B4-BE49-F238E27FC236}">
                  <a16:creationId xmlns:a16="http://schemas.microsoft.com/office/drawing/2014/main" id="{3A666F3A-8FBB-4D3A-BD5F-50A9B2BE668E}"/>
                </a:ext>
              </a:extLst>
            </p:cNvPr>
            <p:cNvSpPr txBox="1">
              <a:spLocks noChangeArrowheads="1"/>
            </p:cNvSpPr>
            <p:nvPr/>
          </p:nvSpPr>
          <p:spPr bwMode="auto">
            <a:xfrm>
              <a:off x="4464" y="3216"/>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6</a:t>
              </a:r>
              <a:endParaRPr kumimoji="1" lang="en-US" altLang="zh-CN" sz="2400">
                <a:latin typeface="Times New Roman" panose="02020603050405020304" pitchFamily="18" charset="0"/>
              </a:endParaRPr>
            </a:p>
          </p:txBody>
        </p:sp>
        <p:sp>
          <p:nvSpPr>
            <p:cNvPr id="127005" name="Text Box 29">
              <a:extLst>
                <a:ext uri="{FF2B5EF4-FFF2-40B4-BE49-F238E27FC236}">
                  <a16:creationId xmlns:a16="http://schemas.microsoft.com/office/drawing/2014/main" id="{45D3EEF4-9883-4EA4-B33A-9CD886C13050}"/>
                </a:ext>
              </a:extLst>
            </p:cNvPr>
            <p:cNvSpPr txBox="1">
              <a:spLocks noChangeArrowheads="1"/>
            </p:cNvSpPr>
            <p:nvPr/>
          </p:nvSpPr>
          <p:spPr bwMode="auto">
            <a:xfrm>
              <a:off x="4992" y="3216"/>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7</a:t>
              </a:r>
              <a:endParaRPr kumimoji="1" lang="en-US" altLang="zh-CN" sz="2400">
                <a:latin typeface="Times New Roman" panose="02020603050405020304" pitchFamily="18" charset="0"/>
              </a:endParaRPr>
            </a:p>
          </p:txBody>
        </p:sp>
        <p:sp>
          <p:nvSpPr>
            <p:cNvPr id="127006" name="Text Box 30">
              <a:extLst>
                <a:ext uri="{FF2B5EF4-FFF2-40B4-BE49-F238E27FC236}">
                  <a16:creationId xmlns:a16="http://schemas.microsoft.com/office/drawing/2014/main" id="{C3BA4119-0400-4A1F-A54B-55BF67849A9F}"/>
                </a:ext>
              </a:extLst>
            </p:cNvPr>
            <p:cNvSpPr txBox="1">
              <a:spLocks noChangeArrowheads="1"/>
            </p:cNvSpPr>
            <p:nvPr/>
          </p:nvSpPr>
          <p:spPr bwMode="auto">
            <a:xfrm>
              <a:off x="3408" y="3600"/>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9</a:t>
              </a:r>
              <a:endParaRPr kumimoji="1" lang="en-US" altLang="zh-CN" sz="2400">
                <a:latin typeface="Times New Roman" panose="02020603050405020304" pitchFamily="18" charset="0"/>
              </a:endParaRPr>
            </a:p>
          </p:txBody>
        </p:sp>
        <p:sp>
          <p:nvSpPr>
            <p:cNvPr id="127007" name="Text Box 31">
              <a:extLst>
                <a:ext uri="{FF2B5EF4-FFF2-40B4-BE49-F238E27FC236}">
                  <a16:creationId xmlns:a16="http://schemas.microsoft.com/office/drawing/2014/main" id="{2E67DA4A-E793-42DC-AF86-0A0AD624A131}"/>
                </a:ext>
              </a:extLst>
            </p:cNvPr>
            <p:cNvSpPr txBox="1">
              <a:spLocks noChangeArrowheads="1"/>
            </p:cNvSpPr>
            <p:nvPr/>
          </p:nvSpPr>
          <p:spPr bwMode="auto">
            <a:xfrm>
              <a:off x="3656" y="3619"/>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chemeClr val="bg1"/>
                  </a:solidFill>
                  <a:latin typeface="Times New Roman" panose="02020603050405020304" pitchFamily="18" charset="0"/>
                </a:rPr>
                <a:t>10</a:t>
              </a:r>
              <a:endParaRPr kumimoji="1" lang="en-US" altLang="zh-CN" sz="2400">
                <a:latin typeface="Times New Roman" panose="02020603050405020304" pitchFamily="18" charset="0"/>
              </a:endParaRPr>
            </a:p>
          </p:txBody>
        </p:sp>
      </p:grpSp>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B47C1B04-FE3A-4D9C-9970-876A48D3CB4C}"/>
              </a:ext>
            </a:extLst>
          </p:cNvPr>
          <p:cNvSpPr>
            <a:spLocks noGrp="1"/>
          </p:cNvSpPr>
          <p:nvPr>
            <p:ph type="sldNum" sz="quarter" idx="11"/>
          </p:nvPr>
        </p:nvSpPr>
        <p:spPr/>
        <p:txBody>
          <a:bodyPr/>
          <a:lstStyle/>
          <a:p>
            <a:fld id="{45441E82-1E72-4D42-8E82-3128BCA0133B}" type="slidenum">
              <a:rPr lang="en-US" altLang="zh-CN"/>
              <a:pPr/>
              <a:t>19</a:t>
            </a:fld>
            <a:endParaRPr lang="en-US" altLang="zh-CN"/>
          </a:p>
        </p:txBody>
      </p:sp>
      <p:sp>
        <p:nvSpPr>
          <p:cNvPr id="128004" name="Rectangle 4">
            <a:extLst>
              <a:ext uri="{FF2B5EF4-FFF2-40B4-BE49-F238E27FC236}">
                <a16:creationId xmlns:a16="http://schemas.microsoft.com/office/drawing/2014/main" id="{D4D39834-2777-4621-BC22-F40C4661683A}"/>
              </a:ext>
            </a:extLst>
          </p:cNvPr>
          <p:cNvSpPr>
            <a:spLocks noGrp="1" noChangeArrowheads="1"/>
          </p:cNvSpPr>
          <p:nvPr>
            <p:ph type="title"/>
          </p:nvPr>
        </p:nvSpPr>
        <p:spPr>
          <a:xfrm>
            <a:off x="503238" y="441325"/>
            <a:ext cx="8229600" cy="865188"/>
          </a:xfrm>
        </p:spPr>
        <p:txBody>
          <a:bodyPr/>
          <a:lstStyle/>
          <a:p>
            <a:pPr algn="ctr"/>
            <a:r>
              <a:rPr kumimoji="1" lang="zh-CN" altLang="en-US" sz="4000" b="1">
                <a:solidFill>
                  <a:schemeClr val="tx2"/>
                </a:solidFill>
                <a:ea typeface="华文新魏" panose="02010800040101010101" pitchFamily="2" charset="-122"/>
              </a:rPr>
              <a:t>二叉树的抽象数据类型</a:t>
            </a:r>
          </a:p>
        </p:txBody>
      </p:sp>
      <p:sp>
        <p:nvSpPr>
          <p:cNvPr id="128005" name="Rectangle 5">
            <a:extLst>
              <a:ext uri="{FF2B5EF4-FFF2-40B4-BE49-F238E27FC236}">
                <a16:creationId xmlns:a16="http://schemas.microsoft.com/office/drawing/2014/main" id="{FD83BD32-42F0-4426-80C2-DAEB7C43C47B}"/>
              </a:ext>
            </a:extLst>
          </p:cNvPr>
          <p:cNvSpPr>
            <a:spLocks noGrp="1" noChangeArrowheads="1"/>
          </p:cNvSpPr>
          <p:nvPr>
            <p:ph type="body" idx="1"/>
          </p:nvPr>
        </p:nvSpPr>
        <p:spPr>
          <a:xfrm>
            <a:off x="627063" y="1268413"/>
            <a:ext cx="8229600" cy="5076825"/>
          </a:xfrm>
        </p:spPr>
        <p:txBody>
          <a:bodyPr/>
          <a:lstStyle/>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class </a:t>
            </a:r>
            <a:r>
              <a:rPr lang="en-US" altLang="zh-CN" sz="2800">
                <a:latin typeface="Times New Roman" panose="02020603050405020304" pitchFamily="18" charset="0"/>
                <a:ea typeface="隶书" panose="02010509060101010101" pitchFamily="49" charset="-122"/>
              </a:rPr>
              <a:t>BinaryTree </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对象</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结点的有限集合</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二叉树是有序树</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public:</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BinaryTree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endParaRPr lang="zh-CN" altLang="en-US" sz="2800">
              <a:latin typeface="Times New Roman" panose="02020603050405020304" pitchFamily="18" charset="0"/>
              <a:ea typeface="隶书" panose="02010509060101010101" pitchFamily="49" charset="-122"/>
            </a:endParaRP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BinaryTree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lch</a:t>
            </a:r>
            <a:r>
              <a:rPr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rch</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 item)</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以</a:t>
            </a:r>
            <a:r>
              <a:rPr lang="en-US" altLang="zh-CN" sz="2800" b="1">
                <a:solidFill>
                  <a:schemeClr val="tx2"/>
                </a:solidFill>
                <a:latin typeface="Times New Roman" panose="02020603050405020304" pitchFamily="18" charset="0"/>
                <a:ea typeface="隶书" panose="02010509060101010101" pitchFamily="49" charset="-122"/>
              </a:rPr>
              <a:t>item</a:t>
            </a:r>
            <a:r>
              <a:rPr lang="zh-CN" altLang="en-US" sz="2800">
                <a:solidFill>
                  <a:schemeClr val="tx2"/>
                </a:solidFill>
                <a:latin typeface="Times New Roman" panose="02020603050405020304" pitchFamily="18" charset="0"/>
                <a:ea typeface="隶书" panose="02010509060101010101" pitchFamily="49" charset="-122"/>
              </a:rPr>
              <a:t>为根</a:t>
            </a:r>
            <a:r>
              <a:rPr lang="en-US" altLang="zh-CN" sz="2800">
                <a:solidFill>
                  <a:schemeClr val="tx2"/>
                </a:solidFill>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lch</a:t>
            </a:r>
            <a:r>
              <a:rPr lang="zh-CN" altLang="en-US" sz="2800">
                <a:solidFill>
                  <a:schemeClr val="tx2"/>
                </a:solidFill>
                <a:latin typeface="Times New Roman" panose="02020603050405020304" pitchFamily="18" charset="0"/>
                <a:ea typeface="隶书" panose="02010509060101010101" pitchFamily="49" charset="-122"/>
              </a:rPr>
              <a:t>和</a:t>
            </a:r>
            <a:r>
              <a:rPr lang="en-US" altLang="zh-CN" sz="2800" b="1">
                <a:solidFill>
                  <a:schemeClr val="tx2"/>
                </a:solidFill>
                <a:latin typeface="Times New Roman" panose="02020603050405020304" pitchFamily="18" charset="0"/>
                <a:ea typeface="隶书" panose="02010509060101010101" pitchFamily="49" charset="-122"/>
              </a:rPr>
              <a:t>rch</a:t>
            </a:r>
            <a:r>
              <a:rPr lang="zh-CN" altLang="en-US" sz="2800">
                <a:solidFill>
                  <a:schemeClr val="tx2"/>
                </a:solidFill>
                <a:latin typeface="Times New Roman" panose="02020603050405020304" pitchFamily="18" charset="0"/>
                <a:ea typeface="隶书" panose="02010509060101010101" pitchFamily="49" charset="-122"/>
              </a:rPr>
              <a:t>为左、右子</a:t>
            </a:r>
          </a:p>
          <a:p>
            <a:pPr>
              <a:spcBef>
                <a:spcPct val="0"/>
              </a:spcBef>
              <a:buFont typeface="Wingdings" panose="05000000000000000000" pitchFamily="2" charset="2"/>
              <a:buNone/>
            </a:pPr>
            <a:r>
              <a:rPr lang="zh-CN" altLang="en-US" sz="2800" b="1">
                <a:solidFill>
                  <a:schemeClr val="tx2"/>
                </a:solidFill>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树构造一棵二叉树</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Height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求树深度或高度</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Size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求树中结点个数</a:t>
            </a:r>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8334BCD4-32B0-4FD4-B779-EE502E817AB3}"/>
              </a:ext>
            </a:extLst>
          </p:cNvPr>
          <p:cNvSpPr>
            <a:spLocks noGrp="1"/>
          </p:cNvSpPr>
          <p:nvPr>
            <p:ph type="sldNum" sz="quarter" idx="11"/>
          </p:nvPr>
        </p:nvSpPr>
        <p:spPr/>
        <p:txBody>
          <a:bodyPr/>
          <a:lstStyle/>
          <a:p>
            <a:fld id="{5B9AC522-EC78-40D5-A92A-7455627945EE}" type="slidenum">
              <a:rPr lang="en-US" altLang="zh-CN"/>
              <a:pPr/>
              <a:t>2</a:t>
            </a:fld>
            <a:endParaRPr lang="en-US" altLang="zh-CN"/>
          </a:p>
        </p:txBody>
      </p:sp>
      <p:sp>
        <p:nvSpPr>
          <p:cNvPr id="115717" name="Rectangle 5">
            <a:extLst>
              <a:ext uri="{FF2B5EF4-FFF2-40B4-BE49-F238E27FC236}">
                <a16:creationId xmlns:a16="http://schemas.microsoft.com/office/drawing/2014/main" id="{30ABB6CA-3B0A-4316-870C-ADC36FDDD07E}"/>
              </a:ext>
            </a:extLst>
          </p:cNvPr>
          <p:cNvSpPr>
            <a:spLocks noGrp="1" noChangeArrowheads="1"/>
          </p:cNvSpPr>
          <p:nvPr>
            <p:ph type="title"/>
          </p:nvPr>
        </p:nvSpPr>
        <p:spPr>
          <a:xfrm>
            <a:off x="457200" y="457200"/>
            <a:ext cx="8229600" cy="1100138"/>
          </a:xfrm>
        </p:spPr>
        <p:txBody>
          <a:bodyPr/>
          <a:lstStyle/>
          <a:p>
            <a:pPr algn="ctr"/>
            <a:r>
              <a:rPr lang="zh-CN" altLang="en-US" sz="5400" b="1">
                <a:latin typeface="华文新魏" panose="02010800040101010101" pitchFamily="2" charset="-122"/>
                <a:ea typeface="华文新魏" panose="02010800040101010101" pitchFamily="2" charset="-122"/>
              </a:rPr>
              <a:t>第五章 树与二叉树</a:t>
            </a:r>
          </a:p>
        </p:txBody>
      </p:sp>
      <p:sp>
        <p:nvSpPr>
          <p:cNvPr id="115718" name="Rectangle 6">
            <a:extLst>
              <a:ext uri="{FF2B5EF4-FFF2-40B4-BE49-F238E27FC236}">
                <a16:creationId xmlns:a16="http://schemas.microsoft.com/office/drawing/2014/main" id="{B164481D-A85F-470E-94EE-415668AFA29F}"/>
              </a:ext>
            </a:extLst>
          </p:cNvPr>
          <p:cNvSpPr>
            <a:spLocks noGrp="1" noChangeArrowheads="1"/>
          </p:cNvSpPr>
          <p:nvPr>
            <p:ph type="body" idx="1"/>
          </p:nvPr>
        </p:nvSpPr>
        <p:spPr>
          <a:xfrm>
            <a:off x="2411413" y="1484313"/>
            <a:ext cx="4810125" cy="4752975"/>
          </a:xfrm>
        </p:spPr>
        <p:txBody>
          <a:bodyPr/>
          <a:lstStyle/>
          <a:p>
            <a:pPr>
              <a:spcBef>
                <a:spcPct val="10000"/>
              </a:spcBef>
              <a:buClr>
                <a:srgbClr val="800080"/>
              </a:buClr>
              <a:buSzPct val="50000"/>
            </a:pPr>
            <a:r>
              <a:rPr kumimoji="1" lang="zh-CN" altLang="en-US" sz="3400" b="1">
                <a:solidFill>
                  <a:schemeClr val="accent2"/>
                </a:solidFill>
                <a:effectLst>
                  <a:outerShdw blurRad="38100" dist="38100" dir="2700000" algn="tl">
                    <a:srgbClr val="C0C0C0"/>
                  </a:outerShdw>
                </a:effectLst>
                <a:latin typeface="Times New Roman" panose="02020603050405020304" pitchFamily="18" charset="0"/>
                <a:ea typeface="仿宋_GB2312" pitchFamily="49" charset="-122"/>
                <a:hlinkClick r:id="rId2" action="ppaction://hlinksldjump"/>
              </a:rPr>
              <a:t>树和森林的概念</a:t>
            </a:r>
            <a:endParaRPr kumimoji="1" lang="zh-CN" altLang="en-US" sz="3400">
              <a:solidFill>
                <a:schemeClr val="accent2"/>
              </a:solidFill>
              <a:latin typeface="Times New Roman" panose="02020603050405020304" pitchFamily="18" charset="0"/>
              <a:ea typeface="仿宋_GB2312" pitchFamily="49" charset="-122"/>
              <a:hlinkClick r:id="rId3" action="ppaction://hlinksldjump"/>
            </a:endParaRPr>
          </a:p>
          <a:p>
            <a:pPr>
              <a:spcBef>
                <a:spcPct val="10000"/>
              </a:spcBef>
              <a:buClr>
                <a:srgbClr val="800080"/>
              </a:buClr>
              <a:buSzPct val="50000"/>
            </a:pPr>
            <a:r>
              <a:rPr kumimoji="1" lang="zh-CN" altLang="en-US" sz="3400" b="1">
                <a:effectLst>
                  <a:outerShdw blurRad="38100" dist="38100" dir="2700000" algn="tl">
                    <a:srgbClr val="C0C0C0"/>
                  </a:outerShdw>
                </a:effectLst>
                <a:latin typeface="Times New Roman" panose="02020603050405020304" pitchFamily="18" charset="0"/>
                <a:ea typeface="仿宋_GB2312" pitchFamily="49" charset="-122"/>
                <a:hlinkClick r:id="rId2" action="ppaction://hlinksldjump"/>
              </a:rPr>
              <a:t>二叉树 </a:t>
            </a:r>
            <a:endParaRPr kumimoji="1" lang="zh-CN" altLang="en-US" sz="3400" b="1">
              <a:effectLst>
                <a:outerShdw blurRad="38100" dist="38100" dir="2700000" algn="tl">
                  <a:srgbClr val="C0C0C0"/>
                </a:outerShdw>
              </a:effectLst>
              <a:latin typeface="Times New Roman" panose="02020603050405020304" pitchFamily="18" charset="0"/>
              <a:ea typeface="仿宋_GB2312" pitchFamily="49" charset="-122"/>
              <a:hlinkClick r:id="rId4" action="ppaction://hlinksldjump"/>
            </a:endParaRPr>
          </a:p>
          <a:p>
            <a:pPr>
              <a:spcBef>
                <a:spcPct val="10000"/>
              </a:spcBef>
              <a:buClr>
                <a:srgbClr val="800080"/>
              </a:buClr>
              <a:buSzPct val="50000"/>
            </a:pPr>
            <a:r>
              <a:rPr kumimoji="1" lang="zh-CN" altLang="en-US" sz="3400" b="1">
                <a:effectLst>
                  <a:outerShdw blurRad="38100" dist="38100" dir="2700000" algn="tl">
                    <a:srgbClr val="C0C0C0"/>
                  </a:outerShdw>
                </a:effectLst>
                <a:latin typeface="Times New Roman" panose="02020603050405020304" pitchFamily="18" charset="0"/>
                <a:ea typeface="仿宋_GB2312" pitchFamily="49" charset="-122"/>
                <a:hlinkClick r:id="rId2" action="ppaction://hlinksldjump"/>
              </a:rPr>
              <a:t>二叉树遍历</a:t>
            </a:r>
          </a:p>
          <a:p>
            <a:pPr>
              <a:spcBef>
                <a:spcPct val="10000"/>
              </a:spcBef>
              <a:buClr>
                <a:srgbClr val="800080"/>
              </a:buClr>
              <a:buSzPct val="50000"/>
            </a:pPr>
            <a:r>
              <a:rPr kumimoji="1" lang="zh-CN" altLang="en-US" sz="3400" b="1">
                <a:effectLst>
                  <a:outerShdw blurRad="38100" dist="38100" dir="2700000" algn="tl">
                    <a:srgbClr val="C0C0C0"/>
                  </a:outerShdw>
                </a:effectLst>
                <a:latin typeface="Times New Roman" panose="02020603050405020304" pitchFamily="18" charset="0"/>
                <a:ea typeface="仿宋_GB2312" pitchFamily="49" charset="-122"/>
                <a:hlinkClick r:id="rId5" action="ppaction://hlinksldjump"/>
              </a:rPr>
              <a:t>二叉树的计数</a:t>
            </a:r>
          </a:p>
          <a:p>
            <a:pPr>
              <a:spcBef>
                <a:spcPct val="10000"/>
              </a:spcBef>
              <a:buClr>
                <a:srgbClr val="800080"/>
              </a:buClr>
              <a:buSzPct val="50000"/>
            </a:pPr>
            <a:r>
              <a:rPr kumimoji="1" lang="zh-CN" altLang="en-US" sz="3400" b="1">
                <a:effectLst>
                  <a:outerShdw blurRad="38100" dist="38100" dir="2700000" algn="tl">
                    <a:srgbClr val="C0C0C0"/>
                  </a:outerShdw>
                </a:effectLst>
                <a:latin typeface="Times New Roman" panose="02020603050405020304" pitchFamily="18" charset="0"/>
                <a:ea typeface="仿宋_GB2312" pitchFamily="49" charset="-122"/>
                <a:hlinkClick r:id="rId6" action="ppaction://hlinksldjump"/>
              </a:rPr>
              <a:t>线索化二叉树</a:t>
            </a:r>
            <a:endParaRPr kumimoji="1" lang="zh-CN" altLang="en-US" sz="3400" b="1">
              <a:effectLst>
                <a:outerShdw blurRad="38100" dist="38100" dir="2700000" algn="tl">
                  <a:srgbClr val="C0C0C0"/>
                </a:outerShdw>
              </a:effectLst>
              <a:latin typeface="Times New Roman" panose="02020603050405020304" pitchFamily="18" charset="0"/>
              <a:ea typeface="仿宋_GB2312" pitchFamily="49" charset="-122"/>
              <a:hlinkClick r:id="rId7" action="ppaction://hlinksldjump"/>
            </a:endParaRPr>
          </a:p>
          <a:p>
            <a:pPr>
              <a:spcBef>
                <a:spcPct val="10000"/>
              </a:spcBef>
              <a:buClr>
                <a:srgbClr val="800080"/>
              </a:buClr>
              <a:buSzPct val="50000"/>
            </a:pPr>
            <a:r>
              <a:rPr kumimoji="1" lang="zh-CN" altLang="en-US" sz="3400" b="1">
                <a:effectLst>
                  <a:outerShdw blurRad="38100" dist="38100" dir="2700000" algn="tl">
                    <a:srgbClr val="C0C0C0"/>
                  </a:outerShdw>
                </a:effectLst>
                <a:latin typeface="Times New Roman" panose="02020603050405020304" pitchFamily="18" charset="0"/>
                <a:ea typeface="仿宋_GB2312" pitchFamily="49" charset="-122"/>
                <a:hlinkClick r:id="rId8" action="ppaction://hlinksldjump"/>
              </a:rPr>
              <a:t>树与森林</a:t>
            </a:r>
            <a:endParaRPr kumimoji="1" lang="zh-CN" altLang="en-US" sz="3400" b="1">
              <a:effectLst>
                <a:outerShdw blurRad="38100" dist="38100" dir="2700000" algn="tl">
                  <a:srgbClr val="C0C0C0"/>
                </a:outerShdw>
              </a:effectLst>
              <a:latin typeface="Times New Roman" panose="02020603050405020304" pitchFamily="18" charset="0"/>
              <a:ea typeface="仿宋_GB2312" pitchFamily="49" charset="-122"/>
            </a:endParaRPr>
          </a:p>
          <a:p>
            <a:pPr>
              <a:spcBef>
                <a:spcPct val="10000"/>
              </a:spcBef>
              <a:buClr>
                <a:srgbClr val="800080"/>
              </a:buClr>
              <a:buSzPct val="50000"/>
            </a:pPr>
            <a:r>
              <a:rPr kumimoji="1" lang="zh-CN" altLang="zh-CN" sz="3400" b="1">
                <a:effectLst>
                  <a:outerShdw blurRad="38100" dist="38100" dir="2700000" algn="tl">
                    <a:srgbClr val="C0C0C0"/>
                  </a:outerShdw>
                </a:effectLst>
                <a:latin typeface="Times New Roman" panose="02020603050405020304" pitchFamily="18" charset="0"/>
                <a:ea typeface="仿宋_GB2312" pitchFamily="49" charset="-122"/>
                <a:hlinkClick r:id="rId9" action="ppaction://hlinksldjump"/>
              </a:rPr>
              <a:t>堆</a:t>
            </a:r>
            <a:endParaRPr kumimoji="1" lang="zh-CN" altLang="en-US" sz="3400" b="1">
              <a:effectLst>
                <a:outerShdw blurRad="38100" dist="38100" dir="2700000" algn="tl">
                  <a:srgbClr val="C0C0C0"/>
                </a:outerShdw>
              </a:effectLst>
              <a:latin typeface="Times New Roman" panose="02020603050405020304" pitchFamily="18" charset="0"/>
              <a:ea typeface="仿宋_GB2312" pitchFamily="49" charset="-122"/>
              <a:hlinkClick r:id="rId10" action="ppaction://hlinksldjump"/>
            </a:endParaRPr>
          </a:p>
          <a:p>
            <a:pPr>
              <a:spcBef>
                <a:spcPct val="10000"/>
              </a:spcBef>
              <a:buClr>
                <a:srgbClr val="800080"/>
              </a:buClr>
              <a:buSzPct val="50000"/>
            </a:pPr>
            <a:r>
              <a:rPr kumimoji="1" lang="en-US" altLang="zh-CN" sz="3400" b="1">
                <a:effectLst>
                  <a:outerShdw blurRad="38100" dist="38100" dir="2700000" algn="tl">
                    <a:srgbClr val="C0C0C0"/>
                  </a:outerShdw>
                </a:effectLst>
                <a:latin typeface="Times New Roman" panose="02020603050405020304" pitchFamily="18" charset="0"/>
                <a:ea typeface="仿宋_GB2312" pitchFamily="49" charset="-122"/>
                <a:hlinkClick r:id="rId11" action="ppaction://hlinksldjump"/>
              </a:rPr>
              <a:t>Huffman</a:t>
            </a:r>
            <a:r>
              <a:rPr kumimoji="1" lang="zh-CN" altLang="en-US" sz="3400" b="1">
                <a:effectLst>
                  <a:outerShdw blurRad="38100" dist="38100" dir="2700000" algn="tl">
                    <a:srgbClr val="C0C0C0"/>
                  </a:outerShdw>
                </a:effectLst>
                <a:latin typeface="Times New Roman" panose="02020603050405020304" pitchFamily="18" charset="0"/>
                <a:ea typeface="仿宋_GB2312" pitchFamily="49" charset="-122"/>
                <a:hlinkClick r:id="rId11" action="ppaction://hlinksldjump"/>
              </a:rPr>
              <a:t>树</a:t>
            </a:r>
            <a:endParaRPr kumimoji="1" lang="zh-CN" altLang="en-US" sz="3400" b="1">
              <a:effectLst>
                <a:outerShdw blurRad="38100" dist="38100" dir="2700000" algn="tl">
                  <a:srgbClr val="C0C0C0"/>
                </a:outerShdw>
              </a:effectLst>
              <a:latin typeface="Times New Roman" panose="02020603050405020304" pitchFamily="18" charset="0"/>
              <a:ea typeface="仿宋_GB2312" pitchFamily="49" charset="-122"/>
            </a:endParaRPr>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4DF5A7C8-1293-4EE7-8CFE-7D83693E28C7}"/>
              </a:ext>
            </a:extLst>
          </p:cNvPr>
          <p:cNvSpPr>
            <a:spLocks noGrp="1"/>
          </p:cNvSpPr>
          <p:nvPr>
            <p:ph type="sldNum" sz="quarter" idx="11"/>
          </p:nvPr>
        </p:nvSpPr>
        <p:spPr/>
        <p:txBody>
          <a:bodyPr/>
          <a:lstStyle/>
          <a:p>
            <a:fld id="{92C79240-0286-484E-8595-22C64959FC75}" type="slidenum">
              <a:rPr lang="en-US" altLang="zh-CN"/>
              <a:pPr/>
              <a:t>20</a:t>
            </a:fld>
            <a:endParaRPr lang="en-US" altLang="zh-CN"/>
          </a:p>
        </p:txBody>
      </p:sp>
      <p:sp>
        <p:nvSpPr>
          <p:cNvPr id="322563" name="Rectangle 3">
            <a:extLst>
              <a:ext uri="{FF2B5EF4-FFF2-40B4-BE49-F238E27FC236}">
                <a16:creationId xmlns:a16="http://schemas.microsoft.com/office/drawing/2014/main" id="{6C1E5656-712A-4FCB-A7FD-9A182E64127F}"/>
              </a:ext>
            </a:extLst>
          </p:cNvPr>
          <p:cNvSpPr>
            <a:spLocks noGrp="1" noChangeArrowheads="1"/>
          </p:cNvSpPr>
          <p:nvPr>
            <p:ph type="body" idx="1"/>
          </p:nvPr>
        </p:nvSpPr>
        <p:spPr>
          <a:xfrm>
            <a:off x="503238" y="765175"/>
            <a:ext cx="8389937" cy="5580063"/>
          </a:xfrm>
        </p:spPr>
        <p:txBody>
          <a:bodyPr/>
          <a:lstStyle/>
          <a:p>
            <a:pPr>
              <a:spcBef>
                <a:spcPct val="10000"/>
              </a:spcBef>
              <a:buFont typeface="Wingdings" panose="05000000000000000000" pitchFamily="2" charset="2"/>
              <a:buNone/>
            </a:pPr>
            <a:r>
              <a:rPr lang="en-US" altLang="zh-CN" sz="30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IsEmpty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判二叉树空否？</a:t>
            </a:r>
            <a:r>
              <a:rPr lang="zh-CN" altLang="en-US" sz="2800" b="1">
                <a:latin typeface="Times New Roman" panose="02020603050405020304" pitchFamily="18" charset="0"/>
                <a:ea typeface="隶书" panose="02010509060101010101" pitchFamily="49" charset="-122"/>
              </a:rPr>
              <a:t> </a:t>
            </a:r>
          </a:p>
          <a:p>
            <a:pPr>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Parent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求结点 </a:t>
            </a:r>
            <a:r>
              <a:rPr lang="en-US" altLang="zh-CN" sz="2800">
                <a:solidFill>
                  <a:schemeClr val="tx2"/>
                </a:solidFill>
                <a:latin typeface="Times New Roman" panose="02020603050405020304" pitchFamily="18" charset="0"/>
                <a:ea typeface="隶书" panose="02010509060101010101" pitchFamily="49" charset="-122"/>
              </a:rPr>
              <a:t>t </a:t>
            </a:r>
            <a:r>
              <a:rPr lang="zh-CN" altLang="en-US" sz="2800">
                <a:solidFill>
                  <a:schemeClr val="tx2"/>
                </a:solidFill>
                <a:latin typeface="Times New Roman" panose="02020603050405020304" pitchFamily="18" charset="0"/>
                <a:ea typeface="隶书" panose="02010509060101010101" pitchFamily="49" charset="-122"/>
              </a:rPr>
              <a:t>的双亲</a:t>
            </a:r>
          </a:p>
          <a:p>
            <a:pPr>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LeftChild</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求结点 </a:t>
            </a:r>
            <a:r>
              <a:rPr lang="en-US" altLang="zh-CN" sz="2800">
                <a:solidFill>
                  <a:schemeClr val="tx2"/>
                </a:solidFill>
                <a:latin typeface="Times New Roman" panose="02020603050405020304" pitchFamily="18" charset="0"/>
                <a:ea typeface="隶书" panose="02010509060101010101" pitchFamily="49" charset="-122"/>
              </a:rPr>
              <a:t>t </a:t>
            </a:r>
            <a:r>
              <a:rPr lang="zh-CN" altLang="en-US" sz="2800">
                <a:solidFill>
                  <a:schemeClr val="tx2"/>
                </a:solidFill>
                <a:latin typeface="Times New Roman" panose="02020603050405020304" pitchFamily="18" charset="0"/>
                <a:ea typeface="隶书" panose="02010509060101010101" pitchFamily="49" charset="-122"/>
              </a:rPr>
              <a:t>的左子女</a:t>
            </a:r>
          </a:p>
          <a:p>
            <a:pPr>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RightChild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求结点 </a:t>
            </a:r>
            <a:r>
              <a:rPr lang="en-US" altLang="zh-CN" sz="2800">
                <a:solidFill>
                  <a:schemeClr val="tx2"/>
                </a:solidFill>
                <a:latin typeface="Times New Roman" panose="02020603050405020304" pitchFamily="18" charset="0"/>
                <a:ea typeface="隶书" panose="02010509060101010101" pitchFamily="49" charset="-122"/>
              </a:rPr>
              <a:t>t </a:t>
            </a:r>
            <a:r>
              <a:rPr lang="zh-CN" altLang="en-US" sz="2800">
                <a:solidFill>
                  <a:schemeClr val="tx2"/>
                </a:solidFill>
                <a:latin typeface="Times New Roman" panose="02020603050405020304" pitchFamily="18" charset="0"/>
                <a:ea typeface="隶书" panose="02010509060101010101" pitchFamily="49" charset="-122"/>
              </a:rPr>
              <a:t>的右子女</a:t>
            </a:r>
          </a:p>
          <a:p>
            <a:pPr>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Insert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 item)</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在树中插入新元素</a:t>
            </a:r>
            <a:endParaRPr lang="zh-CN" altLang="en-US" sz="2800" b="1">
              <a:latin typeface="Times New Roman" panose="02020603050405020304" pitchFamily="18" charset="0"/>
              <a:ea typeface="隶书" panose="02010509060101010101" pitchFamily="49" charset="-122"/>
            </a:endParaRPr>
          </a:p>
          <a:p>
            <a:pPr>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Remove (T item)</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在树中删除元素</a:t>
            </a:r>
            <a:endParaRPr lang="zh-CN" altLang="en-US" sz="2800" b="1">
              <a:latin typeface="Times New Roman" panose="02020603050405020304" pitchFamily="18" charset="0"/>
              <a:ea typeface="隶书" panose="02010509060101010101" pitchFamily="49" charset="-122"/>
            </a:endParaRPr>
          </a:p>
          <a:p>
            <a:pPr>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Find (T</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item)</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判断</a:t>
            </a:r>
            <a:r>
              <a:rPr lang="en-US" altLang="zh-CN" sz="2800">
                <a:solidFill>
                  <a:schemeClr val="tx2"/>
                </a:solidFill>
                <a:latin typeface="Times New Roman" panose="02020603050405020304" pitchFamily="18" charset="0"/>
                <a:ea typeface="隶书" panose="02010509060101010101" pitchFamily="49" charset="-122"/>
              </a:rPr>
              <a:t>item</a:t>
            </a:r>
            <a:r>
              <a:rPr lang="zh-CN" altLang="en-US" sz="2800">
                <a:solidFill>
                  <a:schemeClr val="tx2"/>
                </a:solidFill>
                <a:latin typeface="Times New Roman" panose="02020603050405020304" pitchFamily="18" charset="0"/>
                <a:ea typeface="隶书" panose="02010509060101010101" pitchFamily="49" charset="-122"/>
              </a:rPr>
              <a:t>是否在树中</a:t>
            </a:r>
          </a:p>
          <a:p>
            <a:pPr>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getData (T</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item)</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取得结点数据</a:t>
            </a:r>
            <a:endParaRPr lang="zh-CN" altLang="en-US" sz="2800" b="1">
              <a:latin typeface="Times New Roman" panose="02020603050405020304" pitchFamily="18" charset="0"/>
              <a:ea typeface="隶书" panose="02010509060101010101" pitchFamily="49" charset="-122"/>
            </a:endParaRPr>
          </a:p>
        </p:txBody>
      </p:sp>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AFB19340-FA0D-4AC5-8027-2DFE02C5914D}"/>
              </a:ext>
            </a:extLst>
          </p:cNvPr>
          <p:cNvSpPr>
            <a:spLocks noGrp="1"/>
          </p:cNvSpPr>
          <p:nvPr>
            <p:ph type="sldNum" sz="quarter" idx="11"/>
          </p:nvPr>
        </p:nvSpPr>
        <p:spPr/>
        <p:txBody>
          <a:bodyPr/>
          <a:lstStyle/>
          <a:p>
            <a:fld id="{2F9DB48C-0550-40C3-B016-376ED1CC2902}" type="slidenum">
              <a:rPr lang="en-US" altLang="zh-CN"/>
              <a:pPr/>
              <a:t>21</a:t>
            </a:fld>
            <a:endParaRPr lang="en-US" altLang="zh-CN"/>
          </a:p>
        </p:txBody>
      </p:sp>
      <p:sp>
        <p:nvSpPr>
          <p:cNvPr id="323586" name="Rectangle 2">
            <a:extLst>
              <a:ext uri="{FF2B5EF4-FFF2-40B4-BE49-F238E27FC236}">
                <a16:creationId xmlns:a16="http://schemas.microsoft.com/office/drawing/2014/main" id="{994219EC-AB93-4442-9D2B-96F794887D0E}"/>
              </a:ext>
            </a:extLst>
          </p:cNvPr>
          <p:cNvSpPr>
            <a:spLocks noGrp="1" noChangeArrowheads="1"/>
          </p:cNvSpPr>
          <p:nvPr>
            <p:ph type="body" idx="1"/>
          </p:nvPr>
        </p:nvSpPr>
        <p:spPr>
          <a:xfrm>
            <a:off x="503238" y="765175"/>
            <a:ext cx="8389937" cy="5580063"/>
          </a:xfrm>
        </p:spPr>
        <p:txBody>
          <a:bodyPr/>
          <a:lstStyle/>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getRoot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取根</a:t>
            </a:r>
          </a:p>
          <a:p>
            <a:pPr>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preOrder (</a:t>
            </a: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visit)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前序遍历</a:t>
            </a:r>
            <a:r>
              <a:rPr lang="en-US" altLang="zh-CN" sz="2800">
                <a:solidFill>
                  <a:schemeClr val="tx2"/>
                </a:solidFill>
                <a:latin typeface="Times New Roman" panose="02020603050405020304" pitchFamily="18" charset="0"/>
                <a:ea typeface="隶书" panose="02010509060101010101" pitchFamily="49" charset="-122"/>
              </a:rPr>
              <a:t>, visit</a:t>
            </a:r>
            <a:r>
              <a:rPr lang="zh-CN" altLang="en-US" sz="2800">
                <a:solidFill>
                  <a:schemeClr val="tx2"/>
                </a:solidFill>
                <a:latin typeface="Times New Roman" panose="02020603050405020304" pitchFamily="18" charset="0"/>
                <a:ea typeface="隶书" panose="02010509060101010101" pitchFamily="49" charset="-122"/>
              </a:rPr>
              <a:t>是访问函数</a:t>
            </a:r>
          </a:p>
          <a:p>
            <a:pPr>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inOrder (</a:t>
            </a: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(*visit)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中序遍历</a:t>
            </a:r>
            <a:r>
              <a:rPr lang="en-US" altLang="zh-CN" sz="2800">
                <a:solidFill>
                  <a:schemeClr val="tx2"/>
                </a:solidFill>
                <a:latin typeface="Times New Roman" panose="02020603050405020304" pitchFamily="18" charset="0"/>
                <a:ea typeface="隶书" panose="02010509060101010101" pitchFamily="49" charset="-122"/>
              </a:rPr>
              <a:t>, visit</a:t>
            </a:r>
            <a:r>
              <a:rPr lang="zh-CN" altLang="en-US" sz="2800">
                <a:solidFill>
                  <a:schemeClr val="tx2"/>
                </a:solidFill>
                <a:latin typeface="Times New Roman" panose="02020603050405020304" pitchFamily="18" charset="0"/>
                <a:ea typeface="隶书" panose="02010509060101010101" pitchFamily="49" charset="-122"/>
              </a:rPr>
              <a:t>是访问函数</a:t>
            </a:r>
          </a:p>
          <a:p>
            <a:pPr>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postOrder (</a:t>
            </a: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visit)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后序遍历</a:t>
            </a:r>
            <a:r>
              <a:rPr lang="en-US" altLang="zh-CN" sz="2800">
                <a:solidFill>
                  <a:schemeClr val="tx2"/>
                </a:solidFill>
                <a:latin typeface="Times New Roman" panose="02020603050405020304" pitchFamily="18" charset="0"/>
                <a:ea typeface="隶书" panose="02010509060101010101" pitchFamily="49" charset="-122"/>
              </a:rPr>
              <a:t>, (*visit)</a:t>
            </a:r>
            <a:r>
              <a:rPr lang="zh-CN" altLang="en-US" sz="2800">
                <a:solidFill>
                  <a:schemeClr val="tx2"/>
                </a:solidFill>
                <a:latin typeface="Times New Roman" panose="02020603050405020304" pitchFamily="18" charset="0"/>
                <a:ea typeface="隶书" panose="02010509060101010101" pitchFamily="49" charset="-122"/>
              </a:rPr>
              <a:t>是访问函数</a:t>
            </a:r>
          </a:p>
          <a:p>
            <a:pPr>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void</a:t>
            </a:r>
            <a:r>
              <a:rPr lang="en-US" altLang="zh-CN" sz="2800">
                <a:latin typeface="Times New Roman" panose="02020603050405020304" pitchFamily="18" charset="0"/>
                <a:ea typeface="隶书" panose="02010509060101010101" pitchFamily="49" charset="-122"/>
              </a:rPr>
              <a:t> levelOrder (</a:t>
            </a:r>
            <a:r>
              <a:rPr lang="en-US" altLang="zh-CN" sz="2800" b="1">
                <a:latin typeface="Times New Roman" panose="02020603050405020304" pitchFamily="18" charset="0"/>
                <a:ea typeface="隶书" panose="02010509060101010101" pitchFamily="49" charset="-122"/>
              </a:rPr>
              <a:t>void</a:t>
            </a: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visit)(BinTreeNode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层次序遍历</a:t>
            </a:r>
            <a:r>
              <a:rPr lang="en-US" altLang="zh-CN" sz="2800">
                <a:solidFill>
                  <a:schemeClr val="tx2"/>
                </a:solidFill>
                <a:latin typeface="Times New Roman" panose="02020603050405020304" pitchFamily="18" charset="0"/>
                <a:ea typeface="隶书" panose="02010509060101010101" pitchFamily="49" charset="-122"/>
              </a:rPr>
              <a:t>, visit</a:t>
            </a:r>
            <a:r>
              <a:rPr lang="zh-CN" altLang="en-US" sz="2800">
                <a:solidFill>
                  <a:schemeClr val="tx2"/>
                </a:solidFill>
                <a:latin typeface="Times New Roman" panose="02020603050405020304" pitchFamily="18" charset="0"/>
                <a:ea typeface="隶书" panose="02010509060101010101" pitchFamily="49" charset="-122"/>
              </a:rPr>
              <a:t>是访问函数</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灯片编号占位符 2">
            <a:extLst>
              <a:ext uri="{FF2B5EF4-FFF2-40B4-BE49-F238E27FC236}">
                <a16:creationId xmlns:a16="http://schemas.microsoft.com/office/drawing/2014/main" id="{18346DAC-EFB7-4058-8178-2D0A3CBD3500}"/>
              </a:ext>
            </a:extLst>
          </p:cNvPr>
          <p:cNvSpPr>
            <a:spLocks noGrp="1"/>
          </p:cNvSpPr>
          <p:nvPr>
            <p:ph type="sldNum" sz="quarter" idx="11"/>
          </p:nvPr>
        </p:nvSpPr>
        <p:spPr/>
        <p:txBody>
          <a:bodyPr/>
          <a:lstStyle/>
          <a:p>
            <a:fld id="{DC35AF88-C65F-46D8-8367-A3046C57E9E4}" type="slidenum">
              <a:rPr lang="en-US" altLang="zh-CN"/>
              <a:pPr/>
              <a:t>22</a:t>
            </a:fld>
            <a:endParaRPr lang="en-US" altLang="zh-CN"/>
          </a:p>
        </p:txBody>
      </p:sp>
      <p:sp>
        <p:nvSpPr>
          <p:cNvPr id="130050" name="Line 2">
            <a:extLst>
              <a:ext uri="{FF2B5EF4-FFF2-40B4-BE49-F238E27FC236}">
                <a16:creationId xmlns:a16="http://schemas.microsoft.com/office/drawing/2014/main" id="{64FA40D7-7B9F-41D8-9715-FF2FDF306979}"/>
              </a:ext>
            </a:extLst>
          </p:cNvPr>
          <p:cNvSpPr>
            <a:spLocks noChangeShapeType="1"/>
          </p:cNvSpPr>
          <p:nvPr/>
        </p:nvSpPr>
        <p:spPr bwMode="auto">
          <a:xfrm flipH="1">
            <a:off x="1447800" y="2590800"/>
            <a:ext cx="3048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51" name="Oval 3">
            <a:extLst>
              <a:ext uri="{FF2B5EF4-FFF2-40B4-BE49-F238E27FC236}">
                <a16:creationId xmlns:a16="http://schemas.microsoft.com/office/drawing/2014/main" id="{E91D673E-6D80-48C2-BE87-8BE480FFCC2B}"/>
              </a:ext>
            </a:extLst>
          </p:cNvPr>
          <p:cNvSpPr>
            <a:spLocks noChangeArrowheads="1"/>
          </p:cNvSpPr>
          <p:nvPr/>
        </p:nvSpPr>
        <p:spPr bwMode="auto">
          <a:xfrm>
            <a:off x="1219200" y="29718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52" name="Line 4">
            <a:extLst>
              <a:ext uri="{FF2B5EF4-FFF2-40B4-BE49-F238E27FC236}">
                <a16:creationId xmlns:a16="http://schemas.microsoft.com/office/drawing/2014/main" id="{F260CAEB-702D-4A83-94D4-A8B7D03D5B08}"/>
              </a:ext>
            </a:extLst>
          </p:cNvPr>
          <p:cNvSpPr>
            <a:spLocks noChangeShapeType="1"/>
          </p:cNvSpPr>
          <p:nvPr/>
        </p:nvSpPr>
        <p:spPr bwMode="auto">
          <a:xfrm>
            <a:off x="6172200" y="3200400"/>
            <a:ext cx="381000" cy="5334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53" name="Line 5">
            <a:extLst>
              <a:ext uri="{FF2B5EF4-FFF2-40B4-BE49-F238E27FC236}">
                <a16:creationId xmlns:a16="http://schemas.microsoft.com/office/drawing/2014/main" id="{02C87818-8280-4921-BCAC-8BD42F12A0D7}"/>
              </a:ext>
            </a:extLst>
          </p:cNvPr>
          <p:cNvSpPr>
            <a:spLocks noChangeShapeType="1"/>
          </p:cNvSpPr>
          <p:nvPr/>
        </p:nvSpPr>
        <p:spPr bwMode="auto">
          <a:xfrm>
            <a:off x="7696200" y="2667000"/>
            <a:ext cx="304800" cy="3810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54" name="Line 6">
            <a:extLst>
              <a:ext uri="{FF2B5EF4-FFF2-40B4-BE49-F238E27FC236}">
                <a16:creationId xmlns:a16="http://schemas.microsoft.com/office/drawing/2014/main" id="{00B78287-5803-4D69-BBFD-B11D072E709C}"/>
              </a:ext>
            </a:extLst>
          </p:cNvPr>
          <p:cNvSpPr>
            <a:spLocks noChangeShapeType="1"/>
          </p:cNvSpPr>
          <p:nvPr/>
        </p:nvSpPr>
        <p:spPr bwMode="auto">
          <a:xfrm flipH="1">
            <a:off x="7239000" y="2590800"/>
            <a:ext cx="381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55" name="Line 7">
            <a:extLst>
              <a:ext uri="{FF2B5EF4-FFF2-40B4-BE49-F238E27FC236}">
                <a16:creationId xmlns:a16="http://schemas.microsoft.com/office/drawing/2014/main" id="{019BF35D-7946-4A53-ABBC-CE13A1D320AA}"/>
              </a:ext>
            </a:extLst>
          </p:cNvPr>
          <p:cNvSpPr>
            <a:spLocks noChangeShapeType="1"/>
          </p:cNvSpPr>
          <p:nvPr/>
        </p:nvSpPr>
        <p:spPr bwMode="auto">
          <a:xfrm>
            <a:off x="5867400" y="2590800"/>
            <a:ext cx="3048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56" name="Line 8">
            <a:extLst>
              <a:ext uri="{FF2B5EF4-FFF2-40B4-BE49-F238E27FC236}">
                <a16:creationId xmlns:a16="http://schemas.microsoft.com/office/drawing/2014/main" id="{356F6A45-861E-4955-8FB4-AD797ED30086}"/>
              </a:ext>
            </a:extLst>
          </p:cNvPr>
          <p:cNvSpPr>
            <a:spLocks noChangeShapeType="1"/>
          </p:cNvSpPr>
          <p:nvPr/>
        </p:nvSpPr>
        <p:spPr bwMode="auto">
          <a:xfrm flipH="1">
            <a:off x="5334000" y="2667000"/>
            <a:ext cx="381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57" name="Line 9">
            <a:extLst>
              <a:ext uri="{FF2B5EF4-FFF2-40B4-BE49-F238E27FC236}">
                <a16:creationId xmlns:a16="http://schemas.microsoft.com/office/drawing/2014/main" id="{66EC2907-9CDE-4754-B99B-3B61D839FFFE}"/>
              </a:ext>
            </a:extLst>
          </p:cNvPr>
          <p:cNvSpPr>
            <a:spLocks noChangeShapeType="1"/>
          </p:cNvSpPr>
          <p:nvPr/>
        </p:nvSpPr>
        <p:spPr bwMode="auto">
          <a:xfrm>
            <a:off x="6858000" y="2057400"/>
            <a:ext cx="762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58" name="Line 10">
            <a:extLst>
              <a:ext uri="{FF2B5EF4-FFF2-40B4-BE49-F238E27FC236}">
                <a16:creationId xmlns:a16="http://schemas.microsoft.com/office/drawing/2014/main" id="{4361ACFB-2591-4ACC-A238-5C684488EFBB}"/>
              </a:ext>
            </a:extLst>
          </p:cNvPr>
          <p:cNvSpPr>
            <a:spLocks noChangeShapeType="1"/>
          </p:cNvSpPr>
          <p:nvPr/>
        </p:nvSpPr>
        <p:spPr bwMode="auto">
          <a:xfrm flipH="1">
            <a:off x="5867400" y="2057400"/>
            <a:ext cx="762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59" name="Oval 11">
            <a:extLst>
              <a:ext uri="{FF2B5EF4-FFF2-40B4-BE49-F238E27FC236}">
                <a16:creationId xmlns:a16="http://schemas.microsoft.com/office/drawing/2014/main" id="{21D6EB64-0848-4554-BDCE-4464096C1289}"/>
              </a:ext>
            </a:extLst>
          </p:cNvPr>
          <p:cNvSpPr>
            <a:spLocks noChangeArrowheads="1"/>
          </p:cNvSpPr>
          <p:nvPr/>
        </p:nvSpPr>
        <p:spPr bwMode="auto">
          <a:xfrm>
            <a:off x="6553200" y="18288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60" name="Line 12">
            <a:extLst>
              <a:ext uri="{FF2B5EF4-FFF2-40B4-BE49-F238E27FC236}">
                <a16:creationId xmlns:a16="http://schemas.microsoft.com/office/drawing/2014/main" id="{C45657F0-FCD3-4CD6-9F5E-CEB31B825ACE}"/>
              </a:ext>
            </a:extLst>
          </p:cNvPr>
          <p:cNvSpPr>
            <a:spLocks noChangeShapeType="1"/>
          </p:cNvSpPr>
          <p:nvPr/>
        </p:nvSpPr>
        <p:spPr bwMode="auto">
          <a:xfrm>
            <a:off x="2819400" y="2057400"/>
            <a:ext cx="762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61" name="Line 13">
            <a:extLst>
              <a:ext uri="{FF2B5EF4-FFF2-40B4-BE49-F238E27FC236}">
                <a16:creationId xmlns:a16="http://schemas.microsoft.com/office/drawing/2014/main" id="{66CDE48D-D4D7-4C15-97F6-EAAA68315AEE}"/>
              </a:ext>
            </a:extLst>
          </p:cNvPr>
          <p:cNvSpPr>
            <a:spLocks noChangeShapeType="1"/>
          </p:cNvSpPr>
          <p:nvPr/>
        </p:nvSpPr>
        <p:spPr bwMode="auto">
          <a:xfrm flipH="1">
            <a:off x="1828800" y="2057400"/>
            <a:ext cx="762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62" name="Line 14">
            <a:extLst>
              <a:ext uri="{FF2B5EF4-FFF2-40B4-BE49-F238E27FC236}">
                <a16:creationId xmlns:a16="http://schemas.microsoft.com/office/drawing/2014/main" id="{6C4D33F3-2279-47A6-92A0-828AC8E7D399}"/>
              </a:ext>
            </a:extLst>
          </p:cNvPr>
          <p:cNvSpPr>
            <a:spLocks noChangeShapeType="1"/>
          </p:cNvSpPr>
          <p:nvPr/>
        </p:nvSpPr>
        <p:spPr bwMode="auto">
          <a:xfrm>
            <a:off x="3657600" y="2667000"/>
            <a:ext cx="304800" cy="3810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63" name="Line 15">
            <a:extLst>
              <a:ext uri="{FF2B5EF4-FFF2-40B4-BE49-F238E27FC236}">
                <a16:creationId xmlns:a16="http://schemas.microsoft.com/office/drawing/2014/main" id="{7FF1862F-4E66-470B-8F48-E38BF99B5E13}"/>
              </a:ext>
            </a:extLst>
          </p:cNvPr>
          <p:cNvSpPr>
            <a:spLocks noChangeShapeType="1"/>
          </p:cNvSpPr>
          <p:nvPr/>
        </p:nvSpPr>
        <p:spPr bwMode="auto">
          <a:xfrm flipH="1">
            <a:off x="3200400" y="2590800"/>
            <a:ext cx="381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64" name="Line 16">
            <a:extLst>
              <a:ext uri="{FF2B5EF4-FFF2-40B4-BE49-F238E27FC236}">
                <a16:creationId xmlns:a16="http://schemas.microsoft.com/office/drawing/2014/main" id="{31281B88-F053-410D-B8FD-FA3D6006D3C9}"/>
              </a:ext>
            </a:extLst>
          </p:cNvPr>
          <p:cNvSpPr>
            <a:spLocks noChangeShapeType="1"/>
          </p:cNvSpPr>
          <p:nvPr/>
        </p:nvSpPr>
        <p:spPr bwMode="auto">
          <a:xfrm>
            <a:off x="1828800" y="2590800"/>
            <a:ext cx="3048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65" name="Line 17">
            <a:extLst>
              <a:ext uri="{FF2B5EF4-FFF2-40B4-BE49-F238E27FC236}">
                <a16:creationId xmlns:a16="http://schemas.microsoft.com/office/drawing/2014/main" id="{5A5F9D07-9489-4300-A900-8BFE1B5125EF}"/>
              </a:ext>
            </a:extLst>
          </p:cNvPr>
          <p:cNvSpPr>
            <a:spLocks noChangeShapeType="1"/>
          </p:cNvSpPr>
          <p:nvPr/>
        </p:nvSpPr>
        <p:spPr bwMode="auto">
          <a:xfrm>
            <a:off x="7239000" y="3276600"/>
            <a:ext cx="381000" cy="5334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66" name="Line 18">
            <a:extLst>
              <a:ext uri="{FF2B5EF4-FFF2-40B4-BE49-F238E27FC236}">
                <a16:creationId xmlns:a16="http://schemas.microsoft.com/office/drawing/2014/main" id="{C40AFD98-05C5-4776-AC20-0FD8F8719AE7}"/>
              </a:ext>
            </a:extLst>
          </p:cNvPr>
          <p:cNvSpPr>
            <a:spLocks noChangeShapeType="1"/>
          </p:cNvSpPr>
          <p:nvPr/>
        </p:nvSpPr>
        <p:spPr bwMode="auto">
          <a:xfrm flipH="1">
            <a:off x="5029200" y="3200400"/>
            <a:ext cx="304800" cy="5334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67" name="Line 19">
            <a:extLst>
              <a:ext uri="{FF2B5EF4-FFF2-40B4-BE49-F238E27FC236}">
                <a16:creationId xmlns:a16="http://schemas.microsoft.com/office/drawing/2014/main" id="{149BE054-8609-4A61-9860-2A5C4DCA358B}"/>
              </a:ext>
            </a:extLst>
          </p:cNvPr>
          <p:cNvSpPr>
            <a:spLocks noChangeShapeType="1"/>
          </p:cNvSpPr>
          <p:nvPr/>
        </p:nvSpPr>
        <p:spPr bwMode="auto">
          <a:xfrm>
            <a:off x="4038600" y="3200400"/>
            <a:ext cx="1524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68" name="Line 20">
            <a:extLst>
              <a:ext uri="{FF2B5EF4-FFF2-40B4-BE49-F238E27FC236}">
                <a16:creationId xmlns:a16="http://schemas.microsoft.com/office/drawing/2014/main" id="{CE1BD769-7ABF-4F00-ABAE-3E039088FDB1}"/>
              </a:ext>
            </a:extLst>
          </p:cNvPr>
          <p:cNvSpPr>
            <a:spLocks noChangeShapeType="1"/>
          </p:cNvSpPr>
          <p:nvPr/>
        </p:nvSpPr>
        <p:spPr bwMode="auto">
          <a:xfrm flipH="1">
            <a:off x="3733800" y="3200400"/>
            <a:ext cx="228600" cy="5334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69" name="Line 21">
            <a:extLst>
              <a:ext uri="{FF2B5EF4-FFF2-40B4-BE49-F238E27FC236}">
                <a16:creationId xmlns:a16="http://schemas.microsoft.com/office/drawing/2014/main" id="{12068A22-526A-4A40-BDE5-DD63028A17F4}"/>
              </a:ext>
            </a:extLst>
          </p:cNvPr>
          <p:cNvSpPr>
            <a:spLocks noChangeShapeType="1"/>
          </p:cNvSpPr>
          <p:nvPr/>
        </p:nvSpPr>
        <p:spPr bwMode="auto">
          <a:xfrm>
            <a:off x="2209800" y="3200400"/>
            <a:ext cx="1524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70" name="Line 22">
            <a:extLst>
              <a:ext uri="{FF2B5EF4-FFF2-40B4-BE49-F238E27FC236}">
                <a16:creationId xmlns:a16="http://schemas.microsoft.com/office/drawing/2014/main" id="{F4162F3F-219D-435E-9096-9B191FC57731}"/>
              </a:ext>
            </a:extLst>
          </p:cNvPr>
          <p:cNvSpPr>
            <a:spLocks noChangeShapeType="1"/>
          </p:cNvSpPr>
          <p:nvPr/>
        </p:nvSpPr>
        <p:spPr bwMode="auto">
          <a:xfrm flipH="1">
            <a:off x="1905000" y="3200400"/>
            <a:ext cx="228600" cy="5334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71" name="Text Box 23">
            <a:extLst>
              <a:ext uri="{FF2B5EF4-FFF2-40B4-BE49-F238E27FC236}">
                <a16:creationId xmlns:a16="http://schemas.microsoft.com/office/drawing/2014/main" id="{0461DBD7-670D-453A-A969-01E258C6B366}"/>
              </a:ext>
            </a:extLst>
          </p:cNvPr>
          <p:cNvSpPr txBox="1">
            <a:spLocks noChangeArrowheads="1"/>
          </p:cNvSpPr>
          <p:nvPr/>
        </p:nvSpPr>
        <p:spPr bwMode="auto">
          <a:xfrm>
            <a:off x="1147763" y="800100"/>
            <a:ext cx="738505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kumimoji="1" lang="zh-CN" altLang="en-US" sz="3600" b="1">
                <a:solidFill>
                  <a:schemeClr val="tx2"/>
                </a:solidFill>
                <a:latin typeface="华文新魏" panose="02010800040101010101" pitchFamily="2" charset="-122"/>
                <a:ea typeface="华文新魏" panose="02010800040101010101" pitchFamily="2" charset="-122"/>
              </a:rPr>
              <a:t>正则二叉树             理想平衡二叉树</a:t>
            </a:r>
            <a:endParaRPr kumimoji="1" lang="zh-CN" altLang="en-US" sz="3600">
              <a:solidFill>
                <a:schemeClr val="tx2"/>
              </a:solidFill>
              <a:latin typeface="华文新魏" panose="02010800040101010101" pitchFamily="2" charset="-122"/>
              <a:ea typeface="华文新魏" panose="02010800040101010101" pitchFamily="2" charset="-122"/>
            </a:endParaRPr>
          </a:p>
        </p:txBody>
      </p:sp>
      <p:sp>
        <p:nvSpPr>
          <p:cNvPr id="130072" name="Oval 24">
            <a:extLst>
              <a:ext uri="{FF2B5EF4-FFF2-40B4-BE49-F238E27FC236}">
                <a16:creationId xmlns:a16="http://schemas.microsoft.com/office/drawing/2014/main" id="{4A055324-47B1-4542-A27F-BFF92159BC1A}"/>
              </a:ext>
            </a:extLst>
          </p:cNvPr>
          <p:cNvSpPr>
            <a:spLocks noChangeArrowheads="1"/>
          </p:cNvSpPr>
          <p:nvPr/>
        </p:nvSpPr>
        <p:spPr bwMode="auto">
          <a:xfrm>
            <a:off x="1752600" y="3581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73" name="Oval 25">
            <a:extLst>
              <a:ext uri="{FF2B5EF4-FFF2-40B4-BE49-F238E27FC236}">
                <a16:creationId xmlns:a16="http://schemas.microsoft.com/office/drawing/2014/main" id="{2C6512AA-654B-4511-9FB4-0B966A04C295}"/>
              </a:ext>
            </a:extLst>
          </p:cNvPr>
          <p:cNvSpPr>
            <a:spLocks noChangeArrowheads="1"/>
          </p:cNvSpPr>
          <p:nvPr/>
        </p:nvSpPr>
        <p:spPr bwMode="auto">
          <a:xfrm>
            <a:off x="2209800" y="3581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74" name="Oval 26">
            <a:extLst>
              <a:ext uri="{FF2B5EF4-FFF2-40B4-BE49-F238E27FC236}">
                <a16:creationId xmlns:a16="http://schemas.microsoft.com/office/drawing/2014/main" id="{B6C7BA53-5C7E-4DF5-83A8-5DD66E9714EF}"/>
              </a:ext>
            </a:extLst>
          </p:cNvPr>
          <p:cNvSpPr>
            <a:spLocks noChangeArrowheads="1"/>
          </p:cNvSpPr>
          <p:nvPr/>
        </p:nvSpPr>
        <p:spPr bwMode="auto">
          <a:xfrm>
            <a:off x="3581400" y="3581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75" name="Oval 27">
            <a:extLst>
              <a:ext uri="{FF2B5EF4-FFF2-40B4-BE49-F238E27FC236}">
                <a16:creationId xmlns:a16="http://schemas.microsoft.com/office/drawing/2014/main" id="{161F52BA-6933-4006-A507-CFC25442FCC0}"/>
              </a:ext>
            </a:extLst>
          </p:cNvPr>
          <p:cNvSpPr>
            <a:spLocks noChangeArrowheads="1"/>
          </p:cNvSpPr>
          <p:nvPr/>
        </p:nvSpPr>
        <p:spPr bwMode="auto">
          <a:xfrm>
            <a:off x="4038600" y="3581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76" name="Oval 28">
            <a:extLst>
              <a:ext uri="{FF2B5EF4-FFF2-40B4-BE49-F238E27FC236}">
                <a16:creationId xmlns:a16="http://schemas.microsoft.com/office/drawing/2014/main" id="{70CF78C8-43A4-4251-9DC1-E73332090206}"/>
              </a:ext>
            </a:extLst>
          </p:cNvPr>
          <p:cNvSpPr>
            <a:spLocks noChangeArrowheads="1"/>
          </p:cNvSpPr>
          <p:nvPr/>
        </p:nvSpPr>
        <p:spPr bwMode="auto">
          <a:xfrm>
            <a:off x="4876800" y="3581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77" name="Oval 29">
            <a:extLst>
              <a:ext uri="{FF2B5EF4-FFF2-40B4-BE49-F238E27FC236}">
                <a16:creationId xmlns:a16="http://schemas.microsoft.com/office/drawing/2014/main" id="{D6DE9E48-C826-40D2-B32B-B6CC8B893892}"/>
              </a:ext>
            </a:extLst>
          </p:cNvPr>
          <p:cNvSpPr>
            <a:spLocks noChangeArrowheads="1"/>
          </p:cNvSpPr>
          <p:nvPr/>
        </p:nvSpPr>
        <p:spPr bwMode="auto">
          <a:xfrm>
            <a:off x="7391400" y="3581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78" name="Oval 30">
            <a:extLst>
              <a:ext uri="{FF2B5EF4-FFF2-40B4-BE49-F238E27FC236}">
                <a16:creationId xmlns:a16="http://schemas.microsoft.com/office/drawing/2014/main" id="{91E6021F-9F09-4869-9AC7-F8613FD5858C}"/>
              </a:ext>
            </a:extLst>
          </p:cNvPr>
          <p:cNvSpPr>
            <a:spLocks noChangeArrowheads="1"/>
          </p:cNvSpPr>
          <p:nvPr/>
        </p:nvSpPr>
        <p:spPr bwMode="auto">
          <a:xfrm>
            <a:off x="1981200" y="29718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79" name="Oval 31">
            <a:extLst>
              <a:ext uri="{FF2B5EF4-FFF2-40B4-BE49-F238E27FC236}">
                <a16:creationId xmlns:a16="http://schemas.microsoft.com/office/drawing/2014/main" id="{62903863-24F8-47CC-B8B7-CF2A4DD00AD4}"/>
              </a:ext>
            </a:extLst>
          </p:cNvPr>
          <p:cNvSpPr>
            <a:spLocks noChangeArrowheads="1"/>
          </p:cNvSpPr>
          <p:nvPr/>
        </p:nvSpPr>
        <p:spPr bwMode="auto">
          <a:xfrm>
            <a:off x="2971800" y="29718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80" name="Oval 32">
            <a:extLst>
              <a:ext uri="{FF2B5EF4-FFF2-40B4-BE49-F238E27FC236}">
                <a16:creationId xmlns:a16="http://schemas.microsoft.com/office/drawing/2014/main" id="{1AC8427B-A7DE-4391-BA40-4FB58923E52B}"/>
              </a:ext>
            </a:extLst>
          </p:cNvPr>
          <p:cNvSpPr>
            <a:spLocks noChangeArrowheads="1"/>
          </p:cNvSpPr>
          <p:nvPr/>
        </p:nvSpPr>
        <p:spPr bwMode="auto">
          <a:xfrm>
            <a:off x="3810000" y="29718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81" name="Oval 33">
            <a:extLst>
              <a:ext uri="{FF2B5EF4-FFF2-40B4-BE49-F238E27FC236}">
                <a16:creationId xmlns:a16="http://schemas.microsoft.com/office/drawing/2014/main" id="{DAB0058C-6BCA-49DE-B864-034ED44726BB}"/>
              </a:ext>
            </a:extLst>
          </p:cNvPr>
          <p:cNvSpPr>
            <a:spLocks noChangeArrowheads="1"/>
          </p:cNvSpPr>
          <p:nvPr/>
        </p:nvSpPr>
        <p:spPr bwMode="auto">
          <a:xfrm>
            <a:off x="5181600" y="29718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82" name="Oval 34">
            <a:extLst>
              <a:ext uri="{FF2B5EF4-FFF2-40B4-BE49-F238E27FC236}">
                <a16:creationId xmlns:a16="http://schemas.microsoft.com/office/drawing/2014/main" id="{358088D9-899E-427F-8715-3B6709DC7702}"/>
              </a:ext>
            </a:extLst>
          </p:cNvPr>
          <p:cNvSpPr>
            <a:spLocks noChangeArrowheads="1"/>
          </p:cNvSpPr>
          <p:nvPr/>
        </p:nvSpPr>
        <p:spPr bwMode="auto">
          <a:xfrm>
            <a:off x="6019800" y="29718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83" name="Oval 35">
            <a:extLst>
              <a:ext uri="{FF2B5EF4-FFF2-40B4-BE49-F238E27FC236}">
                <a16:creationId xmlns:a16="http://schemas.microsoft.com/office/drawing/2014/main" id="{4CC79EF3-4C05-4FB6-88B6-BF5B74065EBA}"/>
              </a:ext>
            </a:extLst>
          </p:cNvPr>
          <p:cNvSpPr>
            <a:spLocks noChangeArrowheads="1"/>
          </p:cNvSpPr>
          <p:nvPr/>
        </p:nvSpPr>
        <p:spPr bwMode="auto">
          <a:xfrm>
            <a:off x="7010400" y="29718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84" name="Oval 36">
            <a:extLst>
              <a:ext uri="{FF2B5EF4-FFF2-40B4-BE49-F238E27FC236}">
                <a16:creationId xmlns:a16="http://schemas.microsoft.com/office/drawing/2014/main" id="{7593CF33-5FB4-4400-999E-0288A8174FB8}"/>
              </a:ext>
            </a:extLst>
          </p:cNvPr>
          <p:cNvSpPr>
            <a:spLocks noChangeArrowheads="1"/>
          </p:cNvSpPr>
          <p:nvPr/>
        </p:nvSpPr>
        <p:spPr bwMode="auto">
          <a:xfrm>
            <a:off x="7848600" y="29718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85" name="Oval 37">
            <a:extLst>
              <a:ext uri="{FF2B5EF4-FFF2-40B4-BE49-F238E27FC236}">
                <a16:creationId xmlns:a16="http://schemas.microsoft.com/office/drawing/2014/main" id="{A13420A1-8F38-4DB9-AD5C-3DE3A7E47CCF}"/>
              </a:ext>
            </a:extLst>
          </p:cNvPr>
          <p:cNvSpPr>
            <a:spLocks noChangeArrowheads="1"/>
          </p:cNvSpPr>
          <p:nvPr/>
        </p:nvSpPr>
        <p:spPr bwMode="auto">
          <a:xfrm>
            <a:off x="1600200" y="23622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86" name="Oval 38">
            <a:extLst>
              <a:ext uri="{FF2B5EF4-FFF2-40B4-BE49-F238E27FC236}">
                <a16:creationId xmlns:a16="http://schemas.microsoft.com/office/drawing/2014/main" id="{DBDBCAA8-190C-4488-981F-A01A28290CB6}"/>
              </a:ext>
            </a:extLst>
          </p:cNvPr>
          <p:cNvSpPr>
            <a:spLocks noChangeArrowheads="1"/>
          </p:cNvSpPr>
          <p:nvPr/>
        </p:nvSpPr>
        <p:spPr bwMode="auto">
          <a:xfrm>
            <a:off x="3429000" y="23622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87" name="Oval 39">
            <a:extLst>
              <a:ext uri="{FF2B5EF4-FFF2-40B4-BE49-F238E27FC236}">
                <a16:creationId xmlns:a16="http://schemas.microsoft.com/office/drawing/2014/main" id="{00F531EE-484D-431B-9767-3A16484B0954}"/>
              </a:ext>
            </a:extLst>
          </p:cNvPr>
          <p:cNvSpPr>
            <a:spLocks noChangeArrowheads="1"/>
          </p:cNvSpPr>
          <p:nvPr/>
        </p:nvSpPr>
        <p:spPr bwMode="auto">
          <a:xfrm>
            <a:off x="5638800" y="23622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88" name="Oval 40">
            <a:extLst>
              <a:ext uri="{FF2B5EF4-FFF2-40B4-BE49-F238E27FC236}">
                <a16:creationId xmlns:a16="http://schemas.microsoft.com/office/drawing/2014/main" id="{58A84C4B-76A6-4C0A-812F-4752CCD38DD7}"/>
              </a:ext>
            </a:extLst>
          </p:cNvPr>
          <p:cNvSpPr>
            <a:spLocks noChangeArrowheads="1"/>
          </p:cNvSpPr>
          <p:nvPr/>
        </p:nvSpPr>
        <p:spPr bwMode="auto">
          <a:xfrm>
            <a:off x="7467600" y="23622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89" name="Oval 41">
            <a:extLst>
              <a:ext uri="{FF2B5EF4-FFF2-40B4-BE49-F238E27FC236}">
                <a16:creationId xmlns:a16="http://schemas.microsoft.com/office/drawing/2014/main" id="{54BC0CB7-BEB3-43FF-B287-27287BAB9575}"/>
              </a:ext>
            </a:extLst>
          </p:cNvPr>
          <p:cNvSpPr>
            <a:spLocks noChangeArrowheads="1"/>
          </p:cNvSpPr>
          <p:nvPr/>
        </p:nvSpPr>
        <p:spPr bwMode="auto">
          <a:xfrm>
            <a:off x="2514600" y="18288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90" name="Oval 42">
            <a:extLst>
              <a:ext uri="{FF2B5EF4-FFF2-40B4-BE49-F238E27FC236}">
                <a16:creationId xmlns:a16="http://schemas.microsoft.com/office/drawing/2014/main" id="{F8A7B54C-2350-4B40-AC22-9725F6D47E16}"/>
              </a:ext>
            </a:extLst>
          </p:cNvPr>
          <p:cNvSpPr>
            <a:spLocks noChangeArrowheads="1"/>
          </p:cNvSpPr>
          <p:nvPr/>
        </p:nvSpPr>
        <p:spPr bwMode="auto">
          <a:xfrm>
            <a:off x="6324600" y="3581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91" name="Line 43">
            <a:extLst>
              <a:ext uri="{FF2B5EF4-FFF2-40B4-BE49-F238E27FC236}">
                <a16:creationId xmlns:a16="http://schemas.microsoft.com/office/drawing/2014/main" id="{30F8B570-6E4B-4576-9B1B-8FBA816BA32D}"/>
              </a:ext>
            </a:extLst>
          </p:cNvPr>
          <p:cNvSpPr>
            <a:spLocks noChangeShapeType="1"/>
          </p:cNvSpPr>
          <p:nvPr/>
        </p:nvSpPr>
        <p:spPr bwMode="auto">
          <a:xfrm>
            <a:off x="1981200" y="3886200"/>
            <a:ext cx="1524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92" name="Line 44">
            <a:extLst>
              <a:ext uri="{FF2B5EF4-FFF2-40B4-BE49-F238E27FC236}">
                <a16:creationId xmlns:a16="http://schemas.microsoft.com/office/drawing/2014/main" id="{C3621722-13B3-46CA-B1E5-C27E22316CD6}"/>
              </a:ext>
            </a:extLst>
          </p:cNvPr>
          <p:cNvSpPr>
            <a:spLocks noChangeShapeType="1"/>
          </p:cNvSpPr>
          <p:nvPr/>
        </p:nvSpPr>
        <p:spPr bwMode="auto">
          <a:xfrm flipH="1">
            <a:off x="1676400" y="3810000"/>
            <a:ext cx="228600" cy="5334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93" name="Oval 45">
            <a:extLst>
              <a:ext uri="{FF2B5EF4-FFF2-40B4-BE49-F238E27FC236}">
                <a16:creationId xmlns:a16="http://schemas.microsoft.com/office/drawing/2014/main" id="{88041556-1AAA-4884-BCD4-911A5FCAEBD8}"/>
              </a:ext>
            </a:extLst>
          </p:cNvPr>
          <p:cNvSpPr>
            <a:spLocks noChangeArrowheads="1"/>
          </p:cNvSpPr>
          <p:nvPr/>
        </p:nvSpPr>
        <p:spPr bwMode="auto">
          <a:xfrm>
            <a:off x="1524000" y="41910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94" name="Oval 46">
            <a:extLst>
              <a:ext uri="{FF2B5EF4-FFF2-40B4-BE49-F238E27FC236}">
                <a16:creationId xmlns:a16="http://schemas.microsoft.com/office/drawing/2014/main" id="{A46020BF-DF79-4D0F-92FF-5EF60F86902D}"/>
              </a:ext>
            </a:extLst>
          </p:cNvPr>
          <p:cNvSpPr>
            <a:spLocks noChangeArrowheads="1"/>
          </p:cNvSpPr>
          <p:nvPr/>
        </p:nvSpPr>
        <p:spPr bwMode="auto">
          <a:xfrm>
            <a:off x="1981200" y="41910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95" name="Oval 47">
            <a:extLst>
              <a:ext uri="{FF2B5EF4-FFF2-40B4-BE49-F238E27FC236}">
                <a16:creationId xmlns:a16="http://schemas.microsoft.com/office/drawing/2014/main" id="{CF9CA036-6898-4C14-9A43-45C1100087E9}"/>
              </a:ext>
            </a:extLst>
          </p:cNvPr>
          <p:cNvSpPr>
            <a:spLocks noChangeArrowheads="1"/>
          </p:cNvSpPr>
          <p:nvPr/>
        </p:nvSpPr>
        <p:spPr bwMode="auto">
          <a:xfrm>
            <a:off x="1752600" y="3581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96" name="Freeform 48">
            <a:extLst>
              <a:ext uri="{FF2B5EF4-FFF2-40B4-BE49-F238E27FC236}">
                <a16:creationId xmlns:a16="http://schemas.microsoft.com/office/drawing/2014/main" id="{34CE3F94-D695-4F16-8B1D-18083FFD88C7}"/>
              </a:ext>
            </a:extLst>
          </p:cNvPr>
          <p:cNvSpPr>
            <a:spLocks/>
          </p:cNvSpPr>
          <p:nvPr/>
        </p:nvSpPr>
        <p:spPr bwMode="auto">
          <a:xfrm>
            <a:off x="4953000" y="1600200"/>
            <a:ext cx="3581400" cy="1981200"/>
          </a:xfrm>
          <a:custGeom>
            <a:avLst/>
            <a:gdLst>
              <a:gd name="T0" fmla="*/ 736 w 2256"/>
              <a:gd name="T1" fmla="*/ 1200 h 1248"/>
              <a:gd name="T2" fmla="*/ 1984 w 2256"/>
              <a:gd name="T3" fmla="*/ 1200 h 1248"/>
              <a:gd name="T4" fmla="*/ 2224 w 2256"/>
              <a:gd name="T5" fmla="*/ 912 h 1248"/>
              <a:gd name="T6" fmla="*/ 1792 w 2256"/>
              <a:gd name="T7" fmla="*/ 384 h 1248"/>
              <a:gd name="T8" fmla="*/ 1312 w 2256"/>
              <a:gd name="T9" fmla="*/ 48 h 1248"/>
              <a:gd name="T10" fmla="*/ 928 w 2256"/>
              <a:gd name="T11" fmla="*/ 96 h 1248"/>
              <a:gd name="T12" fmla="*/ 352 w 2256"/>
              <a:gd name="T13" fmla="*/ 480 h 1248"/>
              <a:gd name="T14" fmla="*/ 64 w 2256"/>
              <a:gd name="T15" fmla="*/ 864 h 1248"/>
              <a:gd name="T16" fmla="*/ 64 w 2256"/>
              <a:gd name="T17" fmla="*/ 1152 h 1248"/>
              <a:gd name="T18" fmla="*/ 448 w 2256"/>
              <a:gd name="T19" fmla="*/ 1200 h 1248"/>
              <a:gd name="T20" fmla="*/ 736 w 2256"/>
              <a:gd name="T21" fmla="*/ 1200 h 1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6" h="1248">
                <a:moveTo>
                  <a:pt x="736" y="1200"/>
                </a:moveTo>
                <a:cubicBezTo>
                  <a:pt x="992" y="1200"/>
                  <a:pt x="1736" y="1248"/>
                  <a:pt x="1984" y="1200"/>
                </a:cubicBezTo>
                <a:cubicBezTo>
                  <a:pt x="2232" y="1152"/>
                  <a:pt x="2256" y="1048"/>
                  <a:pt x="2224" y="912"/>
                </a:cubicBezTo>
                <a:cubicBezTo>
                  <a:pt x="2192" y="776"/>
                  <a:pt x="1944" y="528"/>
                  <a:pt x="1792" y="384"/>
                </a:cubicBezTo>
                <a:cubicBezTo>
                  <a:pt x="1640" y="240"/>
                  <a:pt x="1456" y="96"/>
                  <a:pt x="1312" y="48"/>
                </a:cubicBezTo>
                <a:cubicBezTo>
                  <a:pt x="1168" y="0"/>
                  <a:pt x="1088" y="24"/>
                  <a:pt x="928" y="96"/>
                </a:cubicBezTo>
                <a:cubicBezTo>
                  <a:pt x="768" y="168"/>
                  <a:pt x="496" y="352"/>
                  <a:pt x="352" y="480"/>
                </a:cubicBezTo>
                <a:cubicBezTo>
                  <a:pt x="208" y="608"/>
                  <a:pt x="112" y="752"/>
                  <a:pt x="64" y="864"/>
                </a:cubicBezTo>
                <a:cubicBezTo>
                  <a:pt x="16" y="976"/>
                  <a:pt x="0" y="1096"/>
                  <a:pt x="64" y="1152"/>
                </a:cubicBezTo>
                <a:cubicBezTo>
                  <a:pt x="128" y="1208"/>
                  <a:pt x="328" y="1192"/>
                  <a:pt x="448" y="1200"/>
                </a:cubicBezTo>
                <a:cubicBezTo>
                  <a:pt x="568" y="1208"/>
                  <a:pt x="480" y="1200"/>
                  <a:pt x="736" y="1200"/>
                </a:cubicBezTo>
                <a:close/>
              </a:path>
            </a:pathLst>
          </a:custGeom>
          <a:noFill/>
          <a:ln w="28575" cap="flat" cmpd="sng">
            <a:solidFill>
              <a:srgbClr val="009900"/>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97" name="Line 49">
            <a:extLst>
              <a:ext uri="{FF2B5EF4-FFF2-40B4-BE49-F238E27FC236}">
                <a16:creationId xmlns:a16="http://schemas.microsoft.com/office/drawing/2014/main" id="{5ABE0ED4-4F76-4807-9491-0E35AD72B000}"/>
              </a:ext>
            </a:extLst>
          </p:cNvPr>
          <p:cNvSpPr>
            <a:spLocks noChangeShapeType="1"/>
          </p:cNvSpPr>
          <p:nvPr/>
        </p:nvSpPr>
        <p:spPr bwMode="auto">
          <a:xfrm flipV="1">
            <a:off x="5334000" y="3505200"/>
            <a:ext cx="457200" cy="1066800"/>
          </a:xfrm>
          <a:prstGeom prst="line">
            <a:avLst/>
          </a:prstGeom>
          <a:noFill/>
          <a:ln w="28575">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98" name="Text Box 50">
            <a:extLst>
              <a:ext uri="{FF2B5EF4-FFF2-40B4-BE49-F238E27FC236}">
                <a16:creationId xmlns:a16="http://schemas.microsoft.com/office/drawing/2014/main" id="{EF4E4FA7-A031-49A5-A76B-A7EBE8D898EC}"/>
              </a:ext>
            </a:extLst>
          </p:cNvPr>
          <p:cNvSpPr txBox="1">
            <a:spLocks noChangeArrowheads="1"/>
          </p:cNvSpPr>
          <p:nvPr/>
        </p:nvSpPr>
        <p:spPr bwMode="auto">
          <a:xfrm>
            <a:off x="4298950" y="4664075"/>
            <a:ext cx="10033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3200" b="1">
                <a:solidFill>
                  <a:srgbClr val="000099"/>
                </a:solidFill>
                <a:latin typeface="Times New Roman" panose="02020603050405020304" pitchFamily="18" charset="0"/>
                <a:ea typeface="仿宋_GB2312" pitchFamily="49" charset="-122"/>
              </a:rPr>
              <a:t>满的</a:t>
            </a:r>
            <a:endParaRPr kumimoji="1" lang="zh-CN" altLang="en-US" sz="2400" b="1">
              <a:latin typeface="Times New Roman" panose="02020603050405020304" pitchFamily="18" charset="0"/>
            </a:endParaRPr>
          </a:p>
        </p:txBody>
      </p:sp>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灯片编号占位符 2">
            <a:extLst>
              <a:ext uri="{FF2B5EF4-FFF2-40B4-BE49-F238E27FC236}">
                <a16:creationId xmlns:a16="http://schemas.microsoft.com/office/drawing/2014/main" id="{96A54F10-4817-48BB-A391-FA2B662404B7}"/>
              </a:ext>
            </a:extLst>
          </p:cNvPr>
          <p:cNvSpPr>
            <a:spLocks noGrp="1"/>
          </p:cNvSpPr>
          <p:nvPr>
            <p:ph type="sldNum" sz="quarter" idx="11"/>
          </p:nvPr>
        </p:nvSpPr>
        <p:spPr/>
        <p:txBody>
          <a:bodyPr/>
          <a:lstStyle/>
          <a:p>
            <a:fld id="{2349479B-BB40-4C1E-98BF-9C622D42465E}" type="slidenum">
              <a:rPr lang="en-US" altLang="zh-CN"/>
              <a:pPr/>
              <a:t>23</a:t>
            </a:fld>
            <a:endParaRPr lang="en-US" altLang="zh-CN"/>
          </a:p>
        </p:txBody>
      </p:sp>
      <p:sp>
        <p:nvSpPr>
          <p:cNvPr id="131075" name="Text Box 3">
            <a:extLst>
              <a:ext uri="{FF2B5EF4-FFF2-40B4-BE49-F238E27FC236}">
                <a16:creationId xmlns:a16="http://schemas.microsoft.com/office/drawing/2014/main" id="{EFC653E1-7BDC-4461-9692-8D06D2F84A38}"/>
              </a:ext>
            </a:extLst>
          </p:cNvPr>
          <p:cNvSpPr txBox="1">
            <a:spLocks noChangeArrowheads="1"/>
          </p:cNvSpPr>
          <p:nvPr/>
        </p:nvSpPr>
        <p:spPr bwMode="auto">
          <a:xfrm>
            <a:off x="1146175" y="4941888"/>
            <a:ext cx="6629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a:latin typeface="隶书" panose="02010509060101010101" pitchFamily="49" charset="-122"/>
                <a:ea typeface="隶书" panose="02010509060101010101" pitchFamily="49" charset="-122"/>
              </a:rPr>
              <a:t>完全二叉树           一般二叉树</a:t>
            </a:r>
          </a:p>
          <a:p>
            <a:r>
              <a:rPr kumimoji="1" lang="zh-CN" altLang="en-US" sz="3200">
                <a:latin typeface="隶书" panose="02010509060101010101" pitchFamily="49" charset="-122"/>
                <a:ea typeface="隶书" panose="02010509060101010101" pitchFamily="49" charset="-122"/>
              </a:rPr>
              <a:t>的顺序表示           的顺序表示</a:t>
            </a:r>
            <a:endParaRPr kumimoji="1" lang="zh-CN" altLang="en-US" sz="3200">
              <a:latin typeface="仿宋_GB2312" pitchFamily="49" charset="-122"/>
              <a:ea typeface="仿宋_GB2312" pitchFamily="49" charset="-122"/>
            </a:endParaRPr>
          </a:p>
        </p:txBody>
      </p:sp>
      <p:sp>
        <p:nvSpPr>
          <p:cNvPr id="131076" name="Rectangle 4">
            <a:extLst>
              <a:ext uri="{FF2B5EF4-FFF2-40B4-BE49-F238E27FC236}">
                <a16:creationId xmlns:a16="http://schemas.microsoft.com/office/drawing/2014/main" id="{9327DD6B-4940-4334-8855-6C9CFCD89205}"/>
              </a:ext>
            </a:extLst>
          </p:cNvPr>
          <p:cNvSpPr>
            <a:spLocks noChangeArrowheads="1"/>
          </p:cNvSpPr>
          <p:nvPr/>
        </p:nvSpPr>
        <p:spPr bwMode="auto">
          <a:xfrm>
            <a:off x="2232025" y="719138"/>
            <a:ext cx="4572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505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b="1">
                <a:solidFill>
                  <a:schemeClr val="tx2"/>
                </a:solidFill>
                <a:latin typeface="Times New Roman" panose="02020603050405020304" pitchFamily="18" charset="0"/>
                <a:ea typeface="华文新魏" panose="02010800040101010101" pitchFamily="2" charset="-122"/>
              </a:rPr>
              <a:t>二叉树的顺序表示</a:t>
            </a:r>
            <a:endParaRPr kumimoji="1" lang="zh-CN" altLang="en-US">
              <a:solidFill>
                <a:schemeClr val="tx2"/>
              </a:solidFill>
              <a:latin typeface="Times New Roman" panose="02020603050405020304" pitchFamily="18" charset="0"/>
              <a:ea typeface="华文新魏" panose="02010800040101010101" pitchFamily="2" charset="-122"/>
            </a:endParaRPr>
          </a:p>
        </p:txBody>
      </p:sp>
      <p:grpSp>
        <p:nvGrpSpPr>
          <p:cNvPr id="131189" name="Group 117">
            <a:extLst>
              <a:ext uri="{FF2B5EF4-FFF2-40B4-BE49-F238E27FC236}">
                <a16:creationId xmlns:a16="http://schemas.microsoft.com/office/drawing/2014/main" id="{B83D9DB4-F571-4AAB-862F-F51CE9C1D427}"/>
              </a:ext>
            </a:extLst>
          </p:cNvPr>
          <p:cNvGrpSpPr>
            <a:grpSpLocks/>
          </p:cNvGrpSpPr>
          <p:nvPr/>
        </p:nvGrpSpPr>
        <p:grpSpPr bwMode="auto">
          <a:xfrm>
            <a:off x="527050" y="1704975"/>
            <a:ext cx="8083550" cy="3271838"/>
            <a:chOff x="332" y="1017"/>
            <a:chExt cx="5092" cy="2061"/>
          </a:xfrm>
        </p:grpSpPr>
        <p:sp>
          <p:nvSpPr>
            <p:cNvPr id="131074" name="Line 2">
              <a:extLst>
                <a:ext uri="{FF2B5EF4-FFF2-40B4-BE49-F238E27FC236}">
                  <a16:creationId xmlns:a16="http://schemas.microsoft.com/office/drawing/2014/main" id="{913CCEA0-E34E-4EFD-8842-A5133272A40C}"/>
                </a:ext>
              </a:extLst>
            </p:cNvPr>
            <p:cNvSpPr>
              <a:spLocks noChangeShapeType="1"/>
            </p:cNvSpPr>
            <p:nvPr/>
          </p:nvSpPr>
          <p:spPr bwMode="auto">
            <a:xfrm>
              <a:off x="3552" y="1632"/>
              <a:ext cx="144" cy="240"/>
            </a:xfrm>
            <a:prstGeom prst="line">
              <a:avLst/>
            </a:prstGeom>
            <a:noFill/>
            <a:ln w="38100" cap="rnd">
              <a:solidFill>
                <a:schemeClr val="bg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77" name="Line 5">
              <a:extLst>
                <a:ext uri="{FF2B5EF4-FFF2-40B4-BE49-F238E27FC236}">
                  <a16:creationId xmlns:a16="http://schemas.microsoft.com/office/drawing/2014/main" id="{217D894F-8497-4314-AB53-C0902B22773B}"/>
                </a:ext>
              </a:extLst>
            </p:cNvPr>
            <p:cNvSpPr>
              <a:spLocks noChangeShapeType="1"/>
            </p:cNvSpPr>
            <p:nvPr/>
          </p:nvSpPr>
          <p:spPr bwMode="auto">
            <a:xfrm>
              <a:off x="2280" y="1611"/>
              <a:ext cx="192" cy="24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78" name="Line 6">
              <a:extLst>
                <a:ext uri="{FF2B5EF4-FFF2-40B4-BE49-F238E27FC236}">
                  <a16:creationId xmlns:a16="http://schemas.microsoft.com/office/drawing/2014/main" id="{C8E30509-0568-4C85-927A-1A2920555CC0}"/>
                </a:ext>
              </a:extLst>
            </p:cNvPr>
            <p:cNvSpPr>
              <a:spLocks noChangeShapeType="1"/>
            </p:cNvSpPr>
            <p:nvPr/>
          </p:nvSpPr>
          <p:spPr bwMode="auto">
            <a:xfrm flipH="1">
              <a:off x="1992" y="1584"/>
              <a:ext cx="223" cy="267"/>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79" name="Line 7">
              <a:extLst>
                <a:ext uri="{FF2B5EF4-FFF2-40B4-BE49-F238E27FC236}">
                  <a16:creationId xmlns:a16="http://schemas.microsoft.com/office/drawing/2014/main" id="{2697337F-3768-4A2C-B343-BD5A915283DC}"/>
                </a:ext>
              </a:extLst>
            </p:cNvPr>
            <p:cNvSpPr>
              <a:spLocks noChangeShapeType="1"/>
            </p:cNvSpPr>
            <p:nvPr/>
          </p:nvSpPr>
          <p:spPr bwMode="auto">
            <a:xfrm>
              <a:off x="1128" y="1563"/>
              <a:ext cx="216" cy="261"/>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80" name="Line 8">
              <a:extLst>
                <a:ext uri="{FF2B5EF4-FFF2-40B4-BE49-F238E27FC236}">
                  <a16:creationId xmlns:a16="http://schemas.microsoft.com/office/drawing/2014/main" id="{2AEE96E3-82EE-4348-895E-075D9AABDF9B}"/>
                </a:ext>
              </a:extLst>
            </p:cNvPr>
            <p:cNvSpPr>
              <a:spLocks noChangeShapeType="1"/>
            </p:cNvSpPr>
            <p:nvPr/>
          </p:nvSpPr>
          <p:spPr bwMode="auto">
            <a:xfrm flipH="1">
              <a:off x="792" y="1611"/>
              <a:ext cx="240"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81" name="Line 9">
              <a:extLst>
                <a:ext uri="{FF2B5EF4-FFF2-40B4-BE49-F238E27FC236}">
                  <a16:creationId xmlns:a16="http://schemas.microsoft.com/office/drawing/2014/main" id="{DAD46C69-A08A-4184-B995-C6171F2A3A22}"/>
                </a:ext>
              </a:extLst>
            </p:cNvPr>
            <p:cNvSpPr>
              <a:spLocks noChangeShapeType="1"/>
            </p:cNvSpPr>
            <p:nvPr/>
          </p:nvSpPr>
          <p:spPr bwMode="auto">
            <a:xfrm>
              <a:off x="1752" y="1227"/>
              <a:ext cx="456" cy="274"/>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82" name="Line 10">
              <a:extLst>
                <a:ext uri="{FF2B5EF4-FFF2-40B4-BE49-F238E27FC236}">
                  <a16:creationId xmlns:a16="http://schemas.microsoft.com/office/drawing/2014/main" id="{5C20CB9E-5F19-4F67-8960-94E483EEBF73}"/>
                </a:ext>
              </a:extLst>
            </p:cNvPr>
            <p:cNvSpPr>
              <a:spLocks noChangeShapeType="1"/>
            </p:cNvSpPr>
            <p:nvPr/>
          </p:nvSpPr>
          <p:spPr bwMode="auto">
            <a:xfrm flipH="1">
              <a:off x="1128" y="1227"/>
              <a:ext cx="480"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83" name="Oval 11">
              <a:extLst>
                <a:ext uri="{FF2B5EF4-FFF2-40B4-BE49-F238E27FC236}">
                  <a16:creationId xmlns:a16="http://schemas.microsoft.com/office/drawing/2014/main" id="{E872D015-2842-43BF-9254-A6E46856CF6E}"/>
                </a:ext>
              </a:extLst>
            </p:cNvPr>
            <p:cNvSpPr>
              <a:spLocks noChangeArrowheads="1"/>
            </p:cNvSpPr>
            <p:nvPr/>
          </p:nvSpPr>
          <p:spPr bwMode="auto">
            <a:xfrm>
              <a:off x="1536" y="1056"/>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84" name="Line 12">
              <a:extLst>
                <a:ext uri="{FF2B5EF4-FFF2-40B4-BE49-F238E27FC236}">
                  <a16:creationId xmlns:a16="http://schemas.microsoft.com/office/drawing/2014/main" id="{02042275-213E-4F06-8ED1-0C2F04F7B691}"/>
                </a:ext>
              </a:extLst>
            </p:cNvPr>
            <p:cNvSpPr>
              <a:spLocks noChangeShapeType="1"/>
            </p:cNvSpPr>
            <p:nvPr/>
          </p:nvSpPr>
          <p:spPr bwMode="auto">
            <a:xfrm flipH="1">
              <a:off x="1281" y="1947"/>
              <a:ext cx="111" cy="261"/>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85" name="Line 13">
              <a:extLst>
                <a:ext uri="{FF2B5EF4-FFF2-40B4-BE49-F238E27FC236}">
                  <a16:creationId xmlns:a16="http://schemas.microsoft.com/office/drawing/2014/main" id="{91FBB6F4-8CAD-4F12-BD41-62BCCBA57F59}"/>
                </a:ext>
              </a:extLst>
            </p:cNvPr>
            <p:cNvSpPr>
              <a:spLocks noChangeShapeType="1"/>
            </p:cNvSpPr>
            <p:nvPr/>
          </p:nvSpPr>
          <p:spPr bwMode="auto">
            <a:xfrm>
              <a:off x="840" y="1995"/>
              <a:ext cx="87" cy="261"/>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86" name="Line 14">
              <a:extLst>
                <a:ext uri="{FF2B5EF4-FFF2-40B4-BE49-F238E27FC236}">
                  <a16:creationId xmlns:a16="http://schemas.microsoft.com/office/drawing/2014/main" id="{A994A35C-61C9-4C10-A244-CF39A0969638}"/>
                </a:ext>
              </a:extLst>
            </p:cNvPr>
            <p:cNvSpPr>
              <a:spLocks noChangeShapeType="1"/>
            </p:cNvSpPr>
            <p:nvPr/>
          </p:nvSpPr>
          <p:spPr bwMode="auto">
            <a:xfrm flipH="1">
              <a:off x="627" y="1947"/>
              <a:ext cx="165"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87" name="Text Box 15">
              <a:extLst>
                <a:ext uri="{FF2B5EF4-FFF2-40B4-BE49-F238E27FC236}">
                  <a16:creationId xmlns:a16="http://schemas.microsoft.com/office/drawing/2014/main" id="{3C9AD33F-A2A1-4EFF-88FF-FFA90F06361C}"/>
                </a:ext>
              </a:extLst>
            </p:cNvPr>
            <p:cNvSpPr txBox="1">
              <a:spLocks noChangeArrowheads="1"/>
            </p:cNvSpPr>
            <p:nvPr/>
          </p:nvSpPr>
          <p:spPr bwMode="auto">
            <a:xfrm>
              <a:off x="1563" y="101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31088" name="Rectangle 16">
              <a:extLst>
                <a:ext uri="{FF2B5EF4-FFF2-40B4-BE49-F238E27FC236}">
                  <a16:creationId xmlns:a16="http://schemas.microsoft.com/office/drawing/2014/main" id="{169072A3-9F0E-4704-9DC3-850D78E23FD7}"/>
                </a:ext>
              </a:extLst>
            </p:cNvPr>
            <p:cNvSpPr>
              <a:spLocks noChangeArrowheads="1"/>
            </p:cNvSpPr>
            <p:nvPr/>
          </p:nvSpPr>
          <p:spPr bwMode="auto">
            <a:xfrm>
              <a:off x="336" y="2755"/>
              <a:ext cx="1977" cy="288"/>
            </a:xfrm>
            <a:prstGeom prst="rect">
              <a:avLst/>
            </a:prstGeom>
            <a:solidFill>
              <a:srgbClr val="FF7C80"/>
            </a:solidFill>
            <a:ln w="19050">
              <a:miter lim="800000"/>
              <a:headEnd/>
              <a:tailEnd/>
            </a:ln>
            <a:effectLst/>
            <a:scene3d>
              <a:camera prst="legacyObliqueTopRight"/>
              <a:lightRig rig="legacyFlat3" dir="b"/>
            </a:scene3d>
            <a:sp3d extrusionH="430200" prstMaterial="legacyMatte">
              <a:bevelT w="13500" h="13500" prst="angle"/>
              <a:bevelB w="13500" h="13500" prst="angle"/>
              <a:extrusionClr>
                <a:srgbClr val="FF7C80"/>
              </a:extrusionClr>
              <a:contourClr>
                <a:srgbClr val="FF7C80"/>
              </a:contourClr>
            </a:sp3d>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flatTx/>
            </a:bodyPr>
            <a:lstStyle/>
            <a:p>
              <a:endParaRPr lang="en-US"/>
            </a:p>
          </p:txBody>
        </p:sp>
        <p:sp>
          <p:nvSpPr>
            <p:cNvPr id="131089" name="Line 17">
              <a:extLst>
                <a:ext uri="{FF2B5EF4-FFF2-40B4-BE49-F238E27FC236}">
                  <a16:creationId xmlns:a16="http://schemas.microsoft.com/office/drawing/2014/main" id="{E0FDF3EF-7BC5-42E4-9457-40DF9A0FC81A}"/>
                </a:ext>
              </a:extLst>
            </p:cNvPr>
            <p:cNvSpPr>
              <a:spLocks noChangeShapeType="1"/>
            </p:cNvSpPr>
            <p:nvPr/>
          </p:nvSpPr>
          <p:spPr bwMode="auto">
            <a:xfrm>
              <a:off x="528"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90" name="Text Box 18">
              <a:extLst>
                <a:ext uri="{FF2B5EF4-FFF2-40B4-BE49-F238E27FC236}">
                  <a16:creationId xmlns:a16="http://schemas.microsoft.com/office/drawing/2014/main" id="{5617F683-10BB-4F70-8FD1-5F01169304B9}"/>
                </a:ext>
              </a:extLst>
            </p:cNvPr>
            <p:cNvSpPr txBox="1">
              <a:spLocks noChangeArrowheads="1"/>
            </p:cNvSpPr>
            <p:nvPr/>
          </p:nvSpPr>
          <p:spPr bwMode="auto">
            <a:xfrm>
              <a:off x="332" y="2707"/>
              <a:ext cx="209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3100" b="1">
                  <a:solidFill>
                    <a:schemeClr val="bg1"/>
                  </a:solidFill>
                  <a:latin typeface="Times New Roman" panose="02020603050405020304" pitchFamily="18" charset="0"/>
                </a:rPr>
                <a:t>1 2 3 4 5 6 7 8 9</a:t>
              </a:r>
              <a:r>
                <a:rPr kumimoji="1" lang="en-US" altLang="zh-CN" sz="2800" b="1">
                  <a:solidFill>
                    <a:schemeClr val="bg1"/>
                  </a:solidFill>
                  <a:latin typeface="Times New Roman" panose="02020603050405020304" pitchFamily="18" charset="0"/>
                </a:rPr>
                <a:t> </a:t>
              </a:r>
              <a:r>
                <a:rPr kumimoji="1" lang="en-US" altLang="zh-CN" sz="900" b="1">
                  <a:solidFill>
                    <a:schemeClr val="bg1"/>
                  </a:solidFill>
                  <a:latin typeface="Times New Roman" panose="02020603050405020304" pitchFamily="18" charset="0"/>
                </a:rPr>
                <a:t> </a:t>
              </a:r>
              <a:r>
                <a:rPr kumimoji="1" lang="en-US" altLang="zh-CN" sz="2800" b="1">
                  <a:solidFill>
                    <a:schemeClr val="bg1"/>
                  </a:solidFill>
                  <a:latin typeface="Times New Roman" panose="02020603050405020304" pitchFamily="18" charset="0"/>
                </a:rPr>
                <a:t>10</a:t>
              </a:r>
              <a:r>
                <a:rPr kumimoji="1" lang="en-US" altLang="zh-CN" sz="3200" b="1">
                  <a:solidFill>
                    <a:schemeClr val="bg1"/>
                  </a:solidFill>
                  <a:latin typeface="Times New Roman" panose="02020603050405020304" pitchFamily="18" charset="0"/>
                </a:rPr>
                <a:t> </a:t>
              </a:r>
              <a:endParaRPr kumimoji="1" lang="en-US" altLang="zh-CN" sz="2800">
                <a:latin typeface="Times New Roman" panose="02020603050405020304" pitchFamily="18" charset="0"/>
              </a:endParaRPr>
            </a:p>
          </p:txBody>
        </p:sp>
        <p:sp>
          <p:nvSpPr>
            <p:cNvPr id="131091" name="Line 19">
              <a:extLst>
                <a:ext uri="{FF2B5EF4-FFF2-40B4-BE49-F238E27FC236}">
                  <a16:creationId xmlns:a16="http://schemas.microsoft.com/office/drawing/2014/main" id="{C92A03E8-3878-4F18-A520-D0F87F92238D}"/>
                </a:ext>
              </a:extLst>
            </p:cNvPr>
            <p:cNvSpPr>
              <a:spLocks noChangeShapeType="1"/>
            </p:cNvSpPr>
            <p:nvPr/>
          </p:nvSpPr>
          <p:spPr bwMode="auto">
            <a:xfrm>
              <a:off x="720"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92" name="Line 20">
              <a:extLst>
                <a:ext uri="{FF2B5EF4-FFF2-40B4-BE49-F238E27FC236}">
                  <a16:creationId xmlns:a16="http://schemas.microsoft.com/office/drawing/2014/main" id="{F4ACC23D-A537-4E00-8298-E8F1C8C417AC}"/>
                </a:ext>
              </a:extLst>
            </p:cNvPr>
            <p:cNvSpPr>
              <a:spLocks noChangeShapeType="1"/>
            </p:cNvSpPr>
            <p:nvPr/>
          </p:nvSpPr>
          <p:spPr bwMode="auto">
            <a:xfrm>
              <a:off x="912"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93" name="Line 21">
              <a:extLst>
                <a:ext uri="{FF2B5EF4-FFF2-40B4-BE49-F238E27FC236}">
                  <a16:creationId xmlns:a16="http://schemas.microsoft.com/office/drawing/2014/main" id="{C1B727C6-69EB-401E-896A-F9D4EC0F2697}"/>
                </a:ext>
              </a:extLst>
            </p:cNvPr>
            <p:cNvSpPr>
              <a:spLocks noChangeShapeType="1"/>
            </p:cNvSpPr>
            <p:nvPr/>
          </p:nvSpPr>
          <p:spPr bwMode="auto">
            <a:xfrm>
              <a:off x="1104"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94" name="Line 22">
              <a:extLst>
                <a:ext uri="{FF2B5EF4-FFF2-40B4-BE49-F238E27FC236}">
                  <a16:creationId xmlns:a16="http://schemas.microsoft.com/office/drawing/2014/main" id="{E4CA7505-0718-494B-865D-22C47CC4025F}"/>
                </a:ext>
              </a:extLst>
            </p:cNvPr>
            <p:cNvSpPr>
              <a:spLocks noChangeShapeType="1"/>
            </p:cNvSpPr>
            <p:nvPr/>
          </p:nvSpPr>
          <p:spPr bwMode="auto">
            <a:xfrm>
              <a:off x="1296"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95" name="Line 23">
              <a:extLst>
                <a:ext uri="{FF2B5EF4-FFF2-40B4-BE49-F238E27FC236}">
                  <a16:creationId xmlns:a16="http://schemas.microsoft.com/office/drawing/2014/main" id="{DF9ECCAF-0CA7-4C05-97C5-4EF21F75B1F5}"/>
                </a:ext>
              </a:extLst>
            </p:cNvPr>
            <p:cNvSpPr>
              <a:spLocks noChangeShapeType="1"/>
            </p:cNvSpPr>
            <p:nvPr/>
          </p:nvSpPr>
          <p:spPr bwMode="auto">
            <a:xfrm>
              <a:off x="1488"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96" name="Line 24">
              <a:extLst>
                <a:ext uri="{FF2B5EF4-FFF2-40B4-BE49-F238E27FC236}">
                  <a16:creationId xmlns:a16="http://schemas.microsoft.com/office/drawing/2014/main" id="{94D6F785-F4B3-4BB2-8106-B9EA98EE09A9}"/>
                </a:ext>
              </a:extLst>
            </p:cNvPr>
            <p:cNvSpPr>
              <a:spLocks noChangeShapeType="1"/>
            </p:cNvSpPr>
            <p:nvPr/>
          </p:nvSpPr>
          <p:spPr bwMode="auto">
            <a:xfrm>
              <a:off x="1680"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97" name="Line 25">
              <a:extLst>
                <a:ext uri="{FF2B5EF4-FFF2-40B4-BE49-F238E27FC236}">
                  <a16:creationId xmlns:a16="http://schemas.microsoft.com/office/drawing/2014/main" id="{AE7641A1-AE63-4012-8215-E0AE0D2FA61D}"/>
                </a:ext>
              </a:extLst>
            </p:cNvPr>
            <p:cNvSpPr>
              <a:spLocks noChangeShapeType="1"/>
            </p:cNvSpPr>
            <p:nvPr/>
          </p:nvSpPr>
          <p:spPr bwMode="auto">
            <a:xfrm>
              <a:off x="1872"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98" name="Line 26">
              <a:extLst>
                <a:ext uri="{FF2B5EF4-FFF2-40B4-BE49-F238E27FC236}">
                  <a16:creationId xmlns:a16="http://schemas.microsoft.com/office/drawing/2014/main" id="{7FD2C378-29F6-4AAF-ABF8-5C731D7D13D6}"/>
                </a:ext>
              </a:extLst>
            </p:cNvPr>
            <p:cNvSpPr>
              <a:spLocks noChangeShapeType="1"/>
            </p:cNvSpPr>
            <p:nvPr/>
          </p:nvSpPr>
          <p:spPr bwMode="auto">
            <a:xfrm>
              <a:off x="2064"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99" name="Line 27">
              <a:extLst>
                <a:ext uri="{FF2B5EF4-FFF2-40B4-BE49-F238E27FC236}">
                  <a16:creationId xmlns:a16="http://schemas.microsoft.com/office/drawing/2014/main" id="{AD61140E-2BB3-4C65-A233-17D1F729A223}"/>
                </a:ext>
              </a:extLst>
            </p:cNvPr>
            <p:cNvSpPr>
              <a:spLocks noChangeShapeType="1"/>
            </p:cNvSpPr>
            <p:nvPr/>
          </p:nvSpPr>
          <p:spPr bwMode="auto">
            <a:xfrm flipV="1">
              <a:off x="528"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00" name="Line 28">
              <a:extLst>
                <a:ext uri="{FF2B5EF4-FFF2-40B4-BE49-F238E27FC236}">
                  <a16:creationId xmlns:a16="http://schemas.microsoft.com/office/drawing/2014/main" id="{1A5B1189-A17A-4E03-A931-C9DEEFD313E7}"/>
                </a:ext>
              </a:extLst>
            </p:cNvPr>
            <p:cNvSpPr>
              <a:spLocks noChangeShapeType="1"/>
            </p:cNvSpPr>
            <p:nvPr/>
          </p:nvSpPr>
          <p:spPr bwMode="auto">
            <a:xfrm flipV="1">
              <a:off x="720"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01" name="Line 29">
              <a:extLst>
                <a:ext uri="{FF2B5EF4-FFF2-40B4-BE49-F238E27FC236}">
                  <a16:creationId xmlns:a16="http://schemas.microsoft.com/office/drawing/2014/main" id="{0B472EC1-779D-4C5C-9907-632D4FD17844}"/>
                </a:ext>
              </a:extLst>
            </p:cNvPr>
            <p:cNvSpPr>
              <a:spLocks noChangeShapeType="1"/>
            </p:cNvSpPr>
            <p:nvPr/>
          </p:nvSpPr>
          <p:spPr bwMode="auto">
            <a:xfrm flipV="1">
              <a:off x="912"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02" name="Line 30">
              <a:extLst>
                <a:ext uri="{FF2B5EF4-FFF2-40B4-BE49-F238E27FC236}">
                  <a16:creationId xmlns:a16="http://schemas.microsoft.com/office/drawing/2014/main" id="{4DD5FDB1-6223-4A8C-96E9-4D22655A16D9}"/>
                </a:ext>
              </a:extLst>
            </p:cNvPr>
            <p:cNvSpPr>
              <a:spLocks noChangeShapeType="1"/>
            </p:cNvSpPr>
            <p:nvPr/>
          </p:nvSpPr>
          <p:spPr bwMode="auto">
            <a:xfrm flipV="1">
              <a:off x="1104"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03" name="Line 31">
              <a:extLst>
                <a:ext uri="{FF2B5EF4-FFF2-40B4-BE49-F238E27FC236}">
                  <a16:creationId xmlns:a16="http://schemas.microsoft.com/office/drawing/2014/main" id="{6C487F6D-C8E5-49C6-A788-F2AAB57D887E}"/>
                </a:ext>
              </a:extLst>
            </p:cNvPr>
            <p:cNvSpPr>
              <a:spLocks noChangeShapeType="1"/>
            </p:cNvSpPr>
            <p:nvPr/>
          </p:nvSpPr>
          <p:spPr bwMode="auto">
            <a:xfrm flipV="1">
              <a:off x="1296"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04" name="Line 32">
              <a:extLst>
                <a:ext uri="{FF2B5EF4-FFF2-40B4-BE49-F238E27FC236}">
                  <a16:creationId xmlns:a16="http://schemas.microsoft.com/office/drawing/2014/main" id="{D524709C-A084-4FB2-AAF4-62BD4ECEFB1B}"/>
                </a:ext>
              </a:extLst>
            </p:cNvPr>
            <p:cNvSpPr>
              <a:spLocks noChangeShapeType="1"/>
            </p:cNvSpPr>
            <p:nvPr/>
          </p:nvSpPr>
          <p:spPr bwMode="auto">
            <a:xfrm flipV="1">
              <a:off x="1488"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05" name="Line 33">
              <a:extLst>
                <a:ext uri="{FF2B5EF4-FFF2-40B4-BE49-F238E27FC236}">
                  <a16:creationId xmlns:a16="http://schemas.microsoft.com/office/drawing/2014/main" id="{713D20AB-26CA-4BEB-B850-882558DD135E}"/>
                </a:ext>
              </a:extLst>
            </p:cNvPr>
            <p:cNvSpPr>
              <a:spLocks noChangeShapeType="1"/>
            </p:cNvSpPr>
            <p:nvPr/>
          </p:nvSpPr>
          <p:spPr bwMode="auto">
            <a:xfrm flipV="1">
              <a:off x="1680"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06" name="Line 34">
              <a:extLst>
                <a:ext uri="{FF2B5EF4-FFF2-40B4-BE49-F238E27FC236}">
                  <a16:creationId xmlns:a16="http://schemas.microsoft.com/office/drawing/2014/main" id="{028BD9E0-C178-4AC4-8028-DEB4F8F2B292}"/>
                </a:ext>
              </a:extLst>
            </p:cNvPr>
            <p:cNvSpPr>
              <a:spLocks noChangeShapeType="1"/>
            </p:cNvSpPr>
            <p:nvPr/>
          </p:nvSpPr>
          <p:spPr bwMode="auto">
            <a:xfrm flipV="1">
              <a:off x="1872"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07" name="Line 35">
              <a:extLst>
                <a:ext uri="{FF2B5EF4-FFF2-40B4-BE49-F238E27FC236}">
                  <a16:creationId xmlns:a16="http://schemas.microsoft.com/office/drawing/2014/main" id="{3C0CD0D2-B5B2-4757-A401-E1B8F1C81482}"/>
                </a:ext>
              </a:extLst>
            </p:cNvPr>
            <p:cNvSpPr>
              <a:spLocks noChangeShapeType="1"/>
            </p:cNvSpPr>
            <p:nvPr/>
          </p:nvSpPr>
          <p:spPr bwMode="auto">
            <a:xfrm flipV="1">
              <a:off x="2064"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08" name="Line 36">
              <a:extLst>
                <a:ext uri="{FF2B5EF4-FFF2-40B4-BE49-F238E27FC236}">
                  <a16:creationId xmlns:a16="http://schemas.microsoft.com/office/drawing/2014/main" id="{11E35447-EC02-4B3A-B71C-D953430EF3B7}"/>
                </a:ext>
              </a:extLst>
            </p:cNvPr>
            <p:cNvSpPr>
              <a:spLocks noChangeShapeType="1"/>
            </p:cNvSpPr>
            <p:nvPr/>
          </p:nvSpPr>
          <p:spPr bwMode="auto">
            <a:xfrm>
              <a:off x="4656" y="1632"/>
              <a:ext cx="192" cy="24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09" name="Line 37">
              <a:extLst>
                <a:ext uri="{FF2B5EF4-FFF2-40B4-BE49-F238E27FC236}">
                  <a16:creationId xmlns:a16="http://schemas.microsoft.com/office/drawing/2014/main" id="{FA124B9C-3667-47D7-A4C7-49FE8B067B6B}"/>
                </a:ext>
              </a:extLst>
            </p:cNvPr>
            <p:cNvSpPr>
              <a:spLocks noChangeShapeType="1"/>
            </p:cNvSpPr>
            <p:nvPr/>
          </p:nvSpPr>
          <p:spPr bwMode="auto">
            <a:xfrm flipH="1">
              <a:off x="4368" y="1605"/>
              <a:ext cx="223" cy="267"/>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10" name="Line 38">
              <a:extLst>
                <a:ext uri="{FF2B5EF4-FFF2-40B4-BE49-F238E27FC236}">
                  <a16:creationId xmlns:a16="http://schemas.microsoft.com/office/drawing/2014/main" id="{52C0C818-665E-4B00-8B28-8462656CCC4C}"/>
                </a:ext>
              </a:extLst>
            </p:cNvPr>
            <p:cNvSpPr>
              <a:spLocks noChangeShapeType="1"/>
            </p:cNvSpPr>
            <p:nvPr/>
          </p:nvSpPr>
          <p:spPr bwMode="auto">
            <a:xfrm flipH="1">
              <a:off x="2928" y="1968"/>
              <a:ext cx="192" cy="33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11" name="Line 39">
              <a:extLst>
                <a:ext uri="{FF2B5EF4-FFF2-40B4-BE49-F238E27FC236}">
                  <a16:creationId xmlns:a16="http://schemas.microsoft.com/office/drawing/2014/main" id="{D67B2FDC-6987-4844-9342-A4A39B99F9B7}"/>
                </a:ext>
              </a:extLst>
            </p:cNvPr>
            <p:cNvSpPr>
              <a:spLocks noChangeShapeType="1"/>
            </p:cNvSpPr>
            <p:nvPr/>
          </p:nvSpPr>
          <p:spPr bwMode="auto">
            <a:xfrm flipH="1">
              <a:off x="3168" y="1632"/>
              <a:ext cx="240"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12" name="Line 40">
              <a:extLst>
                <a:ext uri="{FF2B5EF4-FFF2-40B4-BE49-F238E27FC236}">
                  <a16:creationId xmlns:a16="http://schemas.microsoft.com/office/drawing/2014/main" id="{6F816CA5-FB3D-4B8F-B6CF-EC8E9F8825D2}"/>
                </a:ext>
              </a:extLst>
            </p:cNvPr>
            <p:cNvSpPr>
              <a:spLocks noChangeShapeType="1"/>
            </p:cNvSpPr>
            <p:nvPr/>
          </p:nvSpPr>
          <p:spPr bwMode="auto">
            <a:xfrm>
              <a:off x="4128" y="1248"/>
              <a:ext cx="456" cy="274"/>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13" name="Line 41">
              <a:extLst>
                <a:ext uri="{FF2B5EF4-FFF2-40B4-BE49-F238E27FC236}">
                  <a16:creationId xmlns:a16="http://schemas.microsoft.com/office/drawing/2014/main" id="{5EF531AA-7CDB-48F6-A0CA-A1AE32BF9A79}"/>
                </a:ext>
              </a:extLst>
            </p:cNvPr>
            <p:cNvSpPr>
              <a:spLocks noChangeShapeType="1"/>
            </p:cNvSpPr>
            <p:nvPr/>
          </p:nvSpPr>
          <p:spPr bwMode="auto">
            <a:xfrm flipH="1">
              <a:off x="3504" y="1248"/>
              <a:ext cx="480"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14" name="Line 42">
              <a:extLst>
                <a:ext uri="{FF2B5EF4-FFF2-40B4-BE49-F238E27FC236}">
                  <a16:creationId xmlns:a16="http://schemas.microsoft.com/office/drawing/2014/main" id="{562EF80A-4102-45A5-BEE3-697F975CD922}"/>
                </a:ext>
              </a:extLst>
            </p:cNvPr>
            <p:cNvSpPr>
              <a:spLocks noChangeShapeType="1"/>
            </p:cNvSpPr>
            <p:nvPr/>
          </p:nvSpPr>
          <p:spPr bwMode="auto">
            <a:xfrm flipH="1">
              <a:off x="4224" y="1968"/>
              <a:ext cx="96"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15" name="Line 43">
              <a:extLst>
                <a:ext uri="{FF2B5EF4-FFF2-40B4-BE49-F238E27FC236}">
                  <a16:creationId xmlns:a16="http://schemas.microsoft.com/office/drawing/2014/main" id="{B54B1C97-116E-4792-869C-43949EA676C3}"/>
                </a:ext>
              </a:extLst>
            </p:cNvPr>
            <p:cNvSpPr>
              <a:spLocks noChangeShapeType="1"/>
            </p:cNvSpPr>
            <p:nvPr/>
          </p:nvSpPr>
          <p:spPr bwMode="auto">
            <a:xfrm>
              <a:off x="3216" y="2016"/>
              <a:ext cx="87" cy="261"/>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16" name="Line 44">
              <a:extLst>
                <a:ext uri="{FF2B5EF4-FFF2-40B4-BE49-F238E27FC236}">
                  <a16:creationId xmlns:a16="http://schemas.microsoft.com/office/drawing/2014/main" id="{3316C990-AE21-4D9A-B172-2A9602B49BFA}"/>
                </a:ext>
              </a:extLst>
            </p:cNvPr>
            <p:cNvSpPr>
              <a:spLocks noChangeShapeType="1"/>
            </p:cNvSpPr>
            <p:nvPr/>
          </p:nvSpPr>
          <p:spPr bwMode="auto">
            <a:xfrm flipH="1">
              <a:off x="4752" y="2016"/>
              <a:ext cx="96"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17" name="Oval 45">
              <a:extLst>
                <a:ext uri="{FF2B5EF4-FFF2-40B4-BE49-F238E27FC236}">
                  <a16:creationId xmlns:a16="http://schemas.microsoft.com/office/drawing/2014/main" id="{A0BA8BCA-8C76-4165-9689-34855A2D239D}"/>
                </a:ext>
              </a:extLst>
            </p:cNvPr>
            <p:cNvSpPr>
              <a:spLocks noChangeArrowheads="1"/>
            </p:cNvSpPr>
            <p:nvPr/>
          </p:nvSpPr>
          <p:spPr bwMode="auto">
            <a:xfrm>
              <a:off x="4600" y="2208"/>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18" name="Text Box 46">
              <a:extLst>
                <a:ext uri="{FF2B5EF4-FFF2-40B4-BE49-F238E27FC236}">
                  <a16:creationId xmlns:a16="http://schemas.microsoft.com/office/drawing/2014/main" id="{1B3A576A-B15A-45A2-B621-E40A6D3B6DED}"/>
                </a:ext>
              </a:extLst>
            </p:cNvPr>
            <p:cNvSpPr txBox="1">
              <a:spLocks noChangeArrowheads="1"/>
            </p:cNvSpPr>
            <p:nvPr/>
          </p:nvSpPr>
          <p:spPr bwMode="auto">
            <a:xfrm>
              <a:off x="4564" y="2192"/>
              <a:ext cx="324"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600" b="1">
                  <a:solidFill>
                    <a:schemeClr val="bg1"/>
                  </a:solidFill>
                  <a:latin typeface="Times New Roman" panose="02020603050405020304" pitchFamily="18" charset="0"/>
                </a:rPr>
                <a:t>14</a:t>
              </a:r>
              <a:endParaRPr kumimoji="1" lang="en-US" altLang="zh-CN" sz="2600">
                <a:latin typeface="Times New Roman" panose="02020603050405020304" pitchFamily="18" charset="0"/>
              </a:endParaRPr>
            </a:p>
          </p:txBody>
        </p:sp>
        <p:sp>
          <p:nvSpPr>
            <p:cNvPr id="131119" name="Rectangle 47">
              <a:extLst>
                <a:ext uri="{FF2B5EF4-FFF2-40B4-BE49-F238E27FC236}">
                  <a16:creationId xmlns:a16="http://schemas.microsoft.com/office/drawing/2014/main" id="{49CAF94C-AC2F-4F77-B90C-EEE558F76B4B}"/>
                </a:ext>
              </a:extLst>
            </p:cNvPr>
            <p:cNvSpPr>
              <a:spLocks noChangeArrowheads="1"/>
            </p:cNvSpPr>
            <p:nvPr/>
          </p:nvSpPr>
          <p:spPr bwMode="auto">
            <a:xfrm>
              <a:off x="2592" y="2755"/>
              <a:ext cx="2832" cy="288"/>
            </a:xfrm>
            <a:prstGeom prst="rect">
              <a:avLst/>
            </a:prstGeom>
            <a:solidFill>
              <a:srgbClr val="FF7C80"/>
            </a:solidFill>
            <a:ln w="19050">
              <a:miter lim="800000"/>
              <a:headEnd/>
              <a:tailEnd/>
            </a:ln>
            <a:effectLst/>
            <a:scene3d>
              <a:camera prst="legacyObliqueTopRight"/>
              <a:lightRig rig="legacyFlat3" dir="b"/>
            </a:scene3d>
            <a:sp3d extrusionH="430200" prstMaterial="legacyMatte">
              <a:bevelT w="13500" h="13500" prst="angle"/>
              <a:bevelB w="13500" h="13500" prst="angle"/>
              <a:extrusionClr>
                <a:srgbClr val="FF7C80"/>
              </a:extrusionClr>
              <a:contourClr>
                <a:srgbClr val="FF7C80"/>
              </a:contourClr>
            </a:sp3d>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flatTx/>
            </a:bodyPr>
            <a:lstStyle/>
            <a:p>
              <a:endParaRPr lang="en-US"/>
            </a:p>
          </p:txBody>
        </p:sp>
        <p:sp>
          <p:nvSpPr>
            <p:cNvPr id="131120" name="Line 48">
              <a:extLst>
                <a:ext uri="{FF2B5EF4-FFF2-40B4-BE49-F238E27FC236}">
                  <a16:creationId xmlns:a16="http://schemas.microsoft.com/office/drawing/2014/main" id="{F530CA93-E213-4A32-BEFB-FAEB80687B59}"/>
                </a:ext>
              </a:extLst>
            </p:cNvPr>
            <p:cNvSpPr>
              <a:spLocks noChangeShapeType="1"/>
            </p:cNvSpPr>
            <p:nvPr/>
          </p:nvSpPr>
          <p:spPr bwMode="auto">
            <a:xfrm>
              <a:off x="2784"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21" name="Text Box 49">
              <a:extLst>
                <a:ext uri="{FF2B5EF4-FFF2-40B4-BE49-F238E27FC236}">
                  <a16:creationId xmlns:a16="http://schemas.microsoft.com/office/drawing/2014/main" id="{1FBDE936-5347-4408-A9A3-15C25DBEF8CD}"/>
                </a:ext>
              </a:extLst>
            </p:cNvPr>
            <p:cNvSpPr txBox="1">
              <a:spLocks noChangeArrowheads="1"/>
            </p:cNvSpPr>
            <p:nvPr/>
          </p:nvSpPr>
          <p:spPr bwMode="auto">
            <a:xfrm>
              <a:off x="2588" y="2636"/>
              <a:ext cx="2834"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3100" b="1">
                  <a:solidFill>
                    <a:schemeClr val="bg1"/>
                  </a:solidFill>
                  <a:latin typeface="Times New Roman" panose="02020603050405020304" pitchFamily="18" charset="0"/>
                </a:rPr>
                <a:t>1 2 3 4    6 7 8 9   </a:t>
              </a:r>
              <a:r>
                <a:rPr kumimoji="1" lang="en-US" altLang="zh-CN" sz="3200" b="1">
                  <a:solidFill>
                    <a:schemeClr val="bg1"/>
                  </a:solidFill>
                  <a:latin typeface="Times New Roman" panose="02020603050405020304" pitchFamily="18" charset="0"/>
                </a:rPr>
                <a:t>    </a:t>
              </a:r>
              <a:r>
                <a:rPr kumimoji="1" lang="en-US" altLang="zh-CN" sz="2800" b="1">
                  <a:solidFill>
                    <a:schemeClr val="bg1"/>
                  </a:solidFill>
                  <a:latin typeface="Times New Roman" panose="02020603050405020304" pitchFamily="18" charset="0"/>
                </a:rPr>
                <a:t>12 </a:t>
              </a:r>
              <a:r>
                <a:rPr kumimoji="1" lang="en-US" altLang="zh-CN" b="1">
                  <a:solidFill>
                    <a:schemeClr val="bg1"/>
                  </a:solidFill>
                  <a:latin typeface="Times New Roman" panose="02020603050405020304" pitchFamily="18" charset="0"/>
                </a:rPr>
                <a:t>  </a:t>
              </a:r>
              <a:r>
                <a:rPr kumimoji="1" lang="en-US" altLang="zh-CN" sz="2800" b="1">
                  <a:solidFill>
                    <a:schemeClr val="bg1"/>
                  </a:solidFill>
                  <a:latin typeface="Times New Roman" panose="02020603050405020304" pitchFamily="18" charset="0"/>
                </a:rPr>
                <a:t>14</a:t>
              </a:r>
              <a:endParaRPr kumimoji="1" lang="en-US" altLang="zh-CN" sz="2800">
                <a:latin typeface="Times New Roman" panose="02020603050405020304" pitchFamily="18" charset="0"/>
              </a:endParaRPr>
            </a:p>
          </p:txBody>
        </p:sp>
        <p:sp>
          <p:nvSpPr>
            <p:cNvPr id="131122" name="Line 50">
              <a:extLst>
                <a:ext uri="{FF2B5EF4-FFF2-40B4-BE49-F238E27FC236}">
                  <a16:creationId xmlns:a16="http://schemas.microsoft.com/office/drawing/2014/main" id="{73F16093-7BF5-4A54-A1E5-4384711898F0}"/>
                </a:ext>
              </a:extLst>
            </p:cNvPr>
            <p:cNvSpPr>
              <a:spLocks noChangeShapeType="1"/>
            </p:cNvSpPr>
            <p:nvPr/>
          </p:nvSpPr>
          <p:spPr bwMode="auto">
            <a:xfrm>
              <a:off x="2976"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23" name="Line 51">
              <a:extLst>
                <a:ext uri="{FF2B5EF4-FFF2-40B4-BE49-F238E27FC236}">
                  <a16:creationId xmlns:a16="http://schemas.microsoft.com/office/drawing/2014/main" id="{4E444BB2-E220-48D3-B305-5BFBB68807FC}"/>
                </a:ext>
              </a:extLst>
            </p:cNvPr>
            <p:cNvSpPr>
              <a:spLocks noChangeShapeType="1"/>
            </p:cNvSpPr>
            <p:nvPr/>
          </p:nvSpPr>
          <p:spPr bwMode="auto">
            <a:xfrm>
              <a:off x="3168"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24" name="Line 52">
              <a:extLst>
                <a:ext uri="{FF2B5EF4-FFF2-40B4-BE49-F238E27FC236}">
                  <a16:creationId xmlns:a16="http://schemas.microsoft.com/office/drawing/2014/main" id="{1C7E12A0-1913-4554-8BBA-9E7505080F85}"/>
                </a:ext>
              </a:extLst>
            </p:cNvPr>
            <p:cNvSpPr>
              <a:spLocks noChangeShapeType="1"/>
            </p:cNvSpPr>
            <p:nvPr/>
          </p:nvSpPr>
          <p:spPr bwMode="auto">
            <a:xfrm>
              <a:off x="3360"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25" name="Line 53">
              <a:extLst>
                <a:ext uri="{FF2B5EF4-FFF2-40B4-BE49-F238E27FC236}">
                  <a16:creationId xmlns:a16="http://schemas.microsoft.com/office/drawing/2014/main" id="{D6F8362E-4D2F-45C5-9C27-C56E2E1F47C6}"/>
                </a:ext>
              </a:extLst>
            </p:cNvPr>
            <p:cNvSpPr>
              <a:spLocks noChangeShapeType="1"/>
            </p:cNvSpPr>
            <p:nvPr/>
          </p:nvSpPr>
          <p:spPr bwMode="auto">
            <a:xfrm>
              <a:off x="3552"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26" name="Line 54">
              <a:extLst>
                <a:ext uri="{FF2B5EF4-FFF2-40B4-BE49-F238E27FC236}">
                  <a16:creationId xmlns:a16="http://schemas.microsoft.com/office/drawing/2014/main" id="{8542C81A-9626-46C5-A4E5-ACB3C90607AC}"/>
                </a:ext>
              </a:extLst>
            </p:cNvPr>
            <p:cNvSpPr>
              <a:spLocks noChangeShapeType="1"/>
            </p:cNvSpPr>
            <p:nvPr/>
          </p:nvSpPr>
          <p:spPr bwMode="auto">
            <a:xfrm>
              <a:off x="3744"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27" name="Line 55">
              <a:extLst>
                <a:ext uri="{FF2B5EF4-FFF2-40B4-BE49-F238E27FC236}">
                  <a16:creationId xmlns:a16="http://schemas.microsoft.com/office/drawing/2014/main" id="{703D0468-48BA-4B87-AE15-3EE462A01317}"/>
                </a:ext>
              </a:extLst>
            </p:cNvPr>
            <p:cNvSpPr>
              <a:spLocks noChangeShapeType="1"/>
            </p:cNvSpPr>
            <p:nvPr/>
          </p:nvSpPr>
          <p:spPr bwMode="auto">
            <a:xfrm>
              <a:off x="3936"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28" name="Line 56">
              <a:extLst>
                <a:ext uri="{FF2B5EF4-FFF2-40B4-BE49-F238E27FC236}">
                  <a16:creationId xmlns:a16="http://schemas.microsoft.com/office/drawing/2014/main" id="{B83BE17B-C10B-43FC-945B-3145A7DD7CD8}"/>
                </a:ext>
              </a:extLst>
            </p:cNvPr>
            <p:cNvSpPr>
              <a:spLocks noChangeShapeType="1"/>
            </p:cNvSpPr>
            <p:nvPr/>
          </p:nvSpPr>
          <p:spPr bwMode="auto">
            <a:xfrm>
              <a:off x="4128"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29" name="Line 57">
              <a:extLst>
                <a:ext uri="{FF2B5EF4-FFF2-40B4-BE49-F238E27FC236}">
                  <a16:creationId xmlns:a16="http://schemas.microsoft.com/office/drawing/2014/main" id="{8873D399-D0FF-4438-9773-427AC79E63A6}"/>
                </a:ext>
              </a:extLst>
            </p:cNvPr>
            <p:cNvSpPr>
              <a:spLocks noChangeShapeType="1"/>
            </p:cNvSpPr>
            <p:nvPr/>
          </p:nvSpPr>
          <p:spPr bwMode="auto">
            <a:xfrm>
              <a:off x="4320"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30" name="Line 58">
              <a:extLst>
                <a:ext uri="{FF2B5EF4-FFF2-40B4-BE49-F238E27FC236}">
                  <a16:creationId xmlns:a16="http://schemas.microsoft.com/office/drawing/2014/main" id="{93226881-1B0E-4BD7-AF0C-8B788C27A153}"/>
                </a:ext>
              </a:extLst>
            </p:cNvPr>
            <p:cNvSpPr>
              <a:spLocks noChangeShapeType="1"/>
            </p:cNvSpPr>
            <p:nvPr/>
          </p:nvSpPr>
          <p:spPr bwMode="auto">
            <a:xfrm flipV="1">
              <a:off x="2784"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31" name="Line 59">
              <a:extLst>
                <a:ext uri="{FF2B5EF4-FFF2-40B4-BE49-F238E27FC236}">
                  <a16:creationId xmlns:a16="http://schemas.microsoft.com/office/drawing/2014/main" id="{6D8D48A2-A20D-4C6E-B20F-FD0D48FA71B3}"/>
                </a:ext>
              </a:extLst>
            </p:cNvPr>
            <p:cNvSpPr>
              <a:spLocks noChangeShapeType="1"/>
            </p:cNvSpPr>
            <p:nvPr/>
          </p:nvSpPr>
          <p:spPr bwMode="auto">
            <a:xfrm flipV="1">
              <a:off x="2976"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32" name="Line 60">
              <a:extLst>
                <a:ext uri="{FF2B5EF4-FFF2-40B4-BE49-F238E27FC236}">
                  <a16:creationId xmlns:a16="http://schemas.microsoft.com/office/drawing/2014/main" id="{A73C5E06-31A8-4670-9409-91AF0DA3444E}"/>
                </a:ext>
              </a:extLst>
            </p:cNvPr>
            <p:cNvSpPr>
              <a:spLocks noChangeShapeType="1"/>
            </p:cNvSpPr>
            <p:nvPr/>
          </p:nvSpPr>
          <p:spPr bwMode="auto">
            <a:xfrm flipV="1">
              <a:off x="3168"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33" name="Line 61">
              <a:extLst>
                <a:ext uri="{FF2B5EF4-FFF2-40B4-BE49-F238E27FC236}">
                  <a16:creationId xmlns:a16="http://schemas.microsoft.com/office/drawing/2014/main" id="{518E3051-D647-461D-8377-25F36A20F401}"/>
                </a:ext>
              </a:extLst>
            </p:cNvPr>
            <p:cNvSpPr>
              <a:spLocks noChangeShapeType="1"/>
            </p:cNvSpPr>
            <p:nvPr/>
          </p:nvSpPr>
          <p:spPr bwMode="auto">
            <a:xfrm flipV="1">
              <a:off x="3360"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34" name="Line 62">
              <a:extLst>
                <a:ext uri="{FF2B5EF4-FFF2-40B4-BE49-F238E27FC236}">
                  <a16:creationId xmlns:a16="http://schemas.microsoft.com/office/drawing/2014/main" id="{53EA9D84-3FA6-4106-8766-E66C0E805435}"/>
                </a:ext>
              </a:extLst>
            </p:cNvPr>
            <p:cNvSpPr>
              <a:spLocks noChangeShapeType="1"/>
            </p:cNvSpPr>
            <p:nvPr/>
          </p:nvSpPr>
          <p:spPr bwMode="auto">
            <a:xfrm flipV="1">
              <a:off x="3552"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35" name="Line 63">
              <a:extLst>
                <a:ext uri="{FF2B5EF4-FFF2-40B4-BE49-F238E27FC236}">
                  <a16:creationId xmlns:a16="http://schemas.microsoft.com/office/drawing/2014/main" id="{4B6A1316-504E-4D5C-AF29-9851981D1CF3}"/>
                </a:ext>
              </a:extLst>
            </p:cNvPr>
            <p:cNvSpPr>
              <a:spLocks noChangeShapeType="1"/>
            </p:cNvSpPr>
            <p:nvPr/>
          </p:nvSpPr>
          <p:spPr bwMode="auto">
            <a:xfrm flipV="1">
              <a:off x="3744"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36" name="Line 64">
              <a:extLst>
                <a:ext uri="{FF2B5EF4-FFF2-40B4-BE49-F238E27FC236}">
                  <a16:creationId xmlns:a16="http://schemas.microsoft.com/office/drawing/2014/main" id="{6551B93C-3CE2-473E-9A0C-D5AD713ECD60}"/>
                </a:ext>
              </a:extLst>
            </p:cNvPr>
            <p:cNvSpPr>
              <a:spLocks noChangeShapeType="1"/>
            </p:cNvSpPr>
            <p:nvPr/>
          </p:nvSpPr>
          <p:spPr bwMode="auto">
            <a:xfrm flipV="1">
              <a:off x="3936"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37" name="Line 65">
              <a:extLst>
                <a:ext uri="{FF2B5EF4-FFF2-40B4-BE49-F238E27FC236}">
                  <a16:creationId xmlns:a16="http://schemas.microsoft.com/office/drawing/2014/main" id="{6CFF87B5-E155-45A2-A0A5-6A28FB7C7153}"/>
                </a:ext>
              </a:extLst>
            </p:cNvPr>
            <p:cNvSpPr>
              <a:spLocks noChangeShapeType="1"/>
            </p:cNvSpPr>
            <p:nvPr/>
          </p:nvSpPr>
          <p:spPr bwMode="auto">
            <a:xfrm flipV="1">
              <a:off x="4128"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38" name="Line 66">
              <a:extLst>
                <a:ext uri="{FF2B5EF4-FFF2-40B4-BE49-F238E27FC236}">
                  <a16:creationId xmlns:a16="http://schemas.microsoft.com/office/drawing/2014/main" id="{19E71BD3-CD8B-4948-A109-FFDC3161A0C7}"/>
                </a:ext>
              </a:extLst>
            </p:cNvPr>
            <p:cNvSpPr>
              <a:spLocks noChangeShapeType="1"/>
            </p:cNvSpPr>
            <p:nvPr/>
          </p:nvSpPr>
          <p:spPr bwMode="auto">
            <a:xfrm flipV="1">
              <a:off x="4320"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39" name="Line 67">
              <a:extLst>
                <a:ext uri="{FF2B5EF4-FFF2-40B4-BE49-F238E27FC236}">
                  <a16:creationId xmlns:a16="http://schemas.microsoft.com/office/drawing/2014/main" id="{5E22FD9D-8A7A-430A-8C6C-0AF2648AD05F}"/>
                </a:ext>
              </a:extLst>
            </p:cNvPr>
            <p:cNvSpPr>
              <a:spLocks noChangeShapeType="1"/>
            </p:cNvSpPr>
            <p:nvPr/>
          </p:nvSpPr>
          <p:spPr bwMode="auto">
            <a:xfrm>
              <a:off x="4512"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40" name="Line 68">
              <a:extLst>
                <a:ext uri="{FF2B5EF4-FFF2-40B4-BE49-F238E27FC236}">
                  <a16:creationId xmlns:a16="http://schemas.microsoft.com/office/drawing/2014/main" id="{F0993A7C-1A19-4D2F-9FFA-C0DF9EB0542B}"/>
                </a:ext>
              </a:extLst>
            </p:cNvPr>
            <p:cNvSpPr>
              <a:spLocks noChangeShapeType="1"/>
            </p:cNvSpPr>
            <p:nvPr/>
          </p:nvSpPr>
          <p:spPr bwMode="auto">
            <a:xfrm flipV="1">
              <a:off x="4512"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41" name="Line 69">
              <a:extLst>
                <a:ext uri="{FF2B5EF4-FFF2-40B4-BE49-F238E27FC236}">
                  <a16:creationId xmlns:a16="http://schemas.microsoft.com/office/drawing/2014/main" id="{B9F92C5F-29DF-4DAF-B4F7-1C61B237BF60}"/>
                </a:ext>
              </a:extLst>
            </p:cNvPr>
            <p:cNvSpPr>
              <a:spLocks noChangeShapeType="1"/>
            </p:cNvSpPr>
            <p:nvPr/>
          </p:nvSpPr>
          <p:spPr bwMode="auto">
            <a:xfrm>
              <a:off x="4704"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42" name="Line 70">
              <a:extLst>
                <a:ext uri="{FF2B5EF4-FFF2-40B4-BE49-F238E27FC236}">
                  <a16:creationId xmlns:a16="http://schemas.microsoft.com/office/drawing/2014/main" id="{CEBE3A17-B62A-447A-8129-38838D722C55}"/>
                </a:ext>
              </a:extLst>
            </p:cNvPr>
            <p:cNvSpPr>
              <a:spLocks noChangeShapeType="1"/>
            </p:cNvSpPr>
            <p:nvPr/>
          </p:nvSpPr>
          <p:spPr bwMode="auto">
            <a:xfrm flipV="1">
              <a:off x="4704"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43" name="Line 71">
              <a:extLst>
                <a:ext uri="{FF2B5EF4-FFF2-40B4-BE49-F238E27FC236}">
                  <a16:creationId xmlns:a16="http://schemas.microsoft.com/office/drawing/2014/main" id="{E5C5413B-D50F-4D2D-B63C-237C044187BF}"/>
                </a:ext>
              </a:extLst>
            </p:cNvPr>
            <p:cNvSpPr>
              <a:spLocks noChangeShapeType="1"/>
            </p:cNvSpPr>
            <p:nvPr/>
          </p:nvSpPr>
          <p:spPr bwMode="auto">
            <a:xfrm>
              <a:off x="4944"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44" name="Line 72">
              <a:extLst>
                <a:ext uri="{FF2B5EF4-FFF2-40B4-BE49-F238E27FC236}">
                  <a16:creationId xmlns:a16="http://schemas.microsoft.com/office/drawing/2014/main" id="{22411EBD-B90D-47CC-8839-D5D79AF869F5}"/>
                </a:ext>
              </a:extLst>
            </p:cNvPr>
            <p:cNvSpPr>
              <a:spLocks noChangeShapeType="1"/>
            </p:cNvSpPr>
            <p:nvPr/>
          </p:nvSpPr>
          <p:spPr bwMode="auto">
            <a:xfrm flipV="1">
              <a:off x="4944"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45" name="Line 73">
              <a:extLst>
                <a:ext uri="{FF2B5EF4-FFF2-40B4-BE49-F238E27FC236}">
                  <a16:creationId xmlns:a16="http://schemas.microsoft.com/office/drawing/2014/main" id="{62D5BF99-3592-4DF4-B556-399BE59E3760}"/>
                </a:ext>
              </a:extLst>
            </p:cNvPr>
            <p:cNvSpPr>
              <a:spLocks noChangeShapeType="1"/>
            </p:cNvSpPr>
            <p:nvPr/>
          </p:nvSpPr>
          <p:spPr bwMode="auto">
            <a:xfrm>
              <a:off x="5136"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46" name="Line 74">
              <a:extLst>
                <a:ext uri="{FF2B5EF4-FFF2-40B4-BE49-F238E27FC236}">
                  <a16:creationId xmlns:a16="http://schemas.microsoft.com/office/drawing/2014/main" id="{2F60735B-82FA-4816-8A4D-88666991D231}"/>
                </a:ext>
              </a:extLst>
            </p:cNvPr>
            <p:cNvSpPr>
              <a:spLocks noChangeShapeType="1"/>
            </p:cNvSpPr>
            <p:nvPr/>
          </p:nvSpPr>
          <p:spPr bwMode="auto">
            <a:xfrm flipV="1">
              <a:off x="5136"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47" name="Oval 75">
              <a:extLst>
                <a:ext uri="{FF2B5EF4-FFF2-40B4-BE49-F238E27FC236}">
                  <a16:creationId xmlns:a16="http://schemas.microsoft.com/office/drawing/2014/main" id="{99F996E2-B363-4C28-84AF-03787AC9FFD6}"/>
                </a:ext>
              </a:extLst>
            </p:cNvPr>
            <p:cNvSpPr>
              <a:spLocks noChangeArrowheads="1"/>
            </p:cNvSpPr>
            <p:nvPr/>
          </p:nvSpPr>
          <p:spPr bwMode="auto">
            <a:xfrm>
              <a:off x="960" y="1392"/>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48" name="Oval 76">
              <a:extLst>
                <a:ext uri="{FF2B5EF4-FFF2-40B4-BE49-F238E27FC236}">
                  <a16:creationId xmlns:a16="http://schemas.microsoft.com/office/drawing/2014/main" id="{EA4BFED3-18BF-419C-BEF6-0A5216AFAEBA}"/>
                </a:ext>
              </a:extLst>
            </p:cNvPr>
            <p:cNvSpPr>
              <a:spLocks noChangeArrowheads="1"/>
            </p:cNvSpPr>
            <p:nvPr/>
          </p:nvSpPr>
          <p:spPr bwMode="auto">
            <a:xfrm>
              <a:off x="672" y="1776"/>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49" name="Oval 77">
              <a:extLst>
                <a:ext uri="{FF2B5EF4-FFF2-40B4-BE49-F238E27FC236}">
                  <a16:creationId xmlns:a16="http://schemas.microsoft.com/office/drawing/2014/main" id="{C494A8B5-2C7E-40EE-9B48-36D7853D3D1A}"/>
                </a:ext>
              </a:extLst>
            </p:cNvPr>
            <p:cNvSpPr>
              <a:spLocks noChangeArrowheads="1"/>
            </p:cNvSpPr>
            <p:nvPr/>
          </p:nvSpPr>
          <p:spPr bwMode="auto">
            <a:xfrm>
              <a:off x="431" y="2205"/>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50" name="Oval 78">
              <a:extLst>
                <a:ext uri="{FF2B5EF4-FFF2-40B4-BE49-F238E27FC236}">
                  <a16:creationId xmlns:a16="http://schemas.microsoft.com/office/drawing/2014/main" id="{F63DDDDF-B4B5-45FF-86CD-D9C946ADA0EF}"/>
                </a:ext>
              </a:extLst>
            </p:cNvPr>
            <p:cNvSpPr>
              <a:spLocks noChangeArrowheads="1"/>
            </p:cNvSpPr>
            <p:nvPr/>
          </p:nvSpPr>
          <p:spPr bwMode="auto">
            <a:xfrm>
              <a:off x="768" y="2208"/>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51" name="Oval 79">
              <a:extLst>
                <a:ext uri="{FF2B5EF4-FFF2-40B4-BE49-F238E27FC236}">
                  <a16:creationId xmlns:a16="http://schemas.microsoft.com/office/drawing/2014/main" id="{A3DC714F-952D-4CE0-8E0F-D366B71E5A21}"/>
                </a:ext>
              </a:extLst>
            </p:cNvPr>
            <p:cNvSpPr>
              <a:spLocks noChangeArrowheads="1"/>
            </p:cNvSpPr>
            <p:nvPr/>
          </p:nvSpPr>
          <p:spPr bwMode="auto">
            <a:xfrm>
              <a:off x="1104" y="2208"/>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52" name="Oval 80">
              <a:extLst>
                <a:ext uri="{FF2B5EF4-FFF2-40B4-BE49-F238E27FC236}">
                  <a16:creationId xmlns:a16="http://schemas.microsoft.com/office/drawing/2014/main" id="{C5210A13-2A96-473D-BC75-4E41B8120C4B}"/>
                </a:ext>
              </a:extLst>
            </p:cNvPr>
            <p:cNvSpPr>
              <a:spLocks noChangeArrowheads="1"/>
            </p:cNvSpPr>
            <p:nvPr/>
          </p:nvSpPr>
          <p:spPr bwMode="auto">
            <a:xfrm>
              <a:off x="1248" y="1776"/>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53" name="Text Box 81">
              <a:extLst>
                <a:ext uri="{FF2B5EF4-FFF2-40B4-BE49-F238E27FC236}">
                  <a16:creationId xmlns:a16="http://schemas.microsoft.com/office/drawing/2014/main" id="{4D0CF58A-E26F-4636-BC44-8D6C7B18C096}"/>
                </a:ext>
              </a:extLst>
            </p:cNvPr>
            <p:cNvSpPr txBox="1">
              <a:spLocks noChangeArrowheads="1"/>
            </p:cNvSpPr>
            <p:nvPr/>
          </p:nvSpPr>
          <p:spPr bwMode="auto">
            <a:xfrm>
              <a:off x="996" y="135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131154" name="Text Box 82">
              <a:extLst>
                <a:ext uri="{FF2B5EF4-FFF2-40B4-BE49-F238E27FC236}">
                  <a16:creationId xmlns:a16="http://schemas.microsoft.com/office/drawing/2014/main" id="{14E6FE9D-BE61-4BDB-AE52-439A3F65361D}"/>
                </a:ext>
              </a:extLst>
            </p:cNvPr>
            <p:cNvSpPr txBox="1">
              <a:spLocks noChangeArrowheads="1"/>
            </p:cNvSpPr>
            <p:nvPr/>
          </p:nvSpPr>
          <p:spPr bwMode="auto">
            <a:xfrm>
              <a:off x="702" y="173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4</a:t>
              </a:r>
              <a:endParaRPr kumimoji="1" lang="en-US" altLang="zh-CN" sz="2400">
                <a:latin typeface="Times New Roman" panose="02020603050405020304" pitchFamily="18" charset="0"/>
              </a:endParaRPr>
            </a:p>
          </p:txBody>
        </p:sp>
        <p:sp>
          <p:nvSpPr>
            <p:cNvPr id="131155" name="Text Box 83">
              <a:extLst>
                <a:ext uri="{FF2B5EF4-FFF2-40B4-BE49-F238E27FC236}">
                  <a16:creationId xmlns:a16="http://schemas.microsoft.com/office/drawing/2014/main" id="{B1F888F6-38D0-4430-BF79-B6E12F7BE228}"/>
                </a:ext>
              </a:extLst>
            </p:cNvPr>
            <p:cNvSpPr txBox="1">
              <a:spLocks noChangeArrowheads="1"/>
            </p:cNvSpPr>
            <p:nvPr/>
          </p:nvSpPr>
          <p:spPr bwMode="auto">
            <a:xfrm>
              <a:off x="453" y="218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8</a:t>
              </a:r>
              <a:endParaRPr kumimoji="1" lang="en-US" altLang="zh-CN" sz="2400">
                <a:latin typeface="Times New Roman" panose="02020603050405020304" pitchFamily="18" charset="0"/>
              </a:endParaRPr>
            </a:p>
          </p:txBody>
        </p:sp>
        <p:sp>
          <p:nvSpPr>
            <p:cNvPr id="131156" name="Text Box 84">
              <a:extLst>
                <a:ext uri="{FF2B5EF4-FFF2-40B4-BE49-F238E27FC236}">
                  <a16:creationId xmlns:a16="http://schemas.microsoft.com/office/drawing/2014/main" id="{C6FDA156-F3F9-4B68-A710-311BAE550E8B}"/>
                </a:ext>
              </a:extLst>
            </p:cNvPr>
            <p:cNvSpPr txBox="1">
              <a:spLocks noChangeArrowheads="1"/>
            </p:cNvSpPr>
            <p:nvPr/>
          </p:nvSpPr>
          <p:spPr bwMode="auto">
            <a:xfrm>
              <a:off x="792" y="218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9</a:t>
              </a:r>
              <a:endParaRPr kumimoji="1" lang="en-US" altLang="zh-CN" sz="2400">
                <a:latin typeface="Times New Roman" panose="02020603050405020304" pitchFamily="18" charset="0"/>
              </a:endParaRPr>
            </a:p>
          </p:txBody>
        </p:sp>
        <p:sp>
          <p:nvSpPr>
            <p:cNvPr id="131157" name="Text Box 85">
              <a:extLst>
                <a:ext uri="{FF2B5EF4-FFF2-40B4-BE49-F238E27FC236}">
                  <a16:creationId xmlns:a16="http://schemas.microsoft.com/office/drawing/2014/main" id="{2961F227-7D06-4D15-AD4F-684768C46F4C}"/>
                </a:ext>
              </a:extLst>
            </p:cNvPr>
            <p:cNvSpPr txBox="1">
              <a:spLocks noChangeArrowheads="1"/>
            </p:cNvSpPr>
            <p:nvPr/>
          </p:nvSpPr>
          <p:spPr bwMode="auto">
            <a:xfrm>
              <a:off x="1098" y="2212"/>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chemeClr val="bg1"/>
                  </a:solidFill>
                  <a:latin typeface="Times New Roman" panose="02020603050405020304" pitchFamily="18" charset="0"/>
                </a:rPr>
                <a:t>10</a:t>
              </a:r>
              <a:endParaRPr kumimoji="1" lang="en-US" altLang="zh-CN" sz="2400">
                <a:latin typeface="Times New Roman" panose="02020603050405020304" pitchFamily="18" charset="0"/>
              </a:endParaRPr>
            </a:p>
          </p:txBody>
        </p:sp>
        <p:sp>
          <p:nvSpPr>
            <p:cNvPr id="131158" name="Text Box 86">
              <a:extLst>
                <a:ext uri="{FF2B5EF4-FFF2-40B4-BE49-F238E27FC236}">
                  <a16:creationId xmlns:a16="http://schemas.microsoft.com/office/drawing/2014/main" id="{BFB9BA29-1F63-462D-8C76-DEE634E8221D}"/>
                </a:ext>
              </a:extLst>
            </p:cNvPr>
            <p:cNvSpPr txBox="1">
              <a:spLocks noChangeArrowheads="1"/>
            </p:cNvSpPr>
            <p:nvPr/>
          </p:nvSpPr>
          <p:spPr bwMode="auto">
            <a:xfrm>
              <a:off x="1270" y="173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5</a:t>
              </a:r>
              <a:endParaRPr kumimoji="1" lang="en-US" altLang="zh-CN" sz="2400">
                <a:latin typeface="Times New Roman" panose="02020603050405020304" pitchFamily="18" charset="0"/>
              </a:endParaRPr>
            </a:p>
          </p:txBody>
        </p:sp>
        <p:sp>
          <p:nvSpPr>
            <p:cNvPr id="131159" name="Oval 87">
              <a:extLst>
                <a:ext uri="{FF2B5EF4-FFF2-40B4-BE49-F238E27FC236}">
                  <a16:creationId xmlns:a16="http://schemas.microsoft.com/office/drawing/2014/main" id="{7C1D14F6-F4CE-446B-AE1B-F9B3A7634C65}"/>
                </a:ext>
              </a:extLst>
            </p:cNvPr>
            <p:cNvSpPr>
              <a:spLocks noChangeArrowheads="1"/>
            </p:cNvSpPr>
            <p:nvPr/>
          </p:nvSpPr>
          <p:spPr bwMode="auto">
            <a:xfrm>
              <a:off x="1824" y="1776"/>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60" name="Oval 88">
              <a:extLst>
                <a:ext uri="{FF2B5EF4-FFF2-40B4-BE49-F238E27FC236}">
                  <a16:creationId xmlns:a16="http://schemas.microsoft.com/office/drawing/2014/main" id="{F2587EF8-55C0-4195-93C1-7C683309DD52}"/>
                </a:ext>
              </a:extLst>
            </p:cNvPr>
            <p:cNvSpPr>
              <a:spLocks noChangeArrowheads="1"/>
            </p:cNvSpPr>
            <p:nvPr/>
          </p:nvSpPr>
          <p:spPr bwMode="auto">
            <a:xfrm>
              <a:off x="2112" y="1392"/>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61" name="Oval 89">
              <a:extLst>
                <a:ext uri="{FF2B5EF4-FFF2-40B4-BE49-F238E27FC236}">
                  <a16:creationId xmlns:a16="http://schemas.microsoft.com/office/drawing/2014/main" id="{FB00A363-87ED-4BEA-88CC-B34B0C9C98CD}"/>
                </a:ext>
              </a:extLst>
            </p:cNvPr>
            <p:cNvSpPr>
              <a:spLocks noChangeArrowheads="1"/>
            </p:cNvSpPr>
            <p:nvPr/>
          </p:nvSpPr>
          <p:spPr bwMode="auto">
            <a:xfrm>
              <a:off x="2352" y="1776"/>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62" name="Text Box 90">
              <a:extLst>
                <a:ext uri="{FF2B5EF4-FFF2-40B4-BE49-F238E27FC236}">
                  <a16:creationId xmlns:a16="http://schemas.microsoft.com/office/drawing/2014/main" id="{BEC12BB1-3035-4142-8740-50D56D44E6AF}"/>
                </a:ext>
              </a:extLst>
            </p:cNvPr>
            <p:cNvSpPr txBox="1">
              <a:spLocks noChangeArrowheads="1"/>
            </p:cNvSpPr>
            <p:nvPr/>
          </p:nvSpPr>
          <p:spPr bwMode="auto">
            <a:xfrm>
              <a:off x="1858" y="173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6</a:t>
              </a:r>
              <a:endParaRPr kumimoji="1" lang="en-US" altLang="zh-CN" sz="2400">
                <a:latin typeface="Times New Roman" panose="02020603050405020304" pitchFamily="18" charset="0"/>
              </a:endParaRPr>
            </a:p>
          </p:txBody>
        </p:sp>
        <p:sp>
          <p:nvSpPr>
            <p:cNvPr id="131163" name="Text Box 91">
              <a:extLst>
                <a:ext uri="{FF2B5EF4-FFF2-40B4-BE49-F238E27FC236}">
                  <a16:creationId xmlns:a16="http://schemas.microsoft.com/office/drawing/2014/main" id="{192641CC-F601-40FD-B292-80A18FAFF732}"/>
                </a:ext>
              </a:extLst>
            </p:cNvPr>
            <p:cNvSpPr txBox="1">
              <a:spLocks noChangeArrowheads="1"/>
            </p:cNvSpPr>
            <p:nvPr/>
          </p:nvSpPr>
          <p:spPr bwMode="auto">
            <a:xfrm>
              <a:off x="2364" y="173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7</a:t>
              </a:r>
              <a:endParaRPr kumimoji="1" lang="en-US" altLang="zh-CN" sz="2400">
                <a:latin typeface="Times New Roman" panose="02020603050405020304" pitchFamily="18" charset="0"/>
              </a:endParaRPr>
            </a:p>
          </p:txBody>
        </p:sp>
        <p:sp>
          <p:nvSpPr>
            <p:cNvPr id="131164" name="Text Box 92">
              <a:extLst>
                <a:ext uri="{FF2B5EF4-FFF2-40B4-BE49-F238E27FC236}">
                  <a16:creationId xmlns:a16="http://schemas.microsoft.com/office/drawing/2014/main" id="{ADF6DB1D-5E29-446F-A639-A83085C5974C}"/>
                </a:ext>
              </a:extLst>
            </p:cNvPr>
            <p:cNvSpPr txBox="1">
              <a:spLocks noChangeArrowheads="1"/>
            </p:cNvSpPr>
            <p:nvPr/>
          </p:nvSpPr>
          <p:spPr bwMode="auto">
            <a:xfrm>
              <a:off x="2153" y="135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131165" name="Oval 93">
              <a:extLst>
                <a:ext uri="{FF2B5EF4-FFF2-40B4-BE49-F238E27FC236}">
                  <a16:creationId xmlns:a16="http://schemas.microsoft.com/office/drawing/2014/main" id="{35B857E4-A606-4BDB-8499-601FABF48D7D}"/>
                </a:ext>
              </a:extLst>
            </p:cNvPr>
            <p:cNvSpPr>
              <a:spLocks noChangeArrowheads="1"/>
            </p:cNvSpPr>
            <p:nvPr/>
          </p:nvSpPr>
          <p:spPr bwMode="auto">
            <a:xfrm>
              <a:off x="3936" y="1056"/>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66" name="Oval 94">
              <a:extLst>
                <a:ext uri="{FF2B5EF4-FFF2-40B4-BE49-F238E27FC236}">
                  <a16:creationId xmlns:a16="http://schemas.microsoft.com/office/drawing/2014/main" id="{677B82EE-A1FA-46B9-AE30-8EDC8C947FC8}"/>
                </a:ext>
              </a:extLst>
            </p:cNvPr>
            <p:cNvSpPr>
              <a:spLocks noChangeArrowheads="1"/>
            </p:cNvSpPr>
            <p:nvPr/>
          </p:nvSpPr>
          <p:spPr bwMode="auto">
            <a:xfrm>
              <a:off x="3360" y="1392"/>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67" name="Oval 95">
              <a:extLst>
                <a:ext uri="{FF2B5EF4-FFF2-40B4-BE49-F238E27FC236}">
                  <a16:creationId xmlns:a16="http://schemas.microsoft.com/office/drawing/2014/main" id="{7C1372DA-28D5-4337-8D2D-4CB90CD7A0F6}"/>
                </a:ext>
              </a:extLst>
            </p:cNvPr>
            <p:cNvSpPr>
              <a:spLocks noChangeArrowheads="1"/>
            </p:cNvSpPr>
            <p:nvPr/>
          </p:nvSpPr>
          <p:spPr bwMode="auto">
            <a:xfrm>
              <a:off x="4464" y="1392"/>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68" name="Text Box 96">
              <a:extLst>
                <a:ext uri="{FF2B5EF4-FFF2-40B4-BE49-F238E27FC236}">
                  <a16:creationId xmlns:a16="http://schemas.microsoft.com/office/drawing/2014/main" id="{5BD1D7BB-C127-4E4E-8DB4-0359424E4E77}"/>
                </a:ext>
              </a:extLst>
            </p:cNvPr>
            <p:cNvSpPr txBox="1">
              <a:spLocks noChangeArrowheads="1"/>
            </p:cNvSpPr>
            <p:nvPr/>
          </p:nvSpPr>
          <p:spPr bwMode="auto">
            <a:xfrm>
              <a:off x="3969" y="101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31169" name="Text Box 97">
              <a:extLst>
                <a:ext uri="{FF2B5EF4-FFF2-40B4-BE49-F238E27FC236}">
                  <a16:creationId xmlns:a16="http://schemas.microsoft.com/office/drawing/2014/main" id="{36857E86-94E4-4CD2-81BB-E265F2634098}"/>
                </a:ext>
              </a:extLst>
            </p:cNvPr>
            <p:cNvSpPr txBox="1">
              <a:spLocks noChangeArrowheads="1"/>
            </p:cNvSpPr>
            <p:nvPr/>
          </p:nvSpPr>
          <p:spPr bwMode="auto">
            <a:xfrm>
              <a:off x="3400" y="135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131170" name="Text Box 98">
              <a:extLst>
                <a:ext uri="{FF2B5EF4-FFF2-40B4-BE49-F238E27FC236}">
                  <a16:creationId xmlns:a16="http://schemas.microsoft.com/office/drawing/2014/main" id="{8A5D6753-EE49-4634-834D-F658EB77D5D5}"/>
                </a:ext>
              </a:extLst>
            </p:cNvPr>
            <p:cNvSpPr txBox="1">
              <a:spLocks noChangeArrowheads="1"/>
            </p:cNvSpPr>
            <p:nvPr/>
          </p:nvSpPr>
          <p:spPr bwMode="auto">
            <a:xfrm>
              <a:off x="4490" y="135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131171" name="Oval 99">
              <a:extLst>
                <a:ext uri="{FF2B5EF4-FFF2-40B4-BE49-F238E27FC236}">
                  <a16:creationId xmlns:a16="http://schemas.microsoft.com/office/drawing/2014/main" id="{0083D844-0BA5-4F94-A3B0-5C25A8A86838}"/>
                </a:ext>
              </a:extLst>
            </p:cNvPr>
            <p:cNvSpPr>
              <a:spLocks noChangeArrowheads="1"/>
            </p:cNvSpPr>
            <p:nvPr/>
          </p:nvSpPr>
          <p:spPr bwMode="auto">
            <a:xfrm>
              <a:off x="4224" y="1776"/>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72" name="Oval 100">
              <a:extLst>
                <a:ext uri="{FF2B5EF4-FFF2-40B4-BE49-F238E27FC236}">
                  <a16:creationId xmlns:a16="http://schemas.microsoft.com/office/drawing/2014/main" id="{F15A494F-6296-4AA0-9410-6C4EB5F40693}"/>
                </a:ext>
              </a:extLst>
            </p:cNvPr>
            <p:cNvSpPr>
              <a:spLocks noChangeArrowheads="1"/>
            </p:cNvSpPr>
            <p:nvPr/>
          </p:nvSpPr>
          <p:spPr bwMode="auto">
            <a:xfrm>
              <a:off x="4752" y="1776"/>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73" name="Text Box 101">
              <a:extLst>
                <a:ext uri="{FF2B5EF4-FFF2-40B4-BE49-F238E27FC236}">
                  <a16:creationId xmlns:a16="http://schemas.microsoft.com/office/drawing/2014/main" id="{E9FE6D24-9F22-42F2-B260-0C335A6EAE56}"/>
                </a:ext>
              </a:extLst>
            </p:cNvPr>
            <p:cNvSpPr txBox="1">
              <a:spLocks noChangeArrowheads="1"/>
            </p:cNvSpPr>
            <p:nvPr/>
          </p:nvSpPr>
          <p:spPr bwMode="auto">
            <a:xfrm>
              <a:off x="4785" y="1752"/>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7</a:t>
              </a:r>
              <a:endParaRPr kumimoji="1" lang="en-US" altLang="zh-CN" sz="2400">
                <a:latin typeface="Times New Roman" panose="02020603050405020304" pitchFamily="18" charset="0"/>
              </a:endParaRPr>
            </a:p>
          </p:txBody>
        </p:sp>
        <p:sp>
          <p:nvSpPr>
            <p:cNvPr id="131174" name="Text Box 102">
              <a:extLst>
                <a:ext uri="{FF2B5EF4-FFF2-40B4-BE49-F238E27FC236}">
                  <a16:creationId xmlns:a16="http://schemas.microsoft.com/office/drawing/2014/main" id="{ABA0A51C-7071-449D-82EA-16C91309DC0B}"/>
                </a:ext>
              </a:extLst>
            </p:cNvPr>
            <p:cNvSpPr txBox="1">
              <a:spLocks noChangeArrowheads="1"/>
            </p:cNvSpPr>
            <p:nvPr/>
          </p:nvSpPr>
          <p:spPr bwMode="auto">
            <a:xfrm>
              <a:off x="4240" y="173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6</a:t>
              </a:r>
              <a:endParaRPr kumimoji="1" lang="en-US" altLang="zh-CN" sz="2400">
                <a:latin typeface="Times New Roman" panose="02020603050405020304" pitchFamily="18" charset="0"/>
              </a:endParaRPr>
            </a:p>
          </p:txBody>
        </p:sp>
        <p:sp>
          <p:nvSpPr>
            <p:cNvPr id="131175" name="Oval 103">
              <a:extLst>
                <a:ext uri="{FF2B5EF4-FFF2-40B4-BE49-F238E27FC236}">
                  <a16:creationId xmlns:a16="http://schemas.microsoft.com/office/drawing/2014/main" id="{6970F1C4-F589-47B0-A2F1-6F6EDDA8CE26}"/>
                </a:ext>
              </a:extLst>
            </p:cNvPr>
            <p:cNvSpPr>
              <a:spLocks noChangeArrowheads="1"/>
            </p:cNvSpPr>
            <p:nvPr/>
          </p:nvSpPr>
          <p:spPr bwMode="auto">
            <a:xfrm>
              <a:off x="3024" y="1776"/>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76" name="Text Box 104">
              <a:extLst>
                <a:ext uri="{FF2B5EF4-FFF2-40B4-BE49-F238E27FC236}">
                  <a16:creationId xmlns:a16="http://schemas.microsoft.com/office/drawing/2014/main" id="{D65428E6-9204-4B58-8259-C7F12FDB0EDE}"/>
                </a:ext>
              </a:extLst>
            </p:cNvPr>
            <p:cNvSpPr txBox="1">
              <a:spLocks noChangeArrowheads="1"/>
            </p:cNvSpPr>
            <p:nvPr/>
          </p:nvSpPr>
          <p:spPr bwMode="auto">
            <a:xfrm>
              <a:off x="3060" y="173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4</a:t>
              </a:r>
              <a:endParaRPr kumimoji="1" lang="en-US" altLang="zh-CN" sz="2400">
                <a:latin typeface="Times New Roman" panose="02020603050405020304" pitchFamily="18" charset="0"/>
              </a:endParaRPr>
            </a:p>
          </p:txBody>
        </p:sp>
        <p:sp>
          <p:nvSpPr>
            <p:cNvPr id="131177" name="Oval 105">
              <a:extLst>
                <a:ext uri="{FF2B5EF4-FFF2-40B4-BE49-F238E27FC236}">
                  <a16:creationId xmlns:a16="http://schemas.microsoft.com/office/drawing/2014/main" id="{41BA46D4-1806-4390-85D2-43622415FFB7}"/>
                </a:ext>
              </a:extLst>
            </p:cNvPr>
            <p:cNvSpPr>
              <a:spLocks noChangeArrowheads="1"/>
            </p:cNvSpPr>
            <p:nvPr/>
          </p:nvSpPr>
          <p:spPr bwMode="auto">
            <a:xfrm>
              <a:off x="2784" y="2208"/>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78" name="Text Box 106">
              <a:extLst>
                <a:ext uri="{FF2B5EF4-FFF2-40B4-BE49-F238E27FC236}">
                  <a16:creationId xmlns:a16="http://schemas.microsoft.com/office/drawing/2014/main" id="{8B846B6E-C8B4-409A-9D99-DFB765D99EA1}"/>
                </a:ext>
              </a:extLst>
            </p:cNvPr>
            <p:cNvSpPr txBox="1">
              <a:spLocks noChangeArrowheads="1"/>
            </p:cNvSpPr>
            <p:nvPr/>
          </p:nvSpPr>
          <p:spPr bwMode="auto">
            <a:xfrm>
              <a:off x="2811" y="217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8</a:t>
              </a:r>
              <a:endParaRPr kumimoji="1" lang="en-US" altLang="zh-CN" sz="2400">
                <a:latin typeface="Times New Roman" panose="02020603050405020304" pitchFamily="18" charset="0"/>
              </a:endParaRPr>
            </a:p>
          </p:txBody>
        </p:sp>
        <p:sp>
          <p:nvSpPr>
            <p:cNvPr id="131179" name="Oval 107">
              <a:extLst>
                <a:ext uri="{FF2B5EF4-FFF2-40B4-BE49-F238E27FC236}">
                  <a16:creationId xmlns:a16="http://schemas.microsoft.com/office/drawing/2014/main" id="{C0FCAAA7-55FD-4093-A31E-E48A22B9799F}"/>
                </a:ext>
              </a:extLst>
            </p:cNvPr>
            <p:cNvSpPr>
              <a:spLocks noChangeArrowheads="1"/>
            </p:cNvSpPr>
            <p:nvPr/>
          </p:nvSpPr>
          <p:spPr bwMode="auto">
            <a:xfrm>
              <a:off x="3168" y="2208"/>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80" name="Text Box 108">
              <a:extLst>
                <a:ext uri="{FF2B5EF4-FFF2-40B4-BE49-F238E27FC236}">
                  <a16:creationId xmlns:a16="http://schemas.microsoft.com/office/drawing/2014/main" id="{80002EB1-AD54-45FA-8D2A-101892051C6D}"/>
                </a:ext>
              </a:extLst>
            </p:cNvPr>
            <p:cNvSpPr txBox="1">
              <a:spLocks noChangeArrowheads="1"/>
            </p:cNvSpPr>
            <p:nvPr/>
          </p:nvSpPr>
          <p:spPr bwMode="auto">
            <a:xfrm>
              <a:off x="3196" y="217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9</a:t>
              </a:r>
              <a:endParaRPr kumimoji="1" lang="en-US" altLang="zh-CN" sz="2400">
                <a:latin typeface="Times New Roman" panose="02020603050405020304" pitchFamily="18" charset="0"/>
              </a:endParaRPr>
            </a:p>
          </p:txBody>
        </p:sp>
        <p:sp>
          <p:nvSpPr>
            <p:cNvPr id="131181" name="Oval 109">
              <a:extLst>
                <a:ext uri="{FF2B5EF4-FFF2-40B4-BE49-F238E27FC236}">
                  <a16:creationId xmlns:a16="http://schemas.microsoft.com/office/drawing/2014/main" id="{3CF2AC40-1321-4F92-9872-5C82D0D49564}"/>
                </a:ext>
              </a:extLst>
            </p:cNvPr>
            <p:cNvSpPr>
              <a:spLocks noChangeArrowheads="1"/>
            </p:cNvSpPr>
            <p:nvPr/>
          </p:nvSpPr>
          <p:spPr bwMode="auto">
            <a:xfrm>
              <a:off x="4024" y="2208"/>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82" name="Text Box 110">
              <a:extLst>
                <a:ext uri="{FF2B5EF4-FFF2-40B4-BE49-F238E27FC236}">
                  <a16:creationId xmlns:a16="http://schemas.microsoft.com/office/drawing/2014/main" id="{1B9CDE04-6D3A-4796-9F1F-39881BEBE4A8}"/>
                </a:ext>
              </a:extLst>
            </p:cNvPr>
            <p:cNvSpPr txBox="1">
              <a:spLocks noChangeArrowheads="1"/>
            </p:cNvSpPr>
            <p:nvPr/>
          </p:nvSpPr>
          <p:spPr bwMode="auto">
            <a:xfrm>
              <a:off x="4008" y="2183"/>
              <a:ext cx="324"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600" b="1">
                  <a:solidFill>
                    <a:schemeClr val="bg1"/>
                  </a:solidFill>
                  <a:latin typeface="Times New Roman" panose="02020603050405020304" pitchFamily="18" charset="0"/>
                </a:rPr>
                <a:t>12</a:t>
              </a:r>
              <a:endParaRPr kumimoji="1" lang="en-US" altLang="zh-CN" sz="2600">
                <a:latin typeface="Times New Roman" panose="02020603050405020304" pitchFamily="18" charset="0"/>
              </a:endParaRPr>
            </a:p>
          </p:txBody>
        </p:sp>
        <p:sp>
          <p:nvSpPr>
            <p:cNvPr id="131183" name="Text Box 111">
              <a:extLst>
                <a:ext uri="{FF2B5EF4-FFF2-40B4-BE49-F238E27FC236}">
                  <a16:creationId xmlns:a16="http://schemas.microsoft.com/office/drawing/2014/main" id="{363BE606-B9E6-434C-8EBB-25DD1270A56E}"/>
                </a:ext>
              </a:extLst>
            </p:cNvPr>
            <p:cNvSpPr txBox="1">
              <a:spLocks noChangeArrowheads="1"/>
            </p:cNvSpPr>
            <p:nvPr/>
          </p:nvSpPr>
          <p:spPr bwMode="auto">
            <a:xfrm>
              <a:off x="3612" y="1785"/>
              <a:ext cx="228"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2"/>
                  </a:solidFill>
                  <a:latin typeface="Times New Roman" panose="02020603050405020304" pitchFamily="18" charset="0"/>
                </a:rPr>
                <a:t>5</a:t>
              </a:r>
              <a:endParaRPr kumimoji="1" lang="en-US" altLang="zh-CN" sz="2400">
                <a:solidFill>
                  <a:schemeClr val="bg2"/>
                </a:solidFill>
                <a:latin typeface="Times New Roman" panose="02020603050405020304" pitchFamily="18" charset="0"/>
              </a:endParaRPr>
            </a:p>
          </p:txBody>
        </p:sp>
        <p:sp>
          <p:nvSpPr>
            <p:cNvPr id="131184" name="Text Box 112">
              <a:extLst>
                <a:ext uri="{FF2B5EF4-FFF2-40B4-BE49-F238E27FC236}">
                  <a16:creationId xmlns:a16="http://schemas.microsoft.com/office/drawing/2014/main" id="{0627F4F4-63FD-4A3E-A1DC-CB7DB1D54FE4}"/>
                </a:ext>
              </a:extLst>
            </p:cNvPr>
            <p:cNvSpPr txBox="1">
              <a:spLocks noChangeArrowheads="1"/>
            </p:cNvSpPr>
            <p:nvPr/>
          </p:nvSpPr>
          <p:spPr bwMode="auto">
            <a:xfrm>
              <a:off x="3430" y="2178"/>
              <a:ext cx="584" cy="30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600" b="1">
                  <a:solidFill>
                    <a:schemeClr val="bg2"/>
                  </a:solidFill>
                  <a:latin typeface="Times New Roman" panose="02020603050405020304" pitchFamily="18" charset="0"/>
                </a:rPr>
                <a:t>10 11</a:t>
              </a:r>
            </a:p>
          </p:txBody>
        </p:sp>
        <p:sp>
          <p:nvSpPr>
            <p:cNvPr id="131185" name="Text Box 113">
              <a:extLst>
                <a:ext uri="{FF2B5EF4-FFF2-40B4-BE49-F238E27FC236}">
                  <a16:creationId xmlns:a16="http://schemas.microsoft.com/office/drawing/2014/main" id="{A1A14CD4-9C92-4CB0-BA57-7B0EC0C5682E}"/>
                </a:ext>
              </a:extLst>
            </p:cNvPr>
            <p:cNvSpPr txBox="1">
              <a:spLocks noChangeArrowheads="1"/>
            </p:cNvSpPr>
            <p:nvPr/>
          </p:nvSpPr>
          <p:spPr bwMode="auto">
            <a:xfrm>
              <a:off x="4302" y="2192"/>
              <a:ext cx="324" cy="30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600" b="1">
                  <a:solidFill>
                    <a:schemeClr val="bg2"/>
                  </a:solidFill>
                  <a:latin typeface="Times New Roman" panose="02020603050405020304" pitchFamily="18" charset="0"/>
                </a:rPr>
                <a:t>13</a:t>
              </a:r>
              <a:endParaRPr kumimoji="1" lang="en-US" altLang="zh-CN" sz="2600" b="1">
                <a:latin typeface="Times New Roman" panose="02020603050405020304" pitchFamily="18" charset="0"/>
              </a:endParaRPr>
            </a:p>
          </p:txBody>
        </p:sp>
        <p:sp>
          <p:nvSpPr>
            <p:cNvPr id="131186" name="Line 114">
              <a:extLst>
                <a:ext uri="{FF2B5EF4-FFF2-40B4-BE49-F238E27FC236}">
                  <a16:creationId xmlns:a16="http://schemas.microsoft.com/office/drawing/2014/main" id="{445C64DE-9115-4FBC-B328-52C26D8DEFE9}"/>
                </a:ext>
              </a:extLst>
            </p:cNvPr>
            <p:cNvSpPr>
              <a:spLocks noChangeShapeType="1"/>
            </p:cNvSpPr>
            <p:nvPr/>
          </p:nvSpPr>
          <p:spPr bwMode="auto">
            <a:xfrm flipH="1">
              <a:off x="3648" y="2064"/>
              <a:ext cx="48" cy="144"/>
            </a:xfrm>
            <a:prstGeom prst="line">
              <a:avLst/>
            </a:prstGeom>
            <a:noFill/>
            <a:ln w="38100" cap="rnd">
              <a:solidFill>
                <a:schemeClr val="bg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87" name="Line 115">
              <a:extLst>
                <a:ext uri="{FF2B5EF4-FFF2-40B4-BE49-F238E27FC236}">
                  <a16:creationId xmlns:a16="http://schemas.microsoft.com/office/drawing/2014/main" id="{35A5BAEF-5986-4F44-B4BF-FEBBB8642887}"/>
                </a:ext>
              </a:extLst>
            </p:cNvPr>
            <p:cNvSpPr>
              <a:spLocks noChangeShapeType="1"/>
            </p:cNvSpPr>
            <p:nvPr/>
          </p:nvSpPr>
          <p:spPr bwMode="auto">
            <a:xfrm>
              <a:off x="3792" y="2064"/>
              <a:ext cx="96" cy="192"/>
            </a:xfrm>
            <a:prstGeom prst="line">
              <a:avLst/>
            </a:prstGeom>
            <a:noFill/>
            <a:ln w="38100" cap="rnd">
              <a:solidFill>
                <a:schemeClr val="bg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88" name="Line 116">
              <a:extLst>
                <a:ext uri="{FF2B5EF4-FFF2-40B4-BE49-F238E27FC236}">
                  <a16:creationId xmlns:a16="http://schemas.microsoft.com/office/drawing/2014/main" id="{05D54CA6-5A55-43F3-BDEF-9A12AAB54AC7}"/>
                </a:ext>
              </a:extLst>
            </p:cNvPr>
            <p:cNvSpPr>
              <a:spLocks noChangeShapeType="1"/>
            </p:cNvSpPr>
            <p:nvPr/>
          </p:nvSpPr>
          <p:spPr bwMode="auto">
            <a:xfrm>
              <a:off x="4416" y="2064"/>
              <a:ext cx="48" cy="192"/>
            </a:xfrm>
            <a:prstGeom prst="line">
              <a:avLst/>
            </a:prstGeom>
            <a:noFill/>
            <a:ln w="38100" cap="rnd">
              <a:solidFill>
                <a:schemeClr val="bg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灯片编号占位符 2">
            <a:extLst>
              <a:ext uri="{FF2B5EF4-FFF2-40B4-BE49-F238E27FC236}">
                <a16:creationId xmlns:a16="http://schemas.microsoft.com/office/drawing/2014/main" id="{F9DA094B-F5BA-4643-8CA2-F0FDFD9FE3AE}"/>
              </a:ext>
            </a:extLst>
          </p:cNvPr>
          <p:cNvSpPr>
            <a:spLocks noGrp="1"/>
          </p:cNvSpPr>
          <p:nvPr>
            <p:ph type="sldNum" sz="quarter" idx="11"/>
          </p:nvPr>
        </p:nvSpPr>
        <p:spPr/>
        <p:txBody>
          <a:bodyPr/>
          <a:lstStyle/>
          <a:p>
            <a:fld id="{38DC0ADA-87EB-4C18-B548-1F76CE35C669}" type="slidenum">
              <a:rPr lang="en-US" altLang="zh-CN"/>
              <a:pPr/>
              <a:t>24</a:t>
            </a:fld>
            <a:endParaRPr lang="en-US" altLang="zh-CN"/>
          </a:p>
        </p:txBody>
      </p:sp>
      <p:grpSp>
        <p:nvGrpSpPr>
          <p:cNvPr id="132179" name="Group 83">
            <a:extLst>
              <a:ext uri="{FF2B5EF4-FFF2-40B4-BE49-F238E27FC236}">
                <a16:creationId xmlns:a16="http://schemas.microsoft.com/office/drawing/2014/main" id="{6047E65D-6737-4CC9-80CF-ED8023306CAD}"/>
              </a:ext>
            </a:extLst>
          </p:cNvPr>
          <p:cNvGrpSpPr>
            <a:grpSpLocks/>
          </p:cNvGrpSpPr>
          <p:nvPr/>
        </p:nvGrpSpPr>
        <p:grpSpPr bwMode="auto">
          <a:xfrm>
            <a:off x="4487863" y="1592263"/>
            <a:ext cx="3036887" cy="2881312"/>
            <a:chOff x="2532" y="768"/>
            <a:chExt cx="1913" cy="1815"/>
          </a:xfrm>
        </p:grpSpPr>
        <p:sp>
          <p:nvSpPr>
            <p:cNvPr id="132099" name="Line 3">
              <a:extLst>
                <a:ext uri="{FF2B5EF4-FFF2-40B4-BE49-F238E27FC236}">
                  <a16:creationId xmlns:a16="http://schemas.microsoft.com/office/drawing/2014/main" id="{8BE7CC4F-C027-4005-9DE4-F34E6B663136}"/>
                </a:ext>
              </a:extLst>
            </p:cNvPr>
            <p:cNvSpPr>
              <a:spLocks noChangeShapeType="1"/>
            </p:cNvSpPr>
            <p:nvPr/>
          </p:nvSpPr>
          <p:spPr bwMode="auto">
            <a:xfrm>
              <a:off x="2736" y="1008"/>
              <a:ext cx="1536" cy="1392"/>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02" name="Oval 6">
              <a:extLst>
                <a:ext uri="{FF2B5EF4-FFF2-40B4-BE49-F238E27FC236}">
                  <a16:creationId xmlns:a16="http://schemas.microsoft.com/office/drawing/2014/main" id="{D7203483-6A55-49F2-AD32-583D2F3C08DD}"/>
                </a:ext>
              </a:extLst>
            </p:cNvPr>
            <p:cNvSpPr>
              <a:spLocks noChangeArrowheads="1"/>
            </p:cNvSpPr>
            <p:nvPr/>
          </p:nvSpPr>
          <p:spPr bwMode="auto">
            <a:xfrm>
              <a:off x="2532" y="807"/>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03" name="Oval 7">
              <a:extLst>
                <a:ext uri="{FF2B5EF4-FFF2-40B4-BE49-F238E27FC236}">
                  <a16:creationId xmlns:a16="http://schemas.microsoft.com/office/drawing/2014/main" id="{5C23DDB1-5B92-4031-B615-5DB28EEADF36}"/>
                </a:ext>
              </a:extLst>
            </p:cNvPr>
            <p:cNvSpPr>
              <a:spLocks noChangeArrowheads="1"/>
            </p:cNvSpPr>
            <p:nvPr/>
          </p:nvSpPr>
          <p:spPr bwMode="auto">
            <a:xfrm>
              <a:off x="2928" y="1152"/>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04" name="Text Box 8">
              <a:extLst>
                <a:ext uri="{FF2B5EF4-FFF2-40B4-BE49-F238E27FC236}">
                  <a16:creationId xmlns:a16="http://schemas.microsoft.com/office/drawing/2014/main" id="{02AD5556-DA14-4CB3-8465-A69347CBF776}"/>
                </a:ext>
              </a:extLst>
            </p:cNvPr>
            <p:cNvSpPr txBox="1">
              <a:spLocks noChangeArrowheads="1"/>
            </p:cNvSpPr>
            <p:nvPr/>
          </p:nvSpPr>
          <p:spPr bwMode="auto">
            <a:xfrm>
              <a:off x="2561" y="768"/>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32105" name="Text Box 9">
              <a:extLst>
                <a:ext uri="{FF2B5EF4-FFF2-40B4-BE49-F238E27FC236}">
                  <a16:creationId xmlns:a16="http://schemas.microsoft.com/office/drawing/2014/main" id="{6BC55FBC-6909-442E-8175-4680144B28B1}"/>
                </a:ext>
              </a:extLst>
            </p:cNvPr>
            <p:cNvSpPr txBox="1">
              <a:spLocks noChangeArrowheads="1"/>
            </p:cNvSpPr>
            <p:nvPr/>
          </p:nvSpPr>
          <p:spPr bwMode="auto">
            <a:xfrm>
              <a:off x="2970" y="111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132106" name="Oval 10">
              <a:extLst>
                <a:ext uri="{FF2B5EF4-FFF2-40B4-BE49-F238E27FC236}">
                  <a16:creationId xmlns:a16="http://schemas.microsoft.com/office/drawing/2014/main" id="{42114D96-5E2A-4169-B649-8B71D2093D48}"/>
                </a:ext>
              </a:extLst>
            </p:cNvPr>
            <p:cNvSpPr>
              <a:spLocks noChangeArrowheads="1"/>
            </p:cNvSpPr>
            <p:nvPr/>
          </p:nvSpPr>
          <p:spPr bwMode="auto">
            <a:xfrm>
              <a:off x="3744" y="1920"/>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07" name="Oval 11">
              <a:extLst>
                <a:ext uri="{FF2B5EF4-FFF2-40B4-BE49-F238E27FC236}">
                  <a16:creationId xmlns:a16="http://schemas.microsoft.com/office/drawing/2014/main" id="{3DE1C60A-2458-4751-ADF3-0EBF1D96C658}"/>
                </a:ext>
              </a:extLst>
            </p:cNvPr>
            <p:cNvSpPr>
              <a:spLocks noChangeArrowheads="1"/>
            </p:cNvSpPr>
            <p:nvPr/>
          </p:nvSpPr>
          <p:spPr bwMode="auto">
            <a:xfrm>
              <a:off x="3312" y="1527"/>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08" name="Text Box 12">
              <a:extLst>
                <a:ext uri="{FF2B5EF4-FFF2-40B4-BE49-F238E27FC236}">
                  <a16:creationId xmlns:a16="http://schemas.microsoft.com/office/drawing/2014/main" id="{0137465B-0B93-4FEB-A617-A3FD9E11342F}"/>
                </a:ext>
              </a:extLst>
            </p:cNvPr>
            <p:cNvSpPr txBox="1">
              <a:spLocks noChangeArrowheads="1"/>
            </p:cNvSpPr>
            <p:nvPr/>
          </p:nvSpPr>
          <p:spPr bwMode="auto">
            <a:xfrm>
              <a:off x="3332" y="1502"/>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anose="02020603050405020304" pitchFamily="18" charset="0"/>
                </a:rPr>
                <a:t>7</a:t>
              </a:r>
              <a:endParaRPr kumimoji="1" lang="en-US" altLang="zh-CN" sz="2400">
                <a:latin typeface="Times New Roman" panose="02020603050405020304" pitchFamily="18" charset="0"/>
              </a:endParaRPr>
            </a:p>
          </p:txBody>
        </p:sp>
        <p:sp>
          <p:nvSpPr>
            <p:cNvPr id="132109" name="Text Box 13">
              <a:extLst>
                <a:ext uri="{FF2B5EF4-FFF2-40B4-BE49-F238E27FC236}">
                  <a16:creationId xmlns:a16="http://schemas.microsoft.com/office/drawing/2014/main" id="{2F72E3B4-4317-42B7-9434-6CF9E2A6E82C}"/>
                </a:ext>
              </a:extLst>
            </p:cNvPr>
            <p:cNvSpPr txBox="1">
              <a:spLocks noChangeArrowheads="1"/>
            </p:cNvSpPr>
            <p:nvPr/>
          </p:nvSpPr>
          <p:spPr bwMode="auto">
            <a:xfrm>
              <a:off x="3719" y="1897"/>
              <a:ext cx="324"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600" b="1">
                  <a:solidFill>
                    <a:schemeClr val="bg1"/>
                  </a:solidFill>
                  <a:latin typeface="Times New Roman" panose="02020603050405020304" pitchFamily="18" charset="0"/>
                </a:rPr>
                <a:t>15</a:t>
              </a:r>
              <a:endParaRPr kumimoji="1" lang="en-US" altLang="zh-CN" sz="2600">
                <a:latin typeface="Times New Roman" panose="02020603050405020304" pitchFamily="18" charset="0"/>
              </a:endParaRPr>
            </a:p>
          </p:txBody>
        </p:sp>
        <p:sp>
          <p:nvSpPr>
            <p:cNvPr id="132163" name="Oval 67">
              <a:extLst>
                <a:ext uri="{FF2B5EF4-FFF2-40B4-BE49-F238E27FC236}">
                  <a16:creationId xmlns:a16="http://schemas.microsoft.com/office/drawing/2014/main" id="{D1E1F190-284C-49BB-A721-39151B125AC5}"/>
                </a:ext>
              </a:extLst>
            </p:cNvPr>
            <p:cNvSpPr>
              <a:spLocks noChangeArrowheads="1"/>
            </p:cNvSpPr>
            <p:nvPr/>
          </p:nvSpPr>
          <p:spPr bwMode="auto">
            <a:xfrm>
              <a:off x="4128" y="2295"/>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64" name="Text Box 68">
              <a:extLst>
                <a:ext uri="{FF2B5EF4-FFF2-40B4-BE49-F238E27FC236}">
                  <a16:creationId xmlns:a16="http://schemas.microsoft.com/office/drawing/2014/main" id="{0486D931-43B6-4031-999C-83FB9923CF9D}"/>
                </a:ext>
              </a:extLst>
            </p:cNvPr>
            <p:cNvSpPr txBox="1">
              <a:spLocks noChangeArrowheads="1"/>
            </p:cNvSpPr>
            <p:nvPr/>
          </p:nvSpPr>
          <p:spPr bwMode="auto">
            <a:xfrm>
              <a:off x="4121" y="2273"/>
              <a:ext cx="324"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600" b="1">
                  <a:solidFill>
                    <a:schemeClr val="bg1"/>
                  </a:solidFill>
                  <a:latin typeface="Times New Roman" panose="02020603050405020304" pitchFamily="18" charset="0"/>
                </a:rPr>
                <a:t>31</a:t>
              </a:r>
              <a:endParaRPr kumimoji="1" lang="en-US" altLang="zh-CN" sz="2600">
                <a:latin typeface="Times New Roman" panose="02020603050405020304" pitchFamily="18" charset="0"/>
              </a:endParaRPr>
            </a:p>
          </p:txBody>
        </p:sp>
      </p:grpSp>
      <p:sp>
        <p:nvSpPr>
          <p:cNvPr id="132165" name="Text Box 69">
            <a:extLst>
              <a:ext uri="{FF2B5EF4-FFF2-40B4-BE49-F238E27FC236}">
                <a16:creationId xmlns:a16="http://schemas.microsoft.com/office/drawing/2014/main" id="{AF107424-D8E0-4C5A-9F63-CCCDB4D32F7B}"/>
              </a:ext>
            </a:extLst>
          </p:cNvPr>
          <p:cNvSpPr txBox="1">
            <a:spLocks noChangeArrowheads="1"/>
          </p:cNvSpPr>
          <p:nvPr/>
        </p:nvSpPr>
        <p:spPr bwMode="auto">
          <a:xfrm>
            <a:off x="1181100" y="836613"/>
            <a:ext cx="6415088" cy="64135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3600" b="1">
                <a:solidFill>
                  <a:srgbClr val="000099"/>
                </a:solidFill>
                <a:latin typeface="Times New Roman" panose="02020603050405020304" pitchFamily="18" charset="0"/>
                <a:ea typeface="仿宋_GB2312" pitchFamily="49" charset="-122"/>
              </a:rPr>
              <a:t>极端情形</a:t>
            </a:r>
            <a:r>
              <a:rPr kumimoji="1" lang="en-US" altLang="zh-CN" sz="3600" b="1">
                <a:solidFill>
                  <a:srgbClr val="000099"/>
                </a:solidFill>
                <a:latin typeface="Times New Roman" panose="02020603050405020304" pitchFamily="18" charset="0"/>
                <a:ea typeface="仿宋_GB2312" pitchFamily="49" charset="-122"/>
              </a:rPr>
              <a:t>: </a:t>
            </a:r>
            <a:r>
              <a:rPr kumimoji="1" lang="zh-CN" altLang="en-US" sz="3600" b="1">
                <a:solidFill>
                  <a:srgbClr val="000099"/>
                </a:solidFill>
                <a:latin typeface="Times New Roman" panose="02020603050405020304" pitchFamily="18" charset="0"/>
                <a:ea typeface="仿宋_GB2312" pitchFamily="49" charset="-122"/>
              </a:rPr>
              <a:t>只有右单支的二叉树</a:t>
            </a:r>
            <a:endParaRPr kumimoji="1" lang="zh-CN" altLang="en-US" sz="3600">
              <a:latin typeface="Times New Roman" panose="02020603050405020304" pitchFamily="18" charset="0"/>
            </a:endParaRPr>
          </a:p>
        </p:txBody>
      </p:sp>
      <p:grpSp>
        <p:nvGrpSpPr>
          <p:cNvPr id="132180" name="Group 84">
            <a:extLst>
              <a:ext uri="{FF2B5EF4-FFF2-40B4-BE49-F238E27FC236}">
                <a16:creationId xmlns:a16="http://schemas.microsoft.com/office/drawing/2014/main" id="{E5A29782-98D1-40D7-AFD3-E8528CF404ED}"/>
              </a:ext>
            </a:extLst>
          </p:cNvPr>
          <p:cNvGrpSpPr>
            <a:grpSpLocks/>
          </p:cNvGrpSpPr>
          <p:nvPr/>
        </p:nvGrpSpPr>
        <p:grpSpPr bwMode="auto">
          <a:xfrm>
            <a:off x="855663" y="4292600"/>
            <a:ext cx="7029450" cy="1600200"/>
            <a:chOff x="228" y="2832"/>
            <a:chExt cx="4428" cy="1008"/>
          </a:xfrm>
        </p:grpSpPr>
        <p:sp>
          <p:nvSpPr>
            <p:cNvPr id="132098" name="Rectangle 2">
              <a:extLst>
                <a:ext uri="{FF2B5EF4-FFF2-40B4-BE49-F238E27FC236}">
                  <a16:creationId xmlns:a16="http://schemas.microsoft.com/office/drawing/2014/main" id="{0C758091-71D6-4006-A20C-387D5A04D003}"/>
                </a:ext>
              </a:extLst>
            </p:cNvPr>
            <p:cNvSpPr>
              <a:spLocks noChangeArrowheads="1"/>
            </p:cNvSpPr>
            <p:nvPr/>
          </p:nvSpPr>
          <p:spPr bwMode="auto">
            <a:xfrm>
              <a:off x="1488" y="3552"/>
              <a:ext cx="3168" cy="288"/>
            </a:xfrm>
            <a:prstGeom prst="rect">
              <a:avLst/>
            </a:prstGeom>
            <a:solidFill>
              <a:srgbClr val="FF7C80"/>
            </a:solidFill>
            <a:ln w="19050">
              <a:miter lim="800000"/>
              <a:headEnd/>
              <a:tailEnd/>
            </a:ln>
            <a:effectLst/>
            <a:scene3d>
              <a:camera prst="legacyObliqueTopRight"/>
              <a:lightRig rig="legacyFlat3" dir="b"/>
            </a:scene3d>
            <a:sp3d extrusionH="430200" prstMaterial="legacyMatte">
              <a:bevelT w="13500" h="13500" prst="angle"/>
              <a:bevelB w="13500" h="13500" prst="angle"/>
              <a:extrusionClr>
                <a:srgbClr val="FF7C80"/>
              </a:extrusionClr>
              <a:contourClr>
                <a:srgbClr val="FF7C80"/>
              </a:contourClr>
            </a:sp3d>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flatTx/>
            </a:bodyPr>
            <a:lstStyle/>
            <a:p>
              <a:endParaRPr lang="en-US"/>
            </a:p>
          </p:txBody>
        </p:sp>
        <p:sp>
          <p:nvSpPr>
            <p:cNvPr id="132100" name="Rectangle 4">
              <a:extLst>
                <a:ext uri="{FF2B5EF4-FFF2-40B4-BE49-F238E27FC236}">
                  <a16:creationId xmlns:a16="http://schemas.microsoft.com/office/drawing/2014/main" id="{9E63687E-DF9A-4DB2-813F-55ECCDEBB798}"/>
                </a:ext>
              </a:extLst>
            </p:cNvPr>
            <p:cNvSpPr>
              <a:spLocks noChangeArrowheads="1"/>
            </p:cNvSpPr>
            <p:nvPr/>
          </p:nvSpPr>
          <p:spPr bwMode="auto">
            <a:xfrm>
              <a:off x="244" y="2928"/>
              <a:ext cx="2924" cy="288"/>
            </a:xfrm>
            <a:prstGeom prst="rect">
              <a:avLst/>
            </a:prstGeom>
            <a:solidFill>
              <a:srgbClr val="FF7C80"/>
            </a:solidFill>
            <a:ln w="19050">
              <a:miter lim="800000"/>
              <a:headEnd/>
              <a:tailEnd/>
            </a:ln>
            <a:effectLst/>
            <a:scene3d>
              <a:camera prst="legacyObliqueTopRight"/>
              <a:lightRig rig="legacyFlat3" dir="b"/>
            </a:scene3d>
            <a:sp3d extrusionH="430200" prstMaterial="legacyMatte">
              <a:bevelT w="13500" h="13500" prst="angle"/>
              <a:bevelB w="13500" h="13500" prst="angle"/>
              <a:extrusionClr>
                <a:srgbClr val="FF7C80"/>
              </a:extrusionClr>
              <a:contourClr>
                <a:srgbClr val="FF7C80"/>
              </a:contourClr>
            </a:sp3d>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flatTx/>
            </a:bodyPr>
            <a:lstStyle/>
            <a:p>
              <a:endParaRPr lang="en-US"/>
            </a:p>
          </p:txBody>
        </p:sp>
        <p:sp>
          <p:nvSpPr>
            <p:cNvPr id="132101" name="Text Box 5">
              <a:extLst>
                <a:ext uri="{FF2B5EF4-FFF2-40B4-BE49-F238E27FC236}">
                  <a16:creationId xmlns:a16="http://schemas.microsoft.com/office/drawing/2014/main" id="{85802BA1-0FE2-46F5-B6B1-1C6D4B947832}"/>
                </a:ext>
              </a:extLst>
            </p:cNvPr>
            <p:cNvSpPr txBox="1">
              <a:spLocks noChangeArrowheads="1"/>
            </p:cNvSpPr>
            <p:nvPr/>
          </p:nvSpPr>
          <p:spPr bwMode="auto">
            <a:xfrm>
              <a:off x="228" y="2899"/>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800" b="1">
                  <a:solidFill>
                    <a:schemeClr val="bg1"/>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32110" name="Line 14">
              <a:extLst>
                <a:ext uri="{FF2B5EF4-FFF2-40B4-BE49-F238E27FC236}">
                  <a16:creationId xmlns:a16="http://schemas.microsoft.com/office/drawing/2014/main" id="{FE9E36CF-A54C-4764-AB2E-D89E16DE78A5}"/>
                </a:ext>
              </a:extLst>
            </p:cNvPr>
            <p:cNvSpPr>
              <a:spLocks noChangeShapeType="1"/>
            </p:cNvSpPr>
            <p:nvPr/>
          </p:nvSpPr>
          <p:spPr bwMode="auto">
            <a:xfrm>
              <a:off x="432" y="2928"/>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11" name="Line 15">
              <a:extLst>
                <a:ext uri="{FF2B5EF4-FFF2-40B4-BE49-F238E27FC236}">
                  <a16:creationId xmlns:a16="http://schemas.microsoft.com/office/drawing/2014/main" id="{BD64C907-ED9A-4B74-84B6-7BDA4C3AABEE}"/>
                </a:ext>
              </a:extLst>
            </p:cNvPr>
            <p:cNvSpPr>
              <a:spLocks noChangeShapeType="1"/>
            </p:cNvSpPr>
            <p:nvPr/>
          </p:nvSpPr>
          <p:spPr bwMode="auto">
            <a:xfrm flipV="1">
              <a:off x="432" y="2832"/>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12" name="Line 16">
              <a:extLst>
                <a:ext uri="{FF2B5EF4-FFF2-40B4-BE49-F238E27FC236}">
                  <a16:creationId xmlns:a16="http://schemas.microsoft.com/office/drawing/2014/main" id="{BE433E7A-8714-4BF7-93C9-68D5E3D201D4}"/>
                </a:ext>
              </a:extLst>
            </p:cNvPr>
            <p:cNvSpPr>
              <a:spLocks noChangeShapeType="1"/>
            </p:cNvSpPr>
            <p:nvPr/>
          </p:nvSpPr>
          <p:spPr bwMode="auto">
            <a:xfrm>
              <a:off x="624" y="2928"/>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13" name="Line 17">
              <a:extLst>
                <a:ext uri="{FF2B5EF4-FFF2-40B4-BE49-F238E27FC236}">
                  <a16:creationId xmlns:a16="http://schemas.microsoft.com/office/drawing/2014/main" id="{3B4BCD60-C4E5-421B-93B3-F9927B911EBC}"/>
                </a:ext>
              </a:extLst>
            </p:cNvPr>
            <p:cNvSpPr>
              <a:spLocks noChangeShapeType="1"/>
            </p:cNvSpPr>
            <p:nvPr/>
          </p:nvSpPr>
          <p:spPr bwMode="auto">
            <a:xfrm flipV="1">
              <a:off x="624" y="2832"/>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14" name="Line 18">
              <a:extLst>
                <a:ext uri="{FF2B5EF4-FFF2-40B4-BE49-F238E27FC236}">
                  <a16:creationId xmlns:a16="http://schemas.microsoft.com/office/drawing/2014/main" id="{2C5091D0-4EFD-4F92-93CC-FA9C4D0125ED}"/>
                </a:ext>
              </a:extLst>
            </p:cNvPr>
            <p:cNvSpPr>
              <a:spLocks noChangeShapeType="1"/>
            </p:cNvSpPr>
            <p:nvPr/>
          </p:nvSpPr>
          <p:spPr bwMode="auto">
            <a:xfrm>
              <a:off x="816" y="2928"/>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15" name="Line 19">
              <a:extLst>
                <a:ext uri="{FF2B5EF4-FFF2-40B4-BE49-F238E27FC236}">
                  <a16:creationId xmlns:a16="http://schemas.microsoft.com/office/drawing/2014/main" id="{0B6A07CC-8153-48AA-8F3D-0DA94B98D63F}"/>
                </a:ext>
              </a:extLst>
            </p:cNvPr>
            <p:cNvSpPr>
              <a:spLocks noChangeShapeType="1"/>
            </p:cNvSpPr>
            <p:nvPr/>
          </p:nvSpPr>
          <p:spPr bwMode="auto">
            <a:xfrm flipV="1">
              <a:off x="816" y="2832"/>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16" name="Line 20">
              <a:extLst>
                <a:ext uri="{FF2B5EF4-FFF2-40B4-BE49-F238E27FC236}">
                  <a16:creationId xmlns:a16="http://schemas.microsoft.com/office/drawing/2014/main" id="{E2ECB093-464A-46A3-B4C6-D4CA9A5BC045}"/>
                </a:ext>
              </a:extLst>
            </p:cNvPr>
            <p:cNvSpPr>
              <a:spLocks noChangeShapeType="1"/>
            </p:cNvSpPr>
            <p:nvPr/>
          </p:nvSpPr>
          <p:spPr bwMode="auto">
            <a:xfrm>
              <a:off x="1008" y="2928"/>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17" name="Line 21">
              <a:extLst>
                <a:ext uri="{FF2B5EF4-FFF2-40B4-BE49-F238E27FC236}">
                  <a16:creationId xmlns:a16="http://schemas.microsoft.com/office/drawing/2014/main" id="{962F3F60-ABF3-4294-86A7-FC56D5422531}"/>
                </a:ext>
              </a:extLst>
            </p:cNvPr>
            <p:cNvSpPr>
              <a:spLocks noChangeShapeType="1"/>
            </p:cNvSpPr>
            <p:nvPr/>
          </p:nvSpPr>
          <p:spPr bwMode="auto">
            <a:xfrm flipV="1">
              <a:off x="1008" y="2832"/>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18" name="Line 22">
              <a:extLst>
                <a:ext uri="{FF2B5EF4-FFF2-40B4-BE49-F238E27FC236}">
                  <a16:creationId xmlns:a16="http://schemas.microsoft.com/office/drawing/2014/main" id="{B32FF8D4-C8EB-45B2-AF97-2EA094690E03}"/>
                </a:ext>
              </a:extLst>
            </p:cNvPr>
            <p:cNvSpPr>
              <a:spLocks noChangeShapeType="1"/>
            </p:cNvSpPr>
            <p:nvPr/>
          </p:nvSpPr>
          <p:spPr bwMode="auto">
            <a:xfrm>
              <a:off x="1200" y="2928"/>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19" name="Line 23">
              <a:extLst>
                <a:ext uri="{FF2B5EF4-FFF2-40B4-BE49-F238E27FC236}">
                  <a16:creationId xmlns:a16="http://schemas.microsoft.com/office/drawing/2014/main" id="{0586FE48-260D-4C42-9FF0-D15125E732ED}"/>
                </a:ext>
              </a:extLst>
            </p:cNvPr>
            <p:cNvSpPr>
              <a:spLocks noChangeShapeType="1"/>
            </p:cNvSpPr>
            <p:nvPr/>
          </p:nvSpPr>
          <p:spPr bwMode="auto">
            <a:xfrm flipV="1">
              <a:off x="1200" y="2832"/>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20" name="Line 24">
              <a:extLst>
                <a:ext uri="{FF2B5EF4-FFF2-40B4-BE49-F238E27FC236}">
                  <a16:creationId xmlns:a16="http://schemas.microsoft.com/office/drawing/2014/main" id="{2665CF41-06CF-4D46-B01F-9583BB85F42B}"/>
                </a:ext>
              </a:extLst>
            </p:cNvPr>
            <p:cNvSpPr>
              <a:spLocks noChangeShapeType="1"/>
            </p:cNvSpPr>
            <p:nvPr/>
          </p:nvSpPr>
          <p:spPr bwMode="auto">
            <a:xfrm>
              <a:off x="1392" y="2928"/>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21" name="Line 25">
              <a:extLst>
                <a:ext uri="{FF2B5EF4-FFF2-40B4-BE49-F238E27FC236}">
                  <a16:creationId xmlns:a16="http://schemas.microsoft.com/office/drawing/2014/main" id="{1AFBB169-26B6-4B56-8C5E-E589B30685AA}"/>
                </a:ext>
              </a:extLst>
            </p:cNvPr>
            <p:cNvSpPr>
              <a:spLocks noChangeShapeType="1"/>
            </p:cNvSpPr>
            <p:nvPr/>
          </p:nvSpPr>
          <p:spPr bwMode="auto">
            <a:xfrm flipV="1">
              <a:off x="1392" y="2832"/>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22" name="Line 26">
              <a:extLst>
                <a:ext uri="{FF2B5EF4-FFF2-40B4-BE49-F238E27FC236}">
                  <a16:creationId xmlns:a16="http://schemas.microsoft.com/office/drawing/2014/main" id="{53964EC9-62F3-4E68-8889-5CD17DEE59A8}"/>
                </a:ext>
              </a:extLst>
            </p:cNvPr>
            <p:cNvSpPr>
              <a:spLocks noChangeShapeType="1"/>
            </p:cNvSpPr>
            <p:nvPr/>
          </p:nvSpPr>
          <p:spPr bwMode="auto">
            <a:xfrm>
              <a:off x="1584" y="2928"/>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23" name="Line 27">
              <a:extLst>
                <a:ext uri="{FF2B5EF4-FFF2-40B4-BE49-F238E27FC236}">
                  <a16:creationId xmlns:a16="http://schemas.microsoft.com/office/drawing/2014/main" id="{ABB1CB1F-A4B0-4C0B-9ED1-7F071A1E58A3}"/>
                </a:ext>
              </a:extLst>
            </p:cNvPr>
            <p:cNvSpPr>
              <a:spLocks noChangeShapeType="1"/>
            </p:cNvSpPr>
            <p:nvPr/>
          </p:nvSpPr>
          <p:spPr bwMode="auto">
            <a:xfrm flipV="1">
              <a:off x="1584" y="2832"/>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24" name="Line 28">
              <a:extLst>
                <a:ext uri="{FF2B5EF4-FFF2-40B4-BE49-F238E27FC236}">
                  <a16:creationId xmlns:a16="http://schemas.microsoft.com/office/drawing/2014/main" id="{A2A0E8B6-689C-41FC-8458-B4157B3666AA}"/>
                </a:ext>
              </a:extLst>
            </p:cNvPr>
            <p:cNvSpPr>
              <a:spLocks noChangeShapeType="1"/>
            </p:cNvSpPr>
            <p:nvPr/>
          </p:nvSpPr>
          <p:spPr bwMode="auto">
            <a:xfrm>
              <a:off x="1776" y="2928"/>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25" name="Line 29">
              <a:extLst>
                <a:ext uri="{FF2B5EF4-FFF2-40B4-BE49-F238E27FC236}">
                  <a16:creationId xmlns:a16="http://schemas.microsoft.com/office/drawing/2014/main" id="{F8F7C530-0D1F-4749-A068-6D8BB79F88EB}"/>
                </a:ext>
              </a:extLst>
            </p:cNvPr>
            <p:cNvSpPr>
              <a:spLocks noChangeShapeType="1"/>
            </p:cNvSpPr>
            <p:nvPr/>
          </p:nvSpPr>
          <p:spPr bwMode="auto">
            <a:xfrm flipV="1">
              <a:off x="1776" y="2832"/>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26" name="Line 30">
              <a:extLst>
                <a:ext uri="{FF2B5EF4-FFF2-40B4-BE49-F238E27FC236}">
                  <a16:creationId xmlns:a16="http://schemas.microsoft.com/office/drawing/2014/main" id="{D96D7247-1BCF-44A2-84D9-00887998D595}"/>
                </a:ext>
              </a:extLst>
            </p:cNvPr>
            <p:cNvSpPr>
              <a:spLocks noChangeShapeType="1"/>
            </p:cNvSpPr>
            <p:nvPr/>
          </p:nvSpPr>
          <p:spPr bwMode="auto">
            <a:xfrm>
              <a:off x="1968" y="2928"/>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27" name="Line 31">
              <a:extLst>
                <a:ext uri="{FF2B5EF4-FFF2-40B4-BE49-F238E27FC236}">
                  <a16:creationId xmlns:a16="http://schemas.microsoft.com/office/drawing/2014/main" id="{0ECD9136-A90E-4E5D-BB0D-48CB2C08A037}"/>
                </a:ext>
              </a:extLst>
            </p:cNvPr>
            <p:cNvSpPr>
              <a:spLocks noChangeShapeType="1"/>
            </p:cNvSpPr>
            <p:nvPr/>
          </p:nvSpPr>
          <p:spPr bwMode="auto">
            <a:xfrm flipV="1">
              <a:off x="1968" y="2832"/>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28" name="Line 32">
              <a:extLst>
                <a:ext uri="{FF2B5EF4-FFF2-40B4-BE49-F238E27FC236}">
                  <a16:creationId xmlns:a16="http://schemas.microsoft.com/office/drawing/2014/main" id="{DB70AFBA-E4B8-4092-AC82-D72DC8F16B2D}"/>
                </a:ext>
              </a:extLst>
            </p:cNvPr>
            <p:cNvSpPr>
              <a:spLocks noChangeShapeType="1"/>
            </p:cNvSpPr>
            <p:nvPr/>
          </p:nvSpPr>
          <p:spPr bwMode="auto">
            <a:xfrm>
              <a:off x="2160" y="2928"/>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29" name="Line 33">
              <a:extLst>
                <a:ext uri="{FF2B5EF4-FFF2-40B4-BE49-F238E27FC236}">
                  <a16:creationId xmlns:a16="http://schemas.microsoft.com/office/drawing/2014/main" id="{385DCEA7-6474-4B1A-ADAC-B03718B9C919}"/>
                </a:ext>
              </a:extLst>
            </p:cNvPr>
            <p:cNvSpPr>
              <a:spLocks noChangeShapeType="1"/>
            </p:cNvSpPr>
            <p:nvPr/>
          </p:nvSpPr>
          <p:spPr bwMode="auto">
            <a:xfrm flipV="1">
              <a:off x="2160" y="2832"/>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30" name="Line 34">
              <a:extLst>
                <a:ext uri="{FF2B5EF4-FFF2-40B4-BE49-F238E27FC236}">
                  <a16:creationId xmlns:a16="http://schemas.microsoft.com/office/drawing/2014/main" id="{224E352F-705F-4DFF-90F7-C4BBA7E83F8F}"/>
                </a:ext>
              </a:extLst>
            </p:cNvPr>
            <p:cNvSpPr>
              <a:spLocks noChangeShapeType="1"/>
            </p:cNvSpPr>
            <p:nvPr/>
          </p:nvSpPr>
          <p:spPr bwMode="auto">
            <a:xfrm>
              <a:off x="2352" y="2928"/>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31" name="Line 35">
              <a:extLst>
                <a:ext uri="{FF2B5EF4-FFF2-40B4-BE49-F238E27FC236}">
                  <a16:creationId xmlns:a16="http://schemas.microsoft.com/office/drawing/2014/main" id="{EF1149A4-1894-4CD9-8BA7-66465349C9CE}"/>
                </a:ext>
              </a:extLst>
            </p:cNvPr>
            <p:cNvSpPr>
              <a:spLocks noChangeShapeType="1"/>
            </p:cNvSpPr>
            <p:nvPr/>
          </p:nvSpPr>
          <p:spPr bwMode="auto">
            <a:xfrm flipV="1">
              <a:off x="2352" y="2832"/>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32" name="Line 36">
              <a:extLst>
                <a:ext uri="{FF2B5EF4-FFF2-40B4-BE49-F238E27FC236}">
                  <a16:creationId xmlns:a16="http://schemas.microsoft.com/office/drawing/2014/main" id="{0CDB9ED7-1FA6-4F9A-9851-DAD41C8B05C1}"/>
                </a:ext>
              </a:extLst>
            </p:cNvPr>
            <p:cNvSpPr>
              <a:spLocks noChangeShapeType="1"/>
            </p:cNvSpPr>
            <p:nvPr/>
          </p:nvSpPr>
          <p:spPr bwMode="auto">
            <a:xfrm>
              <a:off x="2544" y="2928"/>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33" name="Line 37">
              <a:extLst>
                <a:ext uri="{FF2B5EF4-FFF2-40B4-BE49-F238E27FC236}">
                  <a16:creationId xmlns:a16="http://schemas.microsoft.com/office/drawing/2014/main" id="{C3C7C8AA-2EE5-41F5-9BB3-366C2A0E68C2}"/>
                </a:ext>
              </a:extLst>
            </p:cNvPr>
            <p:cNvSpPr>
              <a:spLocks noChangeShapeType="1"/>
            </p:cNvSpPr>
            <p:nvPr/>
          </p:nvSpPr>
          <p:spPr bwMode="auto">
            <a:xfrm flipV="1">
              <a:off x="2544" y="2832"/>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34" name="Line 38">
              <a:extLst>
                <a:ext uri="{FF2B5EF4-FFF2-40B4-BE49-F238E27FC236}">
                  <a16:creationId xmlns:a16="http://schemas.microsoft.com/office/drawing/2014/main" id="{62023EA9-A55A-496C-A42E-C852A1E22D75}"/>
                </a:ext>
              </a:extLst>
            </p:cNvPr>
            <p:cNvSpPr>
              <a:spLocks noChangeShapeType="1"/>
            </p:cNvSpPr>
            <p:nvPr/>
          </p:nvSpPr>
          <p:spPr bwMode="auto">
            <a:xfrm>
              <a:off x="2736" y="2928"/>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35" name="Line 39">
              <a:extLst>
                <a:ext uri="{FF2B5EF4-FFF2-40B4-BE49-F238E27FC236}">
                  <a16:creationId xmlns:a16="http://schemas.microsoft.com/office/drawing/2014/main" id="{FDFFFC8A-1880-4093-B92F-AA9831E8231C}"/>
                </a:ext>
              </a:extLst>
            </p:cNvPr>
            <p:cNvSpPr>
              <a:spLocks noChangeShapeType="1"/>
            </p:cNvSpPr>
            <p:nvPr/>
          </p:nvSpPr>
          <p:spPr bwMode="auto">
            <a:xfrm flipV="1">
              <a:off x="2736" y="2832"/>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36" name="Line 40">
              <a:extLst>
                <a:ext uri="{FF2B5EF4-FFF2-40B4-BE49-F238E27FC236}">
                  <a16:creationId xmlns:a16="http://schemas.microsoft.com/office/drawing/2014/main" id="{CF61AEEC-105F-44D0-8A79-5897AEB5B6FD}"/>
                </a:ext>
              </a:extLst>
            </p:cNvPr>
            <p:cNvSpPr>
              <a:spLocks noChangeShapeType="1"/>
            </p:cNvSpPr>
            <p:nvPr/>
          </p:nvSpPr>
          <p:spPr bwMode="auto">
            <a:xfrm>
              <a:off x="2928" y="2928"/>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37" name="Line 41">
              <a:extLst>
                <a:ext uri="{FF2B5EF4-FFF2-40B4-BE49-F238E27FC236}">
                  <a16:creationId xmlns:a16="http://schemas.microsoft.com/office/drawing/2014/main" id="{1C905A04-23EB-44A0-8E10-E8CCC5FF7E8E}"/>
                </a:ext>
              </a:extLst>
            </p:cNvPr>
            <p:cNvSpPr>
              <a:spLocks noChangeShapeType="1"/>
            </p:cNvSpPr>
            <p:nvPr/>
          </p:nvSpPr>
          <p:spPr bwMode="auto">
            <a:xfrm flipV="1">
              <a:off x="2928" y="2832"/>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38" name="Line 42">
              <a:extLst>
                <a:ext uri="{FF2B5EF4-FFF2-40B4-BE49-F238E27FC236}">
                  <a16:creationId xmlns:a16="http://schemas.microsoft.com/office/drawing/2014/main" id="{3B03F74A-1CA5-4179-9821-7F21881FD5E6}"/>
                </a:ext>
              </a:extLst>
            </p:cNvPr>
            <p:cNvSpPr>
              <a:spLocks noChangeShapeType="1"/>
            </p:cNvSpPr>
            <p:nvPr/>
          </p:nvSpPr>
          <p:spPr bwMode="auto">
            <a:xfrm>
              <a:off x="3120" y="2928"/>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39" name="Line 43">
              <a:extLst>
                <a:ext uri="{FF2B5EF4-FFF2-40B4-BE49-F238E27FC236}">
                  <a16:creationId xmlns:a16="http://schemas.microsoft.com/office/drawing/2014/main" id="{135441FF-F0DA-400D-8AAD-97102E23460F}"/>
                </a:ext>
              </a:extLst>
            </p:cNvPr>
            <p:cNvSpPr>
              <a:spLocks noChangeShapeType="1"/>
            </p:cNvSpPr>
            <p:nvPr/>
          </p:nvSpPr>
          <p:spPr bwMode="auto">
            <a:xfrm flipV="1">
              <a:off x="3120" y="2832"/>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40" name="Text Box 44">
              <a:extLst>
                <a:ext uri="{FF2B5EF4-FFF2-40B4-BE49-F238E27FC236}">
                  <a16:creationId xmlns:a16="http://schemas.microsoft.com/office/drawing/2014/main" id="{BEF080F7-A620-419A-8459-EC6A1DBEBC2C}"/>
                </a:ext>
              </a:extLst>
            </p:cNvPr>
            <p:cNvSpPr txBox="1">
              <a:spLocks noChangeArrowheads="1"/>
            </p:cNvSpPr>
            <p:nvPr/>
          </p:nvSpPr>
          <p:spPr bwMode="auto">
            <a:xfrm>
              <a:off x="624" y="2899"/>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800" b="1">
                  <a:solidFill>
                    <a:schemeClr val="bg1"/>
                  </a:solidFill>
                  <a:latin typeface="Times New Roman" panose="02020603050405020304" pitchFamily="18" charset="0"/>
                </a:rPr>
                <a:t>3</a:t>
              </a:r>
              <a:endParaRPr kumimoji="1" lang="en-US" altLang="zh-CN" sz="2800">
                <a:latin typeface="Times New Roman" panose="02020603050405020304" pitchFamily="18" charset="0"/>
              </a:endParaRPr>
            </a:p>
          </p:txBody>
        </p:sp>
        <p:sp>
          <p:nvSpPr>
            <p:cNvPr id="132141" name="Text Box 45">
              <a:extLst>
                <a:ext uri="{FF2B5EF4-FFF2-40B4-BE49-F238E27FC236}">
                  <a16:creationId xmlns:a16="http://schemas.microsoft.com/office/drawing/2014/main" id="{7FE56504-83B8-4D40-8C44-C8888873C44F}"/>
                </a:ext>
              </a:extLst>
            </p:cNvPr>
            <p:cNvSpPr txBox="1">
              <a:spLocks noChangeArrowheads="1"/>
            </p:cNvSpPr>
            <p:nvPr/>
          </p:nvSpPr>
          <p:spPr bwMode="auto">
            <a:xfrm>
              <a:off x="1366" y="2899"/>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800" b="1">
                  <a:solidFill>
                    <a:schemeClr val="bg1"/>
                  </a:solidFill>
                  <a:latin typeface="Times New Roman" panose="02020603050405020304" pitchFamily="18" charset="0"/>
                </a:rPr>
                <a:t>7</a:t>
              </a:r>
              <a:endParaRPr kumimoji="1" lang="en-US" altLang="zh-CN" sz="2800">
                <a:latin typeface="Times New Roman" panose="02020603050405020304" pitchFamily="18" charset="0"/>
              </a:endParaRPr>
            </a:p>
          </p:txBody>
        </p:sp>
        <p:sp>
          <p:nvSpPr>
            <p:cNvPr id="132142" name="Text Box 46">
              <a:extLst>
                <a:ext uri="{FF2B5EF4-FFF2-40B4-BE49-F238E27FC236}">
                  <a16:creationId xmlns:a16="http://schemas.microsoft.com/office/drawing/2014/main" id="{253016F4-EA19-4DE4-B7EB-A28E82E98ECC}"/>
                </a:ext>
              </a:extLst>
            </p:cNvPr>
            <p:cNvSpPr txBox="1">
              <a:spLocks noChangeArrowheads="1"/>
            </p:cNvSpPr>
            <p:nvPr/>
          </p:nvSpPr>
          <p:spPr bwMode="auto">
            <a:xfrm>
              <a:off x="2874" y="2898"/>
              <a:ext cx="324"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600" b="1">
                  <a:solidFill>
                    <a:schemeClr val="bg1"/>
                  </a:solidFill>
                  <a:latin typeface="Times New Roman" panose="02020603050405020304" pitchFamily="18" charset="0"/>
                </a:rPr>
                <a:t>15</a:t>
              </a:r>
              <a:endParaRPr kumimoji="1" lang="en-US" altLang="zh-CN" sz="2600">
                <a:latin typeface="Times New Roman" panose="02020603050405020304" pitchFamily="18" charset="0"/>
              </a:endParaRPr>
            </a:p>
          </p:txBody>
        </p:sp>
        <p:sp>
          <p:nvSpPr>
            <p:cNvPr id="132143" name="Line 47">
              <a:extLst>
                <a:ext uri="{FF2B5EF4-FFF2-40B4-BE49-F238E27FC236}">
                  <a16:creationId xmlns:a16="http://schemas.microsoft.com/office/drawing/2014/main" id="{58A92B13-F20A-4518-B139-A81FA34C7B05}"/>
                </a:ext>
              </a:extLst>
            </p:cNvPr>
            <p:cNvSpPr>
              <a:spLocks noChangeShapeType="1"/>
            </p:cNvSpPr>
            <p:nvPr/>
          </p:nvSpPr>
          <p:spPr bwMode="auto">
            <a:xfrm>
              <a:off x="1680" y="3552"/>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44" name="Line 48">
              <a:extLst>
                <a:ext uri="{FF2B5EF4-FFF2-40B4-BE49-F238E27FC236}">
                  <a16:creationId xmlns:a16="http://schemas.microsoft.com/office/drawing/2014/main" id="{77AEA378-4C68-48BA-A710-03E955D4C344}"/>
                </a:ext>
              </a:extLst>
            </p:cNvPr>
            <p:cNvSpPr>
              <a:spLocks noChangeShapeType="1"/>
            </p:cNvSpPr>
            <p:nvPr/>
          </p:nvSpPr>
          <p:spPr bwMode="auto">
            <a:xfrm flipV="1">
              <a:off x="1680" y="3456"/>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45" name="Line 49">
              <a:extLst>
                <a:ext uri="{FF2B5EF4-FFF2-40B4-BE49-F238E27FC236}">
                  <a16:creationId xmlns:a16="http://schemas.microsoft.com/office/drawing/2014/main" id="{A33774A9-F359-4738-8745-FD18FA7136B3}"/>
                </a:ext>
              </a:extLst>
            </p:cNvPr>
            <p:cNvSpPr>
              <a:spLocks noChangeShapeType="1"/>
            </p:cNvSpPr>
            <p:nvPr/>
          </p:nvSpPr>
          <p:spPr bwMode="auto">
            <a:xfrm>
              <a:off x="1872" y="3552"/>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46" name="Line 50">
              <a:extLst>
                <a:ext uri="{FF2B5EF4-FFF2-40B4-BE49-F238E27FC236}">
                  <a16:creationId xmlns:a16="http://schemas.microsoft.com/office/drawing/2014/main" id="{CA127930-1F65-45C8-97AE-95EAD9E96660}"/>
                </a:ext>
              </a:extLst>
            </p:cNvPr>
            <p:cNvSpPr>
              <a:spLocks noChangeShapeType="1"/>
            </p:cNvSpPr>
            <p:nvPr/>
          </p:nvSpPr>
          <p:spPr bwMode="auto">
            <a:xfrm flipV="1">
              <a:off x="1872" y="3456"/>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47" name="Line 51">
              <a:extLst>
                <a:ext uri="{FF2B5EF4-FFF2-40B4-BE49-F238E27FC236}">
                  <a16:creationId xmlns:a16="http://schemas.microsoft.com/office/drawing/2014/main" id="{449F54E5-5150-4671-8B3E-5954203FAC4E}"/>
                </a:ext>
              </a:extLst>
            </p:cNvPr>
            <p:cNvSpPr>
              <a:spLocks noChangeShapeType="1"/>
            </p:cNvSpPr>
            <p:nvPr/>
          </p:nvSpPr>
          <p:spPr bwMode="auto">
            <a:xfrm>
              <a:off x="2064" y="3552"/>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48" name="Line 52">
              <a:extLst>
                <a:ext uri="{FF2B5EF4-FFF2-40B4-BE49-F238E27FC236}">
                  <a16:creationId xmlns:a16="http://schemas.microsoft.com/office/drawing/2014/main" id="{D75DBF49-3F8B-4DFA-B371-4720E027CBFC}"/>
                </a:ext>
              </a:extLst>
            </p:cNvPr>
            <p:cNvSpPr>
              <a:spLocks noChangeShapeType="1"/>
            </p:cNvSpPr>
            <p:nvPr/>
          </p:nvSpPr>
          <p:spPr bwMode="auto">
            <a:xfrm flipV="1">
              <a:off x="2064" y="3456"/>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49" name="Line 53">
              <a:extLst>
                <a:ext uri="{FF2B5EF4-FFF2-40B4-BE49-F238E27FC236}">
                  <a16:creationId xmlns:a16="http://schemas.microsoft.com/office/drawing/2014/main" id="{12F626DB-BBE8-4C4E-AC46-AC5E0238ABC6}"/>
                </a:ext>
              </a:extLst>
            </p:cNvPr>
            <p:cNvSpPr>
              <a:spLocks noChangeShapeType="1"/>
            </p:cNvSpPr>
            <p:nvPr/>
          </p:nvSpPr>
          <p:spPr bwMode="auto">
            <a:xfrm>
              <a:off x="2256" y="3552"/>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50" name="Line 54">
              <a:extLst>
                <a:ext uri="{FF2B5EF4-FFF2-40B4-BE49-F238E27FC236}">
                  <a16:creationId xmlns:a16="http://schemas.microsoft.com/office/drawing/2014/main" id="{84E5A350-F5B7-4EDF-9471-0AF90AA1E2C8}"/>
                </a:ext>
              </a:extLst>
            </p:cNvPr>
            <p:cNvSpPr>
              <a:spLocks noChangeShapeType="1"/>
            </p:cNvSpPr>
            <p:nvPr/>
          </p:nvSpPr>
          <p:spPr bwMode="auto">
            <a:xfrm flipV="1">
              <a:off x="2256" y="3456"/>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51" name="Line 55">
              <a:extLst>
                <a:ext uri="{FF2B5EF4-FFF2-40B4-BE49-F238E27FC236}">
                  <a16:creationId xmlns:a16="http://schemas.microsoft.com/office/drawing/2014/main" id="{AFCD1F27-E06E-49FD-BF9E-F8AF6D173C7D}"/>
                </a:ext>
              </a:extLst>
            </p:cNvPr>
            <p:cNvSpPr>
              <a:spLocks noChangeShapeType="1"/>
            </p:cNvSpPr>
            <p:nvPr/>
          </p:nvSpPr>
          <p:spPr bwMode="auto">
            <a:xfrm>
              <a:off x="2448" y="3552"/>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52" name="Line 56">
              <a:extLst>
                <a:ext uri="{FF2B5EF4-FFF2-40B4-BE49-F238E27FC236}">
                  <a16:creationId xmlns:a16="http://schemas.microsoft.com/office/drawing/2014/main" id="{CE7336AE-ABD1-4D37-A1D4-21E074779AA6}"/>
                </a:ext>
              </a:extLst>
            </p:cNvPr>
            <p:cNvSpPr>
              <a:spLocks noChangeShapeType="1"/>
            </p:cNvSpPr>
            <p:nvPr/>
          </p:nvSpPr>
          <p:spPr bwMode="auto">
            <a:xfrm flipV="1">
              <a:off x="2448" y="3456"/>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53" name="Line 57">
              <a:extLst>
                <a:ext uri="{FF2B5EF4-FFF2-40B4-BE49-F238E27FC236}">
                  <a16:creationId xmlns:a16="http://schemas.microsoft.com/office/drawing/2014/main" id="{C6FB463A-ABDB-487B-AD5F-55EFD1C1BF1C}"/>
                </a:ext>
              </a:extLst>
            </p:cNvPr>
            <p:cNvSpPr>
              <a:spLocks noChangeShapeType="1"/>
            </p:cNvSpPr>
            <p:nvPr/>
          </p:nvSpPr>
          <p:spPr bwMode="auto">
            <a:xfrm>
              <a:off x="2640" y="3552"/>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54" name="Line 58">
              <a:extLst>
                <a:ext uri="{FF2B5EF4-FFF2-40B4-BE49-F238E27FC236}">
                  <a16:creationId xmlns:a16="http://schemas.microsoft.com/office/drawing/2014/main" id="{307724C0-1E7A-414D-8857-41DC9F38CE00}"/>
                </a:ext>
              </a:extLst>
            </p:cNvPr>
            <p:cNvSpPr>
              <a:spLocks noChangeShapeType="1"/>
            </p:cNvSpPr>
            <p:nvPr/>
          </p:nvSpPr>
          <p:spPr bwMode="auto">
            <a:xfrm flipV="1">
              <a:off x="2640" y="3456"/>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55" name="Line 59">
              <a:extLst>
                <a:ext uri="{FF2B5EF4-FFF2-40B4-BE49-F238E27FC236}">
                  <a16:creationId xmlns:a16="http://schemas.microsoft.com/office/drawing/2014/main" id="{E57874D8-B018-43F0-8135-A28DA79399EE}"/>
                </a:ext>
              </a:extLst>
            </p:cNvPr>
            <p:cNvSpPr>
              <a:spLocks noChangeShapeType="1"/>
            </p:cNvSpPr>
            <p:nvPr/>
          </p:nvSpPr>
          <p:spPr bwMode="auto">
            <a:xfrm flipV="1">
              <a:off x="2832" y="3456"/>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56" name="Line 60">
              <a:extLst>
                <a:ext uri="{FF2B5EF4-FFF2-40B4-BE49-F238E27FC236}">
                  <a16:creationId xmlns:a16="http://schemas.microsoft.com/office/drawing/2014/main" id="{6DB9A4E1-DD1B-4A1F-9221-93B6598EAB30}"/>
                </a:ext>
              </a:extLst>
            </p:cNvPr>
            <p:cNvSpPr>
              <a:spLocks noChangeShapeType="1"/>
            </p:cNvSpPr>
            <p:nvPr/>
          </p:nvSpPr>
          <p:spPr bwMode="auto">
            <a:xfrm>
              <a:off x="3024" y="3552"/>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57" name="Line 61">
              <a:extLst>
                <a:ext uri="{FF2B5EF4-FFF2-40B4-BE49-F238E27FC236}">
                  <a16:creationId xmlns:a16="http://schemas.microsoft.com/office/drawing/2014/main" id="{0111C5BF-C5CD-4A01-900A-D8977148BE2D}"/>
                </a:ext>
              </a:extLst>
            </p:cNvPr>
            <p:cNvSpPr>
              <a:spLocks noChangeShapeType="1"/>
            </p:cNvSpPr>
            <p:nvPr/>
          </p:nvSpPr>
          <p:spPr bwMode="auto">
            <a:xfrm flipV="1">
              <a:off x="3024" y="3456"/>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58" name="Line 62">
              <a:extLst>
                <a:ext uri="{FF2B5EF4-FFF2-40B4-BE49-F238E27FC236}">
                  <a16:creationId xmlns:a16="http://schemas.microsoft.com/office/drawing/2014/main" id="{8EC0A247-9033-4FA3-9DD4-CC982F118067}"/>
                </a:ext>
              </a:extLst>
            </p:cNvPr>
            <p:cNvSpPr>
              <a:spLocks noChangeShapeType="1"/>
            </p:cNvSpPr>
            <p:nvPr/>
          </p:nvSpPr>
          <p:spPr bwMode="auto">
            <a:xfrm>
              <a:off x="3216" y="3552"/>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59" name="Line 63">
              <a:extLst>
                <a:ext uri="{FF2B5EF4-FFF2-40B4-BE49-F238E27FC236}">
                  <a16:creationId xmlns:a16="http://schemas.microsoft.com/office/drawing/2014/main" id="{940EF018-07D5-40F1-9646-675927BC0876}"/>
                </a:ext>
              </a:extLst>
            </p:cNvPr>
            <p:cNvSpPr>
              <a:spLocks noChangeShapeType="1"/>
            </p:cNvSpPr>
            <p:nvPr/>
          </p:nvSpPr>
          <p:spPr bwMode="auto">
            <a:xfrm flipV="1">
              <a:off x="3216" y="3456"/>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60" name="Line 64">
              <a:extLst>
                <a:ext uri="{FF2B5EF4-FFF2-40B4-BE49-F238E27FC236}">
                  <a16:creationId xmlns:a16="http://schemas.microsoft.com/office/drawing/2014/main" id="{F0C3DCD1-781B-4E40-8F22-06613C58A495}"/>
                </a:ext>
              </a:extLst>
            </p:cNvPr>
            <p:cNvSpPr>
              <a:spLocks noChangeShapeType="1"/>
            </p:cNvSpPr>
            <p:nvPr/>
          </p:nvSpPr>
          <p:spPr bwMode="auto">
            <a:xfrm>
              <a:off x="3408" y="3552"/>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61" name="Line 65">
              <a:extLst>
                <a:ext uri="{FF2B5EF4-FFF2-40B4-BE49-F238E27FC236}">
                  <a16:creationId xmlns:a16="http://schemas.microsoft.com/office/drawing/2014/main" id="{992A0334-CEE6-4C4E-9320-71BB780FB0D1}"/>
                </a:ext>
              </a:extLst>
            </p:cNvPr>
            <p:cNvSpPr>
              <a:spLocks noChangeShapeType="1"/>
            </p:cNvSpPr>
            <p:nvPr/>
          </p:nvSpPr>
          <p:spPr bwMode="auto">
            <a:xfrm flipV="1">
              <a:off x="3408" y="3456"/>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62" name="Line 66">
              <a:extLst>
                <a:ext uri="{FF2B5EF4-FFF2-40B4-BE49-F238E27FC236}">
                  <a16:creationId xmlns:a16="http://schemas.microsoft.com/office/drawing/2014/main" id="{E0728209-D331-4AC0-AEFD-FD95BD3644D0}"/>
                </a:ext>
              </a:extLst>
            </p:cNvPr>
            <p:cNvSpPr>
              <a:spLocks noChangeShapeType="1"/>
            </p:cNvSpPr>
            <p:nvPr/>
          </p:nvSpPr>
          <p:spPr bwMode="auto">
            <a:xfrm>
              <a:off x="2832" y="3552"/>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66" name="Line 70">
              <a:extLst>
                <a:ext uri="{FF2B5EF4-FFF2-40B4-BE49-F238E27FC236}">
                  <a16:creationId xmlns:a16="http://schemas.microsoft.com/office/drawing/2014/main" id="{0C55A4A3-5478-45C9-A245-18400AC88C5A}"/>
                </a:ext>
              </a:extLst>
            </p:cNvPr>
            <p:cNvSpPr>
              <a:spLocks noChangeShapeType="1"/>
            </p:cNvSpPr>
            <p:nvPr/>
          </p:nvSpPr>
          <p:spPr bwMode="auto">
            <a:xfrm>
              <a:off x="3600" y="3552"/>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67" name="Line 71">
              <a:extLst>
                <a:ext uri="{FF2B5EF4-FFF2-40B4-BE49-F238E27FC236}">
                  <a16:creationId xmlns:a16="http://schemas.microsoft.com/office/drawing/2014/main" id="{38793671-CFFD-4238-8097-6925B19ACC98}"/>
                </a:ext>
              </a:extLst>
            </p:cNvPr>
            <p:cNvSpPr>
              <a:spLocks noChangeShapeType="1"/>
            </p:cNvSpPr>
            <p:nvPr/>
          </p:nvSpPr>
          <p:spPr bwMode="auto">
            <a:xfrm flipV="1">
              <a:off x="3600" y="3456"/>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68" name="Line 72">
              <a:extLst>
                <a:ext uri="{FF2B5EF4-FFF2-40B4-BE49-F238E27FC236}">
                  <a16:creationId xmlns:a16="http://schemas.microsoft.com/office/drawing/2014/main" id="{30C51B72-F69A-4D47-A6A6-644AAEE95FA1}"/>
                </a:ext>
              </a:extLst>
            </p:cNvPr>
            <p:cNvSpPr>
              <a:spLocks noChangeShapeType="1"/>
            </p:cNvSpPr>
            <p:nvPr/>
          </p:nvSpPr>
          <p:spPr bwMode="auto">
            <a:xfrm>
              <a:off x="3792" y="3552"/>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69" name="Line 73">
              <a:extLst>
                <a:ext uri="{FF2B5EF4-FFF2-40B4-BE49-F238E27FC236}">
                  <a16:creationId xmlns:a16="http://schemas.microsoft.com/office/drawing/2014/main" id="{6D9D1110-6A3D-41F4-B771-A7222598C611}"/>
                </a:ext>
              </a:extLst>
            </p:cNvPr>
            <p:cNvSpPr>
              <a:spLocks noChangeShapeType="1"/>
            </p:cNvSpPr>
            <p:nvPr/>
          </p:nvSpPr>
          <p:spPr bwMode="auto">
            <a:xfrm flipV="1">
              <a:off x="3792" y="3456"/>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70" name="Line 74">
              <a:extLst>
                <a:ext uri="{FF2B5EF4-FFF2-40B4-BE49-F238E27FC236}">
                  <a16:creationId xmlns:a16="http://schemas.microsoft.com/office/drawing/2014/main" id="{AA8AFAD4-8924-457B-B8B3-A82458FA71FB}"/>
                </a:ext>
              </a:extLst>
            </p:cNvPr>
            <p:cNvSpPr>
              <a:spLocks noChangeShapeType="1"/>
            </p:cNvSpPr>
            <p:nvPr/>
          </p:nvSpPr>
          <p:spPr bwMode="auto">
            <a:xfrm>
              <a:off x="3984" y="3552"/>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71" name="Line 75">
              <a:extLst>
                <a:ext uri="{FF2B5EF4-FFF2-40B4-BE49-F238E27FC236}">
                  <a16:creationId xmlns:a16="http://schemas.microsoft.com/office/drawing/2014/main" id="{BD2083FE-41E4-4123-8C98-ED36DA971E91}"/>
                </a:ext>
              </a:extLst>
            </p:cNvPr>
            <p:cNvSpPr>
              <a:spLocks noChangeShapeType="1"/>
            </p:cNvSpPr>
            <p:nvPr/>
          </p:nvSpPr>
          <p:spPr bwMode="auto">
            <a:xfrm flipV="1">
              <a:off x="3984" y="3456"/>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72" name="Line 76">
              <a:extLst>
                <a:ext uri="{FF2B5EF4-FFF2-40B4-BE49-F238E27FC236}">
                  <a16:creationId xmlns:a16="http://schemas.microsoft.com/office/drawing/2014/main" id="{9FD3D49D-C62A-43B4-8579-4315EF4A9CB7}"/>
                </a:ext>
              </a:extLst>
            </p:cNvPr>
            <p:cNvSpPr>
              <a:spLocks noChangeShapeType="1"/>
            </p:cNvSpPr>
            <p:nvPr/>
          </p:nvSpPr>
          <p:spPr bwMode="auto">
            <a:xfrm>
              <a:off x="4176" y="3552"/>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73" name="Line 77">
              <a:extLst>
                <a:ext uri="{FF2B5EF4-FFF2-40B4-BE49-F238E27FC236}">
                  <a16:creationId xmlns:a16="http://schemas.microsoft.com/office/drawing/2014/main" id="{B7AA24C6-29A5-4E85-9C9C-FFF742C56E8F}"/>
                </a:ext>
              </a:extLst>
            </p:cNvPr>
            <p:cNvSpPr>
              <a:spLocks noChangeShapeType="1"/>
            </p:cNvSpPr>
            <p:nvPr/>
          </p:nvSpPr>
          <p:spPr bwMode="auto">
            <a:xfrm flipV="1">
              <a:off x="4176" y="3456"/>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74" name="Line 78">
              <a:extLst>
                <a:ext uri="{FF2B5EF4-FFF2-40B4-BE49-F238E27FC236}">
                  <a16:creationId xmlns:a16="http://schemas.microsoft.com/office/drawing/2014/main" id="{ED338C17-C04B-4AB6-B182-8FD131E34804}"/>
                </a:ext>
              </a:extLst>
            </p:cNvPr>
            <p:cNvSpPr>
              <a:spLocks noChangeShapeType="1"/>
            </p:cNvSpPr>
            <p:nvPr/>
          </p:nvSpPr>
          <p:spPr bwMode="auto">
            <a:xfrm>
              <a:off x="4368" y="3552"/>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75" name="Line 79">
              <a:extLst>
                <a:ext uri="{FF2B5EF4-FFF2-40B4-BE49-F238E27FC236}">
                  <a16:creationId xmlns:a16="http://schemas.microsoft.com/office/drawing/2014/main" id="{BD46E8FD-A5A5-40AC-B92A-9783443F72D3}"/>
                </a:ext>
              </a:extLst>
            </p:cNvPr>
            <p:cNvSpPr>
              <a:spLocks noChangeShapeType="1"/>
            </p:cNvSpPr>
            <p:nvPr/>
          </p:nvSpPr>
          <p:spPr bwMode="auto">
            <a:xfrm flipV="1">
              <a:off x="4368" y="3456"/>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76" name="Line 80">
              <a:extLst>
                <a:ext uri="{FF2B5EF4-FFF2-40B4-BE49-F238E27FC236}">
                  <a16:creationId xmlns:a16="http://schemas.microsoft.com/office/drawing/2014/main" id="{21111A10-AA13-4D40-AD76-83F3DCF453F7}"/>
                </a:ext>
              </a:extLst>
            </p:cNvPr>
            <p:cNvSpPr>
              <a:spLocks noChangeShapeType="1"/>
            </p:cNvSpPr>
            <p:nvPr/>
          </p:nvSpPr>
          <p:spPr bwMode="auto">
            <a:xfrm>
              <a:off x="4560" y="3552"/>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77" name="Line 81">
              <a:extLst>
                <a:ext uri="{FF2B5EF4-FFF2-40B4-BE49-F238E27FC236}">
                  <a16:creationId xmlns:a16="http://schemas.microsoft.com/office/drawing/2014/main" id="{8362E0E7-C929-40D5-9C99-4C905830A54D}"/>
                </a:ext>
              </a:extLst>
            </p:cNvPr>
            <p:cNvSpPr>
              <a:spLocks noChangeShapeType="1"/>
            </p:cNvSpPr>
            <p:nvPr/>
          </p:nvSpPr>
          <p:spPr bwMode="auto">
            <a:xfrm flipV="1">
              <a:off x="4560" y="3456"/>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78" name="Text Box 82">
              <a:extLst>
                <a:ext uri="{FF2B5EF4-FFF2-40B4-BE49-F238E27FC236}">
                  <a16:creationId xmlns:a16="http://schemas.microsoft.com/office/drawing/2014/main" id="{D6F54068-FB12-4DE6-B6AA-68C1ABA656B2}"/>
                </a:ext>
              </a:extLst>
            </p:cNvPr>
            <p:cNvSpPr txBox="1">
              <a:spLocks noChangeArrowheads="1"/>
            </p:cNvSpPr>
            <p:nvPr/>
          </p:nvSpPr>
          <p:spPr bwMode="auto">
            <a:xfrm>
              <a:off x="4325" y="3522"/>
              <a:ext cx="324"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600" b="1">
                  <a:solidFill>
                    <a:schemeClr val="bg1"/>
                  </a:solidFill>
                  <a:latin typeface="Times New Roman" panose="02020603050405020304" pitchFamily="18" charset="0"/>
                </a:rPr>
                <a:t>31</a:t>
              </a:r>
              <a:endParaRPr kumimoji="1" lang="en-US" altLang="zh-CN" sz="2600">
                <a:latin typeface="Times New Roman" panose="02020603050405020304" pitchFamily="18" charset="0"/>
              </a:endParaRPr>
            </a:p>
          </p:txBody>
        </p:sp>
      </p:grpSp>
    </p:spTree>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4">
            <a:extLst>
              <a:ext uri="{FF2B5EF4-FFF2-40B4-BE49-F238E27FC236}">
                <a16:creationId xmlns:a16="http://schemas.microsoft.com/office/drawing/2014/main" id="{07BA7467-2B66-4403-88C8-D4B6BB8EF8D2}"/>
              </a:ext>
            </a:extLst>
          </p:cNvPr>
          <p:cNvSpPr>
            <a:spLocks noGrp="1"/>
          </p:cNvSpPr>
          <p:nvPr>
            <p:ph type="sldNum" sz="quarter" idx="11"/>
          </p:nvPr>
        </p:nvSpPr>
        <p:spPr/>
        <p:txBody>
          <a:bodyPr/>
          <a:lstStyle/>
          <a:p>
            <a:fld id="{8475E770-30C7-4452-BA57-088607FFC009}" type="slidenum">
              <a:rPr lang="en-US" altLang="zh-CN"/>
              <a:pPr/>
              <a:t>25</a:t>
            </a:fld>
            <a:endParaRPr lang="en-US" altLang="zh-CN"/>
          </a:p>
        </p:txBody>
      </p:sp>
      <p:sp>
        <p:nvSpPr>
          <p:cNvPr id="133145" name="Rectangle 25">
            <a:extLst>
              <a:ext uri="{FF2B5EF4-FFF2-40B4-BE49-F238E27FC236}">
                <a16:creationId xmlns:a16="http://schemas.microsoft.com/office/drawing/2014/main" id="{029342FE-BB8A-4924-8EED-9E94A2D17185}"/>
              </a:ext>
            </a:extLst>
          </p:cNvPr>
          <p:cNvSpPr>
            <a:spLocks noGrp="1" noChangeArrowheads="1"/>
          </p:cNvSpPr>
          <p:nvPr>
            <p:ph type="body" idx="1"/>
          </p:nvPr>
        </p:nvSpPr>
        <p:spPr>
          <a:xfrm>
            <a:off x="647700" y="1412875"/>
            <a:ext cx="8101013" cy="1584325"/>
          </a:xfrm>
        </p:spPr>
        <p:txBody>
          <a:bodyPr/>
          <a:lstStyle/>
          <a:p>
            <a:pPr>
              <a:lnSpc>
                <a:spcPct val="105000"/>
              </a:lnSpc>
              <a:buClr>
                <a:srgbClr val="800080"/>
              </a:buClr>
              <a:buSzPct val="50000"/>
            </a:pPr>
            <a:r>
              <a:rPr lang="zh-CN" altLang="en-US" sz="3000" b="1">
                <a:latin typeface="Times New Roman" panose="02020603050405020304" pitchFamily="18" charset="0"/>
                <a:ea typeface="仿宋_GB2312" pitchFamily="49" charset="-122"/>
              </a:rPr>
              <a:t>二叉树结点定义：每个结点有</a:t>
            </a:r>
            <a:r>
              <a:rPr lang="en-US" altLang="zh-CN" sz="3000" b="1">
                <a:latin typeface="Times New Roman" panose="02020603050405020304" pitchFamily="18" charset="0"/>
                <a:ea typeface="仿宋_GB2312" pitchFamily="49" charset="-122"/>
              </a:rPr>
              <a:t>3</a:t>
            </a:r>
            <a:r>
              <a:rPr lang="zh-CN" altLang="en-US" sz="3000" b="1">
                <a:latin typeface="Times New Roman" panose="02020603050405020304" pitchFamily="18" charset="0"/>
                <a:ea typeface="仿宋_GB2312" pitchFamily="49" charset="-122"/>
              </a:rPr>
              <a:t>个数据成员，</a:t>
            </a:r>
            <a:r>
              <a:rPr lang="en-US" altLang="zh-CN" sz="3000" b="1">
                <a:solidFill>
                  <a:schemeClr val="tx2"/>
                </a:solidFill>
                <a:latin typeface="Times New Roman" panose="02020603050405020304" pitchFamily="18" charset="0"/>
                <a:ea typeface="仿宋_GB2312" pitchFamily="49" charset="-122"/>
              </a:rPr>
              <a:t>data</a:t>
            </a:r>
            <a:r>
              <a:rPr lang="zh-CN" altLang="en-US" sz="3000" b="1">
                <a:latin typeface="Times New Roman" panose="02020603050405020304" pitchFamily="18" charset="0"/>
                <a:ea typeface="仿宋_GB2312" pitchFamily="49" charset="-122"/>
              </a:rPr>
              <a:t>域存储结点数据，</a:t>
            </a:r>
            <a:r>
              <a:rPr lang="en-US" altLang="zh-CN" sz="3000" b="1">
                <a:solidFill>
                  <a:schemeClr val="tx2"/>
                </a:solidFill>
                <a:latin typeface="Times New Roman" panose="02020603050405020304" pitchFamily="18" charset="0"/>
                <a:ea typeface="仿宋_GB2312" pitchFamily="49" charset="-122"/>
              </a:rPr>
              <a:t>leftChild</a:t>
            </a:r>
            <a:r>
              <a:rPr lang="zh-CN" altLang="en-US" sz="3000" b="1">
                <a:latin typeface="Times New Roman" panose="02020603050405020304" pitchFamily="18" charset="0"/>
                <a:ea typeface="仿宋_GB2312" pitchFamily="49" charset="-122"/>
              </a:rPr>
              <a:t>和</a:t>
            </a:r>
            <a:r>
              <a:rPr lang="en-US" altLang="zh-CN" sz="3000" b="1">
                <a:solidFill>
                  <a:schemeClr val="tx2"/>
                </a:solidFill>
                <a:latin typeface="Times New Roman" panose="02020603050405020304" pitchFamily="18" charset="0"/>
                <a:ea typeface="仿宋_GB2312" pitchFamily="49" charset="-122"/>
              </a:rPr>
              <a:t>rightChild</a:t>
            </a:r>
            <a:r>
              <a:rPr lang="zh-CN" altLang="en-US" sz="3000" b="1">
                <a:latin typeface="Times New Roman" panose="02020603050405020304" pitchFamily="18" charset="0"/>
                <a:ea typeface="仿宋_GB2312" pitchFamily="49" charset="-122"/>
              </a:rPr>
              <a:t>分别存放指向左子女和右子女的指针。</a:t>
            </a:r>
          </a:p>
        </p:txBody>
      </p:sp>
      <p:grpSp>
        <p:nvGrpSpPr>
          <p:cNvPr id="133146" name="Group 26">
            <a:extLst>
              <a:ext uri="{FF2B5EF4-FFF2-40B4-BE49-F238E27FC236}">
                <a16:creationId xmlns:a16="http://schemas.microsoft.com/office/drawing/2014/main" id="{B6CC9855-F891-4637-9A82-A45EBD3C79DC}"/>
              </a:ext>
            </a:extLst>
          </p:cNvPr>
          <p:cNvGrpSpPr>
            <a:grpSpLocks/>
          </p:cNvGrpSpPr>
          <p:nvPr/>
        </p:nvGrpSpPr>
        <p:grpSpPr bwMode="auto">
          <a:xfrm>
            <a:off x="2160588" y="3152775"/>
            <a:ext cx="5256212" cy="2868613"/>
            <a:chOff x="1134" y="1056"/>
            <a:chExt cx="3311" cy="1807"/>
          </a:xfrm>
        </p:grpSpPr>
        <p:sp>
          <p:nvSpPr>
            <p:cNvPr id="133123" name="Rectangle 3">
              <a:extLst>
                <a:ext uri="{FF2B5EF4-FFF2-40B4-BE49-F238E27FC236}">
                  <a16:creationId xmlns:a16="http://schemas.microsoft.com/office/drawing/2014/main" id="{46A206E5-6241-4264-94B4-EFAEBA0875F7}"/>
                </a:ext>
              </a:extLst>
            </p:cNvPr>
            <p:cNvSpPr>
              <a:spLocks noChangeArrowheads="1"/>
            </p:cNvSpPr>
            <p:nvPr/>
          </p:nvSpPr>
          <p:spPr bwMode="auto">
            <a:xfrm>
              <a:off x="1270" y="1152"/>
              <a:ext cx="2877" cy="396"/>
            </a:xfrm>
            <a:prstGeom prst="rect">
              <a:avLst/>
            </a:prstGeom>
            <a:solidFill>
              <a:schemeClr val="bg1"/>
            </a:solidFill>
            <a:ln w="38100">
              <a:miter lim="800000"/>
              <a:headEnd/>
              <a:tailEnd/>
            </a:ln>
            <a:effectLst/>
            <a:scene3d>
              <a:camera prst="legacyObliqueTopRight"/>
              <a:lightRig rig="legacyFlat3" dir="b"/>
            </a:scene3d>
            <a:sp3d extrusionH="4302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133124" name="Text Box 4">
              <a:extLst>
                <a:ext uri="{FF2B5EF4-FFF2-40B4-BE49-F238E27FC236}">
                  <a16:creationId xmlns:a16="http://schemas.microsoft.com/office/drawing/2014/main" id="{C360D61E-F0FE-484F-B18B-3E04F8DB3022}"/>
                </a:ext>
              </a:extLst>
            </p:cNvPr>
            <p:cNvSpPr txBox="1">
              <a:spLocks noChangeArrowheads="1"/>
            </p:cNvSpPr>
            <p:nvPr/>
          </p:nvSpPr>
          <p:spPr bwMode="auto">
            <a:xfrm>
              <a:off x="1323" y="1152"/>
              <a:ext cx="273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rPr>
                <a:t>leftChild   data   rightChild</a:t>
              </a:r>
              <a:endParaRPr kumimoji="1" lang="en-US" altLang="zh-CN" sz="2400">
                <a:latin typeface="Times New Roman" panose="02020603050405020304" pitchFamily="18" charset="0"/>
              </a:endParaRPr>
            </a:p>
          </p:txBody>
        </p:sp>
        <p:sp>
          <p:nvSpPr>
            <p:cNvPr id="133125" name="Line 5">
              <a:extLst>
                <a:ext uri="{FF2B5EF4-FFF2-40B4-BE49-F238E27FC236}">
                  <a16:creationId xmlns:a16="http://schemas.microsoft.com/office/drawing/2014/main" id="{408B6B65-11B8-4BAE-89A3-EAE121B55BD5}"/>
                </a:ext>
              </a:extLst>
            </p:cNvPr>
            <p:cNvSpPr>
              <a:spLocks noChangeShapeType="1"/>
            </p:cNvSpPr>
            <p:nvPr/>
          </p:nvSpPr>
          <p:spPr bwMode="auto">
            <a:xfrm flipH="1" flipV="1">
              <a:off x="2290" y="1162"/>
              <a:ext cx="0" cy="386"/>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26" name="Line 6">
              <a:extLst>
                <a:ext uri="{FF2B5EF4-FFF2-40B4-BE49-F238E27FC236}">
                  <a16:creationId xmlns:a16="http://schemas.microsoft.com/office/drawing/2014/main" id="{663664A3-6408-4402-8253-59EAFEAD1535}"/>
                </a:ext>
              </a:extLst>
            </p:cNvPr>
            <p:cNvSpPr>
              <a:spLocks noChangeShapeType="1"/>
            </p:cNvSpPr>
            <p:nvPr/>
          </p:nvSpPr>
          <p:spPr bwMode="auto">
            <a:xfrm flipV="1">
              <a:off x="2880" y="1152"/>
              <a:ext cx="0" cy="396"/>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27" name="Line 7">
              <a:extLst>
                <a:ext uri="{FF2B5EF4-FFF2-40B4-BE49-F238E27FC236}">
                  <a16:creationId xmlns:a16="http://schemas.microsoft.com/office/drawing/2014/main" id="{B84EDDB9-79FD-4924-AAC4-BD59A76F03B5}"/>
                </a:ext>
              </a:extLst>
            </p:cNvPr>
            <p:cNvSpPr>
              <a:spLocks noChangeShapeType="1"/>
            </p:cNvSpPr>
            <p:nvPr/>
          </p:nvSpPr>
          <p:spPr bwMode="auto">
            <a:xfrm flipV="1">
              <a:off x="2290" y="1066"/>
              <a:ext cx="96" cy="96"/>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28" name="Line 8">
              <a:extLst>
                <a:ext uri="{FF2B5EF4-FFF2-40B4-BE49-F238E27FC236}">
                  <a16:creationId xmlns:a16="http://schemas.microsoft.com/office/drawing/2014/main" id="{67E90656-3079-4068-B9E7-EB5729A15A50}"/>
                </a:ext>
              </a:extLst>
            </p:cNvPr>
            <p:cNvSpPr>
              <a:spLocks noChangeShapeType="1"/>
            </p:cNvSpPr>
            <p:nvPr/>
          </p:nvSpPr>
          <p:spPr bwMode="auto">
            <a:xfrm flipV="1">
              <a:off x="2880" y="1056"/>
              <a:ext cx="96" cy="96"/>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29" name="AutoShape 9">
              <a:extLst>
                <a:ext uri="{FF2B5EF4-FFF2-40B4-BE49-F238E27FC236}">
                  <a16:creationId xmlns:a16="http://schemas.microsoft.com/office/drawing/2014/main" id="{F95FE425-784E-42D0-8CFE-F5AAB531C362}"/>
                </a:ext>
              </a:extLst>
            </p:cNvPr>
            <p:cNvSpPr>
              <a:spLocks noChangeArrowheads="1"/>
            </p:cNvSpPr>
            <p:nvPr/>
          </p:nvSpPr>
          <p:spPr bwMode="auto">
            <a:xfrm>
              <a:off x="1968" y="1968"/>
              <a:ext cx="1584" cy="283"/>
            </a:xfrm>
            <a:prstGeom prst="roundRect">
              <a:avLst>
                <a:gd name="adj" fmla="val 16667"/>
              </a:avLst>
            </a:prstGeom>
            <a:solidFill>
              <a:schemeClr val="bg1"/>
            </a:solidFill>
            <a:ln w="38100">
              <a:round/>
              <a:headEnd/>
              <a:tailEnd/>
            </a:ln>
            <a:effectLst/>
            <a:scene3d>
              <a:camera prst="legacyObliqueTopRight"/>
              <a:lightRig rig="legacyFlat3" dir="b"/>
            </a:scene3d>
            <a:sp3d extrusionH="4302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133130" name="AutoShape 10">
              <a:extLst>
                <a:ext uri="{FF2B5EF4-FFF2-40B4-BE49-F238E27FC236}">
                  <a16:creationId xmlns:a16="http://schemas.microsoft.com/office/drawing/2014/main" id="{B256200B-B701-4A0C-865F-3ADE4D9FDDDE}"/>
                </a:ext>
              </a:extLst>
            </p:cNvPr>
            <p:cNvSpPr>
              <a:spLocks noChangeArrowheads="1"/>
            </p:cNvSpPr>
            <p:nvPr/>
          </p:nvSpPr>
          <p:spPr bwMode="auto">
            <a:xfrm>
              <a:off x="3204" y="2552"/>
              <a:ext cx="1241" cy="311"/>
            </a:xfrm>
            <a:prstGeom prst="roundRect">
              <a:avLst>
                <a:gd name="adj" fmla="val 16667"/>
              </a:avLst>
            </a:prstGeom>
            <a:solidFill>
              <a:schemeClr val="bg1"/>
            </a:solidFill>
            <a:ln w="38100">
              <a:round/>
              <a:headEnd/>
              <a:tailEnd/>
            </a:ln>
            <a:effectLst/>
            <a:scene3d>
              <a:camera prst="legacyObliqueTopRight"/>
              <a:lightRig rig="legacyFlat3" dir="b"/>
            </a:scene3d>
            <a:sp3d extrusionH="4302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133131" name="AutoShape 11">
              <a:extLst>
                <a:ext uri="{FF2B5EF4-FFF2-40B4-BE49-F238E27FC236}">
                  <a16:creationId xmlns:a16="http://schemas.microsoft.com/office/drawing/2014/main" id="{50042B1B-22F9-49F6-A434-EC2094C880CE}"/>
                </a:ext>
              </a:extLst>
            </p:cNvPr>
            <p:cNvSpPr>
              <a:spLocks noChangeArrowheads="1"/>
            </p:cNvSpPr>
            <p:nvPr/>
          </p:nvSpPr>
          <p:spPr bwMode="auto">
            <a:xfrm>
              <a:off x="1134" y="2544"/>
              <a:ext cx="1113" cy="296"/>
            </a:xfrm>
            <a:prstGeom prst="roundRect">
              <a:avLst>
                <a:gd name="adj" fmla="val 16667"/>
              </a:avLst>
            </a:prstGeom>
            <a:solidFill>
              <a:schemeClr val="bg1"/>
            </a:solidFill>
            <a:ln w="38100">
              <a:round/>
              <a:headEnd/>
              <a:tailEnd/>
            </a:ln>
            <a:effectLst/>
            <a:scene3d>
              <a:camera prst="legacyObliqueTopRight"/>
              <a:lightRig rig="legacyFlat3" dir="b"/>
            </a:scene3d>
            <a:sp3d extrusionH="4302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133132" name="Text Box 12">
              <a:extLst>
                <a:ext uri="{FF2B5EF4-FFF2-40B4-BE49-F238E27FC236}">
                  <a16:creationId xmlns:a16="http://schemas.microsoft.com/office/drawing/2014/main" id="{2810CBB8-43F7-4FBB-8952-9EBE9AC6B95B}"/>
                </a:ext>
              </a:extLst>
            </p:cNvPr>
            <p:cNvSpPr txBox="1">
              <a:spLocks noChangeArrowheads="1"/>
            </p:cNvSpPr>
            <p:nvPr/>
          </p:nvSpPr>
          <p:spPr bwMode="auto">
            <a:xfrm>
              <a:off x="2484" y="1929"/>
              <a:ext cx="54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rPr>
                <a:t>data</a:t>
              </a:r>
              <a:endParaRPr kumimoji="1" lang="en-US" altLang="zh-CN" sz="2400">
                <a:latin typeface="Times New Roman" panose="02020603050405020304" pitchFamily="18" charset="0"/>
              </a:endParaRPr>
            </a:p>
          </p:txBody>
        </p:sp>
        <p:sp>
          <p:nvSpPr>
            <p:cNvPr id="133133" name="Text Box 13">
              <a:extLst>
                <a:ext uri="{FF2B5EF4-FFF2-40B4-BE49-F238E27FC236}">
                  <a16:creationId xmlns:a16="http://schemas.microsoft.com/office/drawing/2014/main" id="{A7878169-394D-409F-9BDD-06B5FFE93D86}"/>
                </a:ext>
              </a:extLst>
            </p:cNvPr>
            <p:cNvSpPr txBox="1">
              <a:spLocks noChangeArrowheads="1"/>
            </p:cNvSpPr>
            <p:nvPr/>
          </p:nvSpPr>
          <p:spPr bwMode="auto">
            <a:xfrm>
              <a:off x="1200" y="2505"/>
              <a:ext cx="96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rPr>
                <a:t>leftChild</a:t>
              </a:r>
              <a:endParaRPr kumimoji="1" lang="en-US" altLang="zh-CN" sz="2400">
                <a:latin typeface="Times New Roman" panose="02020603050405020304" pitchFamily="18" charset="0"/>
              </a:endParaRPr>
            </a:p>
          </p:txBody>
        </p:sp>
        <p:sp>
          <p:nvSpPr>
            <p:cNvPr id="133134" name="Line 14">
              <a:extLst>
                <a:ext uri="{FF2B5EF4-FFF2-40B4-BE49-F238E27FC236}">
                  <a16:creationId xmlns:a16="http://schemas.microsoft.com/office/drawing/2014/main" id="{0BA80034-9A71-4764-95D6-F0E46C553B2E}"/>
                </a:ext>
              </a:extLst>
            </p:cNvPr>
            <p:cNvSpPr>
              <a:spLocks noChangeShapeType="1"/>
            </p:cNvSpPr>
            <p:nvPr/>
          </p:nvSpPr>
          <p:spPr bwMode="auto">
            <a:xfrm flipV="1">
              <a:off x="3072" y="1968"/>
              <a:ext cx="0" cy="288"/>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35" name="Line 15">
              <a:extLst>
                <a:ext uri="{FF2B5EF4-FFF2-40B4-BE49-F238E27FC236}">
                  <a16:creationId xmlns:a16="http://schemas.microsoft.com/office/drawing/2014/main" id="{FA1B932D-62A8-4F21-911B-BFE9471E5D29}"/>
                </a:ext>
              </a:extLst>
            </p:cNvPr>
            <p:cNvSpPr>
              <a:spLocks noChangeShapeType="1"/>
            </p:cNvSpPr>
            <p:nvPr/>
          </p:nvSpPr>
          <p:spPr bwMode="auto">
            <a:xfrm flipV="1">
              <a:off x="3072" y="1872"/>
              <a:ext cx="96" cy="96"/>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36" name="Line 16">
              <a:extLst>
                <a:ext uri="{FF2B5EF4-FFF2-40B4-BE49-F238E27FC236}">
                  <a16:creationId xmlns:a16="http://schemas.microsoft.com/office/drawing/2014/main" id="{D3B11985-78E3-41A3-83A1-1E83B65A650F}"/>
                </a:ext>
              </a:extLst>
            </p:cNvPr>
            <p:cNvSpPr>
              <a:spLocks noChangeShapeType="1"/>
            </p:cNvSpPr>
            <p:nvPr/>
          </p:nvSpPr>
          <p:spPr bwMode="auto">
            <a:xfrm flipV="1">
              <a:off x="2448" y="1968"/>
              <a:ext cx="0" cy="288"/>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37" name="Line 17">
              <a:extLst>
                <a:ext uri="{FF2B5EF4-FFF2-40B4-BE49-F238E27FC236}">
                  <a16:creationId xmlns:a16="http://schemas.microsoft.com/office/drawing/2014/main" id="{40C32D6F-708C-410F-BA20-142BA4A18BD4}"/>
                </a:ext>
              </a:extLst>
            </p:cNvPr>
            <p:cNvSpPr>
              <a:spLocks noChangeShapeType="1"/>
            </p:cNvSpPr>
            <p:nvPr/>
          </p:nvSpPr>
          <p:spPr bwMode="auto">
            <a:xfrm flipV="1">
              <a:off x="2448" y="1872"/>
              <a:ext cx="96" cy="96"/>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38" name="Text Box 18">
              <a:extLst>
                <a:ext uri="{FF2B5EF4-FFF2-40B4-BE49-F238E27FC236}">
                  <a16:creationId xmlns:a16="http://schemas.microsoft.com/office/drawing/2014/main" id="{29FA6EEE-82BB-447B-820A-92AD364FA5DF}"/>
                </a:ext>
              </a:extLst>
            </p:cNvPr>
            <p:cNvSpPr txBox="1">
              <a:spLocks noChangeArrowheads="1"/>
            </p:cNvSpPr>
            <p:nvPr/>
          </p:nvSpPr>
          <p:spPr bwMode="auto">
            <a:xfrm>
              <a:off x="3264" y="2513"/>
              <a:ext cx="112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rPr>
                <a:t>rightChild</a:t>
              </a:r>
              <a:endParaRPr kumimoji="1" lang="en-US" altLang="zh-CN" sz="2400">
                <a:latin typeface="Times New Roman" panose="02020603050405020304" pitchFamily="18" charset="0"/>
              </a:endParaRPr>
            </a:p>
          </p:txBody>
        </p:sp>
        <p:sp>
          <p:nvSpPr>
            <p:cNvPr id="133139" name="Line 19">
              <a:extLst>
                <a:ext uri="{FF2B5EF4-FFF2-40B4-BE49-F238E27FC236}">
                  <a16:creationId xmlns:a16="http://schemas.microsoft.com/office/drawing/2014/main" id="{3DF0C636-86FF-4C4F-A58E-3278834BBB47}"/>
                </a:ext>
              </a:extLst>
            </p:cNvPr>
            <p:cNvSpPr>
              <a:spLocks noChangeShapeType="1"/>
            </p:cNvSpPr>
            <p:nvPr/>
          </p:nvSpPr>
          <p:spPr bwMode="auto">
            <a:xfrm flipH="1">
              <a:off x="1872" y="2256"/>
              <a:ext cx="192" cy="192"/>
            </a:xfrm>
            <a:prstGeom prst="line">
              <a:avLst/>
            </a:prstGeom>
            <a:noFill/>
            <a:ln w="3810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40" name="Line 20">
              <a:extLst>
                <a:ext uri="{FF2B5EF4-FFF2-40B4-BE49-F238E27FC236}">
                  <a16:creationId xmlns:a16="http://schemas.microsoft.com/office/drawing/2014/main" id="{9D5762E8-CC83-4B6B-84F4-7A30A7AE906E}"/>
                </a:ext>
              </a:extLst>
            </p:cNvPr>
            <p:cNvSpPr>
              <a:spLocks noChangeShapeType="1"/>
            </p:cNvSpPr>
            <p:nvPr/>
          </p:nvSpPr>
          <p:spPr bwMode="auto">
            <a:xfrm flipV="1">
              <a:off x="2064" y="2112"/>
              <a:ext cx="144" cy="144"/>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41" name="Line 21">
              <a:extLst>
                <a:ext uri="{FF2B5EF4-FFF2-40B4-BE49-F238E27FC236}">
                  <a16:creationId xmlns:a16="http://schemas.microsoft.com/office/drawing/2014/main" id="{A1729ECB-3DC5-4384-8631-CCDB67DAB3A1}"/>
                </a:ext>
              </a:extLst>
            </p:cNvPr>
            <p:cNvSpPr>
              <a:spLocks noChangeShapeType="1"/>
            </p:cNvSpPr>
            <p:nvPr/>
          </p:nvSpPr>
          <p:spPr bwMode="auto">
            <a:xfrm flipH="1" flipV="1">
              <a:off x="3504" y="2256"/>
              <a:ext cx="192" cy="192"/>
            </a:xfrm>
            <a:prstGeom prst="line">
              <a:avLst/>
            </a:prstGeom>
            <a:noFill/>
            <a:ln w="38100">
              <a:solidFill>
                <a:schemeClr val="tx2"/>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42" name="Line 22">
              <a:extLst>
                <a:ext uri="{FF2B5EF4-FFF2-40B4-BE49-F238E27FC236}">
                  <a16:creationId xmlns:a16="http://schemas.microsoft.com/office/drawing/2014/main" id="{D880E46E-60E4-4B96-9DE4-D2105BA1F89D}"/>
                </a:ext>
              </a:extLst>
            </p:cNvPr>
            <p:cNvSpPr>
              <a:spLocks noChangeShapeType="1"/>
            </p:cNvSpPr>
            <p:nvPr/>
          </p:nvSpPr>
          <p:spPr bwMode="auto">
            <a:xfrm>
              <a:off x="3360" y="2112"/>
              <a:ext cx="144" cy="144"/>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3143" name="Text Box 23">
            <a:extLst>
              <a:ext uri="{FF2B5EF4-FFF2-40B4-BE49-F238E27FC236}">
                <a16:creationId xmlns:a16="http://schemas.microsoft.com/office/drawing/2014/main" id="{38F4802F-C4CD-476C-B3F5-27991E0F46EB}"/>
              </a:ext>
            </a:extLst>
          </p:cNvPr>
          <p:cNvSpPr txBox="1">
            <a:spLocks noChangeArrowheads="1"/>
          </p:cNvSpPr>
          <p:nvPr/>
        </p:nvSpPr>
        <p:spPr bwMode="auto">
          <a:xfrm>
            <a:off x="962025" y="4251325"/>
            <a:ext cx="18161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3200" b="1" u="sng">
                <a:solidFill>
                  <a:schemeClr val="tx2"/>
                </a:solidFill>
                <a:latin typeface="Times New Roman" panose="02020603050405020304" pitchFamily="18" charset="0"/>
                <a:ea typeface="仿宋_GB2312" pitchFamily="49" charset="-122"/>
              </a:rPr>
              <a:t>二叉链表</a:t>
            </a:r>
          </a:p>
        </p:txBody>
      </p:sp>
      <p:sp>
        <p:nvSpPr>
          <p:cNvPr id="133144" name="Rectangle 24">
            <a:extLst>
              <a:ext uri="{FF2B5EF4-FFF2-40B4-BE49-F238E27FC236}">
                <a16:creationId xmlns:a16="http://schemas.microsoft.com/office/drawing/2014/main" id="{BC280F0D-15B8-4D00-84CE-3CCF64CB5ED5}"/>
              </a:ext>
            </a:extLst>
          </p:cNvPr>
          <p:cNvSpPr>
            <a:spLocks noGrp="1" noChangeArrowheads="1"/>
          </p:cNvSpPr>
          <p:nvPr>
            <p:ph type="title"/>
          </p:nvPr>
        </p:nvSpPr>
        <p:spPr>
          <a:xfrm>
            <a:off x="519113" y="476250"/>
            <a:ext cx="8229600" cy="1008063"/>
          </a:xfrm>
        </p:spPr>
        <p:txBody>
          <a:bodyPr/>
          <a:lstStyle/>
          <a:p>
            <a:pPr algn="ctr"/>
            <a:r>
              <a:rPr kumimoji="1" lang="zh-CN" altLang="en-US" sz="4000" b="1">
                <a:solidFill>
                  <a:schemeClr val="tx2"/>
                </a:solidFill>
                <a:ea typeface="华文新魏" panose="02010800040101010101" pitchFamily="2" charset="-122"/>
              </a:rPr>
              <a:t>二叉树的链表表示（二叉链表）</a:t>
            </a:r>
          </a:p>
        </p:txBody>
      </p:sp>
    </p:spTree>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4">
            <a:extLst>
              <a:ext uri="{FF2B5EF4-FFF2-40B4-BE49-F238E27FC236}">
                <a16:creationId xmlns:a16="http://schemas.microsoft.com/office/drawing/2014/main" id="{FD0CB142-40A1-4AB4-9CBA-F6A4C45121DE}"/>
              </a:ext>
            </a:extLst>
          </p:cNvPr>
          <p:cNvSpPr>
            <a:spLocks noGrp="1"/>
          </p:cNvSpPr>
          <p:nvPr>
            <p:ph type="sldNum" sz="quarter" idx="11"/>
          </p:nvPr>
        </p:nvSpPr>
        <p:spPr/>
        <p:txBody>
          <a:bodyPr/>
          <a:lstStyle/>
          <a:p>
            <a:fld id="{B15707DC-61CB-4CA4-BAFF-F677700DA293}" type="slidenum">
              <a:rPr lang="en-US" altLang="zh-CN"/>
              <a:pPr/>
              <a:t>26</a:t>
            </a:fld>
            <a:endParaRPr lang="en-US" altLang="zh-CN"/>
          </a:p>
        </p:txBody>
      </p:sp>
      <p:grpSp>
        <p:nvGrpSpPr>
          <p:cNvPr id="134178" name="Group 34">
            <a:extLst>
              <a:ext uri="{FF2B5EF4-FFF2-40B4-BE49-F238E27FC236}">
                <a16:creationId xmlns:a16="http://schemas.microsoft.com/office/drawing/2014/main" id="{976E36F0-DD7E-4A24-A9EB-DDA0E939F3C2}"/>
              </a:ext>
            </a:extLst>
          </p:cNvPr>
          <p:cNvGrpSpPr>
            <a:grpSpLocks/>
          </p:cNvGrpSpPr>
          <p:nvPr/>
        </p:nvGrpSpPr>
        <p:grpSpPr bwMode="auto">
          <a:xfrm>
            <a:off x="1689100" y="2608263"/>
            <a:ext cx="5870575" cy="3521075"/>
            <a:chOff x="1006" y="1094"/>
            <a:chExt cx="3698" cy="2218"/>
          </a:xfrm>
        </p:grpSpPr>
        <p:grpSp>
          <p:nvGrpSpPr>
            <p:cNvPr id="134177" name="Group 33">
              <a:extLst>
                <a:ext uri="{FF2B5EF4-FFF2-40B4-BE49-F238E27FC236}">
                  <a16:creationId xmlns:a16="http://schemas.microsoft.com/office/drawing/2014/main" id="{5241E2BA-15ED-4EA7-8BFB-C7D3879B6F0C}"/>
                </a:ext>
              </a:extLst>
            </p:cNvPr>
            <p:cNvGrpSpPr>
              <a:grpSpLocks/>
            </p:cNvGrpSpPr>
            <p:nvPr/>
          </p:nvGrpSpPr>
          <p:grpSpPr bwMode="auto">
            <a:xfrm>
              <a:off x="1006" y="1094"/>
              <a:ext cx="3552" cy="432"/>
              <a:chOff x="960" y="1056"/>
              <a:chExt cx="3552" cy="432"/>
            </a:xfrm>
          </p:grpSpPr>
          <p:sp>
            <p:nvSpPr>
              <p:cNvPr id="134147" name="Rectangle 3">
                <a:extLst>
                  <a:ext uri="{FF2B5EF4-FFF2-40B4-BE49-F238E27FC236}">
                    <a16:creationId xmlns:a16="http://schemas.microsoft.com/office/drawing/2014/main" id="{B7E5B312-7025-4357-9998-76F0D28DC17B}"/>
                  </a:ext>
                </a:extLst>
              </p:cNvPr>
              <p:cNvSpPr>
                <a:spLocks noChangeArrowheads="1"/>
              </p:cNvSpPr>
              <p:nvPr/>
            </p:nvSpPr>
            <p:spPr bwMode="auto">
              <a:xfrm>
                <a:off x="960" y="1152"/>
                <a:ext cx="3552" cy="336"/>
              </a:xfrm>
              <a:prstGeom prst="rect">
                <a:avLst/>
              </a:prstGeom>
              <a:solidFill>
                <a:schemeClr val="bg1"/>
              </a:solidFill>
              <a:ln w="38100">
                <a:miter lim="800000"/>
                <a:headEnd/>
                <a:tailEnd/>
              </a:ln>
              <a:effectLst/>
              <a:scene3d>
                <a:camera prst="legacyObliqueTopRight"/>
                <a:lightRig rig="legacyFlat3" dir="b"/>
              </a:scene3d>
              <a:sp3d extrusionH="4302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134149" name="Line 5">
                <a:extLst>
                  <a:ext uri="{FF2B5EF4-FFF2-40B4-BE49-F238E27FC236}">
                    <a16:creationId xmlns:a16="http://schemas.microsoft.com/office/drawing/2014/main" id="{17C6D708-ECBB-4945-A26F-FCC26EBD1798}"/>
                  </a:ext>
                </a:extLst>
              </p:cNvPr>
              <p:cNvSpPr>
                <a:spLocks noChangeShapeType="1"/>
              </p:cNvSpPr>
              <p:nvPr/>
            </p:nvSpPr>
            <p:spPr bwMode="auto">
              <a:xfrm flipV="1">
                <a:off x="1968" y="1152"/>
                <a:ext cx="0" cy="336"/>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150" name="Line 6">
                <a:extLst>
                  <a:ext uri="{FF2B5EF4-FFF2-40B4-BE49-F238E27FC236}">
                    <a16:creationId xmlns:a16="http://schemas.microsoft.com/office/drawing/2014/main" id="{3116C534-40CA-46E1-B62D-1BCA96175180}"/>
                  </a:ext>
                </a:extLst>
              </p:cNvPr>
              <p:cNvSpPr>
                <a:spLocks noChangeShapeType="1"/>
              </p:cNvSpPr>
              <p:nvPr/>
            </p:nvSpPr>
            <p:spPr bwMode="auto">
              <a:xfrm flipV="1">
                <a:off x="2544" y="1152"/>
                <a:ext cx="0" cy="336"/>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151" name="Line 7">
                <a:extLst>
                  <a:ext uri="{FF2B5EF4-FFF2-40B4-BE49-F238E27FC236}">
                    <a16:creationId xmlns:a16="http://schemas.microsoft.com/office/drawing/2014/main" id="{99A5F71F-2C7D-47E0-ADF5-B79A70D01C6F}"/>
                  </a:ext>
                </a:extLst>
              </p:cNvPr>
              <p:cNvSpPr>
                <a:spLocks noChangeShapeType="1"/>
              </p:cNvSpPr>
              <p:nvPr/>
            </p:nvSpPr>
            <p:spPr bwMode="auto">
              <a:xfrm flipV="1">
                <a:off x="1968" y="1056"/>
                <a:ext cx="96" cy="96"/>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152" name="Line 8">
                <a:extLst>
                  <a:ext uri="{FF2B5EF4-FFF2-40B4-BE49-F238E27FC236}">
                    <a16:creationId xmlns:a16="http://schemas.microsoft.com/office/drawing/2014/main" id="{D0B40A74-10BC-4724-BFA8-45CE55CDB86A}"/>
                  </a:ext>
                </a:extLst>
              </p:cNvPr>
              <p:cNvSpPr>
                <a:spLocks noChangeShapeType="1"/>
              </p:cNvSpPr>
              <p:nvPr/>
            </p:nvSpPr>
            <p:spPr bwMode="auto">
              <a:xfrm flipV="1">
                <a:off x="2544" y="1056"/>
                <a:ext cx="96" cy="96"/>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153" name="Line 9">
                <a:extLst>
                  <a:ext uri="{FF2B5EF4-FFF2-40B4-BE49-F238E27FC236}">
                    <a16:creationId xmlns:a16="http://schemas.microsoft.com/office/drawing/2014/main" id="{C25AFDE8-7447-4398-8C79-9027D43C9687}"/>
                  </a:ext>
                </a:extLst>
              </p:cNvPr>
              <p:cNvSpPr>
                <a:spLocks noChangeShapeType="1"/>
              </p:cNvSpPr>
              <p:nvPr/>
            </p:nvSpPr>
            <p:spPr bwMode="auto">
              <a:xfrm flipV="1">
                <a:off x="3360" y="1152"/>
                <a:ext cx="0" cy="336"/>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154" name="Line 10">
                <a:extLst>
                  <a:ext uri="{FF2B5EF4-FFF2-40B4-BE49-F238E27FC236}">
                    <a16:creationId xmlns:a16="http://schemas.microsoft.com/office/drawing/2014/main" id="{B34F24C5-6810-4C34-AFF8-37F3A5F6FF2A}"/>
                  </a:ext>
                </a:extLst>
              </p:cNvPr>
              <p:cNvSpPr>
                <a:spLocks noChangeShapeType="1"/>
              </p:cNvSpPr>
              <p:nvPr/>
            </p:nvSpPr>
            <p:spPr bwMode="auto">
              <a:xfrm flipV="1">
                <a:off x="3360" y="1056"/>
                <a:ext cx="96" cy="96"/>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148" name="Text Box 4">
                <a:extLst>
                  <a:ext uri="{FF2B5EF4-FFF2-40B4-BE49-F238E27FC236}">
                    <a16:creationId xmlns:a16="http://schemas.microsoft.com/office/drawing/2014/main" id="{AF334978-9B41-4DAF-B9D7-DA42A17CE0EE}"/>
                  </a:ext>
                </a:extLst>
              </p:cNvPr>
              <p:cNvSpPr txBox="1">
                <a:spLocks noChangeArrowheads="1"/>
              </p:cNvSpPr>
              <p:nvPr/>
            </p:nvSpPr>
            <p:spPr bwMode="auto">
              <a:xfrm>
                <a:off x="977" y="1139"/>
                <a:ext cx="353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rPr>
                  <a:t>leftChild   data   parent   rightChild</a:t>
                </a:r>
                <a:endParaRPr kumimoji="1" lang="en-US" altLang="zh-CN" sz="2400">
                  <a:latin typeface="Times New Roman" panose="02020603050405020304" pitchFamily="18" charset="0"/>
                </a:endParaRPr>
              </a:p>
            </p:txBody>
          </p:sp>
        </p:grpSp>
        <p:sp>
          <p:nvSpPr>
            <p:cNvPr id="134155" name="AutoShape 11">
              <a:extLst>
                <a:ext uri="{FF2B5EF4-FFF2-40B4-BE49-F238E27FC236}">
                  <a16:creationId xmlns:a16="http://schemas.microsoft.com/office/drawing/2014/main" id="{8F0B12E5-DF21-4F7A-AE94-0578D9542086}"/>
                </a:ext>
              </a:extLst>
            </p:cNvPr>
            <p:cNvSpPr>
              <a:spLocks noChangeArrowheads="1"/>
            </p:cNvSpPr>
            <p:nvPr/>
          </p:nvSpPr>
          <p:spPr bwMode="auto">
            <a:xfrm>
              <a:off x="2784" y="1872"/>
              <a:ext cx="864" cy="288"/>
            </a:xfrm>
            <a:prstGeom prst="roundRect">
              <a:avLst>
                <a:gd name="adj" fmla="val 16667"/>
              </a:avLst>
            </a:prstGeom>
            <a:solidFill>
              <a:schemeClr val="bg1"/>
            </a:solidFill>
            <a:ln w="38100">
              <a:round/>
              <a:headEnd/>
              <a:tailEnd/>
            </a:ln>
            <a:effectLst/>
            <a:scene3d>
              <a:camera prst="legacyObliqueTopRight"/>
              <a:lightRig rig="legacyFlat3" dir="b"/>
            </a:scene3d>
            <a:sp3d extrusionH="4302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134156" name="AutoShape 12">
              <a:extLst>
                <a:ext uri="{FF2B5EF4-FFF2-40B4-BE49-F238E27FC236}">
                  <a16:creationId xmlns:a16="http://schemas.microsoft.com/office/drawing/2014/main" id="{C8B10FA2-BCA7-48B9-A020-8C32E689F765}"/>
                </a:ext>
              </a:extLst>
            </p:cNvPr>
            <p:cNvSpPr>
              <a:spLocks noChangeArrowheads="1"/>
            </p:cNvSpPr>
            <p:nvPr/>
          </p:nvSpPr>
          <p:spPr bwMode="auto">
            <a:xfrm>
              <a:off x="1920" y="2448"/>
              <a:ext cx="1920" cy="288"/>
            </a:xfrm>
            <a:prstGeom prst="roundRect">
              <a:avLst>
                <a:gd name="adj" fmla="val 16667"/>
              </a:avLst>
            </a:prstGeom>
            <a:solidFill>
              <a:schemeClr val="bg1"/>
            </a:solidFill>
            <a:ln w="38100">
              <a:round/>
              <a:headEnd/>
              <a:tailEnd/>
            </a:ln>
            <a:effectLst/>
            <a:scene3d>
              <a:camera prst="legacyObliqueTopRight"/>
              <a:lightRig rig="legacyFlat3" dir="b"/>
            </a:scene3d>
            <a:sp3d extrusionH="4302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134157" name="AutoShape 13">
              <a:extLst>
                <a:ext uri="{FF2B5EF4-FFF2-40B4-BE49-F238E27FC236}">
                  <a16:creationId xmlns:a16="http://schemas.microsoft.com/office/drawing/2014/main" id="{3C635608-20B5-4098-97F0-ED5A8A7EA125}"/>
                </a:ext>
              </a:extLst>
            </p:cNvPr>
            <p:cNvSpPr>
              <a:spLocks noChangeArrowheads="1"/>
            </p:cNvSpPr>
            <p:nvPr/>
          </p:nvSpPr>
          <p:spPr bwMode="auto">
            <a:xfrm>
              <a:off x="3552" y="3024"/>
              <a:ext cx="1152" cy="288"/>
            </a:xfrm>
            <a:prstGeom prst="roundRect">
              <a:avLst>
                <a:gd name="adj" fmla="val 16667"/>
              </a:avLst>
            </a:prstGeom>
            <a:solidFill>
              <a:schemeClr val="bg1"/>
            </a:solidFill>
            <a:ln w="38100">
              <a:round/>
              <a:headEnd/>
              <a:tailEnd/>
            </a:ln>
            <a:effectLst/>
            <a:scene3d>
              <a:camera prst="legacyObliqueTopRight"/>
              <a:lightRig rig="legacyFlat3" dir="b"/>
            </a:scene3d>
            <a:sp3d extrusionH="4302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134158" name="AutoShape 14">
              <a:extLst>
                <a:ext uri="{FF2B5EF4-FFF2-40B4-BE49-F238E27FC236}">
                  <a16:creationId xmlns:a16="http://schemas.microsoft.com/office/drawing/2014/main" id="{DC410095-0839-4592-AC3A-5B899DE15B58}"/>
                </a:ext>
              </a:extLst>
            </p:cNvPr>
            <p:cNvSpPr>
              <a:spLocks noChangeArrowheads="1"/>
            </p:cNvSpPr>
            <p:nvPr/>
          </p:nvSpPr>
          <p:spPr bwMode="auto">
            <a:xfrm>
              <a:off x="1152" y="3024"/>
              <a:ext cx="960" cy="288"/>
            </a:xfrm>
            <a:prstGeom prst="roundRect">
              <a:avLst>
                <a:gd name="adj" fmla="val 16667"/>
              </a:avLst>
            </a:prstGeom>
            <a:solidFill>
              <a:schemeClr val="bg1"/>
            </a:solidFill>
            <a:ln w="38100">
              <a:round/>
              <a:headEnd/>
              <a:tailEnd/>
            </a:ln>
            <a:effectLst/>
            <a:scene3d>
              <a:camera prst="legacyObliqueTopRight"/>
              <a:lightRig rig="legacyFlat3" dir="b"/>
            </a:scene3d>
            <a:sp3d extrusionH="4302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134159" name="Text Box 15">
              <a:extLst>
                <a:ext uri="{FF2B5EF4-FFF2-40B4-BE49-F238E27FC236}">
                  <a16:creationId xmlns:a16="http://schemas.microsoft.com/office/drawing/2014/main" id="{B7234398-44F6-48C0-87F0-0645EA939BBE}"/>
                </a:ext>
              </a:extLst>
            </p:cNvPr>
            <p:cNvSpPr txBox="1">
              <a:spLocks noChangeArrowheads="1"/>
            </p:cNvSpPr>
            <p:nvPr/>
          </p:nvSpPr>
          <p:spPr bwMode="auto">
            <a:xfrm>
              <a:off x="2849" y="1824"/>
              <a:ext cx="7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rPr>
                <a:t>parent</a:t>
              </a:r>
              <a:endParaRPr kumimoji="1" lang="en-US" altLang="zh-CN" sz="2400">
                <a:latin typeface="Times New Roman" panose="02020603050405020304" pitchFamily="18" charset="0"/>
              </a:endParaRPr>
            </a:p>
          </p:txBody>
        </p:sp>
        <p:sp>
          <p:nvSpPr>
            <p:cNvPr id="134160" name="Text Box 16">
              <a:extLst>
                <a:ext uri="{FF2B5EF4-FFF2-40B4-BE49-F238E27FC236}">
                  <a16:creationId xmlns:a16="http://schemas.microsoft.com/office/drawing/2014/main" id="{EF1FBDDE-033A-4320-8B5D-AD0B573ECE97}"/>
                </a:ext>
              </a:extLst>
            </p:cNvPr>
            <p:cNvSpPr txBox="1">
              <a:spLocks noChangeArrowheads="1"/>
            </p:cNvSpPr>
            <p:nvPr/>
          </p:nvSpPr>
          <p:spPr bwMode="auto">
            <a:xfrm>
              <a:off x="2388" y="2409"/>
              <a:ext cx="54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rPr>
                <a:t>data</a:t>
              </a:r>
              <a:endParaRPr kumimoji="1" lang="en-US" altLang="zh-CN" sz="2400">
                <a:latin typeface="Times New Roman" panose="02020603050405020304" pitchFamily="18" charset="0"/>
              </a:endParaRPr>
            </a:p>
          </p:txBody>
        </p:sp>
        <p:sp>
          <p:nvSpPr>
            <p:cNvPr id="134161" name="Text Box 17">
              <a:extLst>
                <a:ext uri="{FF2B5EF4-FFF2-40B4-BE49-F238E27FC236}">
                  <a16:creationId xmlns:a16="http://schemas.microsoft.com/office/drawing/2014/main" id="{2CB3D4DC-FE71-4FB4-AB97-A7C063C635E7}"/>
                </a:ext>
              </a:extLst>
            </p:cNvPr>
            <p:cNvSpPr txBox="1">
              <a:spLocks noChangeArrowheads="1"/>
            </p:cNvSpPr>
            <p:nvPr/>
          </p:nvSpPr>
          <p:spPr bwMode="auto">
            <a:xfrm>
              <a:off x="1152" y="2985"/>
              <a:ext cx="96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rPr>
                <a:t>leftChild</a:t>
              </a:r>
              <a:endParaRPr kumimoji="1" lang="en-US" altLang="zh-CN" sz="2400">
                <a:latin typeface="Times New Roman" panose="02020603050405020304" pitchFamily="18" charset="0"/>
              </a:endParaRPr>
            </a:p>
          </p:txBody>
        </p:sp>
        <p:sp>
          <p:nvSpPr>
            <p:cNvPr id="134162" name="Line 18">
              <a:extLst>
                <a:ext uri="{FF2B5EF4-FFF2-40B4-BE49-F238E27FC236}">
                  <a16:creationId xmlns:a16="http://schemas.microsoft.com/office/drawing/2014/main" id="{0E3EB79F-0DC3-41CF-B0A6-786E3DAB22EE}"/>
                </a:ext>
              </a:extLst>
            </p:cNvPr>
            <p:cNvSpPr>
              <a:spLocks noChangeShapeType="1"/>
            </p:cNvSpPr>
            <p:nvPr/>
          </p:nvSpPr>
          <p:spPr bwMode="auto">
            <a:xfrm flipV="1">
              <a:off x="2928" y="2448"/>
              <a:ext cx="0" cy="288"/>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163" name="Line 19">
              <a:extLst>
                <a:ext uri="{FF2B5EF4-FFF2-40B4-BE49-F238E27FC236}">
                  <a16:creationId xmlns:a16="http://schemas.microsoft.com/office/drawing/2014/main" id="{7E86C9E1-CFEE-4DFD-ADEB-6D31CD686BB2}"/>
                </a:ext>
              </a:extLst>
            </p:cNvPr>
            <p:cNvSpPr>
              <a:spLocks noChangeShapeType="1"/>
            </p:cNvSpPr>
            <p:nvPr/>
          </p:nvSpPr>
          <p:spPr bwMode="auto">
            <a:xfrm flipV="1">
              <a:off x="2928" y="2352"/>
              <a:ext cx="96" cy="96"/>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164" name="Line 20">
              <a:extLst>
                <a:ext uri="{FF2B5EF4-FFF2-40B4-BE49-F238E27FC236}">
                  <a16:creationId xmlns:a16="http://schemas.microsoft.com/office/drawing/2014/main" id="{CA5D7357-8F66-42AA-A55B-6B93187EB2C9}"/>
                </a:ext>
              </a:extLst>
            </p:cNvPr>
            <p:cNvSpPr>
              <a:spLocks noChangeShapeType="1"/>
            </p:cNvSpPr>
            <p:nvPr/>
          </p:nvSpPr>
          <p:spPr bwMode="auto">
            <a:xfrm flipV="1">
              <a:off x="2352" y="2448"/>
              <a:ext cx="0" cy="288"/>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165" name="Line 21">
              <a:extLst>
                <a:ext uri="{FF2B5EF4-FFF2-40B4-BE49-F238E27FC236}">
                  <a16:creationId xmlns:a16="http://schemas.microsoft.com/office/drawing/2014/main" id="{EEADA95D-F103-46E4-8CF5-5502F7FD2444}"/>
                </a:ext>
              </a:extLst>
            </p:cNvPr>
            <p:cNvSpPr>
              <a:spLocks noChangeShapeType="1"/>
            </p:cNvSpPr>
            <p:nvPr/>
          </p:nvSpPr>
          <p:spPr bwMode="auto">
            <a:xfrm flipV="1">
              <a:off x="2352" y="2352"/>
              <a:ext cx="96" cy="96"/>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166" name="Line 22">
              <a:extLst>
                <a:ext uri="{FF2B5EF4-FFF2-40B4-BE49-F238E27FC236}">
                  <a16:creationId xmlns:a16="http://schemas.microsoft.com/office/drawing/2014/main" id="{1F8C5580-17C2-4398-B912-6171D7CF8D4D}"/>
                </a:ext>
              </a:extLst>
            </p:cNvPr>
            <p:cNvSpPr>
              <a:spLocks noChangeShapeType="1"/>
            </p:cNvSpPr>
            <p:nvPr/>
          </p:nvSpPr>
          <p:spPr bwMode="auto">
            <a:xfrm flipV="1">
              <a:off x="3408" y="2448"/>
              <a:ext cx="0" cy="288"/>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167" name="Line 23">
              <a:extLst>
                <a:ext uri="{FF2B5EF4-FFF2-40B4-BE49-F238E27FC236}">
                  <a16:creationId xmlns:a16="http://schemas.microsoft.com/office/drawing/2014/main" id="{8784D151-61BE-4A15-A91A-504E01863B72}"/>
                </a:ext>
              </a:extLst>
            </p:cNvPr>
            <p:cNvSpPr>
              <a:spLocks noChangeShapeType="1"/>
            </p:cNvSpPr>
            <p:nvPr/>
          </p:nvSpPr>
          <p:spPr bwMode="auto">
            <a:xfrm flipV="1">
              <a:off x="3408" y="2352"/>
              <a:ext cx="96" cy="96"/>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168" name="Text Box 24">
              <a:extLst>
                <a:ext uri="{FF2B5EF4-FFF2-40B4-BE49-F238E27FC236}">
                  <a16:creationId xmlns:a16="http://schemas.microsoft.com/office/drawing/2014/main" id="{43D0BC9F-552E-46AC-B20A-7BFB39EDB8AA}"/>
                </a:ext>
              </a:extLst>
            </p:cNvPr>
            <p:cNvSpPr txBox="1">
              <a:spLocks noChangeArrowheads="1"/>
            </p:cNvSpPr>
            <p:nvPr/>
          </p:nvSpPr>
          <p:spPr bwMode="auto">
            <a:xfrm>
              <a:off x="3552" y="2976"/>
              <a:ext cx="112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rPr>
                <a:t>rightChild</a:t>
              </a:r>
              <a:endParaRPr kumimoji="1" lang="en-US" altLang="zh-CN" sz="2400">
                <a:latin typeface="Times New Roman" panose="02020603050405020304" pitchFamily="18" charset="0"/>
              </a:endParaRPr>
            </a:p>
          </p:txBody>
        </p:sp>
        <p:sp>
          <p:nvSpPr>
            <p:cNvPr id="134169" name="Line 25">
              <a:extLst>
                <a:ext uri="{FF2B5EF4-FFF2-40B4-BE49-F238E27FC236}">
                  <a16:creationId xmlns:a16="http://schemas.microsoft.com/office/drawing/2014/main" id="{1CFD7F21-87B3-4418-A0DA-48D7291E93EF}"/>
                </a:ext>
              </a:extLst>
            </p:cNvPr>
            <p:cNvSpPr>
              <a:spLocks noChangeShapeType="1"/>
            </p:cNvSpPr>
            <p:nvPr/>
          </p:nvSpPr>
          <p:spPr bwMode="auto">
            <a:xfrm flipV="1">
              <a:off x="3168" y="2160"/>
              <a:ext cx="0" cy="240"/>
            </a:xfrm>
            <a:prstGeom prst="line">
              <a:avLst/>
            </a:prstGeom>
            <a:noFill/>
            <a:ln w="3810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170" name="Line 26">
              <a:extLst>
                <a:ext uri="{FF2B5EF4-FFF2-40B4-BE49-F238E27FC236}">
                  <a16:creationId xmlns:a16="http://schemas.microsoft.com/office/drawing/2014/main" id="{BE236EEB-79F9-45BF-B776-3E77C13447A9}"/>
                </a:ext>
              </a:extLst>
            </p:cNvPr>
            <p:cNvSpPr>
              <a:spLocks noChangeShapeType="1"/>
            </p:cNvSpPr>
            <p:nvPr/>
          </p:nvSpPr>
          <p:spPr bwMode="auto">
            <a:xfrm>
              <a:off x="3168" y="2400"/>
              <a:ext cx="0" cy="192"/>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171" name="Line 27">
              <a:extLst>
                <a:ext uri="{FF2B5EF4-FFF2-40B4-BE49-F238E27FC236}">
                  <a16:creationId xmlns:a16="http://schemas.microsoft.com/office/drawing/2014/main" id="{282383E3-FC61-45B3-A9A3-3D27020A80A6}"/>
                </a:ext>
              </a:extLst>
            </p:cNvPr>
            <p:cNvSpPr>
              <a:spLocks noChangeShapeType="1"/>
            </p:cNvSpPr>
            <p:nvPr/>
          </p:nvSpPr>
          <p:spPr bwMode="auto">
            <a:xfrm flipH="1">
              <a:off x="1824" y="2736"/>
              <a:ext cx="192" cy="192"/>
            </a:xfrm>
            <a:prstGeom prst="line">
              <a:avLst/>
            </a:prstGeom>
            <a:noFill/>
            <a:ln w="3810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172" name="Line 28">
              <a:extLst>
                <a:ext uri="{FF2B5EF4-FFF2-40B4-BE49-F238E27FC236}">
                  <a16:creationId xmlns:a16="http://schemas.microsoft.com/office/drawing/2014/main" id="{DC196684-19BD-469D-A15D-D91B84BB1246}"/>
                </a:ext>
              </a:extLst>
            </p:cNvPr>
            <p:cNvSpPr>
              <a:spLocks noChangeShapeType="1"/>
            </p:cNvSpPr>
            <p:nvPr/>
          </p:nvSpPr>
          <p:spPr bwMode="auto">
            <a:xfrm flipV="1">
              <a:off x="2016" y="2592"/>
              <a:ext cx="144" cy="144"/>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173" name="Line 29">
              <a:extLst>
                <a:ext uri="{FF2B5EF4-FFF2-40B4-BE49-F238E27FC236}">
                  <a16:creationId xmlns:a16="http://schemas.microsoft.com/office/drawing/2014/main" id="{432C248C-5345-4F62-B152-90028A800DD7}"/>
                </a:ext>
              </a:extLst>
            </p:cNvPr>
            <p:cNvSpPr>
              <a:spLocks noChangeShapeType="1"/>
            </p:cNvSpPr>
            <p:nvPr/>
          </p:nvSpPr>
          <p:spPr bwMode="auto">
            <a:xfrm flipH="1" flipV="1">
              <a:off x="3696" y="2736"/>
              <a:ext cx="192" cy="192"/>
            </a:xfrm>
            <a:prstGeom prst="line">
              <a:avLst/>
            </a:prstGeom>
            <a:noFill/>
            <a:ln w="38100">
              <a:solidFill>
                <a:schemeClr val="tx2"/>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174" name="Line 30">
              <a:extLst>
                <a:ext uri="{FF2B5EF4-FFF2-40B4-BE49-F238E27FC236}">
                  <a16:creationId xmlns:a16="http://schemas.microsoft.com/office/drawing/2014/main" id="{3CB244B9-F1A3-4953-8815-9B40676DBC88}"/>
                </a:ext>
              </a:extLst>
            </p:cNvPr>
            <p:cNvSpPr>
              <a:spLocks noChangeShapeType="1"/>
            </p:cNvSpPr>
            <p:nvPr/>
          </p:nvSpPr>
          <p:spPr bwMode="auto">
            <a:xfrm>
              <a:off x="3552" y="2592"/>
              <a:ext cx="144" cy="144"/>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4175" name="Text Box 31">
            <a:extLst>
              <a:ext uri="{FF2B5EF4-FFF2-40B4-BE49-F238E27FC236}">
                <a16:creationId xmlns:a16="http://schemas.microsoft.com/office/drawing/2014/main" id="{0674DD40-B29B-481D-A0FF-9161943DB420}"/>
              </a:ext>
            </a:extLst>
          </p:cNvPr>
          <p:cNvSpPr txBox="1">
            <a:spLocks noChangeArrowheads="1"/>
          </p:cNvSpPr>
          <p:nvPr/>
        </p:nvSpPr>
        <p:spPr bwMode="auto">
          <a:xfrm>
            <a:off x="935038" y="3573463"/>
            <a:ext cx="181610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3200" b="1" u="sng">
                <a:solidFill>
                  <a:schemeClr val="tx2"/>
                </a:solidFill>
                <a:latin typeface="Times New Roman" panose="02020603050405020304" pitchFamily="18" charset="0"/>
                <a:ea typeface="仿宋_GB2312" pitchFamily="49" charset="-122"/>
              </a:rPr>
              <a:t>三叉链表</a:t>
            </a:r>
          </a:p>
        </p:txBody>
      </p:sp>
      <p:sp>
        <p:nvSpPr>
          <p:cNvPr id="134179" name="Rectangle 35">
            <a:extLst>
              <a:ext uri="{FF2B5EF4-FFF2-40B4-BE49-F238E27FC236}">
                <a16:creationId xmlns:a16="http://schemas.microsoft.com/office/drawing/2014/main" id="{8065B021-6C15-4AE8-9AFA-67CB831EFD13}"/>
              </a:ext>
            </a:extLst>
          </p:cNvPr>
          <p:cNvSpPr>
            <a:spLocks noGrp="1" noChangeArrowheads="1"/>
          </p:cNvSpPr>
          <p:nvPr>
            <p:ph type="title"/>
          </p:nvPr>
        </p:nvSpPr>
        <p:spPr>
          <a:xfrm>
            <a:off x="503238" y="441325"/>
            <a:ext cx="8229600" cy="973138"/>
          </a:xfrm>
        </p:spPr>
        <p:txBody>
          <a:bodyPr/>
          <a:lstStyle/>
          <a:p>
            <a:pPr algn="ctr"/>
            <a:r>
              <a:rPr kumimoji="1" lang="zh-CN" altLang="en-US" sz="4000" b="1">
                <a:solidFill>
                  <a:schemeClr val="tx2"/>
                </a:solidFill>
                <a:ea typeface="华文新魏" panose="02010800040101010101" pitchFamily="2" charset="-122"/>
              </a:rPr>
              <a:t>二叉树的链表表示（三叉链表）</a:t>
            </a:r>
          </a:p>
        </p:txBody>
      </p:sp>
      <p:sp>
        <p:nvSpPr>
          <p:cNvPr id="134180" name="Rectangle 36">
            <a:extLst>
              <a:ext uri="{FF2B5EF4-FFF2-40B4-BE49-F238E27FC236}">
                <a16:creationId xmlns:a16="http://schemas.microsoft.com/office/drawing/2014/main" id="{20E2302C-437E-40D2-919F-782E1060B174}"/>
              </a:ext>
            </a:extLst>
          </p:cNvPr>
          <p:cNvSpPr>
            <a:spLocks noGrp="1" noChangeArrowheads="1"/>
          </p:cNvSpPr>
          <p:nvPr>
            <p:ph type="body" idx="1"/>
          </p:nvPr>
        </p:nvSpPr>
        <p:spPr>
          <a:xfrm>
            <a:off x="663575" y="1376363"/>
            <a:ext cx="7977188" cy="1044575"/>
          </a:xfrm>
        </p:spPr>
        <p:txBody>
          <a:bodyPr/>
          <a:lstStyle/>
          <a:p>
            <a:pPr>
              <a:buClr>
                <a:srgbClr val="800080"/>
              </a:buClr>
              <a:buSzPct val="50000"/>
            </a:pPr>
            <a:r>
              <a:rPr lang="zh-CN" altLang="en-US" sz="3000" b="1">
                <a:latin typeface="Times New Roman" panose="02020603050405020304" pitchFamily="18" charset="0"/>
                <a:ea typeface="仿宋_GB2312" pitchFamily="49" charset="-122"/>
              </a:rPr>
              <a:t>每个结点增加一个指向双亲的指针</a:t>
            </a:r>
            <a:r>
              <a:rPr lang="en-US" altLang="zh-CN" sz="3000" b="1">
                <a:solidFill>
                  <a:schemeClr val="tx2"/>
                </a:solidFill>
                <a:latin typeface="Times New Roman" panose="02020603050405020304" pitchFamily="18" charset="0"/>
                <a:ea typeface="仿宋_GB2312" pitchFamily="49" charset="-122"/>
              </a:rPr>
              <a:t>parent</a:t>
            </a:r>
            <a:r>
              <a:rPr lang="zh-CN" altLang="en-US" sz="3000" b="1">
                <a:latin typeface="Times New Roman" panose="02020603050405020304" pitchFamily="18" charset="0"/>
                <a:ea typeface="仿宋_GB2312" pitchFamily="49" charset="-122"/>
              </a:rPr>
              <a:t>，使得查找双亲也很方便。</a:t>
            </a:r>
          </a:p>
        </p:txBody>
      </p:sp>
    </p:spTree>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灯片编号占位符 2">
            <a:extLst>
              <a:ext uri="{FF2B5EF4-FFF2-40B4-BE49-F238E27FC236}">
                <a16:creationId xmlns:a16="http://schemas.microsoft.com/office/drawing/2014/main" id="{80FA2526-D91F-42FE-B420-1FA9C3A1055E}"/>
              </a:ext>
            </a:extLst>
          </p:cNvPr>
          <p:cNvSpPr>
            <a:spLocks noGrp="1"/>
          </p:cNvSpPr>
          <p:nvPr>
            <p:ph type="sldNum" sz="quarter" idx="11"/>
          </p:nvPr>
        </p:nvSpPr>
        <p:spPr/>
        <p:txBody>
          <a:bodyPr/>
          <a:lstStyle/>
          <a:p>
            <a:fld id="{F5AD8292-F48F-4715-AAE5-F8467485BE66}" type="slidenum">
              <a:rPr lang="en-US" altLang="zh-CN"/>
              <a:pPr/>
              <a:t>27</a:t>
            </a:fld>
            <a:endParaRPr lang="en-US" altLang="zh-CN"/>
          </a:p>
        </p:txBody>
      </p:sp>
      <p:sp>
        <p:nvSpPr>
          <p:cNvPr id="135173" name="Text Box 5">
            <a:extLst>
              <a:ext uri="{FF2B5EF4-FFF2-40B4-BE49-F238E27FC236}">
                <a16:creationId xmlns:a16="http://schemas.microsoft.com/office/drawing/2014/main" id="{756D9696-B204-4A95-9E4A-1B2960EFA2D9}"/>
              </a:ext>
            </a:extLst>
          </p:cNvPr>
          <p:cNvSpPr txBox="1">
            <a:spLocks noChangeArrowheads="1"/>
          </p:cNvSpPr>
          <p:nvPr/>
        </p:nvSpPr>
        <p:spPr bwMode="auto">
          <a:xfrm>
            <a:off x="2209800" y="5330825"/>
            <a:ext cx="487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b="1">
                <a:effectLst>
                  <a:outerShdw blurRad="38100" dist="38100" dir="2700000" algn="tl">
                    <a:srgbClr val="C0C0C0"/>
                  </a:outerShdw>
                </a:effectLst>
                <a:latin typeface="Times New Roman" panose="02020603050405020304" pitchFamily="18" charset="0"/>
                <a:ea typeface="仿宋_GB2312" pitchFamily="49" charset="-122"/>
              </a:rPr>
              <a:t>二叉树链表表示的示例</a:t>
            </a:r>
            <a:endParaRPr kumimoji="1" lang="zh-CN" altLang="en-US" sz="2000" b="1">
              <a:effectLst>
                <a:outerShdw blurRad="38100" dist="38100" dir="2700000" algn="tl">
                  <a:srgbClr val="C0C0C0"/>
                </a:outerShdw>
              </a:effectLst>
              <a:latin typeface="Times New Roman" panose="02020603050405020304" pitchFamily="18" charset="0"/>
              <a:ea typeface="仿宋_GB2312" pitchFamily="49" charset="-122"/>
            </a:endParaRPr>
          </a:p>
        </p:txBody>
      </p:sp>
      <p:grpSp>
        <p:nvGrpSpPr>
          <p:cNvPr id="135277" name="Group 109">
            <a:extLst>
              <a:ext uri="{FF2B5EF4-FFF2-40B4-BE49-F238E27FC236}">
                <a16:creationId xmlns:a16="http://schemas.microsoft.com/office/drawing/2014/main" id="{2063318C-552F-461B-AA28-75C3CA072358}"/>
              </a:ext>
            </a:extLst>
          </p:cNvPr>
          <p:cNvGrpSpPr>
            <a:grpSpLocks/>
          </p:cNvGrpSpPr>
          <p:nvPr/>
        </p:nvGrpSpPr>
        <p:grpSpPr bwMode="auto">
          <a:xfrm>
            <a:off x="787400" y="692150"/>
            <a:ext cx="7637463" cy="3856038"/>
            <a:chOff x="432" y="259"/>
            <a:chExt cx="4811" cy="2429"/>
          </a:xfrm>
        </p:grpSpPr>
        <p:sp>
          <p:nvSpPr>
            <p:cNvPr id="135170" name="Line 2">
              <a:extLst>
                <a:ext uri="{FF2B5EF4-FFF2-40B4-BE49-F238E27FC236}">
                  <a16:creationId xmlns:a16="http://schemas.microsoft.com/office/drawing/2014/main" id="{BEA7B1B1-4571-4919-B844-FA2EA5EB3247}"/>
                </a:ext>
              </a:extLst>
            </p:cNvPr>
            <p:cNvSpPr>
              <a:spLocks noChangeShapeType="1"/>
            </p:cNvSpPr>
            <p:nvPr/>
          </p:nvSpPr>
          <p:spPr bwMode="auto">
            <a:xfrm flipH="1">
              <a:off x="816" y="2016"/>
              <a:ext cx="192" cy="48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71" name="Line 3">
              <a:extLst>
                <a:ext uri="{FF2B5EF4-FFF2-40B4-BE49-F238E27FC236}">
                  <a16:creationId xmlns:a16="http://schemas.microsoft.com/office/drawing/2014/main" id="{26EB06FA-3280-4389-B6AC-07ED647DC214}"/>
                </a:ext>
              </a:extLst>
            </p:cNvPr>
            <p:cNvSpPr>
              <a:spLocks noChangeShapeType="1"/>
            </p:cNvSpPr>
            <p:nvPr/>
          </p:nvSpPr>
          <p:spPr bwMode="auto">
            <a:xfrm>
              <a:off x="864" y="1536"/>
              <a:ext cx="384" cy="864"/>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72" name="Line 4">
              <a:extLst>
                <a:ext uri="{FF2B5EF4-FFF2-40B4-BE49-F238E27FC236}">
                  <a16:creationId xmlns:a16="http://schemas.microsoft.com/office/drawing/2014/main" id="{1AA9AA5E-F16E-4111-A021-7814C835F2BD}"/>
                </a:ext>
              </a:extLst>
            </p:cNvPr>
            <p:cNvSpPr>
              <a:spLocks noChangeShapeType="1"/>
            </p:cNvSpPr>
            <p:nvPr/>
          </p:nvSpPr>
          <p:spPr bwMode="auto">
            <a:xfrm flipH="1">
              <a:off x="624" y="1056"/>
              <a:ext cx="336" cy="81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74" name="Oval 6" descr="羊皮纸">
              <a:extLst>
                <a:ext uri="{FF2B5EF4-FFF2-40B4-BE49-F238E27FC236}">
                  <a16:creationId xmlns:a16="http://schemas.microsoft.com/office/drawing/2014/main" id="{8E4D62A0-7214-44BB-960A-C4F4961BFD92}"/>
                </a:ext>
              </a:extLst>
            </p:cNvPr>
            <p:cNvSpPr>
              <a:spLocks noChangeArrowheads="1"/>
            </p:cNvSpPr>
            <p:nvPr/>
          </p:nvSpPr>
          <p:spPr bwMode="auto">
            <a:xfrm>
              <a:off x="864" y="816"/>
              <a:ext cx="288" cy="288"/>
            </a:xfrm>
            <a:prstGeom prst="ellipse">
              <a:avLst/>
            </a:prstGeom>
            <a:blipFill dpi="0" rotWithShape="0">
              <a:blip r:embed="rId2"/>
              <a:srcRect/>
              <a:tile tx="0" ty="0" sx="100000" sy="100000" flip="none" algn="tl"/>
            </a:blip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75" name="Oval 7" descr="羊皮纸">
              <a:extLst>
                <a:ext uri="{FF2B5EF4-FFF2-40B4-BE49-F238E27FC236}">
                  <a16:creationId xmlns:a16="http://schemas.microsoft.com/office/drawing/2014/main" id="{BC0463E4-F240-42F9-A87C-1AB45F4B8F33}"/>
                </a:ext>
              </a:extLst>
            </p:cNvPr>
            <p:cNvSpPr>
              <a:spLocks noChangeArrowheads="1"/>
            </p:cNvSpPr>
            <p:nvPr/>
          </p:nvSpPr>
          <p:spPr bwMode="auto">
            <a:xfrm>
              <a:off x="672" y="1296"/>
              <a:ext cx="288" cy="288"/>
            </a:xfrm>
            <a:prstGeom prst="ellipse">
              <a:avLst/>
            </a:prstGeom>
            <a:blipFill dpi="0" rotWithShape="0">
              <a:blip r:embed="rId2"/>
              <a:srcRect/>
              <a:tile tx="0" ty="0" sx="100000" sy="100000" flip="none" algn="tl"/>
            </a:blip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76" name="Oval 8" descr="羊皮纸">
              <a:extLst>
                <a:ext uri="{FF2B5EF4-FFF2-40B4-BE49-F238E27FC236}">
                  <a16:creationId xmlns:a16="http://schemas.microsoft.com/office/drawing/2014/main" id="{81EC8E26-0562-4EEB-91FB-C7DD88F978AB}"/>
                </a:ext>
              </a:extLst>
            </p:cNvPr>
            <p:cNvSpPr>
              <a:spLocks noChangeArrowheads="1"/>
            </p:cNvSpPr>
            <p:nvPr/>
          </p:nvSpPr>
          <p:spPr bwMode="auto">
            <a:xfrm>
              <a:off x="432" y="1824"/>
              <a:ext cx="288" cy="288"/>
            </a:xfrm>
            <a:prstGeom prst="ellipse">
              <a:avLst/>
            </a:prstGeom>
            <a:blipFill dpi="0" rotWithShape="0">
              <a:blip r:embed="rId2"/>
              <a:srcRect/>
              <a:tile tx="0" ty="0" sx="100000" sy="100000" flip="none" algn="tl"/>
            </a:blip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77" name="Oval 9" descr="羊皮纸">
              <a:extLst>
                <a:ext uri="{FF2B5EF4-FFF2-40B4-BE49-F238E27FC236}">
                  <a16:creationId xmlns:a16="http://schemas.microsoft.com/office/drawing/2014/main" id="{3B750113-ACDB-4755-8AA7-8F6C3B262615}"/>
                </a:ext>
              </a:extLst>
            </p:cNvPr>
            <p:cNvSpPr>
              <a:spLocks noChangeArrowheads="1"/>
            </p:cNvSpPr>
            <p:nvPr/>
          </p:nvSpPr>
          <p:spPr bwMode="auto">
            <a:xfrm>
              <a:off x="912" y="1824"/>
              <a:ext cx="288" cy="288"/>
            </a:xfrm>
            <a:prstGeom prst="ellipse">
              <a:avLst/>
            </a:prstGeom>
            <a:blipFill dpi="0" rotWithShape="0">
              <a:blip r:embed="rId2"/>
              <a:srcRect/>
              <a:tile tx="0" ty="0" sx="100000" sy="100000" flip="none" algn="tl"/>
            </a:blip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78" name="Oval 10" descr="羊皮纸">
              <a:extLst>
                <a:ext uri="{FF2B5EF4-FFF2-40B4-BE49-F238E27FC236}">
                  <a16:creationId xmlns:a16="http://schemas.microsoft.com/office/drawing/2014/main" id="{5A55E2EF-977F-4111-9AB8-3AE704890A6E}"/>
                </a:ext>
              </a:extLst>
            </p:cNvPr>
            <p:cNvSpPr>
              <a:spLocks noChangeArrowheads="1"/>
            </p:cNvSpPr>
            <p:nvPr/>
          </p:nvSpPr>
          <p:spPr bwMode="auto">
            <a:xfrm>
              <a:off x="1152" y="2352"/>
              <a:ext cx="288" cy="288"/>
            </a:xfrm>
            <a:prstGeom prst="ellipse">
              <a:avLst/>
            </a:prstGeom>
            <a:blipFill dpi="0" rotWithShape="0">
              <a:blip r:embed="rId2"/>
              <a:srcRect/>
              <a:tile tx="0" ty="0" sx="100000" sy="100000" flip="none" algn="tl"/>
            </a:blip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79" name="Oval 11" descr="羊皮纸">
              <a:extLst>
                <a:ext uri="{FF2B5EF4-FFF2-40B4-BE49-F238E27FC236}">
                  <a16:creationId xmlns:a16="http://schemas.microsoft.com/office/drawing/2014/main" id="{B803F0B3-58B5-4F25-B094-6CC99FD1FA22}"/>
                </a:ext>
              </a:extLst>
            </p:cNvPr>
            <p:cNvSpPr>
              <a:spLocks noChangeArrowheads="1"/>
            </p:cNvSpPr>
            <p:nvPr/>
          </p:nvSpPr>
          <p:spPr bwMode="auto">
            <a:xfrm>
              <a:off x="672" y="2352"/>
              <a:ext cx="288" cy="288"/>
            </a:xfrm>
            <a:prstGeom prst="ellipse">
              <a:avLst/>
            </a:prstGeom>
            <a:blipFill dpi="0" rotWithShape="0">
              <a:blip r:embed="rId2"/>
              <a:srcRect/>
              <a:tile tx="0" ty="0" sx="100000" sy="100000" flip="none" algn="tl"/>
            </a:blip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80" name="Rectangle 12" descr="羊皮纸">
              <a:extLst>
                <a:ext uri="{FF2B5EF4-FFF2-40B4-BE49-F238E27FC236}">
                  <a16:creationId xmlns:a16="http://schemas.microsoft.com/office/drawing/2014/main" id="{C10EF705-3CBA-45E2-8E2D-9F6977B55E6B}"/>
                </a:ext>
              </a:extLst>
            </p:cNvPr>
            <p:cNvSpPr>
              <a:spLocks noChangeArrowheads="1"/>
            </p:cNvSpPr>
            <p:nvPr/>
          </p:nvSpPr>
          <p:spPr bwMode="auto">
            <a:xfrm>
              <a:off x="2256" y="768"/>
              <a:ext cx="624" cy="288"/>
            </a:xfrm>
            <a:prstGeom prst="rect">
              <a:avLst/>
            </a:prstGeom>
            <a:blipFill dpi="0" rotWithShape="0">
              <a:blip r:embed="rId2"/>
              <a:srcRect/>
              <a:tile tx="0" ty="0" sx="100000" sy="100000" flip="none" algn="tl"/>
            </a:blip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81" name="Line 13">
              <a:extLst>
                <a:ext uri="{FF2B5EF4-FFF2-40B4-BE49-F238E27FC236}">
                  <a16:creationId xmlns:a16="http://schemas.microsoft.com/office/drawing/2014/main" id="{A31024EB-C814-49EF-B3AF-C38647D931CD}"/>
                </a:ext>
              </a:extLst>
            </p:cNvPr>
            <p:cNvSpPr>
              <a:spLocks noChangeShapeType="1"/>
            </p:cNvSpPr>
            <p:nvPr/>
          </p:nvSpPr>
          <p:spPr bwMode="auto">
            <a:xfrm>
              <a:off x="2448" y="768"/>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82" name="Line 14">
              <a:extLst>
                <a:ext uri="{FF2B5EF4-FFF2-40B4-BE49-F238E27FC236}">
                  <a16:creationId xmlns:a16="http://schemas.microsoft.com/office/drawing/2014/main" id="{5168246F-C171-4D0F-9BAF-9AF9490B7A66}"/>
                </a:ext>
              </a:extLst>
            </p:cNvPr>
            <p:cNvSpPr>
              <a:spLocks noChangeShapeType="1"/>
            </p:cNvSpPr>
            <p:nvPr/>
          </p:nvSpPr>
          <p:spPr bwMode="auto">
            <a:xfrm>
              <a:off x="2688" y="768"/>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83" name="Rectangle 15" descr="羊皮纸">
              <a:extLst>
                <a:ext uri="{FF2B5EF4-FFF2-40B4-BE49-F238E27FC236}">
                  <a16:creationId xmlns:a16="http://schemas.microsoft.com/office/drawing/2014/main" id="{856BC140-5BE5-47B6-9BAE-E2875D327B30}"/>
                </a:ext>
              </a:extLst>
            </p:cNvPr>
            <p:cNvSpPr>
              <a:spLocks noChangeArrowheads="1"/>
            </p:cNvSpPr>
            <p:nvPr/>
          </p:nvSpPr>
          <p:spPr bwMode="auto">
            <a:xfrm>
              <a:off x="1920" y="1296"/>
              <a:ext cx="624" cy="288"/>
            </a:xfrm>
            <a:prstGeom prst="rect">
              <a:avLst/>
            </a:prstGeom>
            <a:blipFill dpi="0" rotWithShape="0">
              <a:blip r:embed="rId2"/>
              <a:srcRect/>
              <a:tile tx="0" ty="0" sx="100000" sy="100000" flip="none" algn="tl"/>
            </a:blip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84" name="Line 16">
              <a:extLst>
                <a:ext uri="{FF2B5EF4-FFF2-40B4-BE49-F238E27FC236}">
                  <a16:creationId xmlns:a16="http://schemas.microsoft.com/office/drawing/2014/main" id="{17F40549-F201-483D-8CA1-C164A9D71D8A}"/>
                </a:ext>
              </a:extLst>
            </p:cNvPr>
            <p:cNvSpPr>
              <a:spLocks noChangeShapeType="1"/>
            </p:cNvSpPr>
            <p:nvPr/>
          </p:nvSpPr>
          <p:spPr bwMode="auto">
            <a:xfrm>
              <a:off x="2112" y="1296"/>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85" name="Line 17">
              <a:extLst>
                <a:ext uri="{FF2B5EF4-FFF2-40B4-BE49-F238E27FC236}">
                  <a16:creationId xmlns:a16="http://schemas.microsoft.com/office/drawing/2014/main" id="{9CDC358F-90DC-4C7D-B686-7E8BADAB2C4B}"/>
                </a:ext>
              </a:extLst>
            </p:cNvPr>
            <p:cNvSpPr>
              <a:spLocks noChangeShapeType="1"/>
            </p:cNvSpPr>
            <p:nvPr/>
          </p:nvSpPr>
          <p:spPr bwMode="auto">
            <a:xfrm>
              <a:off x="2352" y="1296"/>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86" name="Rectangle 18" descr="羊皮纸">
              <a:extLst>
                <a:ext uri="{FF2B5EF4-FFF2-40B4-BE49-F238E27FC236}">
                  <a16:creationId xmlns:a16="http://schemas.microsoft.com/office/drawing/2014/main" id="{3F19E31D-528A-4A0B-8008-40DEB55CD998}"/>
                </a:ext>
              </a:extLst>
            </p:cNvPr>
            <p:cNvSpPr>
              <a:spLocks noChangeArrowheads="1"/>
            </p:cNvSpPr>
            <p:nvPr/>
          </p:nvSpPr>
          <p:spPr bwMode="auto">
            <a:xfrm>
              <a:off x="1872" y="2352"/>
              <a:ext cx="624" cy="288"/>
            </a:xfrm>
            <a:prstGeom prst="rect">
              <a:avLst/>
            </a:prstGeom>
            <a:blipFill dpi="0" rotWithShape="0">
              <a:blip r:embed="rId2"/>
              <a:srcRect/>
              <a:tile tx="0" ty="0" sx="100000" sy="100000" flip="none" algn="tl"/>
            </a:blip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87" name="Line 19">
              <a:extLst>
                <a:ext uri="{FF2B5EF4-FFF2-40B4-BE49-F238E27FC236}">
                  <a16:creationId xmlns:a16="http://schemas.microsoft.com/office/drawing/2014/main" id="{85476B90-9003-4F41-B28D-2F9FA4B8A261}"/>
                </a:ext>
              </a:extLst>
            </p:cNvPr>
            <p:cNvSpPr>
              <a:spLocks noChangeShapeType="1"/>
            </p:cNvSpPr>
            <p:nvPr/>
          </p:nvSpPr>
          <p:spPr bwMode="auto">
            <a:xfrm>
              <a:off x="2064" y="2352"/>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88" name="Line 20">
              <a:extLst>
                <a:ext uri="{FF2B5EF4-FFF2-40B4-BE49-F238E27FC236}">
                  <a16:creationId xmlns:a16="http://schemas.microsoft.com/office/drawing/2014/main" id="{70F4C81E-5302-416B-A51F-BE68F813BD10}"/>
                </a:ext>
              </a:extLst>
            </p:cNvPr>
            <p:cNvSpPr>
              <a:spLocks noChangeShapeType="1"/>
            </p:cNvSpPr>
            <p:nvPr/>
          </p:nvSpPr>
          <p:spPr bwMode="auto">
            <a:xfrm>
              <a:off x="2304" y="2352"/>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89" name="Rectangle 21" descr="羊皮纸">
              <a:extLst>
                <a:ext uri="{FF2B5EF4-FFF2-40B4-BE49-F238E27FC236}">
                  <a16:creationId xmlns:a16="http://schemas.microsoft.com/office/drawing/2014/main" id="{1E7E0507-FF3F-494F-B939-3FEE9EE81BCA}"/>
                </a:ext>
              </a:extLst>
            </p:cNvPr>
            <p:cNvSpPr>
              <a:spLocks noChangeArrowheads="1"/>
            </p:cNvSpPr>
            <p:nvPr/>
          </p:nvSpPr>
          <p:spPr bwMode="auto">
            <a:xfrm>
              <a:off x="2592" y="2352"/>
              <a:ext cx="624" cy="288"/>
            </a:xfrm>
            <a:prstGeom prst="rect">
              <a:avLst/>
            </a:prstGeom>
            <a:blipFill dpi="0" rotWithShape="0">
              <a:blip r:embed="rId2"/>
              <a:srcRect/>
              <a:tile tx="0" ty="0" sx="100000" sy="100000" flip="none" algn="tl"/>
            </a:blip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90" name="Line 22">
              <a:extLst>
                <a:ext uri="{FF2B5EF4-FFF2-40B4-BE49-F238E27FC236}">
                  <a16:creationId xmlns:a16="http://schemas.microsoft.com/office/drawing/2014/main" id="{4B4CE2A1-9A16-4638-8C14-E2DC8457FE34}"/>
                </a:ext>
              </a:extLst>
            </p:cNvPr>
            <p:cNvSpPr>
              <a:spLocks noChangeShapeType="1"/>
            </p:cNvSpPr>
            <p:nvPr/>
          </p:nvSpPr>
          <p:spPr bwMode="auto">
            <a:xfrm>
              <a:off x="2784" y="2352"/>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91" name="Line 23">
              <a:extLst>
                <a:ext uri="{FF2B5EF4-FFF2-40B4-BE49-F238E27FC236}">
                  <a16:creationId xmlns:a16="http://schemas.microsoft.com/office/drawing/2014/main" id="{D5C549F4-228A-4B20-87ED-7C39DFEF9AF6}"/>
                </a:ext>
              </a:extLst>
            </p:cNvPr>
            <p:cNvSpPr>
              <a:spLocks noChangeShapeType="1"/>
            </p:cNvSpPr>
            <p:nvPr/>
          </p:nvSpPr>
          <p:spPr bwMode="auto">
            <a:xfrm>
              <a:off x="3024" y="2352"/>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92" name="Rectangle 24" descr="羊皮纸">
              <a:extLst>
                <a:ext uri="{FF2B5EF4-FFF2-40B4-BE49-F238E27FC236}">
                  <a16:creationId xmlns:a16="http://schemas.microsoft.com/office/drawing/2014/main" id="{316EF7B4-48C6-497B-A8D8-C147E4EE40C1}"/>
                </a:ext>
              </a:extLst>
            </p:cNvPr>
            <p:cNvSpPr>
              <a:spLocks noChangeArrowheads="1"/>
            </p:cNvSpPr>
            <p:nvPr/>
          </p:nvSpPr>
          <p:spPr bwMode="auto">
            <a:xfrm>
              <a:off x="2256" y="1824"/>
              <a:ext cx="624" cy="288"/>
            </a:xfrm>
            <a:prstGeom prst="rect">
              <a:avLst/>
            </a:prstGeom>
            <a:blipFill dpi="0" rotWithShape="0">
              <a:blip r:embed="rId2"/>
              <a:srcRect/>
              <a:tile tx="0" ty="0" sx="100000" sy="100000" flip="none" algn="tl"/>
            </a:blip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93" name="Line 25">
              <a:extLst>
                <a:ext uri="{FF2B5EF4-FFF2-40B4-BE49-F238E27FC236}">
                  <a16:creationId xmlns:a16="http://schemas.microsoft.com/office/drawing/2014/main" id="{5F5A3850-7A8E-4D27-B01C-CFB691E6365F}"/>
                </a:ext>
              </a:extLst>
            </p:cNvPr>
            <p:cNvSpPr>
              <a:spLocks noChangeShapeType="1"/>
            </p:cNvSpPr>
            <p:nvPr/>
          </p:nvSpPr>
          <p:spPr bwMode="auto">
            <a:xfrm>
              <a:off x="2448" y="1824"/>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94" name="Line 26">
              <a:extLst>
                <a:ext uri="{FF2B5EF4-FFF2-40B4-BE49-F238E27FC236}">
                  <a16:creationId xmlns:a16="http://schemas.microsoft.com/office/drawing/2014/main" id="{B6D27B3F-D0BC-4EA1-AC01-52845C4DF301}"/>
                </a:ext>
              </a:extLst>
            </p:cNvPr>
            <p:cNvSpPr>
              <a:spLocks noChangeShapeType="1"/>
            </p:cNvSpPr>
            <p:nvPr/>
          </p:nvSpPr>
          <p:spPr bwMode="auto">
            <a:xfrm>
              <a:off x="2688" y="1824"/>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95" name="Rectangle 27" descr="羊皮纸">
              <a:extLst>
                <a:ext uri="{FF2B5EF4-FFF2-40B4-BE49-F238E27FC236}">
                  <a16:creationId xmlns:a16="http://schemas.microsoft.com/office/drawing/2014/main" id="{F79CCDC1-3CE7-47C0-8434-6D14AD62CA94}"/>
                </a:ext>
              </a:extLst>
            </p:cNvPr>
            <p:cNvSpPr>
              <a:spLocks noChangeArrowheads="1"/>
            </p:cNvSpPr>
            <p:nvPr/>
          </p:nvSpPr>
          <p:spPr bwMode="auto">
            <a:xfrm>
              <a:off x="1536" y="1824"/>
              <a:ext cx="624" cy="288"/>
            </a:xfrm>
            <a:prstGeom prst="rect">
              <a:avLst/>
            </a:prstGeom>
            <a:blipFill dpi="0" rotWithShape="0">
              <a:blip r:embed="rId2"/>
              <a:srcRect/>
              <a:tile tx="0" ty="0" sx="100000" sy="100000" flip="none" algn="tl"/>
            </a:blip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96" name="Line 28">
              <a:extLst>
                <a:ext uri="{FF2B5EF4-FFF2-40B4-BE49-F238E27FC236}">
                  <a16:creationId xmlns:a16="http://schemas.microsoft.com/office/drawing/2014/main" id="{285FBC0D-FA9E-4F8D-BF16-35CA890C0B7F}"/>
                </a:ext>
              </a:extLst>
            </p:cNvPr>
            <p:cNvSpPr>
              <a:spLocks noChangeShapeType="1"/>
            </p:cNvSpPr>
            <p:nvPr/>
          </p:nvSpPr>
          <p:spPr bwMode="auto">
            <a:xfrm flipH="1">
              <a:off x="1728" y="1824"/>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97" name="Line 29">
              <a:extLst>
                <a:ext uri="{FF2B5EF4-FFF2-40B4-BE49-F238E27FC236}">
                  <a16:creationId xmlns:a16="http://schemas.microsoft.com/office/drawing/2014/main" id="{E675745C-8116-42F5-89A8-7534471171AA}"/>
                </a:ext>
              </a:extLst>
            </p:cNvPr>
            <p:cNvSpPr>
              <a:spLocks noChangeShapeType="1"/>
            </p:cNvSpPr>
            <p:nvPr/>
          </p:nvSpPr>
          <p:spPr bwMode="auto">
            <a:xfrm>
              <a:off x="1968" y="1824"/>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98" name="Rectangle 30" descr="羊皮纸">
              <a:extLst>
                <a:ext uri="{FF2B5EF4-FFF2-40B4-BE49-F238E27FC236}">
                  <a16:creationId xmlns:a16="http://schemas.microsoft.com/office/drawing/2014/main" id="{A6713E45-2395-4A02-89EA-F7FAB885676B}"/>
                </a:ext>
              </a:extLst>
            </p:cNvPr>
            <p:cNvSpPr>
              <a:spLocks noChangeArrowheads="1"/>
            </p:cNvSpPr>
            <p:nvPr/>
          </p:nvSpPr>
          <p:spPr bwMode="auto">
            <a:xfrm>
              <a:off x="4416" y="2352"/>
              <a:ext cx="816" cy="288"/>
            </a:xfrm>
            <a:prstGeom prst="rect">
              <a:avLst/>
            </a:prstGeom>
            <a:blipFill dpi="0" rotWithShape="0">
              <a:blip r:embed="rId2"/>
              <a:srcRect/>
              <a:tile tx="0" ty="0" sx="100000" sy="100000" flip="none" algn="tl"/>
            </a:blip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99" name="Line 31">
              <a:extLst>
                <a:ext uri="{FF2B5EF4-FFF2-40B4-BE49-F238E27FC236}">
                  <a16:creationId xmlns:a16="http://schemas.microsoft.com/office/drawing/2014/main" id="{87FD7F2A-1EFD-477B-83B3-E72A215FB40C}"/>
                </a:ext>
              </a:extLst>
            </p:cNvPr>
            <p:cNvSpPr>
              <a:spLocks noChangeShapeType="1"/>
            </p:cNvSpPr>
            <p:nvPr/>
          </p:nvSpPr>
          <p:spPr bwMode="auto">
            <a:xfrm>
              <a:off x="4847" y="2352"/>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200" name="Line 32">
              <a:extLst>
                <a:ext uri="{FF2B5EF4-FFF2-40B4-BE49-F238E27FC236}">
                  <a16:creationId xmlns:a16="http://schemas.microsoft.com/office/drawing/2014/main" id="{7DB06905-970D-455C-8224-670975495670}"/>
                </a:ext>
              </a:extLst>
            </p:cNvPr>
            <p:cNvSpPr>
              <a:spLocks noChangeShapeType="1"/>
            </p:cNvSpPr>
            <p:nvPr/>
          </p:nvSpPr>
          <p:spPr bwMode="auto">
            <a:xfrm>
              <a:off x="5040" y="2352"/>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201" name="Line 33">
              <a:extLst>
                <a:ext uri="{FF2B5EF4-FFF2-40B4-BE49-F238E27FC236}">
                  <a16:creationId xmlns:a16="http://schemas.microsoft.com/office/drawing/2014/main" id="{57E60FE5-37D1-4966-B3AD-41ADFB4B3B53}"/>
                </a:ext>
              </a:extLst>
            </p:cNvPr>
            <p:cNvSpPr>
              <a:spLocks noChangeShapeType="1"/>
            </p:cNvSpPr>
            <p:nvPr/>
          </p:nvSpPr>
          <p:spPr bwMode="auto">
            <a:xfrm>
              <a:off x="4608" y="2352"/>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202" name="Rectangle 34" descr="羊皮纸">
              <a:extLst>
                <a:ext uri="{FF2B5EF4-FFF2-40B4-BE49-F238E27FC236}">
                  <a16:creationId xmlns:a16="http://schemas.microsoft.com/office/drawing/2014/main" id="{20A87D7C-72E5-4FBD-B171-0C5271F9B290}"/>
                </a:ext>
              </a:extLst>
            </p:cNvPr>
            <p:cNvSpPr>
              <a:spLocks noChangeArrowheads="1"/>
            </p:cNvSpPr>
            <p:nvPr/>
          </p:nvSpPr>
          <p:spPr bwMode="auto">
            <a:xfrm>
              <a:off x="3504" y="2352"/>
              <a:ext cx="816" cy="288"/>
            </a:xfrm>
            <a:prstGeom prst="rect">
              <a:avLst/>
            </a:prstGeom>
            <a:blipFill dpi="0" rotWithShape="0">
              <a:blip r:embed="rId2"/>
              <a:srcRect/>
              <a:tile tx="0" ty="0" sx="100000" sy="100000" flip="none" algn="tl"/>
            </a:blip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203" name="Line 35">
              <a:extLst>
                <a:ext uri="{FF2B5EF4-FFF2-40B4-BE49-F238E27FC236}">
                  <a16:creationId xmlns:a16="http://schemas.microsoft.com/office/drawing/2014/main" id="{539A258B-935B-4553-9544-BB53572551FF}"/>
                </a:ext>
              </a:extLst>
            </p:cNvPr>
            <p:cNvSpPr>
              <a:spLocks noChangeShapeType="1"/>
            </p:cNvSpPr>
            <p:nvPr/>
          </p:nvSpPr>
          <p:spPr bwMode="auto">
            <a:xfrm>
              <a:off x="3935" y="2352"/>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204" name="Line 36">
              <a:extLst>
                <a:ext uri="{FF2B5EF4-FFF2-40B4-BE49-F238E27FC236}">
                  <a16:creationId xmlns:a16="http://schemas.microsoft.com/office/drawing/2014/main" id="{135AEEAD-B281-4DDF-B7F4-04A9F3C5C54C}"/>
                </a:ext>
              </a:extLst>
            </p:cNvPr>
            <p:cNvSpPr>
              <a:spLocks noChangeShapeType="1"/>
            </p:cNvSpPr>
            <p:nvPr/>
          </p:nvSpPr>
          <p:spPr bwMode="auto">
            <a:xfrm>
              <a:off x="4127" y="2352"/>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205" name="Line 37">
              <a:extLst>
                <a:ext uri="{FF2B5EF4-FFF2-40B4-BE49-F238E27FC236}">
                  <a16:creationId xmlns:a16="http://schemas.microsoft.com/office/drawing/2014/main" id="{76C70E22-E5C0-40CF-BD91-4DD2AFD9F4D6}"/>
                </a:ext>
              </a:extLst>
            </p:cNvPr>
            <p:cNvSpPr>
              <a:spLocks noChangeShapeType="1"/>
            </p:cNvSpPr>
            <p:nvPr/>
          </p:nvSpPr>
          <p:spPr bwMode="auto">
            <a:xfrm>
              <a:off x="3696" y="2352"/>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206" name="Rectangle 38" descr="羊皮纸">
              <a:extLst>
                <a:ext uri="{FF2B5EF4-FFF2-40B4-BE49-F238E27FC236}">
                  <a16:creationId xmlns:a16="http://schemas.microsoft.com/office/drawing/2014/main" id="{006052B6-787B-4961-BB78-0A769EB98EE3}"/>
                </a:ext>
              </a:extLst>
            </p:cNvPr>
            <p:cNvSpPr>
              <a:spLocks noChangeArrowheads="1"/>
            </p:cNvSpPr>
            <p:nvPr/>
          </p:nvSpPr>
          <p:spPr bwMode="auto">
            <a:xfrm>
              <a:off x="4080" y="1824"/>
              <a:ext cx="816" cy="288"/>
            </a:xfrm>
            <a:prstGeom prst="rect">
              <a:avLst/>
            </a:prstGeom>
            <a:blipFill dpi="0" rotWithShape="0">
              <a:blip r:embed="rId2"/>
              <a:srcRect/>
              <a:tile tx="0" ty="0" sx="100000" sy="100000" flip="none" algn="tl"/>
            </a:blip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207" name="Line 39">
              <a:extLst>
                <a:ext uri="{FF2B5EF4-FFF2-40B4-BE49-F238E27FC236}">
                  <a16:creationId xmlns:a16="http://schemas.microsoft.com/office/drawing/2014/main" id="{86BB0E85-6430-417A-896D-CD792A7595CA}"/>
                </a:ext>
              </a:extLst>
            </p:cNvPr>
            <p:cNvSpPr>
              <a:spLocks noChangeShapeType="1"/>
            </p:cNvSpPr>
            <p:nvPr/>
          </p:nvSpPr>
          <p:spPr bwMode="auto">
            <a:xfrm>
              <a:off x="4511" y="1824"/>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208" name="Line 40">
              <a:extLst>
                <a:ext uri="{FF2B5EF4-FFF2-40B4-BE49-F238E27FC236}">
                  <a16:creationId xmlns:a16="http://schemas.microsoft.com/office/drawing/2014/main" id="{05D10368-9880-4BD2-B2F7-2C19FCB1F933}"/>
                </a:ext>
              </a:extLst>
            </p:cNvPr>
            <p:cNvSpPr>
              <a:spLocks noChangeShapeType="1"/>
            </p:cNvSpPr>
            <p:nvPr/>
          </p:nvSpPr>
          <p:spPr bwMode="auto">
            <a:xfrm>
              <a:off x="4704" y="1824"/>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209" name="Line 41">
              <a:extLst>
                <a:ext uri="{FF2B5EF4-FFF2-40B4-BE49-F238E27FC236}">
                  <a16:creationId xmlns:a16="http://schemas.microsoft.com/office/drawing/2014/main" id="{E1629E1A-ED44-4BC5-BA69-3CD8C1E6AB67}"/>
                </a:ext>
              </a:extLst>
            </p:cNvPr>
            <p:cNvSpPr>
              <a:spLocks noChangeShapeType="1"/>
            </p:cNvSpPr>
            <p:nvPr/>
          </p:nvSpPr>
          <p:spPr bwMode="auto">
            <a:xfrm>
              <a:off x="4271" y="1824"/>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210" name="Rectangle 42" descr="羊皮纸">
              <a:extLst>
                <a:ext uri="{FF2B5EF4-FFF2-40B4-BE49-F238E27FC236}">
                  <a16:creationId xmlns:a16="http://schemas.microsoft.com/office/drawing/2014/main" id="{B9BACE58-9ED6-4F30-A404-500775322A37}"/>
                </a:ext>
              </a:extLst>
            </p:cNvPr>
            <p:cNvSpPr>
              <a:spLocks noChangeArrowheads="1"/>
            </p:cNvSpPr>
            <p:nvPr/>
          </p:nvSpPr>
          <p:spPr bwMode="auto">
            <a:xfrm>
              <a:off x="3168" y="1824"/>
              <a:ext cx="816" cy="288"/>
            </a:xfrm>
            <a:prstGeom prst="rect">
              <a:avLst/>
            </a:prstGeom>
            <a:blipFill dpi="0" rotWithShape="0">
              <a:blip r:embed="rId2"/>
              <a:srcRect/>
              <a:tile tx="0" ty="0" sx="100000" sy="100000" flip="none" algn="tl"/>
            </a:blip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211" name="Line 43">
              <a:extLst>
                <a:ext uri="{FF2B5EF4-FFF2-40B4-BE49-F238E27FC236}">
                  <a16:creationId xmlns:a16="http://schemas.microsoft.com/office/drawing/2014/main" id="{2FFF520E-8BC9-48C1-AACF-40C5DD363A92}"/>
                </a:ext>
              </a:extLst>
            </p:cNvPr>
            <p:cNvSpPr>
              <a:spLocks noChangeShapeType="1"/>
            </p:cNvSpPr>
            <p:nvPr/>
          </p:nvSpPr>
          <p:spPr bwMode="auto">
            <a:xfrm>
              <a:off x="3599" y="1824"/>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212" name="Line 44">
              <a:extLst>
                <a:ext uri="{FF2B5EF4-FFF2-40B4-BE49-F238E27FC236}">
                  <a16:creationId xmlns:a16="http://schemas.microsoft.com/office/drawing/2014/main" id="{D5FADBEC-720B-4F87-912B-64B8CB583F10}"/>
                </a:ext>
              </a:extLst>
            </p:cNvPr>
            <p:cNvSpPr>
              <a:spLocks noChangeShapeType="1"/>
            </p:cNvSpPr>
            <p:nvPr/>
          </p:nvSpPr>
          <p:spPr bwMode="auto">
            <a:xfrm>
              <a:off x="3791" y="1824"/>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213" name="Line 45">
              <a:extLst>
                <a:ext uri="{FF2B5EF4-FFF2-40B4-BE49-F238E27FC236}">
                  <a16:creationId xmlns:a16="http://schemas.microsoft.com/office/drawing/2014/main" id="{DA7B5E60-6A12-4A50-88AD-2646E8B4C555}"/>
                </a:ext>
              </a:extLst>
            </p:cNvPr>
            <p:cNvSpPr>
              <a:spLocks noChangeShapeType="1"/>
            </p:cNvSpPr>
            <p:nvPr/>
          </p:nvSpPr>
          <p:spPr bwMode="auto">
            <a:xfrm>
              <a:off x="3360" y="1824"/>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214" name="Rectangle 46" descr="羊皮纸">
              <a:extLst>
                <a:ext uri="{FF2B5EF4-FFF2-40B4-BE49-F238E27FC236}">
                  <a16:creationId xmlns:a16="http://schemas.microsoft.com/office/drawing/2014/main" id="{C2E89477-C60B-4F9F-B39F-53FD4F653A5A}"/>
                </a:ext>
              </a:extLst>
            </p:cNvPr>
            <p:cNvSpPr>
              <a:spLocks noChangeArrowheads="1"/>
            </p:cNvSpPr>
            <p:nvPr/>
          </p:nvSpPr>
          <p:spPr bwMode="auto">
            <a:xfrm>
              <a:off x="3600" y="1296"/>
              <a:ext cx="816" cy="288"/>
            </a:xfrm>
            <a:prstGeom prst="rect">
              <a:avLst/>
            </a:prstGeom>
            <a:blipFill dpi="0" rotWithShape="0">
              <a:blip r:embed="rId2"/>
              <a:srcRect/>
              <a:tile tx="0" ty="0" sx="100000" sy="100000" flip="none" algn="tl"/>
            </a:blip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215" name="Line 47">
              <a:extLst>
                <a:ext uri="{FF2B5EF4-FFF2-40B4-BE49-F238E27FC236}">
                  <a16:creationId xmlns:a16="http://schemas.microsoft.com/office/drawing/2014/main" id="{B33C94E5-262C-4051-B678-F5E4FE2E46DB}"/>
                </a:ext>
              </a:extLst>
            </p:cNvPr>
            <p:cNvSpPr>
              <a:spLocks noChangeShapeType="1"/>
            </p:cNvSpPr>
            <p:nvPr/>
          </p:nvSpPr>
          <p:spPr bwMode="auto">
            <a:xfrm>
              <a:off x="4031" y="1296"/>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216" name="Line 48">
              <a:extLst>
                <a:ext uri="{FF2B5EF4-FFF2-40B4-BE49-F238E27FC236}">
                  <a16:creationId xmlns:a16="http://schemas.microsoft.com/office/drawing/2014/main" id="{30BD24C7-6928-434A-BEC1-0777F8385CDD}"/>
                </a:ext>
              </a:extLst>
            </p:cNvPr>
            <p:cNvSpPr>
              <a:spLocks noChangeShapeType="1"/>
            </p:cNvSpPr>
            <p:nvPr/>
          </p:nvSpPr>
          <p:spPr bwMode="auto">
            <a:xfrm>
              <a:off x="4224" y="1296"/>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217" name="Line 49">
              <a:extLst>
                <a:ext uri="{FF2B5EF4-FFF2-40B4-BE49-F238E27FC236}">
                  <a16:creationId xmlns:a16="http://schemas.microsoft.com/office/drawing/2014/main" id="{324485DA-1F0F-4864-A8EF-9D9DEAE9384C}"/>
                </a:ext>
              </a:extLst>
            </p:cNvPr>
            <p:cNvSpPr>
              <a:spLocks noChangeShapeType="1"/>
            </p:cNvSpPr>
            <p:nvPr/>
          </p:nvSpPr>
          <p:spPr bwMode="auto">
            <a:xfrm>
              <a:off x="3791" y="1296"/>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218" name="Rectangle 50" descr="羊皮纸">
              <a:extLst>
                <a:ext uri="{FF2B5EF4-FFF2-40B4-BE49-F238E27FC236}">
                  <a16:creationId xmlns:a16="http://schemas.microsoft.com/office/drawing/2014/main" id="{8E894AB8-9C99-4569-9FB2-17EC3B4D4501}"/>
                </a:ext>
              </a:extLst>
            </p:cNvPr>
            <p:cNvSpPr>
              <a:spLocks noChangeArrowheads="1"/>
            </p:cNvSpPr>
            <p:nvPr/>
          </p:nvSpPr>
          <p:spPr bwMode="auto">
            <a:xfrm>
              <a:off x="3888" y="768"/>
              <a:ext cx="816" cy="288"/>
            </a:xfrm>
            <a:prstGeom prst="rect">
              <a:avLst/>
            </a:prstGeom>
            <a:blipFill dpi="0" rotWithShape="0">
              <a:blip r:embed="rId2"/>
              <a:srcRect/>
              <a:tile tx="0" ty="0" sx="100000" sy="100000" flip="none" algn="tl"/>
            </a:blip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219" name="Line 51">
              <a:extLst>
                <a:ext uri="{FF2B5EF4-FFF2-40B4-BE49-F238E27FC236}">
                  <a16:creationId xmlns:a16="http://schemas.microsoft.com/office/drawing/2014/main" id="{C1702CEA-A087-4A2C-A457-DDA0CEB3042E}"/>
                </a:ext>
              </a:extLst>
            </p:cNvPr>
            <p:cNvSpPr>
              <a:spLocks noChangeShapeType="1"/>
            </p:cNvSpPr>
            <p:nvPr/>
          </p:nvSpPr>
          <p:spPr bwMode="auto">
            <a:xfrm>
              <a:off x="4319" y="768"/>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220" name="Line 52">
              <a:extLst>
                <a:ext uri="{FF2B5EF4-FFF2-40B4-BE49-F238E27FC236}">
                  <a16:creationId xmlns:a16="http://schemas.microsoft.com/office/drawing/2014/main" id="{87598748-369E-46AF-B523-541FC888C8EB}"/>
                </a:ext>
              </a:extLst>
            </p:cNvPr>
            <p:cNvSpPr>
              <a:spLocks noChangeShapeType="1"/>
            </p:cNvSpPr>
            <p:nvPr/>
          </p:nvSpPr>
          <p:spPr bwMode="auto">
            <a:xfrm>
              <a:off x="4512" y="768"/>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221" name="Line 53">
              <a:extLst>
                <a:ext uri="{FF2B5EF4-FFF2-40B4-BE49-F238E27FC236}">
                  <a16:creationId xmlns:a16="http://schemas.microsoft.com/office/drawing/2014/main" id="{5C166F5D-B8FD-4AA0-BB92-64201720BFAD}"/>
                </a:ext>
              </a:extLst>
            </p:cNvPr>
            <p:cNvSpPr>
              <a:spLocks noChangeShapeType="1"/>
            </p:cNvSpPr>
            <p:nvPr/>
          </p:nvSpPr>
          <p:spPr bwMode="auto">
            <a:xfrm>
              <a:off x="4079" y="768"/>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222" name="Line 54">
              <a:extLst>
                <a:ext uri="{FF2B5EF4-FFF2-40B4-BE49-F238E27FC236}">
                  <a16:creationId xmlns:a16="http://schemas.microsoft.com/office/drawing/2014/main" id="{9539B337-86CA-4EE2-B971-70C9CAC4C191}"/>
                </a:ext>
              </a:extLst>
            </p:cNvPr>
            <p:cNvSpPr>
              <a:spLocks noChangeShapeType="1"/>
            </p:cNvSpPr>
            <p:nvPr/>
          </p:nvSpPr>
          <p:spPr bwMode="auto">
            <a:xfrm flipH="1">
              <a:off x="2160" y="912"/>
              <a:ext cx="192" cy="384"/>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223" name="Line 55">
              <a:extLst>
                <a:ext uri="{FF2B5EF4-FFF2-40B4-BE49-F238E27FC236}">
                  <a16:creationId xmlns:a16="http://schemas.microsoft.com/office/drawing/2014/main" id="{B368D85B-22EE-4269-81F3-F1A839CD56BE}"/>
                </a:ext>
              </a:extLst>
            </p:cNvPr>
            <p:cNvSpPr>
              <a:spLocks noChangeShapeType="1"/>
            </p:cNvSpPr>
            <p:nvPr/>
          </p:nvSpPr>
          <p:spPr bwMode="auto">
            <a:xfrm flipH="1">
              <a:off x="1824" y="1440"/>
              <a:ext cx="192" cy="384"/>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224" name="Line 56">
              <a:extLst>
                <a:ext uri="{FF2B5EF4-FFF2-40B4-BE49-F238E27FC236}">
                  <a16:creationId xmlns:a16="http://schemas.microsoft.com/office/drawing/2014/main" id="{C4FEB637-8CF9-464B-A2FB-B0400F9753D3}"/>
                </a:ext>
              </a:extLst>
            </p:cNvPr>
            <p:cNvSpPr>
              <a:spLocks noChangeShapeType="1"/>
            </p:cNvSpPr>
            <p:nvPr/>
          </p:nvSpPr>
          <p:spPr bwMode="auto">
            <a:xfrm flipH="1">
              <a:off x="2160" y="1968"/>
              <a:ext cx="192" cy="384"/>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225" name="Line 57">
              <a:extLst>
                <a:ext uri="{FF2B5EF4-FFF2-40B4-BE49-F238E27FC236}">
                  <a16:creationId xmlns:a16="http://schemas.microsoft.com/office/drawing/2014/main" id="{5851BA0B-415D-407D-9D90-70C97274EF35}"/>
                </a:ext>
              </a:extLst>
            </p:cNvPr>
            <p:cNvSpPr>
              <a:spLocks noChangeShapeType="1"/>
            </p:cNvSpPr>
            <p:nvPr/>
          </p:nvSpPr>
          <p:spPr bwMode="auto">
            <a:xfrm flipH="1">
              <a:off x="3792" y="912"/>
              <a:ext cx="192" cy="384"/>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226" name="Line 58">
              <a:extLst>
                <a:ext uri="{FF2B5EF4-FFF2-40B4-BE49-F238E27FC236}">
                  <a16:creationId xmlns:a16="http://schemas.microsoft.com/office/drawing/2014/main" id="{12782D28-C1F2-41C5-B381-ABE108B96F25}"/>
                </a:ext>
              </a:extLst>
            </p:cNvPr>
            <p:cNvSpPr>
              <a:spLocks noChangeShapeType="1"/>
            </p:cNvSpPr>
            <p:nvPr/>
          </p:nvSpPr>
          <p:spPr bwMode="auto">
            <a:xfrm flipH="1">
              <a:off x="3504" y="1440"/>
              <a:ext cx="192" cy="384"/>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227" name="Line 59">
              <a:extLst>
                <a:ext uri="{FF2B5EF4-FFF2-40B4-BE49-F238E27FC236}">
                  <a16:creationId xmlns:a16="http://schemas.microsoft.com/office/drawing/2014/main" id="{7FECD95C-A2DB-49D8-9A55-2C0D79440956}"/>
                </a:ext>
              </a:extLst>
            </p:cNvPr>
            <p:cNvSpPr>
              <a:spLocks noChangeShapeType="1"/>
            </p:cNvSpPr>
            <p:nvPr/>
          </p:nvSpPr>
          <p:spPr bwMode="auto">
            <a:xfrm flipH="1">
              <a:off x="3984" y="1968"/>
              <a:ext cx="192" cy="384"/>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228" name="Line 60">
              <a:extLst>
                <a:ext uri="{FF2B5EF4-FFF2-40B4-BE49-F238E27FC236}">
                  <a16:creationId xmlns:a16="http://schemas.microsoft.com/office/drawing/2014/main" id="{FFB46A04-737D-4CF2-B8C4-D7EE9DAF8DBE}"/>
                </a:ext>
              </a:extLst>
            </p:cNvPr>
            <p:cNvSpPr>
              <a:spLocks noChangeShapeType="1"/>
            </p:cNvSpPr>
            <p:nvPr/>
          </p:nvSpPr>
          <p:spPr bwMode="auto">
            <a:xfrm>
              <a:off x="4320" y="1440"/>
              <a:ext cx="384" cy="384"/>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229" name="Line 61">
              <a:extLst>
                <a:ext uri="{FF2B5EF4-FFF2-40B4-BE49-F238E27FC236}">
                  <a16:creationId xmlns:a16="http://schemas.microsoft.com/office/drawing/2014/main" id="{B06B8A48-9AE5-4737-B9A6-1DDFC32017A4}"/>
                </a:ext>
              </a:extLst>
            </p:cNvPr>
            <p:cNvSpPr>
              <a:spLocks noChangeShapeType="1"/>
            </p:cNvSpPr>
            <p:nvPr/>
          </p:nvSpPr>
          <p:spPr bwMode="auto">
            <a:xfrm>
              <a:off x="4800" y="1968"/>
              <a:ext cx="288" cy="384"/>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230" name="Line 62">
              <a:extLst>
                <a:ext uri="{FF2B5EF4-FFF2-40B4-BE49-F238E27FC236}">
                  <a16:creationId xmlns:a16="http://schemas.microsoft.com/office/drawing/2014/main" id="{58FC7AFC-7204-49A9-92E0-17B831E71F00}"/>
                </a:ext>
              </a:extLst>
            </p:cNvPr>
            <p:cNvSpPr>
              <a:spLocks noChangeShapeType="1"/>
            </p:cNvSpPr>
            <p:nvPr/>
          </p:nvSpPr>
          <p:spPr bwMode="auto">
            <a:xfrm>
              <a:off x="2448" y="1440"/>
              <a:ext cx="144" cy="384"/>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231" name="Line 63">
              <a:extLst>
                <a:ext uri="{FF2B5EF4-FFF2-40B4-BE49-F238E27FC236}">
                  <a16:creationId xmlns:a16="http://schemas.microsoft.com/office/drawing/2014/main" id="{9FCA49E8-E35B-4C29-A7EA-8143E8BC14B4}"/>
                </a:ext>
              </a:extLst>
            </p:cNvPr>
            <p:cNvSpPr>
              <a:spLocks noChangeShapeType="1"/>
            </p:cNvSpPr>
            <p:nvPr/>
          </p:nvSpPr>
          <p:spPr bwMode="auto">
            <a:xfrm>
              <a:off x="2784" y="1968"/>
              <a:ext cx="144" cy="384"/>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232" name="Line 64">
              <a:extLst>
                <a:ext uri="{FF2B5EF4-FFF2-40B4-BE49-F238E27FC236}">
                  <a16:creationId xmlns:a16="http://schemas.microsoft.com/office/drawing/2014/main" id="{5BB1CD39-65F1-4A23-AB8A-90C7137588DF}"/>
                </a:ext>
              </a:extLst>
            </p:cNvPr>
            <p:cNvSpPr>
              <a:spLocks noChangeShapeType="1"/>
            </p:cNvSpPr>
            <p:nvPr/>
          </p:nvSpPr>
          <p:spPr bwMode="auto">
            <a:xfrm>
              <a:off x="4224" y="1584"/>
              <a:ext cx="384" cy="384"/>
            </a:xfrm>
            <a:prstGeom prst="line">
              <a:avLst/>
            </a:prstGeom>
            <a:noFill/>
            <a:ln w="38100">
              <a:solidFill>
                <a:srgbClr val="009900"/>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233" name="Line 65">
              <a:extLst>
                <a:ext uri="{FF2B5EF4-FFF2-40B4-BE49-F238E27FC236}">
                  <a16:creationId xmlns:a16="http://schemas.microsoft.com/office/drawing/2014/main" id="{36224C88-8BBA-4327-AEE4-394045DA7C00}"/>
                </a:ext>
              </a:extLst>
            </p:cNvPr>
            <p:cNvSpPr>
              <a:spLocks noChangeShapeType="1"/>
            </p:cNvSpPr>
            <p:nvPr/>
          </p:nvSpPr>
          <p:spPr bwMode="auto">
            <a:xfrm>
              <a:off x="4608" y="2112"/>
              <a:ext cx="336" cy="384"/>
            </a:xfrm>
            <a:prstGeom prst="line">
              <a:avLst/>
            </a:prstGeom>
            <a:noFill/>
            <a:ln w="38100">
              <a:solidFill>
                <a:srgbClr val="009900"/>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234" name="Line 66">
              <a:extLst>
                <a:ext uri="{FF2B5EF4-FFF2-40B4-BE49-F238E27FC236}">
                  <a16:creationId xmlns:a16="http://schemas.microsoft.com/office/drawing/2014/main" id="{CD649FE4-133E-44F9-8CE9-A7717F4D349F}"/>
                </a:ext>
              </a:extLst>
            </p:cNvPr>
            <p:cNvSpPr>
              <a:spLocks noChangeShapeType="1"/>
            </p:cNvSpPr>
            <p:nvPr/>
          </p:nvSpPr>
          <p:spPr bwMode="auto">
            <a:xfrm flipH="1">
              <a:off x="4128" y="1056"/>
              <a:ext cx="192" cy="384"/>
            </a:xfrm>
            <a:prstGeom prst="line">
              <a:avLst/>
            </a:prstGeom>
            <a:noFill/>
            <a:ln w="38100">
              <a:solidFill>
                <a:srgbClr val="009900"/>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235" name="Line 67">
              <a:extLst>
                <a:ext uri="{FF2B5EF4-FFF2-40B4-BE49-F238E27FC236}">
                  <a16:creationId xmlns:a16="http://schemas.microsoft.com/office/drawing/2014/main" id="{073E74B4-3434-4FD1-8E26-C80C08DAA1C9}"/>
                </a:ext>
              </a:extLst>
            </p:cNvPr>
            <p:cNvSpPr>
              <a:spLocks noChangeShapeType="1"/>
            </p:cNvSpPr>
            <p:nvPr/>
          </p:nvSpPr>
          <p:spPr bwMode="auto">
            <a:xfrm flipH="1">
              <a:off x="4032" y="2112"/>
              <a:ext cx="192" cy="384"/>
            </a:xfrm>
            <a:prstGeom prst="line">
              <a:avLst/>
            </a:prstGeom>
            <a:noFill/>
            <a:ln w="38100">
              <a:solidFill>
                <a:srgbClr val="009900"/>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236" name="Line 68">
              <a:extLst>
                <a:ext uri="{FF2B5EF4-FFF2-40B4-BE49-F238E27FC236}">
                  <a16:creationId xmlns:a16="http://schemas.microsoft.com/office/drawing/2014/main" id="{E0DC6675-4F4C-485A-867C-AB11A6E9D6EF}"/>
                </a:ext>
              </a:extLst>
            </p:cNvPr>
            <p:cNvSpPr>
              <a:spLocks noChangeShapeType="1"/>
            </p:cNvSpPr>
            <p:nvPr/>
          </p:nvSpPr>
          <p:spPr bwMode="auto">
            <a:xfrm flipH="1">
              <a:off x="3696" y="1584"/>
              <a:ext cx="240" cy="384"/>
            </a:xfrm>
            <a:prstGeom prst="line">
              <a:avLst/>
            </a:prstGeom>
            <a:noFill/>
            <a:ln w="38100">
              <a:solidFill>
                <a:srgbClr val="009900"/>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237" name="Text Box 69">
              <a:extLst>
                <a:ext uri="{FF2B5EF4-FFF2-40B4-BE49-F238E27FC236}">
                  <a16:creationId xmlns:a16="http://schemas.microsoft.com/office/drawing/2014/main" id="{71EC4D68-22C8-43CA-9D9B-AC478905337B}"/>
                </a:ext>
              </a:extLst>
            </p:cNvPr>
            <p:cNvSpPr txBox="1">
              <a:spLocks noChangeArrowheads="1"/>
            </p:cNvSpPr>
            <p:nvPr/>
          </p:nvSpPr>
          <p:spPr bwMode="auto">
            <a:xfrm>
              <a:off x="2640" y="720"/>
              <a:ext cx="2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135238" name="Text Box 70">
              <a:extLst>
                <a:ext uri="{FF2B5EF4-FFF2-40B4-BE49-F238E27FC236}">
                  <a16:creationId xmlns:a16="http://schemas.microsoft.com/office/drawing/2014/main" id="{91AC1FE4-1BC3-488B-BBA8-8AE10A5AA170}"/>
                </a:ext>
              </a:extLst>
            </p:cNvPr>
            <p:cNvSpPr txBox="1">
              <a:spLocks noChangeArrowheads="1"/>
            </p:cNvSpPr>
            <p:nvPr/>
          </p:nvSpPr>
          <p:spPr bwMode="auto">
            <a:xfrm>
              <a:off x="1488" y="1785"/>
              <a:ext cx="2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135239" name="Text Box 71">
              <a:extLst>
                <a:ext uri="{FF2B5EF4-FFF2-40B4-BE49-F238E27FC236}">
                  <a16:creationId xmlns:a16="http://schemas.microsoft.com/office/drawing/2014/main" id="{3F1B9AA4-0B53-4449-A4DC-F1753B6AA15E}"/>
                </a:ext>
              </a:extLst>
            </p:cNvPr>
            <p:cNvSpPr txBox="1">
              <a:spLocks noChangeArrowheads="1"/>
            </p:cNvSpPr>
            <p:nvPr/>
          </p:nvSpPr>
          <p:spPr bwMode="auto">
            <a:xfrm>
              <a:off x="1920" y="1776"/>
              <a:ext cx="2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135240" name="Text Box 72">
              <a:extLst>
                <a:ext uri="{FF2B5EF4-FFF2-40B4-BE49-F238E27FC236}">
                  <a16:creationId xmlns:a16="http://schemas.microsoft.com/office/drawing/2014/main" id="{9DEE1E85-8EBF-40D3-BECC-720D8B773ED9}"/>
                </a:ext>
              </a:extLst>
            </p:cNvPr>
            <p:cNvSpPr txBox="1">
              <a:spLocks noChangeArrowheads="1"/>
            </p:cNvSpPr>
            <p:nvPr/>
          </p:nvSpPr>
          <p:spPr bwMode="auto">
            <a:xfrm>
              <a:off x="1824" y="2313"/>
              <a:ext cx="2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135241" name="Text Box 73">
              <a:extLst>
                <a:ext uri="{FF2B5EF4-FFF2-40B4-BE49-F238E27FC236}">
                  <a16:creationId xmlns:a16="http://schemas.microsoft.com/office/drawing/2014/main" id="{627B2363-4B0F-4E7D-AB59-F82B4441194D}"/>
                </a:ext>
              </a:extLst>
            </p:cNvPr>
            <p:cNvSpPr txBox="1">
              <a:spLocks noChangeArrowheads="1"/>
            </p:cNvSpPr>
            <p:nvPr/>
          </p:nvSpPr>
          <p:spPr bwMode="auto">
            <a:xfrm>
              <a:off x="2256" y="2313"/>
              <a:ext cx="2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135242" name="Text Box 74">
              <a:extLst>
                <a:ext uri="{FF2B5EF4-FFF2-40B4-BE49-F238E27FC236}">
                  <a16:creationId xmlns:a16="http://schemas.microsoft.com/office/drawing/2014/main" id="{43042735-2C3E-4193-B656-FA69D0733433}"/>
                </a:ext>
              </a:extLst>
            </p:cNvPr>
            <p:cNvSpPr txBox="1">
              <a:spLocks noChangeArrowheads="1"/>
            </p:cNvSpPr>
            <p:nvPr/>
          </p:nvSpPr>
          <p:spPr bwMode="auto">
            <a:xfrm>
              <a:off x="2544" y="2313"/>
              <a:ext cx="2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135243" name="Text Box 75">
              <a:extLst>
                <a:ext uri="{FF2B5EF4-FFF2-40B4-BE49-F238E27FC236}">
                  <a16:creationId xmlns:a16="http://schemas.microsoft.com/office/drawing/2014/main" id="{148BB33D-4029-4967-9B88-F82E05DD4E8E}"/>
                </a:ext>
              </a:extLst>
            </p:cNvPr>
            <p:cNvSpPr txBox="1">
              <a:spLocks noChangeArrowheads="1"/>
            </p:cNvSpPr>
            <p:nvPr/>
          </p:nvSpPr>
          <p:spPr bwMode="auto">
            <a:xfrm>
              <a:off x="2976" y="2313"/>
              <a:ext cx="2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135244" name="Text Box 76">
              <a:extLst>
                <a:ext uri="{FF2B5EF4-FFF2-40B4-BE49-F238E27FC236}">
                  <a16:creationId xmlns:a16="http://schemas.microsoft.com/office/drawing/2014/main" id="{A045FE7B-FE36-4B6D-A100-003BFC424770}"/>
                </a:ext>
              </a:extLst>
            </p:cNvPr>
            <p:cNvSpPr txBox="1">
              <a:spLocks noChangeArrowheads="1"/>
            </p:cNvSpPr>
            <p:nvPr/>
          </p:nvSpPr>
          <p:spPr bwMode="auto">
            <a:xfrm>
              <a:off x="3456" y="2313"/>
              <a:ext cx="2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135245" name="Text Box 77">
              <a:extLst>
                <a:ext uri="{FF2B5EF4-FFF2-40B4-BE49-F238E27FC236}">
                  <a16:creationId xmlns:a16="http://schemas.microsoft.com/office/drawing/2014/main" id="{B63BABF6-0DE3-4ACE-A011-738BB61F6EC8}"/>
                </a:ext>
              </a:extLst>
            </p:cNvPr>
            <p:cNvSpPr txBox="1">
              <a:spLocks noChangeArrowheads="1"/>
            </p:cNvSpPr>
            <p:nvPr/>
          </p:nvSpPr>
          <p:spPr bwMode="auto">
            <a:xfrm>
              <a:off x="4080" y="2313"/>
              <a:ext cx="2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135246" name="Text Box 78">
              <a:extLst>
                <a:ext uri="{FF2B5EF4-FFF2-40B4-BE49-F238E27FC236}">
                  <a16:creationId xmlns:a16="http://schemas.microsoft.com/office/drawing/2014/main" id="{9C328C8E-0320-4B24-B9AB-7FA72E86783A}"/>
                </a:ext>
              </a:extLst>
            </p:cNvPr>
            <p:cNvSpPr txBox="1">
              <a:spLocks noChangeArrowheads="1"/>
            </p:cNvSpPr>
            <p:nvPr/>
          </p:nvSpPr>
          <p:spPr bwMode="auto">
            <a:xfrm>
              <a:off x="4368" y="2313"/>
              <a:ext cx="2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135247" name="Text Box 79">
              <a:extLst>
                <a:ext uri="{FF2B5EF4-FFF2-40B4-BE49-F238E27FC236}">
                  <a16:creationId xmlns:a16="http://schemas.microsoft.com/office/drawing/2014/main" id="{8BFC7A42-FCF7-4353-A879-2AF598265BC7}"/>
                </a:ext>
              </a:extLst>
            </p:cNvPr>
            <p:cNvSpPr txBox="1">
              <a:spLocks noChangeArrowheads="1"/>
            </p:cNvSpPr>
            <p:nvPr/>
          </p:nvSpPr>
          <p:spPr bwMode="auto">
            <a:xfrm>
              <a:off x="4992" y="2313"/>
              <a:ext cx="2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135248" name="Text Box 80">
              <a:extLst>
                <a:ext uri="{FF2B5EF4-FFF2-40B4-BE49-F238E27FC236}">
                  <a16:creationId xmlns:a16="http://schemas.microsoft.com/office/drawing/2014/main" id="{E292FDBB-DAA2-4767-870F-FFCDC01AD914}"/>
                </a:ext>
              </a:extLst>
            </p:cNvPr>
            <p:cNvSpPr txBox="1">
              <a:spLocks noChangeArrowheads="1"/>
            </p:cNvSpPr>
            <p:nvPr/>
          </p:nvSpPr>
          <p:spPr bwMode="auto">
            <a:xfrm>
              <a:off x="3744" y="1776"/>
              <a:ext cx="2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135249" name="Text Box 81">
              <a:extLst>
                <a:ext uri="{FF2B5EF4-FFF2-40B4-BE49-F238E27FC236}">
                  <a16:creationId xmlns:a16="http://schemas.microsoft.com/office/drawing/2014/main" id="{FA5DF941-4114-4320-B382-8928AF7868CA}"/>
                </a:ext>
              </a:extLst>
            </p:cNvPr>
            <p:cNvSpPr txBox="1">
              <a:spLocks noChangeArrowheads="1"/>
            </p:cNvSpPr>
            <p:nvPr/>
          </p:nvSpPr>
          <p:spPr bwMode="auto">
            <a:xfrm>
              <a:off x="3120" y="1776"/>
              <a:ext cx="2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135250" name="Text Box 82">
              <a:extLst>
                <a:ext uri="{FF2B5EF4-FFF2-40B4-BE49-F238E27FC236}">
                  <a16:creationId xmlns:a16="http://schemas.microsoft.com/office/drawing/2014/main" id="{ADEA41F9-3500-4C5A-B096-03FE5BF8A56D}"/>
                </a:ext>
              </a:extLst>
            </p:cNvPr>
            <p:cNvSpPr txBox="1">
              <a:spLocks noChangeArrowheads="1"/>
            </p:cNvSpPr>
            <p:nvPr/>
          </p:nvSpPr>
          <p:spPr bwMode="auto">
            <a:xfrm>
              <a:off x="4272" y="720"/>
              <a:ext cx="2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135251" name="Text Box 83">
              <a:extLst>
                <a:ext uri="{FF2B5EF4-FFF2-40B4-BE49-F238E27FC236}">
                  <a16:creationId xmlns:a16="http://schemas.microsoft.com/office/drawing/2014/main" id="{ABE9AA53-6CF9-4E5A-9BF5-F3D7819C13F0}"/>
                </a:ext>
              </a:extLst>
            </p:cNvPr>
            <p:cNvSpPr txBox="1">
              <a:spLocks noChangeArrowheads="1"/>
            </p:cNvSpPr>
            <p:nvPr/>
          </p:nvSpPr>
          <p:spPr bwMode="auto">
            <a:xfrm>
              <a:off x="4464" y="720"/>
              <a:ext cx="2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135252" name="Text Box 84">
              <a:extLst>
                <a:ext uri="{FF2B5EF4-FFF2-40B4-BE49-F238E27FC236}">
                  <a16:creationId xmlns:a16="http://schemas.microsoft.com/office/drawing/2014/main" id="{F69DB34C-E246-45A1-99D8-A9CD57C48858}"/>
                </a:ext>
              </a:extLst>
            </p:cNvPr>
            <p:cNvSpPr txBox="1">
              <a:spLocks noChangeArrowheads="1"/>
            </p:cNvSpPr>
            <p:nvPr/>
          </p:nvSpPr>
          <p:spPr bwMode="auto">
            <a:xfrm>
              <a:off x="863" y="758"/>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latin typeface="Times New Roman" panose="02020603050405020304" pitchFamily="18" charset="0"/>
                </a:rPr>
                <a:t>A</a:t>
              </a:r>
              <a:endParaRPr kumimoji="1" lang="en-US" altLang="zh-CN" sz="2400">
                <a:latin typeface="Times New Roman" panose="02020603050405020304" pitchFamily="18" charset="0"/>
              </a:endParaRPr>
            </a:p>
          </p:txBody>
        </p:sp>
        <p:sp>
          <p:nvSpPr>
            <p:cNvPr id="135253" name="Text Box 85">
              <a:extLst>
                <a:ext uri="{FF2B5EF4-FFF2-40B4-BE49-F238E27FC236}">
                  <a16:creationId xmlns:a16="http://schemas.microsoft.com/office/drawing/2014/main" id="{315A5BB4-4B5C-41FD-B112-9B5C9FB09AF1}"/>
                </a:ext>
              </a:extLst>
            </p:cNvPr>
            <p:cNvSpPr txBox="1">
              <a:spLocks noChangeArrowheads="1"/>
            </p:cNvSpPr>
            <p:nvPr/>
          </p:nvSpPr>
          <p:spPr bwMode="auto">
            <a:xfrm>
              <a:off x="2400" y="710"/>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latin typeface="Times New Roman" panose="02020603050405020304" pitchFamily="18" charset="0"/>
                </a:rPr>
                <a:t>A</a:t>
              </a:r>
              <a:endParaRPr kumimoji="1" lang="en-US" altLang="zh-CN" sz="2400">
                <a:latin typeface="Times New Roman" panose="02020603050405020304" pitchFamily="18" charset="0"/>
              </a:endParaRPr>
            </a:p>
          </p:txBody>
        </p:sp>
        <p:sp>
          <p:nvSpPr>
            <p:cNvPr id="135254" name="Text Box 86">
              <a:extLst>
                <a:ext uri="{FF2B5EF4-FFF2-40B4-BE49-F238E27FC236}">
                  <a16:creationId xmlns:a16="http://schemas.microsoft.com/office/drawing/2014/main" id="{190B3A3D-2C5B-45A0-8118-2A9A1A151F4B}"/>
                </a:ext>
              </a:extLst>
            </p:cNvPr>
            <p:cNvSpPr txBox="1">
              <a:spLocks noChangeArrowheads="1"/>
            </p:cNvSpPr>
            <p:nvPr/>
          </p:nvSpPr>
          <p:spPr bwMode="auto">
            <a:xfrm>
              <a:off x="4032" y="720"/>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latin typeface="Times New Roman" panose="02020603050405020304" pitchFamily="18" charset="0"/>
                </a:rPr>
                <a:t>A</a:t>
              </a:r>
              <a:endParaRPr kumimoji="1" lang="en-US" altLang="zh-CN" sz="2400">
                <a:latin typeface="Times New Roman" panose="02020603050405020304" pitchFamily="18" charset="0"/>
              </a:endParaRPr>
            </a:p>
          </p:txBody>
        </p:sp>
        <p:sp>
          <p:nvSpPr>
            <p:cNvPr id="135255" name="Text Box 87">
              <a:extLst>
                <a:ext uri="{FF2B5EF4-FFF2-40B4-BE49-F238E27FC236}">
                  <a16:creationId xmlns:a16="http://schemas.microsoft.com/office/drawing/2014/main" id="{AC8AF09E-85A5-4B15-B6F3-2B2484E31F8D}"/>
                </a:ext>
              </a:extLst>
            </p:cNvPr>
            <p:cNvSpPr txBox="1">
              <a:spLocks noChangeArrowheads="1"/>
            </p:cNvSpPr>
            <p:nvPr/>
          </p:nvSpPr>
          <p:spPr bwMode="auto">
            <a:xfrm>
              <a:off x="666" y="1248"/>
              <a:ext cx="28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latin typeface="Times New Roman" panose="02020603050405020304" pitchFamily="18" charset="0"/>
                </a:rPr>
                <a:t>B</a:t>
              </a:r>
              <a:endParaRPr kumimoji="1" lang="en-US" altLang="zh-CN" sz="2400">
                <a:latin typeface="Times New Roman" panose="02020603050405020304" pitchFamily="18" charset="0"/>
              </a:endParaRPr>
            </a:p>
          </p:txBody>
        </p:sp>
        <p:sp>
          <p:nvSpPr>
            <p:cNvPr id="135256" name="Text Box 88">
              <a:extLst>
                <a:ext uri="{FF2B5EF4-FFF2-40B4-BE49-F238E27FC236}">
                  <a16:creationId xmlns:a16="http://schemas.microsoft.com/office/drawing/2014/main" id="{E10EE12F-AFF8-4F1E-A644-BFA070B72123}"/>
                </a:ext>
              </a:extLst>
            </p:cNvPr>
            <p:cNvSpPr txBox="1">
              <a:spLocks noChangeArrowheads="1"/>
            </p:cNvSpPr>
            <p:nvPr/>
          </p:nvSpPr>
          <p:spPr bwMode="auto">
            <a:xfrm>
              <a:off x="2065" y="1248"/>
              <a:ext cx="28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latin typeface="Times New Roman" panose="02020603050405020304" pitchFamily="18" charset="0"/>
                </a:rPr>
                <a:t>B</a:t>
              </a:r>
              <a:endParaRPr kumimoji="1" lang="en-US" altLang="zh-CN" sz="2400">
                <a:latin typeface="Times New Roman" panose="02020603050405020304" pitchFamily="18" charset="0"/>
              </a:endParaRPr>
            </a:p>
          </p:txBody>
        </p:sp>
        <p:sp>
          <p:nvSpPr>
            <p:cNvPr id="135257" name="Text Box 89">
              <a:extLst>
                <a:ext uri="{FF2B5EF4-FFF2-40B4-BE49-F238E27FC236}">
                  <a16:creationId xmlns:a16="http://schemas.microsoft.com/office/drawing/2014/main" id="{AD58F537-6F9E-4B31-97B9-D1F134CA3354}"/>
                </a:ext>
              </a:extLst>
            </p:cNvPr>
            <p:cNvSpPr txBox="1">
              <a:spLocks noChangeArrowheads="1"/>
            </p:cNvSpPr>
            <p:nvPr/>
          </p:nvSpPr>
          <p:spPr bwMode="auto">
            <a:xfrm>
              <a:off x="3744" y="1248"/>
              <a:ext cx="28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latin typeface="Times New Roman" panose="02020603050405020304" pitchFamily="18" charset="0"/>
                </a:rPr>
                <a:t>B</a:t>
              </a:r>
              <a:endParaRPr kumimoji="1" lang="en-US" altLang="zh-CN" sz="2400">
                <a:latin typeface="Times New Roman" panose="02020603050405020304" pitchFamily="18" charset="0"/>
              </a:endParaRPr>
            </a:p>
          </p:txBody>
        </p:sp>
        <p:sp>
          <p:nvSpPr>
            <p:cNvPr id="135258" name="Text Box 90">
              <a:extLst>
                <a:ext uri="{FF2B5EF4-FFF2-40B4-BE49-F238E27FC236}">
                  <a16:creationId xmlns:a16="http://schemas.microsoft.com/office/drawing/2014/main" id="{903C964C-9DDB-4039-8516-F2E02A5FDB27}"/>
                </a:ext>
              </a:extLst>
            </p:cNvPr>
            <p:cNvSpPr txBox="1">
              <a:spLocks noChangeArrowheads="1"/>
            </p:cNvSpPr>
            <p:nvPr/>
          </p:nvSpPr>
          <p:spPr bwMode="auto">
            <a:xfrm>
              <a:off x="3305" y="1795"/>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latin typeface="Times New Roman" panose="02020603050405020304" pitchFamily="18" charset="0"/>
                </a:rPr>
                <a:t>C</a:t>
              </a:r>
              <a:endParaRPr kumimoji="1" lang="en-US" altLang="zh-CN" sz="2400">
                <a:latin typeface="Times New Roman" panose="02020603050405020304" pitchFamily="18" charset="0"/>
              </a:endParaRPr>
            </a:p>
          </p:txBody>
        </p:sp>
        <p:sp>
          <p:nvSpPr>
            <p:cNvPr id="135259" name="Text Box 91">
              <a:extLst>
                <a:ext uri="{FF2B5EF4-FFF2-40B4-BE49-F238E27FC236}">
                  <a16:creationId xmlns:a16="http://schemas.microsoft.com/office/drawing/2014/main" id="{86CAE909-6C7F-43AE-ACBA-7FE20EACA461}"/>
                </a:ext>
              </a:extLst>
            </p:cNvPr>
            <p:cNvSpPr txBox="1">
              <a:spLocks noChangeArrowheads="1"/>
            </p:cNvSpPr>
            <p:nvPr/>
          </p:nvSpPr>
          <p:spPr bwMode="auto">
            <a:xfrm>
              <a:off x="1680" y="1795"/>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latin typeface="Times New Roman" panose="02020603050405020304" pitchFamily="18" charset="0"/>
                </a:rPr>
                <a:t>C</a:t>
              </a:r>
              <a:endParaRPr kumimoji="1" lang="en-US" altLang="zh-CN" sz="2400">
                <a:latin typeface="Times New Roman" panose="02020603050405020304" pitchFamily="18" charset="0"/>
              </a:endParaRPr>
            </a:p>
          </p:txBody>
        </p:sp>
        <p:sp>
          <p:nvSpPr>
            <p:cNvPr id="135260" name="Text Box 92">
              <a:extLst>
                <a:ext uri="{FF2B5EF4-FFF2-40B4-BE49-F238E27FC236}">
                  <a16:creationId xmlns:a16="http://schemas.microsoft.com/office/drawing/2014/main" id="{3F2F2BFD-5A25-4729-A950-71BB95C91C57}"/>
                </a:ext>
              </a:extLst>
            </p:cNvPr>
            <p:cNvSpPr txBox="1">
              <a:spLocks noChangeArrowheads="1"/>
            </p:cNvSpPr>
            <p:nvPr/>
          </p:nvSpPr>
          <p:spPr bwMode="auto">
            <a:xfrm>
              <a:off x="432" y="1795"/>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latin typeface="Times New Roman" panose="02020603050405020304" pitchFamily="18" charset="0"/>
                </a:rPr>
                <a:t>C</a:t>
              </a:r>
              <a:endParaRPr kumimoji="1" lang="en-US" altLang="zh-CN" sz="2400">
                <a:latin typeface="Times New Roman" panose="02020603050405020304" pitchFamily="18" charset="0"/>
              </a:endParaRPr>
            </a:p>
          </p:txBody>
        </p:sp>
        <p:sp>
          <p:nvSpPr>
            <p:cNvPr id="135261" name="Text Box 93">
              <a:extLst>
                <a:ext uri="{FF2B5EF4-FFF2-40B4-BE49-F238E27FC236}">
                  <a16:creationId xmlns:a16="http://schemas.microsoft.com/office/drawing/2014/main" id="{2D0D9BA2-003F-4564-8458-8B2FF21BCCBD}"/>
                </a:ext>
              </a:extLst>
            </p:cNvPr>
            <p:cNvSpPr txBox="1">
              <a:spLocks noChangeArrowheads="1"/>
            </p:cNvSpPr>
            <p:nvPr/>
          </p:nvSpPr>
          <p:spPr bwMode="auto">
            <a:xfrm>
              <a:off x="899" y="1795"/>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latin typeface="Times New Roman" panose="02020603050405020304" pitchFamily="18" charset="0"/>
                </a:rPr>
                <a:t>D</a:t>
              </a:r>
              <a:endParaRPr kumimoji="1" lang="en-US" altLang="zh-CN" sz="2400">
                <a:latin typeface="Times New Roman" panose="02020603050405020304" pitchFamily="18" charset="0"/>
              </a:endParaRPr>
            </a:p>
          </p:txBody>
        </p:sp>
        <p:sp>
          <p:nvSpPr>
            <p:cNvPr id="135262" name="Text Box 94">
              <a:extLst>
                <a:ext uri="{FF2B5EF4-FFF2-40B4-BE49-F238E27FC236}">
                  <a16:creationId xmlns:a16="http://schemas.microsoft.com/office/drawing/2014/main" id="{CC8904B8-887D-4C66-B422-02867EAB1A2C}"/>
                </a:ext>
              </a:extLst>
            </p:cNvPr>
            <p:cNvSpPr txBox="1">
              <a:spLocks noChangeArrowheads="1"/>
            </p:cNvSpPr>
            <p:nvPr/>
          </p:nvSpPr>
          <p:spPr bwMode="auto">
            <a:xfrm>
              <a:off x="2400" y="1776"/>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latin typeface="Times New Roman" panose="02020603050405020304" pitchFamily="18" charset="0"/>
                </a:rPr>
                <a:t>D</a:t>
              </a:r>
              <a:endParaRPr kumimoji="1" lang="en-US" altLang="zh-CN" sz="2400">
                <a:latin typeface="Times New Roman" panose="02020603050405020304" pitchFamily="18" charset="0"/>
              </a:endParaRPr>
            </a:p>
          </p:txBody>
        </p:sp>
        <p:sp>
          <p:nvSpPr>
            <p:cNvPr id="135263" name="Text Box 95">
              <a:extLst>
                <a:ext uri="{FF2B5EF4-FFF2-40B4-BE49-F238E27FC236}">
                  <a16:creationId xmlns:a16="http://schemas.microsoft.com/office/drawing/2014/main" id="{14259515-1E63-4606-9725-2B1FD1967C02}"/>
                </a:ext>
              </a:extLst>
            </p:cNvPr>
            <p:cNvSpPr txBox="1">
              <a:spLocks noChangeArrowheads="1"/>
            </p:cNvSpPr>
            <p:nvPr/>
          </p:nvSpPr>
          <p:spPr bwMode="auto">
            <a:xfrm>
              <a:off x="4224" y="1776"/>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latin typeface="Times New Roman" panose="02020603050405020304" pitchFamily="18" charset="0"/>
                </a:rPr>
                <a:t>D</a:t>
              </a:r>
              <a:endParaRPr kumimoji="1" lang="en-US" altLang="zh-CN" sz="2400">
                <a:latin typeface="Times New Roman" panose="02020603050405020304" pitchFamily="18" charset="0"/>
              </a:endParaRPr>
            </a:p>
          </p:txBody>
        </p:sp>
        <p:sp>
          <p:nvSpPr>
            <p:cNvPr id="135264" name="Text Box 96">
              <a:extLst>
                <a:ext uri="{FF2B5EF4-FFF2-40B4-BE49-F238E27FC236}">
                  <a16:creationId xmlns:a16="http://schemas.microsoft.com/office/drawing/2014/main" id="{584B4E80-064A-4AD0-82A1-C3838AF59AD0}"/>
                </a:ext>
              </a:extLst>
            </p:cNvPr>
            <p:cNvSpPr txBox="1">
              <a:spLocks noChangeArrowheads="1"/>
            </p:cNvSpPr>
            <p:nvPr/>
          </p:nvSpPr>
          <p:spPr bwMode="auto">
            <a:xfrm>
              <a:off x="4574" y="2323"/>
              <a:ext cx="272"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latin typeface="Times New Roman" panose="02020603050405020304" pitchFamily="18" charset="0"/>
                </a:rPr>
                <a:t>F</a:t>
              </a:r>
              <a:endParaRPr kumimoji="1" lang="en-US" altLang="zh-CN" sz="2400">
                <a:latin typeface="Times New Roman" panose="02020603050405020304" pitchFamily="18" charset="0"/>
              </a:endParaRPr>
            </a:p>
          </p:txBody>
        </p:sp>
        <p:sp>
          <p:nvSpPr>
            <p:cNvPr id="135265" name="Text Box 97">
              <a:extLst>
                <a:ext uri="{FF2B5EF4-FFF2-40B4-BE49-F238E27FC236}">
                  <a16:creationId xmlns:a16="http://schemas.microsoft.com/office/drawing/2014/main" id="{735101D1-6963-489D-A659-1E63426212E1}"/>
                </a:ext>
              </a:extLst>
            </p:cNvPr>
            <p:cNvSpPr txBox="1">
              <a:spLocks noChangeArrowheads="1"/>
            </p:cNvSpPr>
            <p:nvPr/>
          </p:nvSpPr>
          <p:spPr bwMode="auto">
            <a:xfrm>
              <a:off x="2752" y="2323"/>
              <a:ext cx="272"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latin typeface="Times New Roman" panose="02020603050405020304" pitchFamily="18" charset="0"/>
                </a:rPr>
                <a:t>F</a:t>
              </a:r>
              <a:endParaRPr kumimoji="1" lang="en-US" altLang="zh-CN" sz="2400">
                <a:latin typeface="Times New Roman" panose="02020603050405020304" pitchFamily="18" charset="0"/>
              </a:endParaRPr>
            </a:p>
          </p:txBody>
        </p:sp>
        <p:sp>
          <p:nvSpPr>
            <p:cNvPr id="135266" name="Text Box 98">
              <a:extLst>
                <a:ext uri="{FF2B5EF4-FFF2-40B4-BE49-F238E27FC236}">
                  <a16:creationId xmlns:a16="http://schemas.microsoft.com/office/drawing/2014/main" id="{83B08301-228E-47D8-8D4B-1A5B1C2BFB23}"/>
                </a:ext>
              </a:extLst>
            </p:cNvPr>
            <p:cNvSpPr txBox="1">
              <a:spLocks noChangeArrowheads="1"/>
            </p:cNvSpPr>
            <p:nvPr/>
          </p:nvSpPr>
          <p:spPr bwMode="auto">
            <a:xfrm>
              <a:off x="1168" y="2323"/>
              <a:ext cx="272"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latin typeface="Times New Roman" panose="02020603050405020304" pitchFamily="18" charset="0"/>
                </a:rPr>
                <a:t>F</a:t>
              </a:r>
              <a:endParaRPr kumimoji="1" lang="en-US" altLang="zh-CN" sz="2400">
                <a:latin typeface="Times New Roman" panose="02020603050405020304" pitchFamily="18" charset="0"/>
              </a:endParaRPr>
            </a:p>
          </p:txBody>
        </p:sp>
        <p:sp>
          <p:nvSpPr>
            <p:cNvPr id="135267" name="Text Box 99">
              <a:extLst>
                <a:ext uri="{FF2B5EF4-FFF2-40B4-BE49-F238E27FC236}">
                  <a16:creationId xmlns:a16="http://schemas.microsoft.com/office/drawing/2014/main" id="{509FB769-538F-45F9-A9BB-79E1E7C79FA4}"/>
                </a:ext>
              </a:extLst>
            </p:cNvPr>
            <p:cNvSpPr txBox="1">
              <a:spLocks noChangeArrowheads="1"/>
            </p:cNvSpPr>
            <p:nvPr/>
          </p:nvSpPr>
          <p:spPr bwMode="auto">
            <a:xfrm>
              <a:off x="681" y="2323"/>
              <a:ext cx="28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latin typeface="Times New Roman" panose="02020603050405020304" pitchFamily="18" charset="0"/>
                </a:rPr>
                <a:t>E</a:t>
              </a:r>
              <a:endParaRPr kumimoji="1" lang="en-US" altLang="zh-CN" sz="2400">
                <a:latin typeface="Times New Roman" panose="02020603050405020304" pitchFamily="18" charset="0"/>
              </a:endParaRPr>
            </a:p>
          </p:txBody>
        </p:sp>
        <p:sp>
          <p:nvSpPr>
            <p:cNvPr id="135268" name="Text Box 100">
              <a:extLst>
                <a:ext uri="{FF2B5EF4-FFF2-40B4-BE49-F238E27FC236}">
                  <a16:creationId xmlns:a16="http://schemas.microsoft.com/office/drawing/2014/main" id="{9B857EA0-A0A5-48CB-8F76-20CC393A8076}"/>
                </a:ext>
              </a:extLst>
            </p:cNvPr>
            <p:cNvSpPr txBox="1">
              <a:spLocks noChangeArrowheads="1"/>
            </p:cNvSpPr>
            <p:nvPr/>
          </p:nvSpPr>
          <p:spPr bwMode="auto">
            <a:xfrm>
              <a:off x="2016" y="2323"/>
              <a:ext cx="28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latin typeface="Times New Roman" panose="02020603050405020304" pitchFamily="18" charset="0"/>
                </a:rPr>
                <a:t>E</a:t>
              </a:r>
              <a:endParaRPr kumimoji="1" lang="en-US" altLang="zh-CN" sz="2400">
                <a:latin typeface="Times New Roman" panose="02020603050405020304" pitchFamily="18" charset="0"/>
              </a:endParaRPr>
            </a:p>
          </p:txBody>
        </p:sp>
        <p:sp>
          <p:nvSpPr>
            <p:cNvPr id="135269" name="Text Box 101">
              <a:extLst>
                <a:ext uri="{FF2B5EF4-FFF2-40B4-BE49-F238E27FC236}">
                  <a16:creationId xmlns:a16="http://schemas.microsoft.com/office/drawing/2014/main" id="{D0855471-85D6-49B7-80FA-9916A92CB4DF}"/>
                </a:ext>
              </a:extLst>
            </p:cNvPr>
            <p:cNvSpPr txBox="1">
              <a:spLocks noChangeArrowheads="1"/>
            </p:cNvSpPr>
            <p:nvPr/>
          </p:nvSpPr>
          <p:spPr bwMode="auto">
            <a:xfrm>
              <a:off x="3648" y="2323"/>
              <a:ext cx="28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latin typeface="Times New Roman" panose="02020603050405020304" pitchFamily="18" charset="0"/>
                </a:rPr>
                <a:t>E</a:t>
              </a:r>
              <a:endParaRPr kumimoji="1" lang="en-US" altLang="zh-CN" sz="2400">
                <a:latin typeface="Times New Roman" panose="02020603050405020304" pitchFamily="18" charset="0"/>
              </a:endParaRPr>
            </a:p>
          </p:txBody>
        </p:sp>
        <p:sp>
          <p:nvSpPr>
            <p:cNvPr id="135270" name="Line 102">
              <a:extLst>
                <a:ext uri="{FF2B5EF4-FFF2-40B4-BE49-F238E27FC236}">
                  <a16:creationId xmlns:a16="http://schemas.microsoft.com/office/drawing/2014/main" id="{681BF90C-F515-47DD-B1B5-525BF586C88E}"/>
                </a:ext>
              </a:extLst>
            </p:cNvPr>
            <p:cNvSpPr>
              <a:spLocks noChangeShapeType="1"/>
            </p:cNvSpPr>
            <p:nvPr/>
          </p:nvSpPr>
          <p:spPr bwMode="auto">
            <a:xfrm flipH="1">
              <a:off x="1056" y="624"/>
              <a:ext cx="144" cy="192"/>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271" name="Text Box 103">
              <a:extLst>
                <a:ext uri="{FF2B5EF4-FFF2-40B4-BE49-F238E27FC236}">
                  <a16:creationId xmlns:a16="http://schemas.microsoft.com/office/drawing/2014/main" id="{46F11DFE-682B-4723-9DF8-6BC799080C04}"/>
                </a:ext>
              </a:extLst>
            </p:cNvPr>
            <p:cNvSpPr txBox="1">
              <a:spLocks noChangeArrowheads="1"/>
            </p:cNvSpPr>
            <p:nvPr/>
          </p:nvSpPr>
          <p:spPr bwMode="auto">
            <a:xfrm>
              <a:off x="1028" y="288"/>
              <a:ext cx="57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latin typeface="Times New Roman" panose="02020603050405020304" pitchFamily="18" charset="0"/>
                </a:rPr>
                <a:t>root</a:t>
              </a:r>
              <a:endParaRPr kumimoji="1" lang="en-US" altLang="zh-CN" sz="2400">
                <a:latin typeface="Times New Roman" panose="02020603050405020304" pitchFamily="18" charset="0"/>
              </a:endParaRPr>
            </a:p>
          </p:txBody>
        </p:sp>
        <p:sp>
          <p:nvSpPr>
            <p:cNvPr id="135272" name="Line 104">
              <a:extLst>
                <a:ext uri="{FF2B5EF4-FFF2-40B4-BE49-F238E27FC236}">
                  <a16:creationId xmlns:a16="http://schemas.microsoft.com/office/drawing/2014/main" id="{486F18A1-5772-42D0-923F-33F33114E834}"/>
                </a:ext>
              </a:extLst>
            </p:cNvPr>
            <p:cNvSpPr>
              <a:spLocks noChangeShapeType="1"/>
            </p:cNvSpPr>
            <p:nvPr/>
          </p:nvSpPr>
          <p:spPr bwMode="auto">
            <a:xfrm flipH="1">
              <a:off x="2529" y="576"/>
              <a:ext cx="144" cy="192"/>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273" name="Text Box 105">
              <a:extLst>
                <a:ext uri="{FF2B5EF4-FFF2-40B4-BE49-F238E27FC236}">
                  <a16:creationId xmlns:a16="http://schemas.microsoft.com/office/drawing/2014/main" id="{2D7B6CBC-1829-47FA-93F0-835994EF50C3}"/>
                </a:ext>
              </a:extLst>
            </p:cNvPr>
            <p:cNvSpPr txBox="1">
              <a:spLocks noChangeArrowheads="1"/>
            </p:cNvSpPr>
            <p:nvPr/>
          </p:nvSpPr>
          <p:spPr bwMode="auto">
            <a:xfrm>
              <a:off x="2501" y="259"/>
              <a:ext cx="57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latin typeface="Times New Roman" panose="02020603050405020304" pitchFamily="18" charset="0"/>
                </a:rPr>
                <a:t>root</a:t>
              </a:r>
              <a:endParaRPr kumimoji="1" lang="en-US" altLang="zh-CN" sz="2400">
                <a:latin typeface="Times New Roman" panose="02020603050405020304" pitchFamily="18" charset="0"/>
              </a:endParaRPr>
            </a:p>
          </p:txBody>
        </p:sp>
        <p:sp>
          <p:nvSpPr>
            <p:cNvPr id="135274" name="Line 106">
              <a:extLst>
                <a:ext uri="{FF2B5EF4-FFF2-40B4-BE49-F238E27FC236}">
                  <a16:creationId xmlns:a16="http://schemas.microsoft.com/office/drawing/2014/main" id="{A529AD83-AAE7-4E78-B597-85721E4EC2C1}"/>
                </a:ext>
              </a:extLst>
            </p:cNvPr>
            <p:cNvSpPr>
              <a:spLocks noChangeShapeType="1"/>
            </p:cNvSpPr>
            <p:nvPr/>
          </p:nvSpPr>
          <p:spPr bwMode="auto">
            <a:xfrm flipH="1">
              <a:off x="4161" y="576"/>
              <a:ext cx="144" cy="192"/>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275" name="Text Box 107">
              <a:extLst>
                <a:ext uri="{FF2B5EF4-FFF2-40B4-BE49-F238E27FC236}">
                  <a16:creationId xmlns:a16="http://schemas.microsoft.com/office/drawing/2014/main" id="{F3BA9974-B793-48A0-849B-218D0A10771D}"/>
                </a:ext>
              </a:extLst>
            </p:cNvPr>
            <p:cNvSpPr txBox="1">
              <a:spLocks noChangeArrowheads="1"/>
            </p:cNvSpPr>
            <p:nvPr/>
          </p:nvSpPr>
          <p:spPr bwMode="auto">
            <a:xfrm>
              <a:off x="4133" y="259"/>
              <a:ext cx="57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latin typeface="Times New Roman" panose="02020603050405020304" pitchFamily="18" charset="0"/>
                </a:rPr>
                <a:t>root</a:t>
              </a:r>
              <a:endParaRPr kumimoji="1" lang="en-US" altLang="zh-CN" sz="2400">
                <a:latin typeface="Times New Roman" panose="02020603050405020304" pitchFamily="18" charset="0"/>
              </a:endParaRPr>
            </a:p>
          </p:txBody>
        </p:sp>
      </p:grpSp>
      <p:sp>
        <p:nvSpPr>
          <p:cNvPr id="135276" name="Text Box 108">
            <a:extLst>
              <a:ext uri="{FF2B5EF4-FFF2-40B4-BE49-F238E27FC236}">
                <a16:creationId xmlns:a16="http://schemas.microsoft.com/office/drawing/2014/main" id="{A64C57FC-CB36-4875-955F-8355AB38CF51}"/>
              </a:ext>
            </a:extLst>
          </p:cNvPr>
          <p:cNvSpPr txBox="1">
            <a:spLocks noChangeArrowheads="1"/>
          </p:cNvSpPr>
          <p:nvPr/>
        </p:nvSpPr>
        <p:spPr bwMode="auto">
          <a:xfrm>
            <a:off x="984250" y="4592638"/>
            <a:ext cx="70421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zh-CN" altLang="en-US" sz="3600">
                <a:solidFill>
                  <a:schemeClr val="tx2"/>
                </a:solidFill>
                <a:latin typeface="隶书" panose="02010509060101010101" pitchFamily="49" charset="-122"/>
                <a:ea typeface="隶书" panose="02010509060101010101" pitchFamily="49" charset="-122"/>
              </a:rPr>
              <a:t>二叉树   二叉链表     三叉链表</a:t>
            </a:r>
          </a:p>
        </p:txBody>
      </p:sp>
    </p:spTree>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灯片编号占位符 2">
            <a:extLst>
              <a:ext uri="{FF2B5EF4-FFF2-40B4-BE49-F238E27FC236}">
                <a16:creationId xmlns:a16="http://schemas.microsoft.com/office/drawing/2014/main" id="{6F7696A6-EEDE-4275-B2A2-22BE8CF1FC1B}"/>
              </a:ext>
            </a:extLst>
          </p:cNvPr>
          <p:cNvSpPr>
            <a:spLocks noGrp="1"/>
          </p:cNvSpPr>
          <p:nvPr>
            <p:ph type="sldNum" sz="quarter" idx="11"/>
          </p:nvPr>
        </p:nvSpPr>
        <p:spPr/>
        <p:txBody>
          <a:bodyPr/>
          <a:lstStyle/>
          <a:p>
            <a:fld id="{72E85C36-8077-408D-B9A5-AC83A162600E}" type="slidenum">
              <a:rPr lang="en-US" altLang="zh-CN"/>
              <a:pPr/>
              <a:t>28</a:t>
            </a:fld>
            <a:endParaRPr lang="en-US" altLang="zh-CN"/>
          </a:p>
        </p:txBody>
      </p:sp>
      <p:sp>
        <p:nvSpPr>
          <p:cNvPr id="136197" name="Text Box 5">
            <a:extLst>
              <a:ext uri="{FF2B5EF4-FFF2-40B4-BE49-F238E27FC236}">
                <a16:creationId xmlns:a16="http://schemas.microsoft.com/office/drawing/2014/main" id="{26AE62D9-E14D-4C4F-A76F-B74B94979A25}"/>
              </a:ext>
            </a:extLst>
          </p:cNvPr>
          <p:cNvSpPr txBox="1">
            <a:spLocks noChangeArrowheads="1"/>
          </p:cNvSpPr>
          <p:nvPr/>
        </p:nvSpPr>
        <p:spPr bwMode="auto">
          <a:xfrm>
            <a:off x="2286000" y="5181600"/>
            <a:ext cx="487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b="1">
                <a:effectLst>
                  <a:outerShdw blurRad="38100" dist="38100" dir="2700000" algn="tl">
                    <a:srgbClr val="C0C0C0"/>
                  </a:outerShdw>
                </a:effectLst>
                <a:latin typeface="Times New Roman" panose="02020603050405020304" pitchFamily="18" charset="0"/>
                <a:ea typeface="仿宋_GB2312" pitchFamily="49" charset="-122"/>
              </a:rPr>
              <a:t>二叉链表的静态结构</a:t>
            </a:r>
            <a:endParaRPr kumimoji="1" lang="zh-CN" altLang="en-US" sz="2000" b="1">
              <a:effectLst>
                <a:outerShdw blurRad="38100" dist="38100" dir="2700000" algn="tl">
                  <a:srgbClr val="C0C0C0"/>
                </a:outerShdw>
              </a:effectLst>
              <a:latin typeface="Times New Roman" panose="02020603050405020304" pitchFamily="18" charset="0"/>
              <a:ea typeface="仿宋_GB2312" pitchFamily="49" charset="-122"/>
            </a:endParaRPr>
          </a:p>
        </p:txBody>
      </p:sp>
      <p:grpSp>
        <p:nvGrpSpPr>
          <p:cNvPr id="136224" name="Group 32">
            <a:extLst>
              <a:ext uri="{FF2B5EF4-FFF2-40B4-BE49-F238E27FC236}">
                <a16:creationId xmlns:a16="http://schemas.microsoft.com/office/drawing/2014/main" id="{410CFFA9-3B9D-46C7-B636-8FA9C97A8323}"/>
              </a:ext>
            </a:extLst>
          </p:cNvPr>
          <p:cNvGrpSpPr>
            <a:grpSpLocks/>
          </p:cNvGrpSpPr>
          <p:nvPr/>
        </p:nvGrpSpPr>
        <p:grpSpPr bwMode="auto">
          <a:xfrm>
            <a:off x="882650" y="1058863"/>
            <a:ext cx="1852613" cy="3810000"/>
            <a:chOff x="432" y="288"/>
            <a:chExt cx="1167" cy="2400"/>
          </a:xfrm>
        </p:grpSpPr>
        <p:sp>
          <p:nvSpPr>
            <p:cNvPr id="136194" name="Line 2">
              <a:extLst>
                <a:ext uri="{FF2B5EF4-FFF2-40B4-BE49-F238E27FC236}">
                  <a16:creationId xmlns:a16="http://schemas.microsoft.com/office/drawing/2014/main" id="{37719709-157A-443C-8440-1FE0E4162513}"/>
                </a:ext>
              </a:extLst>
            </p:cNvPr>
            <p:cNvSpPr>
              <a:spLocks noChangeShapeType="1"/>
            </p:cNvSpPr>
            <p:nvPr/>
          </p:nvSpPr>
          <p:spPr bwMode="auto">
            <a:xfrm flipH="1">
              <a:off x="816" y="2016"/>
              <a:ext cx="192" cy="48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195" name="Line 3">
              <a:extLst>
                <a:ext uri="{FF2B5EF4-FFF2-40B4-BE49-F238E27FC236}">
                  <a16:creationId xmlns:a16="http://schemas.microsoft.com/office/drawing/2014/main" id="{2E0CB40F-44A0-46F8-8837-2F7A626A9838}"/>
                </a:ext>
              </a:extLst>
            </p:cNvPr>
            <p:cNvSpPr>
              <a:spLocks noChangeShapeType="1"/>
            </p:cNvSpPr>
            <p:nvPr/>
          </p:nvSpPr>
          <p:spPr bwMode="auto">
            <a:xfrm>
              <a:off x="864" y="1536"/>
              <a:ext cx="384" cy="864"/>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196" name="Line 4">
              <a:extLst>
                <a:ext uri="{FF2B5EF4-FFF2-40B4-BE49-F238E27FC236}">
                  <a16:creationId xmlns:a16="http://schemas.microsoft.com/office/drawing/2014/main" id="{A5B73399-D2C8-4447-AE5B-6B9C40C98CA3}"/>
                </a:ext>
              </a:extLst>
            </p:cNvPr>
            <p:cNvSpPr>
              <a:spLocks noChangeShapeType="1"/>
            </p:cNvSpPr>
            <p:nvPr/>
          </p:nvSpPr>
          <p:spPr bwMode="auto">
            <a:xfrm flipH="1">
              <a:off x="624" y="1056"/>
              <a:ext cx="336" cy="81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198" name="Oval 6" descr="羊皮纸">
              <a:extLst>
                <a:ext uri="{FF2B5EF4-FFF2-40B4-BE49-F238E27FC236}">
                  <a16:creationId xmlns:a16="http://schemas.microsoft.com/office/drawing/2014/main" id="{32AF822B-DA39-48C1-A3DC-FEC19B549280}"/>
                </a:ext>
              </a:extLst>
            </p:cNvPr>
            <p:cNvSpPr>
              <a:spLocks noChangeArrowheads="1"/>
            </p:cNvSpPr>
            <p:nvPr/>
          </p:nvSpPr>
          <p:spPr bwMode="auto">
            <a:xfrm>
              <a:off x="864" y="816"/>
              <a:ext cx="288" cy="288"/>
            </a:xfrm>
            <a:prstGeom prst="ellipse">
              <a:avLst/>
            </a:prstGeom>
            <a:blipFill dpi="0" rotWithShape="0">
              <a:blip r:embed="rId2"/>
              <a:srcRect/>
              <a:tile tx="0" ty="0" sx="100000" sy="100000" flip="none" algn="tl"/>
            </a:blip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199" name="Oval 7" descr="羊皮纸">
              <a:extLst>
                <a:ext uri="{FF2B5EF4-FFF2-40B4-BE49-F238E27FC236}">
                  <a16:creationId xmlns:a16="http://schemas.microsoft.com/office/drawing/2014/main" id="{EB4B81DE-8E8A-45AB-BACE-617414152E30}"/>
                </a:ext>
              </a:extLst>
            </p:cNvPr>
            <p:cNvSpPr>
              <a:spLocks noChangeArrowheads="1"/>
            </p:cNvSpPr>
            <p:nvPr/>
          </p:nvSpPr>
          <p:spPr bwMode="auto">
            <a:xfrm>
              <a:off x="672" y="1296"/>
              <a:ext cx="288" cy="288"/>
            </a:xfrm>
            <a:prstGeom prst="ellipse">
              <a:avLst/>
            </a:prstGeom>
            <a:blipFill dpi="0" rotWithShape="0">
              <a:blip r:embed="rId2"/>
              <a:srcRect/>
              <a:tile tx="0" ty="0" sx="100000" sy="100000" flip="none" algn="tl"/>
            </a:blip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200" name="Oval 8" descr="羊皮纸">
              <a:extLst>
                <a:ext uri="{FF2B5EF4-FFF2-40B4-BE49-F238E27FC236}">
                  <a16:creationId xmlns:a16="http://schemas.microsoft.com/office/drawing/2014/main" id="{14929000-D6AC-4BF1-B9F7-B0C673245EBC}"/>
                </a:ext>
              </a:extLst>
            </p:cNvPr>
            <p:cNvSpPr>
              <a:spLocks noChangeArrowheads="1"/>
            </p:cNvSpPr>
            <p:nvPr/>
          </p:nvSpPr>
          <p:spPr bwMode="auto">
            <a:xfrm>
              <a:off x="432" y="1824"/>
              <a:ext cx="288" cy="288"/>
            </a:xfrm>
            <a:prstGeom prst="ellipse">
              <a:avLst/>
            </a:prstGeom>
            <a:blipFill dpi="0" rotWithShape="0">
              <a:blip r:embed="rId2"/>
              <a:srcRect/>
              <a:tile tx="0" ty="0" sx="100000" sy="100000" flip="none" algn="tl"/>
            </a:blip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201" name="Oval 9" descr="羊皮纸">
              <a:extLst>
                <a:ext uri="{FF2B5EF4-FFF2-40B4-BE49-F238E27FC236}">
                  <a16:creationId xmlns:a16="http://schemas.microsoft.com/office/drawing/2014/main" id="{8DFF0561-3F3D-4DCF-A3AD-64FDDACD85D7}"/>
                </a:ext>
              </a:extLst>
            </p:cNvPr>
            <p:cNvSpPr>
              <a:spLocks noChangeArrowheads="1"/>
            </p:cNvSpPr>
            <p:nvPr/>
          </p:nvSpPr>
          <p:spPr bwMode="auto">
            <a:xfrm>
              <a:off x="912" y="1824"/>
              <a:ext cx="288" cy="288"/>
            </a:xfrm>
            <a:prstGeom prst="ellipse">
              <a:avLst/>
            </a:prstGeom>
            <a:blipFill dpi="0" rotWithShape="0">
              <a:blip r:embed="rId2"/>
              <a:srcRect/>
              <a:tile tx="0" ty="0" sx="100000" sy="100000" flip="none" algn="tl"/>
            </a:blip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202" name="Oval 10" descr="羊皮纸">
              <a:extLst>
                <a:ext uri="{FF2B5EF4-FFF2-40B4-BE49-F238E27FC236}">
                  <a16:creationId xmlns:a16="http://schemas.microsoft.com/office/drawing/2014/main" id="{C3137AF1-C2FA-4144-BB76-CA6CFD53BF3C}"/>
                </a:ext>
              </a:extLst>
            </p:cNvPr>
            <p:cNvSpPr>
              <a:spLocks noChangeArrowheads="1"/>
            </p:cNvSpPr>
            <p:nvPr/>
          </p:nvSpPr>
          <p:spPr bwMode="auto">
            <a:xfrm>
              <a:off x="1152" y="2352"/>
              <a:ext cx="288" cy="288"/>
            </a:xfrm>
            <a:prstGeom prst="ellipse">
              <a:avLst/>
            </a:prstGeom>
            <a:blipFill dpi="0" rotWithShape="0">
              <a:blip r:embed="rId2"/>
              <a:srcRect/>
              <a:tile tx="0" ty="0" sx="100000" sy="100000" flip="none" algn="tl"/>
            </a:blip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203" name="Oval 11" descr="羊皮纸">
              <a:extLst>
                <a:ext uri="{FF2B5EF4-FFF2-40B4-BE49-F238E27FC236}">
                  <a16:creationId xmlns:a16="http://schemas.microsoft.com/office/drawing/2014/main" id="{29471054-EC41-46F8-AD0D-110BB88621C2}"/>
                </a:ext>
              </a:extLst>
            </p:cNvPr>
            <p:cNvSpPr>
              <a:spLocks noChangeArrowheads="1"/>
            </p:cNvSpPr>
            <p:nvPr/>
          </p:nvSpPr>
          <p:spPr bwMode="auto">
            <a:xfrm>
              <a:off x="672" y="2352"/>
              <a:ext cx="288" cy="288"/>
            </a:xfrm>
            <a:prstGeom prst="ellipse">
              <a:avLst/>
            </a:prstGeom>
            <a:blipFill dpi="0" rotWithShape="0">
              <a:blip r:embed="rId2"/>
              <a:srcRect/>
              <a:tile tx="0" ty="0" sx="100000" sy="100000" flip="none" algn="tl"/>
            </a:blip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204" name="Text Box 12">
              <a:extLst>
                <a:ext uri="{FF2B5EF4-FFF2-40B4-BE49-F238E27FC236}">
                  <a16:creationId xmlns:a16="http://schemas.microsoft.com/office/drawing/2014/main" id="{D657E4A7-2F6A-41C1-934A-ECEF92E1EEE8}"/>
                </a:ext>
              </a:extLst>
            </p:cNvPr>
            <p:cNvSpPr txBox="1">
              <a:spLocks noChangeArrowheads="1"/>
            </p:cNvSpPr>
            <p:nvPr/>
          </p:nvSpPr>
          <p:spPr bwMode="auto">
            <a:xfrm>
              <a:off x="863" y="758"/>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accent2"/>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136205" name="Text Box 13">
              <a:extLst>
                <a:ext uri="{FF2B5EF4-FFF2-40B4-BE49-F238E27FC236}">
                  <a16:creationId xmlns:a16="http://schemas.microsoft.com/office/drawing/2014/main" id="{8CF0B6FF-9CC7-4844-A4A0-34ADB67A7888}"/>
                </a:ext>
              </a:extLst>
            </p:cNvPr>
            <p:cNvSpPr txBox="1">
              <a:spLocks noChangeArrowheads="1"/>
            </p:cNvSpPr>
            <p:nvPr/>
          </p:nvSpPr>
          <p:spPr bwMode="auto">
            <a:xfrm>
              <a:off x="666" y="1248"/>
              <a:ext cx="28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accent2"/>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136206" name="Text Box 14">
              <a:extLst>
                <a:ext uri="{FF2B5EF4-FFF2-40B4-BE49-F238E27FC236}">
                  <a16:creationId xmlns:a16="http://schemas.microsoft.com/office/drawing/2014/main" id="{5E747A4A-1B2B-4FEE-ACF4-AAFCD55DFD5F}"/>
                </a:ext>
              </a:extLst>
            </p:cNvPr>
            <p:cNvSpPr txBox="1">
              <a:spLocks noChangeArrowheads="1"/>
            </p:cNvSpPr>
            <p:nvPr/>
          </p:nvSpPr>
          <p:spPr bwMode="auto">
            <a:xfrm>
              <a:off x="432" y="1795"/>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accent2"/>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136207" name="Text Box 15">
              <a:extLst>
                <a:ext uri="{FF2B5EF4-FFF2-40B4-BE49-F238E27FC236}">
                  <a16:creationId xmlns:a16="http://schemas.microsoft.com/office/drawing/2014/main" id="{B914C1B1-94EC-42B0-8F25-BB54E7E576D7}"/>
                </a:ext>
              </a:extLst>
            </p:cNvPr>
            <p:cNvSpPr txBox="1">
              <a:spLocks noChangeArrowheads="1"/>
            </p:cNvSpPr>
            <p:nvPr/>
          </p:nvSpPr>
          <p:spPr bwMode="auto">
            <a:xfrm>
              <a:off x="899" y="1795"/>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accent2"/>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136208" name="Text Box 16">
              <a:extLst>
                <a:ext uri="{FF2B5EF4-FFF2-40B4-BE49-F238E27FC236}">
                  <a16:creationId xmlns:a16="http://schemas.microsoft.com/office/drawing/2014/main" id="{852CE0B7-6A12-4557-B24D-A272339601F9}"/>
                </a:ext>
              </a:extLst>
            </p:cNvPr>
            <p:cNvSpPr txBox="1">
              <a:spLocks noChangeArrowheads="1"/>
            </p:cNvSpPr>
            <p:nvPr/>
          </p:nvSpPr>
          <p:spPr bwMode="auto">
            <a:xfrm>
              <a:off x="1168" y="2323"/>
              <a:ext cx="272"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accent2"/>
                  </a:solidFill>
                  <a:latin typeface="Times New Roman" panose="02020603050405020304" pitchFamily="18" charset="0"/>
                </a:rPr>
                <a:t>F</a:t>
              </a:r>
              <a:endParaRPr kumimoji="1" lang="en-US" altLang="zh-CN" sz="2400">
                <a:latin typeface="Times New Roman" panose="02020603050405020304" pitchFamily="18" charset="0"/>
              </a:endParaRPr>
            </a:p>
          </p:txBody>
        </p:sp>
        <p:sp>
          <p:nvSpPr>
            <p:cNvPr id="136209" name="Text Box 17">
              <a:extLst>
                <a:ext uri="{FF2B5EF4-FFF2-40B4-BE49-F238E27FC236}">
                  <a16:creationId xmlns:a16="http://schemas.microsoft.com/office/drawing/2014/main" id="{0F234AF1-59C8-4F25-89B0-B55F9AEBD978}"/>
                </a:ext>
              </a:extLst>
            </p:cNvPr>
            <p:cNvSpPr txBox="1">
              <a:spLocks noChangeArrowheads="1"/>
            </p:cNvSpPr>
            <p:nvPr/>
          </p:nvSpPr>
          <p:spPr bwMode="auto">
            <a:xfrm>
              <a:off x="681" y="2323"/>
              <a:ext cx="28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accent2"/>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136210" name="Line 18">
              <a:extLst>
                <a:ext uri="{FF2B5EF4-FFF2-40B4-BE49-F238E27FC236}">
                  <a16:creationId xmlns:a16="http://schemas.microsoft.com/office/drawing/2014/main" id="{58B8EF72-24BC-4AC1-9BC9-B5BCD626207E}"/>
                </a:ext>
              </a:extLst>
            </p:cNvPr>
            <p:cNvSpPr>
              <a:spLocks noChangeShapeType="1"/>
            </p:cNvSpPr>
            <p:nvPr/>
          </p:nvSpPr>
          <p:spPr bwMode="auto">
            <a:xfrm flipH="1">
              <a:off x="1056" y="624"/>
              <a:ext cx="144" cy="192"/>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211" name="Text Box 19">
              <a:extLst>
                <a:ext uri="{FF2B5EF4-FFF2-40B4-BE49-F238E27FC236}">
                  <a16:creationId xmlns:a16="http://schemas.microsoft.com/office/drawing/2014/main" id="{234872C0-2049-493E-A751-722F2A45F490}"/>
                </a:ext>
              </a:extLst>
            </p:cNvPr>
            <p:cNvSpPr txBox="1">
              <a:spLocks noChangeArrowheads="1"/>
            </p:cNvSpPr>
            <p:nvPr/>
          </p:nvSpPr>
          <p:spPr bwMode="auto">
            <a:xfrm>
              <a:off x="1028" y="288"/>
              <a:ext cx="57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rPr>
                <a:t>root</a:t>
              </a:r>
              <a:endParaRPr kumimoji="1" lang="en-US" altLang="zh-CN" sz="2400">
                <a:latin typeface="Times New Roman" panose="02020603050405020304" pitchFamily="18" charset="0"/>
              </a:endParaRPr>
            </a:p>
          </p:txBody>
        </p:sp>
      </p:grpSp>
      <p:grpSp>
        <p:nvGrpSpPr>
          <p:cNvPr id="136225" name="Group 33">
            <a:extLst>
              <a:ext uri="{FF2B5EF4-FFF2-40B4-BE49-F238E27FC236}">
                <a16:creationId xmlns:a16="http://schemas.microsoft.com/office/drawing/2014/main" id="{40B0A642-E4D2-43B3-BECF-90F32F365867}"/>
              </a:ext>
            </a:extLst>
          </p:cNvPr>
          <p:cNvGrpSpPr>
            <a:grpSpLocks/>
          </p:cNvGrpSpPr>
          <p:nvPr/>
        </p:nvGrpSpPr>
        <p:grpSpPr bwMode="auto">
          <a:xfrm>
            <a:off x="2986088" y="868363"/>
            <a:ext cx="5395912" cy="3932237"/>
            <a:chOff x="1881" y="547"/>
            <a:chExt cx="3399" cy="2477"/>
          </a:xfrm>
        </p:grpSpPr>
        <p:sp>
          <p:nvSpPr>
            <p:cNvPr id="136212" name="Text Box 20">
              <a:extLst>
                <a:ext uri="{FF2B5EF4-FFF2-40B4-BE49-F238E27FC236}">
                  <a16:creationId xmlns:a16="http://schemas.microsoft.com/office/drawing/2014/main" id="{DA3E5470-1CAC-4CB4-B9DE-A1653D7C5CD8}"/>
                </a:ext>
              </a:extLst>
            </p:cNvPr>
            <p:cNvSpPr txBox="1">
              <a:spLocks noChangeArrowheads="1"/>
            </p:cNvSpPr>
            <p:nvPr/>
          </p:nvSpPr>
          <p:spPr bwMode="auto">
            <a:xfrm>
              <a:off x="2162" y="547"/>
              <a:ext cx="3118"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a:solidFill>
                    <a:srgbClr val="990099"/>
                  </a:solidFill>
                  <a:latin typeface="Arial Narrow" panose="020B0606020202030204" pitchFamily="34" charset="0"/>
                </a:rPr>
                <a:t>data  parent  leftChild  rightChild</a:t>
              </a:r>
              <a:endParaRPr kumimoji="1" lang="en-US" altLang="zh-CN" sz="2400">
                <a:latin typeface="Arial Narrow" panose="020B0606020202030204" pitchFamily="34" charset="0"/>
              </a:endParaRPr>
            </a:p>
          </p:txBody>
        </p:sp>
        <p:sp>
          <p:nvSpPr>
            <p:cNvPr id="136213" name="Rectangle 21" descr="新闻纸">
              <a:extLst>
                <a:ext uri="{FF2B5EF4-FFF2-40B4-BE49-F238E27FC236}">
                  <a16:creationId xmlns:a16="http://schemas.microsoft.com/office/drawing/2014/main" id="{FA305A7F-ED9C-4EFB-94C2-F0262F48E730}"/>
                </a:ext>
              </a:extLst>
            </p:cNvPr>
            <p:cNvSpPr>
              <a:spLocks noChangeArrowheads="1"/>
            </p:cNvSpPr>
            <p:nvPr/>
          </p:nvSpPr>
          <p:spPr bwMode="auto">
            <a:xfrm>
              <a:off x="2160" y="960"/>
              <a:ext cx="3024" cy="2064"/>
            </a:xfrm>
            <a:prstGeom prst="rect">
              <a:avLst/>
            </a:prstGeom>
            <a:blipFill dpi="0" rotWithShape="0">
              <a:blip r:embed="rId3"/>
              <a:srcRect/>
              <a:tile tx="0" ty="0" sx="100000" sy="100000" flip="none" algn="tl"/>
            </a:blipFill>
            <a:ln w="38100">
              <a:solidFill>
                <a:srgbClr val="009900"/>
              </a:solidFill>
              <a:miter lim="800000"/>
              <a:headEnd/>
              <a:tailEnd/>
            </a:ln>
            <a:effectLst>
              <a:outerShdw dist="107763"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136214" name="Line 22">
              <a:extLst>
                <a:ext uri="{FF2B5EF4-FFF2-40B4-BE49-F238E27FC236}">
                  <a16:creationId xmlns:a16="http://schemas.microsoft.com/office/drawing/2014/main" id="{D244B7EA-1267-4EE4-903E-952385B2782B}"/>
                </a:ext>
              </a:extLst>
            </p:cNvPr>
            <p:cNvSpPr>
              <a:spLocks noChangeShapeType="1"/>
            </p:cNvSpPr>
            <p:nvPr/>
          </p:nvSpPr>
          <p:spPr bwMode="auto">
            <a:xfrm>
              <a:off x="2154" y="1296"/>
              <a:ext cx="303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215" name="Text Box 23">
              <a:extLst>
                <a:ext uri="{FF2B5EF4-FFF2-40B4-BE49-F238E27FC236}">
                  <a16:creationId xmlns:a16="http://schemas.microsoft.com/office/drawing/2014/main" id="{92DAD967-4A53-4A0D-8386-AE0D450F5E04}"/>
                </a:ext>
              </a:extLst>
            </p:cNvPr>
            <p:cNvSpPr txBox="1">
              <a:spLocks noChangeArrowheads="1"/>
            </p:cNvSpPr>
            <p:nvPr/>
          </p:nvSpPr>
          <p:spPr bwMode="auto">
            <a:xfrm>
              <a:off x="1881" y="938"/>
              <a:ext cx="233" cy="20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10000"/>
                </a:lnSpc>
              </a:pPr>
              <a:r>
                <a:rPr kumimoji="1" lang="en-US" altLang="zh-CN" sz="3200">
                  <a:solidFill>
                    <a:srgbClr val="990099"/>
                  </a:solidFill>
                  <a:latin typeface="Arial Narrow" panose="020B0606020202030204" pitchFamily="34" charset="0"/>
                </a:rPr>
                <a:t>0</a:t>
              </a:r>
            </a:p>
            <a:p>
              <a:pPr algn="ctr">
                <a:lnSpc>
                  <a:spcPct val="110000"/>
                </a:lnSpc>
              </a:pPr>
              <a:r>
                <a:rPr kumimoji="1" lang="en-US" altLang="zh-CN" sz="3200">
                  <a:solidFill>
                    <a:srgbClr val="990099"/>
                  </a:solidFill>
                  <a:latin typeface="Arial Narrow" panose="020B0606020202030204" pitchFamily="34" charset="0"/>
                </a:rPr>
                <a:t>1</a:t>
              </a:r>
            </a:p>
            <a:p>
              <a:pPr algn="ctr">
                <a:lnSpc>
                  <a:spcPct val="110000"/>
                </a:lnSpc>
              </a:pPr>
              <a:r>
                <a:rPr kumimoji="1" lang="en-US" altLang="zh-CN" sz="3200">
                  <a:solidFill>
                    <a:srgbClr val="990099"/>
                  </a:solidFill>
                  <a:latin typeface="Arial Narrow" panose="020B0606020202030204" pitchFamily="34" charset="0"/>
                </a:rPr>
                <a:t>2</a:t>
              </a:r>
            </a:p>
            <a:p>
              <a:pPr algn="ctr">
                <a:lnSpc>
                  <a:spcPct val="110000"/>
                </a:lnSpc>
              </a:pPr>
              <a:r>
                <a:rPr kumimoji="1" lang="en-US" altLang="zh-CN" sz="3200">
                  <a:solidFill>
                    <a:srgbClr val="990099"/>
                  </a:solidFill>
                  <a:latin typeface="Arial Narrow" panose="020B0606020202030204" pitchFamily="34" charset="0"/>
                </a:rPr>
                <a:t>3</a:t>
              </a:r>
            </a:p>
            <a:p>
              <a:pPr algn="ctr">
                <a:lnSpc>
                  <a:spcPct val="110000"/>
                </a:lnSpc>
              </a:pPr>
              <a:r>
                <a:rPr kumimoji="1" lang="en-US" altLang="zh-CN" sz="3200">
                  <a:solidFill>
                    <a:srgbClr val="990099"/>
                  </a:solidFill>
                  <a:latin typeface="Arial Narrow" panose="020B0606020202030204" pitchFamily="34" charset="0"/>
                </a:rPr>
                <a:t>4</a:t>
              </a:r>
            </a:p>
            <a:p>
              <a:pPr algn="ctr">
                <a:lnSpc>
                  <a:spcPct val="110000"/>
                </a:lnSpc>
              </a:pPr>
              <a:r>
                <a:rPr kumimoji="1" lang="en-US" altLang="zh-CN" sz="3200">
                  <a:solidFill>
                    <a:srgbClr val="990099"/>
                  </a:solidFill>
                  <a:latin typeface="Arial Narrow" panose="020B0606020202030204" pitchFamily="34" charset="0"/>
                </a:rPr>
                <a:t>5</a:t>
              </a:r>
              <a:endParaRPr kumimoji="1" lang="en-US" altLang="zh-CN" sz="2400">
                <a:latin typeface="Times New Roman" panose="02020603050405020304" pitchFamily="18" charset="0"/>
              </a:endParaRPr>
            </a:p>
          </p:txBody>
        </p:sp>
        <p:sp>
          <p:nvSpPr>
            <p:cNvPr id="136216" name="Line 24">
              <a:extLst>
                <a:ext uri="{FF2B5EF4-FFF2-40B4-BE49-F238E27FC236}">
                  <a16:creationId xmlns:a16="http://schemas.microsoft.com/office/drawing/2014/main" id="{05F92080-7795-44DD-B178-B60D637B9EB9}"/>
                </a:ext>
              </a:extLst>
            </p:cNvPr>
            <p:cNvSpPr>
              <a:spLocks noChangeShapeType="1"/>
            </p:cNvSpPr>
            <p:nvPr/>
          </p:nvSpPr>
          <p:spPr bwMode="auto">
            <a:xfrm>
              <a:off x="2160" y="1632"/>
              <a:ext cx="302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217" name="Line 25">
              <a:extLst>
                <a:ext uri="{FF2B5EF4-FFF2-40B4-BE49-F238E27FC236}">
                  <a16:creationId xmlns:a16="http://schemas.microsoft.com/office/drawing/2014/main" id="{82E15904-1040-420E-8236-9FB2C7291AC6}"/>
                </a:ext>
              </a:extLst>
            </p:cNvPr>
            <p:cNvSpPr>
              <a:spLocks noChangeShapeType="1"/>
            </p:cNvSpPr>
            <p:nvPr/>
          </p:nvSpPr>
          <p:spPr bwMode="auto">
            <a:xfrm>
              <a:off x="2160" y="1968"/>
              <a:ext cx="302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218" name="Line 26">
              <a:extLst>
                <a:ext uri="{FF2B5EF4-FFF2-40B4-BE49-F238E27FC236}">
                  <a16:creationId xmlns:a16="http://schemas.microsoft.com/office/drawing/2014/main" id="{E0DB1304-B0F7-44C7-891D-CE9518116171}"/>
                </a:ext>
              </a:extLst>
            </p:cNvPr>
            <p:cNvSpPr>
              <a:spLocks noChangeShapeType="1"/>
            </p:cNvSpPr>
            <p:nvPr/>
          </p:nvSpPr>
          <p:spPr bwMode="auto">
            <a:xfrm>
              <a:off x="2160" y="2304"/>
              <a:ext cx="302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219" name="Line 27">
              <a:extLst>
                <a:ext uri="{FF2B5EF4-FFF2-40B4-BE49-F238E27FC236}">
                  <a16:creationId xmlns:a16="http://schemas.microsoft.com/office/drawing/2014/main" id="{A3226F04-04EF-480D-9B76-27CB28C06404}"/>
                </a:ext>
              </a:extLst>
            </p:cNvPr>
            <p:cNvSpPr>
              <a:spLocks noChangeShapeType="1"/>
            </p:cNvSpPr>
            <p:nvPr/>
          </p:nvSpPr>
          <p:spPr bwMode="auto">
            <a:xfrm>
              <a:off x="2160" y="2640"/>
              <a:ext cx="302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220" name="Line 28">
              <a:extLst>
                <a:ext uri="{FF2B5EF4-FFF2-40B4-BE49-F238E27FC236}">
                  <a16:creationId xmlns:a16="http://schemas.microsoft.com/office/drawing/2014/main" id="{41D0C3FB-4BB3-4DFB-9401-D2E8025094EF}"/>
                </a:ext>
              </a:extLst>
            </p:cNvPr>
            <p:cNvSpPr>
              <a:spLocks noChangeShapeType="1"/>
            </p:cNvSpPr>
            <p:nvPr/>
          </p:nvSpPr>
          <p:spPr bwMode="auto">
            <a:xfrm>
              <a:off x="2688" y="960"/>
              <a:ext cx="0" cy="2062"/>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221" name="Line 29">
              <a:extLst>
                <a:ext uri="{FF2B5EF4-FFF2-40B4-BE49-F238E27FC236}">
                  <a16:creationId xmlns:a16="http://schemas.microsoft.com/office/drawing/2014/main" id="{3DCA7024-126B-4C1D-B4D3-D62F72B0C1A8}"/>
                </a:ext>
              </a:extLst>
            </p:cNvPr>
            <p:cNvSpPr>
              <a:spLocks noChangeShapeType="1"/>
            </p:cNvSpPr>
            <p:nvPr/>
          </p:nvSpPr>
          <p:spPr bwMode="auto">
            <a:xfrm>
              <a:off x="3456" y="958"/>
              <a:ext cx="0" cy="2064"/>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222" name="Line 30">
              <a:extLst>
                <a:ext uri="{FF2B5EF4-FFF2-40B4-BE49-F238E27FC236}">
                  <a16:creationId xmlns:a16="http://schemas.microsoft.com/office/drawing/2014/main" id="{EB370B30-62FD-4694-9DDE-147D030860B4}"/>
                </a:ext>
              </a:extLst>
            </p:cNvPr>
            <p:cNvSpPr>
              <a:spLocks noChangeShapeType="1"/>
            </p:cNvSpPr>
            <p:nvPr/>
          </p:nvSpPr>
          <p:spPr bwMode="auto">
            <a:xfrm>
              <a:off x="4272" y="958"/>
              <a:ext cx="0" cy="2064"/>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223" name="Text Box 31">
              <a:extLst>
                <a:ext uri="{FF2B5EF4-FFF2-40B4-BE49-F238E27FC236}">
                  <a16:creationId xmlns:a16="http://schemas.microsoft.com/office/drawing/2014/main" id="{83730487-092B-4AE1-95AD-6CFF367793B0}"/>
                </a:ext>
              </a:extLst>
            </p:cNvPr>
            <p:cNvSpPr txBox="1">
              <a:spLocks noChangeArrowheads="1"/>
            </p:cNvSpPr>
            <p:nvPr/>
          </p:nvSpPr>
          <p:spPr bwMode="auto">
            <a:xfrm>
              <a:off x="2291" y="913"/>
              <a:ext cx="2607" cy="20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110000"/>
                </a:lnSpc>
              </a:pPr>
              <a:r>
                <a:rPr kumimoji="1" lang="en-US" altLang="zh-CN" sz="3200" b="1">
                  <a:solidFill>
                    <a:schemeClr val="tx2"/>
                  </a:solidFill>
                  <a:latin typeface="Times New Roman" panose="02020603050405020304" pitchFamily="18" charset="0"/>
                </a:rPr>
                <a:t>A</a:t>
              </a:r>
              <a:r>
                <a:rPr kumimoji="1" lang="en-US" altLang="zh-CN" sz="3200" b="1">
                  <a:solidFill>
                    <a:srgbClr val="009900"/>
                  </a:solidFill>
                  <a:latin typeface="Times New Roman" panose="02020603050405020304" pitchFamily="18" charset="0"/>
                </a:rPr>
                <a:t>       </a:t>
              </a:r>
              <a:r>
                <a:rPr kumimoji="1" lang="en-US" altLang="zh-CN" sz="3200" b="1">
                  <a:latin typeface="仿宋_GB2312" pitchFamily="49" charset="-122"/>
                  <a:ea typeface="仿宋_GB2312" pitchFamily="49" charset="-122"/>
                </a:rPr>
                <a:t>-</a:t>
              </a:r>
              <a:r>
                <a:rPr kumimoji="1" lang="en-US" altLang="zh-CN" sz="3200" b="1">
                  <a:latin typeface="Times New Roman" panose="02020603050405020304" pitchFamily="18" charset="0"/>
                </a:rPr>
                <a:t>1         1          </a:t>
              </a:r>
              <a:r>
                <a:rPr kumimoji="1" lang="en-US" altLang="zh-CN" sz="3200" b="1">
                  <a:latin typeface="仿宋_GB2312" pitchFamily="49" charset="-122"/>
                  <a:ea typeface="仿宋_GB2312" pitchFamily="49" charset="-122"/>
                </a:rPr>
                <a:t>-</a:t>
              </a:r>
              <a:r>
                <a:rPr kumimoji="1" lang="en-US" altLang="zh-CN" sz="3200" b="1">
                  <a:latin typeface="Times New Roman" panose="02020603050405020304" pitchFamily="18" charset="0"/>
                </a:rPr>
                <a:t>1</a:t>
              </a:r>
            </a:p>
            <a:p>
              <a:pPr>
                <a:lnSpc>
                  <a:spcPct val="110000"/>
                </a:lnSpc>
              </a:pPr>
              <a:r>
                <a:rPr kumimoji="1" lang="en-US" altLang="zh-CN" sz="3200" b="1">
                  <a:solidFill>
                    <a:schemeClr val="tx2"/>
                  </a:solidFill>
                  <a:latin typeface="Times New Roman" panose="02020603050405020304" pitchFamily="18" charset="0"/>
                </a:rPr>
                <a:t>B</a:t>
              </a:r>
              <a:r>
                <a:rPr kumimoji="1" lang="en-US" altLang="zh-CN" sz="3200" b="1">
                  <a:solidFill>
                    <a:schemeClr val="accent2"/>
                  </a:solidFill>
                  <a:latin typeface="Times New Roman" panose="02020603050405020304" pitchFamily="18" charset="0"/>
                </a:rPr>
                <a:t>         </a:t>
              </a:r>
              <a:r>
                <a:rPr kumimoji="1" lang="en-US" altLang="zh-CN" sz="3200" b="1">
                  <a:latin typeface="Times New Roman" panose="02020603050405020304" pitchFamily="18" charset="0"/>
                </a:rPr>
                <a:t>0         2            3</a:t>
              </a:r>
            </a:p>
            <a:p>
              <a:pPr>
                <a:lnSpc>
                  <a:spcPct val="110000"/>
                </a:lnSpc>
              </a:pPr>
              <a:r>
                <a:rPr kumimoji="1" lang="en-US" altLang="zh-CN" sz="3200" b="1">
                  <a:solidFill>
                    <a:schemeClr val="tx2"/>
                  </a:solidFill>
                  <a:latin typeface="Times New Roman" panose="02020603050405020304" pitchFamily="18" charset="0"/>
                </a:rPr>
                <a:t>C</a:t>
              </a:r>
              <a:r>
                <a:rPr kumimoji="1" lang="en-US" altLang="zh-CN" sz="3200" b="1">
                  <a:solidFill>
                    <a:schemeClr val="accent2"/>
                  </a:solidFill>
                  <a:latin typeface="Times New Roman" panose="02020603050405020304" pitchFamily="18" charset="0"/>
                </a:rPr>
                <a:t>         </a:t>
              </a:r>
              <a:r>
                <a:rPr kumimoji="1" lang="en-US" altLang="zh-CN" sz="3200" b="1">
                  <a:latin typeface="Times New Roman" panose="02020603050405020304" pitchFamily="18" charset="0"/>
                </a:rPr>
                <a:t>1</a:t>
              </a:r>
              <a:r>
                <a:rPr kumimoji="1" lang="en-US" altLang="zh-CN" sz="2400">
                  <a:latin typeface="Times New Roman" panose="02020603050405020304" pitchFamily="18" charset="0"/>
                </a:rPr>
                <a:t>        </a:t>
              </a:r>
              <a:r>
                <a:rPr kumimoji="1" lang="en-US" altLang="zh-CN" sz="2400">
                  <a:latin typeface="仿宋_GB2312" pitchFamily="49" charset="-122"/>
                  <a:ea typeface="仿宋_GB2312" pitchFamily="49" charset="-122"/>
                </a:rPr>
                <a:t> </a:t>
              </a:r>
              <a:r>
                <a:rPr kumimoji="1" lang="en-US" altLang="zh-CN" sz="3200" b="1">
                  <a:latin typeface="仿宋_GB2312" pitchFamily="49" charset="-122"/>
                  <a:ea typeface="仿宋_GB2312" pitchFamily="49" charset="-122"/>
                </a:rPr>
                <a:t>-</a:t>
              </a:r>
              <a:r>
                <a:rPr kumimoji="1" lang="en-US" altLang="zh-CN" sz="3200" b="1">
                  <a:latin typeface="Times New Roman" panose="02020603050405020304" pitchFamily="18" charset="0"/>
                </a:rPr>
                <a:t>1         </a:t>
              </a:r>
              <a:r>
                <a:rPr kumimoji="1" lang="en-US" altLang="zh-CN" sz="3200" b="1">
                  <a:latin typeface="仿宋_GB2312" pitchFamily="49" charset="-122"/>
                  <a:ea typeface="仿宋_GB2312" pitchFamily="49" charset="-122"/>
                </a:rPr>
                <a:t>-</a:t>
              </a:r>
              <a:r>
                <a:rPr kumimoji="1" lang="en-US" altLang="zh-CN" sz="3200" b="1">
                  <a:latin typeface="Times New Roman" panose="02020603050405020304" pitchFamily="18" charset="0"/>
                </a:rPr>
                <a:t>1</a:t>
              </a:r>
            </a:p>
            <a:p>
              <a:pPr>
                <a:lnSpc>
                  <a:spcPct val="110000"/>
                </a:lnSpc>
              </a:pPr>
              <a:r>
                <a:rPr kumimoji="1" lang="en-US" altLang="zh-CN" sz="3200" b="1">
                  <a:solidFill>
                    <a:schemeClr val="tx2"/>
                  </a:solidFill>
                  <a:latin typeface="Times New Roman" panose="02020603050405020304" pitchFamily="18" charset="0"/>
                </a:rPr>
                <a:t>D</a:t>
              </a:r>
              <a:r>
                <a:rPr kumimoji="1" lang="en-US" altLang="zh-CN" sz="3200" b="1">
                  <a:solidFill>
                    <a:schemeClr val="accent2"/>
                  </a:solidFill>
                  <a:latin typeface="Times New Roman" panose="02020603050405020304" pitchFamily="18" charset="0"/>
                </a:rPr>
                <a:t>         </a:t>
              </a:r>
              <a:r>
                <a:rPr kumimoji="1" lang="en-US" altLang="zh-CN" sz="3200" b="1">
                  <a:latin typeface="Times New Roman" panose="02020603050405020304" pitchFamily="18" charset="0"/>
                </a:rPr>
                <a:t>1         4           5</a:t>
              </a:r>
            </a:p>
            <a:p>
              <a:pPr>
                <a:lnSpc>
                  <a:spcPct val="110000"/>
                </a:lnSpc>
              </a:pPr>
              <a:r>
                <a:rPr kumimoji="1" lang="en-US" altLang="zh-CN" sz="3200" b="1">
                  <a:solidFill>
                    <a:schemeClr val="tx2"/>
                  </a:solidFill>
                  <a:latin typeface="Times New Roman" panose="02020603050405020304" pitchFamily="18" charset="0"/>
                </a:rPr>
                <a:t>E</a:t>
              </a:r>
              <a:r>
                <a:rPr kumimoji="1" lang="en-US" altLang="zh-CN" sz="3200" b="1">
                  <a:solidFill>
                    <a:schemeClr val="accent2"/>
                  </a:solidFill>
                  <a:latin typeface="Times New Roman" panose="02020603050405020304" pitchFamily="18" charset="0"/>
                </a:rPr>
                <a:t>         </a:t>
              </a:r>
              <a:r>
                <a:rPr kumimoji="1" lang="en-US" altLang="zh-CN" sz="3200" b="1">
                  <a:latin typeface="Times New Roman" panose="02020603050405020304" pitchFamily="18" charset="0"/>
                </a:rPr>
                <a:t>3        </a:t>
              </a:r>
              <a:r>
                <a:rPr kumimoji="1" lang="en-US" altLang="zh-CN" sz="3200" b="1">
                  <a:latin typeface="仿宋_GB2312" pitchFamily="49" charset="-122"/>
                  <a:ea typeface="仿宋_GB2312" pitchFamily="49" charset="-122"/>
                </a:rPr>
                <a:t>-</a:t>
              </a:r>
              <a:r>
                <a:rPr kumimoji="1" lang="en-US" altLang="zh-CN" sz="3200" b="1">
                  <a:latin typeface="Times New Roman" panose="02020603050405020304" pitchFamily="18" charset="0"/>
                </a:rPr>
                <a:t>1         </a:t>
              </a:r>
              <a:r>
                <a:rPr kumimoji="1" lang="en-US" altLang="zh-CN" sz="3200" b="1">
                  <a:latin typeface="仿宋_GB2312" pitchFamily="49" charset="-122"/>
                  <a:ea typeface="仿宋_GB2312" pitchFamily="49" charset="-122"/>
                </a:rPr>
                <a:t>-</a:t>
              </a:r>
              <a:r>
                <a:rPr kumimoji="1" lang="en-US" altLang="zh-CN" sz="3200" b="1">
                  <a:latin typeface="Times New Roman" panose="02020603050405020304" pitchFamily="18" charset="0"/>
                </a:rPr>
                <a:t>1</a:t>
              </a:r>
            </a:p>
            <a:p>
              <a:pPr>
                <a:lnSpc>
                  <a:spcPct val="110000"/>
                </a:lnSpc>
              </a:pPr>
              <a:r>
                <a:rPr kumimoji="1" lang="en-US" altLang="zh-CN" sz="3200" b="1">
                  <a:solidFill>
                    <a:schemeClr val="tx2"/>
                  </a:solidFill>
                  <a:latin typeface="Times New Roman" panose="02020603050405020304" pitchFamily="18" charset="0"/>
                </a:rPr>
                <a:t>F</a:t>
              </a:r>
              <a:r>
                <a:rPr kumimoji="1" lang="en-US" altLang="zh-CN" sz="3200" b="1">
                  <a:solidFill>
                    <a:schemeClr val="accent2"/>
                  </a:solidFill>
                  <a:latin typeface="Times New Roman" panose="02020603050405020304" pitchFamily="18" charset="0"/>
                </a:rPr>
                <a:t>         </a:t>
              </a:r>
              <a:r>
                <a:rPr kumimoji="1" lang="en-US" altLang="zh-CN" sz="3200" b="1">
                  <a:latin typeface="Times New Roman" panose="02020603050405020304" pitchFamily="18" charset="0"/>
                </a:rPr>
                <a:t>3        </a:t>
              </a:r>
              <a:r>
                <a:rPr kumimoji="1" lang="en-US" altLang="zh-CN" sz="3200" b="1">
                  <a:latin typeface="仿宋_GB2312" pitchFamily="49" charset="-122"/>
                  <a:ea typeface="仿宋_GB2312" pitchFamily="49" charset="-122"/>
                </a:rPr>
                <a:t>-</a:t>
              </a:r>
              <a:r>
                <a:rPr kumimoji="1" lang="en-US" altLang="zh-CN" sz="3200" b="1">
                  <a:latin typeface="Times New Roman" panose="02020603050405020304" pitchFamily="18" charset="0"/>
                </a:rPr>
                <a:t>1         </a:t>
              </a:r>
              <a:r>
                <a:rPr kumimoji="1" lang="en-US" altLang="zh-CN" sz="3200" b="1">
                  <a:latin typeface="仿宋_GB2312" pitchFamily="49" charset="-122"/>
                  <a:ea typeface="仿宋_GB2312" pitchFamily="49" charset="-122"/>
                </a:rPr>
                <a:t>-</a:t>
              </a:r>
              <a:r>
                <a:rPr kumimoji="1" lang="en-US" altLang="zh-CN" sz="3200" b="1">
                  <a:latin typeface="Times New Roman" panose="02020603050405020304" pitchFamily="18" charset="0"/>
                </a:rPr>
                <a:t>1</a:t>
              </a:r>
              <a:endParaRPr kumimoji="1" lang="en-US" altLang="zh-CN" sz="2400">
                <a:latin typeface="Times New Roman" panose="02020603050405020304" pitchFamily="18" charset="0"/>
              </a:endParaRPr>
            </a:p>
          </p:txBody>
        </p:sp>
      </p:grpSp>
    </p:spTree>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9C8DB1CF-82ED-4097-9CA2-50FB82AE65D0}"/>
              </a:ext>
            </a:extLst>
          </p:cNvPr>
          <p:cNvSpPr>
            <a:spLocks noGrp="1"/>
          </p:cNvSpPr>
          <p:nvPr>
            <p:ph type="sldNum" sz="quarter" idx="11"/>
          </p:nvPr>
        </p:nvSpPr>
        <p:spPr/>
        <p:txBody>
          <a:bodyPr/>
          <a:lstStyle/>
          <a:p>
            <a:fld id="{9C0F06D5-0EEC-4F5E-8813-EFF70D5C8EA3}" type="slidenum">
              <a:rPr lang="en-US" altLang="zh-CN"/>
              <a:pPr/>
              <a:t>29</a:t>
            </a:fld>
            <a:endParaRPr lang="en-US" altLang="zh-CN"/>
          </a:p>
        </p:txBody>
      </p:sp>
      <p:sp>
        <p:nvSpPr>
          <p:cNvPr id="137220" name="Rectangle 4">
            <a:extLst>
              <a:ext uri="{FF2B5EF4-FFF2-40B4-BE49-F238E27FC236}">
                <a16:creationId xmlns:a16="http://schemas.microsoft.com/office/drawing/2014/main" id="{3902B166-4E9F-43DD-A523-6D83C5B1A0A3}"/>
              </a:ext>
            </a:extLst>
          </p:cNvPr>
          <p:cNvSpPr>
            <a:spLocks noGrp="1" noChangeArrowheads="1"/>
          </p:cNvSpPr>
          <p:nvPr>
            <p:ph type="title"/>
          </p:nvPr>
        </p:nvSpPr>
        <p:spPr>
          <a:xfrm>
            <a:off x="468313" y="512763"/>
            <a:ext cx="8229600" cy="828675"/>
          </a:xfrm>
        </p:spPr>
        <p:txBody>
          <a:bodyPr/>
          <a:lstStyle/>
          <a:p>
            <a:pPr algn="ctr"/>
            <a:r>
              <a:rPr kumimoji="1" lang="zh-CN" altLang="en-US" sz="4000" b="1">
                <a:solidFill>
                  <a:schemeClr val="tx2"/>
                </a:solidFill>
                <a:ea typeface="华文新魏" panose="02010800040101010101" pitchFamily="2" charset="-122"/>
              </a:rPr>
              <a:t>二叉树的类定义</a:t>
            </a:r>
          </a:p>
        </p:txBody>
      </p:sp>
      <p:sp>
        <p:nvSpPr>
          <p:cNvPr id="137221" name="Rectangle 5">
            <a:extLst>
              <a:ext uri="{FF2B5EF4-FFF2-40B4-BE49-F238E27FC236}">
                <a16:creationId xmlns:a16="http://schemas.microsoft.com/office/drawing/2014/main" id="{B60E1693-F1C6-4619-A1D1-DAE7660A7FC2}"/>
              </a:ext>
            </a:extLst>
          </p:cNvPr>
          <p:cNvSpPr>
            <a:spLocks noGrp="1" noChangeArrowheads="1"/>
          </p:cNvSpPr>
          <p:nvPr>
            <p:ph type="body" idx="1"/>
          </p:nvPr>
        </p:nvSpPr>
        <p:spPr>
          <a:xfrm>
            <a:off x="590550" y="1341438"/>
            <a:ext cx="8229600" cy="5254625"/>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struct </a:t>
            </a:r>
            <a:r>
              <a:rPr lang="en-US" altLang="zh-CN" sz="2800">
                <a:latin typeface="Times New Roman" panose="02020603050405020304" pitchFamily="18" charset="0"/>
                <a:ea typeface="隶书" panose="02010509060101010101" pitchFamily="49" charset="-122"/>
              </a:rPr>
              <a:t>BinTreeNode</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二叉树结点类定义</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T </a:t>
            </a:r>
            <a:r>
              <a:rPr lang="en-US" altLang="zh-CN" sz="2800">
                <a:latin typeface="Times New Roman" panose="02020603050405020304" pitchFamily="18" charset="0"/>
                <a:ea typeface="隶书" panose="02010509060101010101" pitchFamily="49" charset="-122"/>
              </a:rPr>
              <a:t>data</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数据域</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leftChild</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rightChild</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左子女、右子女链域</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BinTreeNode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endParaRPr lang="zh-CN" altLang="en-US" sz="280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leftChild = NULL</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rightChild = NULL</a:t>
            </a:r>
            <a:r>
              <a:rPr lang="en-US" altLang="zh-CN" sz="2800" b="1">
                <a:latin typeface="Times New Roman" panose="02020603050405020304" pitchFamily="18" charset="0"/>
                <a:ea typeface="隶书" panose="02010509060101010101" pitchFamily="49" charset="-122"/>
              </a:rPr>
              <a:t>; }</a:t>
            </a:r>
            <a:endParaRPr lang="en-US" altLang="zh-CN" sz="2800">
              <a:solidFill>
                <a:schemeClr val="tx2"/>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BinTreeNode (T x</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l = NULL</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BinTreeNode</a:t>
            </a:r>
            <a:r>
              <a:rPr lang="en-US" altLang="zh-CN" sz="2800" b="1">
                <a:latin typeface="Times New Roman" panose="02020603050405020304" pitchFamily="18" charset="0"/>
                <a:ea typeface="隶书" panose="02010509060101010101" pitchFamily="49" charset="-122"/>
              </a:rPr>
              <a:t>&lt;T&gt; *</a:t>
            </a:r>
            <a:r>
              <a:rPr lang="en-US" altLang="zh-CN" sz="2800">
                <a:latin typeface="Times New Roman" panose="02020603050405020304" pitchFamily="18" charset="0"/>
                <a:ea typeface="隶书" panose="02010509060101010101" pitchFamily="49" charset="-122"/>
              </a:rPr>
              <a:t>r = NULL)</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data = x</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leftChild = l</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rightChild = r</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6D43F5A3-78BA-4DC5-9FDB-53D8F299B2E1}"/>
              </a:ext>
            </a:extLst>
          </p:cNvPr>
          <p:cNvSpPr>
            <a:spLocks noGrp="1"/>
          </p:cNvSpPr>
          <p:nvPr>
            <p:ph type="sldNum" sz="quarter" idx="11"/>
          </p:nvPr>
        </p:nvSpPr>
        <p:spPr/>
        <p:txBody>
          <a:bodyPr/>
          <a:lstStyle/>
          <a:p>
            <a:fld id="{5B587F0A-C9E6-428C-A077-D7D532B98C61}" type="slidenum">
              <a:rPr lang="en-US" altLang="zh-CN"/>
              <a:pPr/>
              <a:t>3</a:t>
            </a:fld>
            <a:endParaRPr lang="en-US" altLang="zh-CN"/>
          </a:p>
        </p:txBody>
      </p:sp>
      <p:sp>
        <p:nvSpPr>
          <p:cNvPr id="306178" name="Rectangle 2">
            <a:extLst>
              <a:ext uri="{FF2B5EF4-FFF2-40B4-BE49-F238E27FC236}">
                <a16:creationId xmlns:a16="http://schemas.microsoft.com/office/drawing/2014/main" id="{D8727BE7-CD3E-46E0-8320-EFE634DBCBAA}"/>
              </a:ext>
            </a:extLst>
          </p:cNvPr>
          <p:cNvSpPr>
            <a:spLocks noGrp="1" noChangeArrowheads="1"/>
          </p:cNvSpPr>
          <p:nvPr>
            <p:ph type="title"/>
          </p:nvPr>
        </p:nvSpPr>
        <p:spPr>
          <a:xfrm>
            <a:off x="685800" y="441325"/>
            <a:ext cx="7772400" cy="847725"/>
          </a:xfrm>
        </p:spPr>
        <p:txBody>
          <a:bodyPr/>
          <a:lstStyle/>
          <a:p>
            <a:pPr algn="ctr"/>
            <a:r>
              <a:rPr lang="zh-CN" altLang="en-US" sz="4000" b="1">
                <a:solidFill>
                  <a:schemeClr val="tx2"/>
                </a:solidFill>
                <a:ea typeface="华文新魏" panose="02010800040101010101" pitchFamily="2" charset="-122"/>
              </a:rPr>
              <a:t>树和森林的概念</a:t>
            </a:r>
          </a:p>
        </p:txBody>
      </p:sp>
      <p:sp>
        <p:nvSpPr>
          <p:cNvPr id="306179" name="Rectangle 3">
            <a:extLst>
              <a:ext uri="{FF2B5EF4-FFF2-40B4-BE49-F238E27FC236}">
                <a16:creationId xmlns:a16="http://schemas.microsoft.com/office/drawing/2014/main" id="{AEE3D828-A970-440C-BC3E-E9ADD12E1736}"/>
              </a:ext>
            </a:extLst>
          </p:cNvPr>
          <p:cNvSpPr>
            <a:spLocks noGrp="1" noChangeArrowheads="1"/>
          </p:cNvSpPr>
          <p:nvPr>
            <p:ph type="body" idx="1"/>
          </p:nvPr>
        </p:nvSpPr>
        <p:spPr>
          <a:xfrm>
            <a:off x="647700" y="1316038"/>
            <a:ext cx="7924800" cy="5029200"/>
          </a:xfrm>
        </p:spPr>
        <p:txBody>
          <a:bodyPr/>
          <a:lstStyle/>
          <a:p>
            <a:pPr>
              <a:lnSpc>
                <a:spcPct val="105000"/>
              </a:lnSpc>
              <a:buClr>
                <a:srgbClr val="800080"/>
              </a:buClr>
              <a:buSzPct val="50000"/>
            </a:pPr>
            <a:r>
              <a:rPr lang="zh-CN" altLang="en-US" sz="3000" b="1">
                <a:latin typeface="Times New Roman" panose="02020603050405020304" pitchFamily="18" charset="0"/>
                <a:ea typeface="仿宋_GB2312" pitchFamily="49" charset="-122"/>
              </a:rPr>
              <a:t>两种树：自由树与有根树。</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   </a:t>
            </a:r>
          </a:p>
          <a:p>
            <a:pPr>
              <a:lnSpc>
                <a:spcPct val="105000"/>
              </a:lnSpc>
              <a:buClr>
                <a:srgbClr val="800080"/>
              </a:buClr>
              <a:buSzPct val="50000"/>
            </a:pPr>
            <a:r>
              <a:rPr lang="zh-CN" altLang="en-US" sz="3000" b="1">
                <a:solidFill>
                  <a:schemeClr val="tx2"/>
                </a:solidFill>
                <a:latin typeface="Times New Roman" panose="02020603050405020304" pitchFamily="18" charset="0"/>
                <a:ea typeface="仿宋_GB2312" pitchFamily="49" charset="-122"/>
              </a:rPr>
              <a:t>自由树</a:t>
            </a:r>
            <a:r>
              <a:rPr lang="zh-CN" altLang="en-US" sz="3000" b="1">
                <a:latin typeface="Times New Roman" panose="02020603050405020304" pitchFamily="18" charset="0"/>
                <a:ea typeface="仿宋_GB2312" pitchFamily="49" charset="-122"/>
              </a:rPr>
              <a:t>：</a:t>
            </a:r>
          </a:p>
          <a:p>
            <a:pPr>
              <a:lnSpc>
                <a:spcPct val="110000"/>
              </a:lnSpc>
              <a:spcBef>
                <a:spcPct val="15000"/>
              </a:spcBef>
              <a:buClr>
                <a:srgbClr val="8000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一棵自由树 </a:t>
            </a:r>
            <a:r>
              <a:rPr lang="en-US" altLang="zh-CN" sz="3000" b="1" i="1">
                <a:solidFill>
                  <a:schemeClr val="tx2"/>
                </a:solidFill>
                <a:latin typeface="Times New Roman" panose="02020603050405020304" pitchFamily="18" charset="0"/>
                <a:ea typeface="仿宋_GB2312" pitchFamily="49" charset="-122"/>
              </a:rPr>
              <a:t>T</a:t>
            </a:r>
            <a:r>
              <a:rPr lang="en-US" altLang="zh-CN" sz="3000" b="1" i="1" baseline="-25000">
                <a:solidFill>
                  <a:schemeClr val="tx2"/>
                </a:solidFill>
                <a:latin typeface="Times New Roman" panose="02020603050405020304" pitchFamily="18" charset="0"/>
                <a:ea typeface="仿宋_GB2312" pitchFamily="49" charset="-122"/>
              </a:rPr>
              <a:t>f</a:t>
            </a:r>
            <a:r>
              <a:rPr lang="en-US" altLang="zh-CN" sz="3000" b="1" i="1">
                <a:solidFill>
                  <a:schemeClr val="tx2"/>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可定义为一个二元组</a:t>
            </a:r>
          </a:p>
          <a:p>
            <a:pPr>
              <a:lnSpc>
                <a:spcPct val="110000"/>
              </a:lnSpc>
              <a:spcBef>
                <a:spcPct val="15000"/>
              </a:spcBef>
              <a:buClr>
                <a:srgbClr val="8000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T</a:t>
            </a:r>
            <a:r>
              <a:rPr lang="en-US" altLang="zh-CN" sz="3000" b="1" i="1" baseline="-25000">
                <a:solidFill>
                  <a:schemeClr val="tx2"/>
                </a:solidFill>
                <a:latin typeface="Times New Roman" panose="02020603050405020304" pitchFamily="18" charset="0"/>
                <a:ea typeface="仿宋_GB2312" pitchFamily="49" charset="-122"/>
              </a:rPr>
              <a:t>f</a:t>
            </a:r>
            <a:r>
              <a:rPr lang="en-US" altLang="zh-CN" sz="3000" b="1" i="1">
                <a:solidFill>
                  <a:schemeClr val="tx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E</a:t>
            </a:r>
            <a:r>
              <a:rPr lang="en-US" altLang="zh-CN" sz="3000" b="1">
                <a:solidFill>
                  <a:schemeClr val="tx2"/>
                </a:solidFill>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 </a:t>
            </a:r>
          </a:p>
          <a:p>
            <a:pPr>
              <a:lnSpc>
                <a:spcPct val="110000"/>
              </a:lnSpc>
              <a:spcBef>
                <a:spcPct val="15000"/>
              </a:spcBef>
              <a:buClr>
                <a:srgbClr val="8000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其中</a:t>
            </a:r>
            <a:r>
              <a:rPr lang="en-US" altLang="zh-CN" sz="3000" b="1" i="1">
                <a:solidFill>
                  <a:schemeClr val="tx2"/>
                </a:solidFill>
                <a:latin typeface="Times New Roman" panose="02020603050405020304" pitchFamily="18" charset="0"/>
                <a:ea typeface="仿宋_GB2312" pitchFamily="49" charset="-122"/>
              </a:rPr>
              <a:t>V</a:t>
            </a:r>
            <a:r>
              <a:rPr lang="en-US" altLang="zh-CN" sz="3000" b="1">
                <a:solidFill>
                  <a:schemeClr val="tx2"/>
                </a:solidFill>
                <a:latin typeface="Times New Roman" panose="02020603050405020304" pitchFamily="18" charset="0"/>
                <a:ea typeface="仿宋_GB2312" pitchFamily="49" charset="-122"/>
              </a:rPr>
              <a:t> = {</a:t>
            </a:r>
            <a:r>
              <a:rPr lang="en-US" altLang="zh-CN" sz="3000" b="1" i="1">
                <a:solidFill>
                  <a:schemeClr val="tx2"/>
                </a:solidFill>
                <a:latin typeface="Times New Roman" panose="02020603050405020304" pitchFamily="18" charset="0"/>
                <a:ea typeface="仿宋_GB2312" pitchFamily="49" charset="-122"/>
              </a:rPr>
              <a:t>v</a:t>
            </a:r>
            <a:r>
              <a:rPr lang="en-US" altLang="zh-CN" sz="3000" b="1" baseline="-25000">
                <a:solidFill>
                  <a:schemeClr val="tx2"/>
                </a:solidFill>
                <a:latin typeface="Times New Roman" panose="02020603050405020304" pitchFamily="18" charset="0"/>
                <a:ea typeface="仿宋_GB2312" pitchFamily="49" charset="-122"/>
              </a:rPr>
              <a:t>1</a:t>
            </a:r>
            <a:r>
              <a:rPr lang="en-US" altLang="zh-CN" sz="3000" b="1">
                <a:solidFill>
                  <a:schemeClr val="tx2"/>
                </a:solidFill>
                <a:latin typeface="Times New Roman" panose="02020603050405020304" pitchFamily="18" charset="0"/>
                <a:ea typeface="仿宋_GB2312" pitchFamily="49" charset="-122"/>
              </a:rPr>
              <a:t>, ...,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是由 </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n</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0) </a:t>
            </a:r>
            <a:r>
              <a:rPr lang="zh-CN" altLang="en-US" sz="3000" b="1">
                <a:latin typeface="Times New Roman" panose="02020603050405020304" pitchFamily="18" charset="0"/>
                <a:ea typeface="仿宋_GB2312" pitchFamily="49" charset="-122"/>
              </a:rPr>
              <a:t>个元素组成的有限非空集合，称为顶点集合。</a:t>
            </a:r>
            <a:r>
              <a:rPr lang="en-US" altLang="zh-CN" sz="3000" b="1" i="1">
                <a:solidFill>
                  <a:schemeClr val="tx2"/>
                </a:solidFill>
                <a:latin typeface="Times New Roman" panose="02020603050405020304" pitchFamily="18" charset="0"/>
                <a:ea typeface="仿宋_GB2312" pitchFamily="49" charset="-122"/>
              </a:rPr>
              <a:t>E</a:t>
            </a:r>
            <a:r>
              <a:rPr lang="en-US" altLang="zh-CN" sz="3000" b="1">
                <a:solidFill>
                  <a:schemeClr val="tx2"/>
                </a:solidFill>
                <a:latin typeface="Times New Roman" panose="02020603050405020304" pitchFamily="18" charset="0"/>
                <a:ea typeface="仿宋_GB2312" pitchFamily="49" charset="-122"/>
              </a:rPr>
              <a:t> =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j</a:t>
            </a:r>
            <a:r>
              <a:rPr lang="en-US" altLang="zh-CN" sz="3000" b="1">
                <a:solidFill>
                  <a:schemeClr val="tx2"/>
                </a:solidFill>
                <a:latin typeface="Times New Roman" panose="02020603050405020304" pitchFamily="18" charset="0"/>
                <a:ea typeface="仿宋_GB2312" pitchFamily="49" charset="-122"/>
              </a:rPr>
              <a:t>) |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v</a:t>
            </a:r>
            <a:r>
              <a:rPr lang="en-US" altLang="zh-CN" sz="3000" b="1" i="1" baseline="-25000">
                <a:solidFill>
                  <a:schemeClr val="tx2"/>
                </a:solidFill>
                <a:latin typeface="Times New Roman" panose="02020603050405020304" pitchFamily="18" charset="0"/>
                <a:ea typeface="仿宋_GB2312" pitchFamily="49" charset="-122"/>
              </a:rPr>
              <a:t>j</a:t>
            </a:r>
            <a:r>
              <a:rPr lang="en-US" altLang="zh-CN" sz="3000" b="1">
                <a:solidFill>
                  <a:schemeClr val="tx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i="1">
                <a:solidFill>
                  <a:schemeClr val="tx2"/>
                </a:solidFill>
                <a:latin typeface="Times New Roman" panose="02020603050405020304" pitchFamily="18" charset="0"/>
                <a:ea typeface="仿宋_GB2312" pitchFamily="49" charset="-122"/>
              </a:rPr>
              <a:t>V</a:t>
            </a:r>
            <a:r>
              <a:rPr lang="en-US" altLang="zh-CN" sz="3000" b="1">
                <a:solidFill>
                  <a:schemeClr val="tx2"/>
                </a:solidFill>
                <a:latin typeface="Times New Roman" panose="02020603050405020304" pitchFamily="18" charset="0"/>
                <a:ea typeface="仿宋_GB2312" pitchFamily="49" charset="-122"/>
              </a:rPr>
              <a:t>, 1≤</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j</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是</a:t>
            </a:r>
            <a:r>
              <a:rPr lang="en-US" altLang="zh-CN" sz="3000" b="1" i="1">
                <a:latin typeface="Times New Roman" panose="02020603050405020304" pitchFamily="18" charset="0"/>
                <a:ea typeface="仿宋_GB2312" pitchFamily="49" charset="-122"/>
              </a:rPr>
              <a:t>n</a:t>
            </a:r>
            <a:r>
              <a:rPr lang="en-US" altLang="zh-CN" sz="3000" b="1">
                <a:latin typeface="Courier New" panose="02070309020205020404" pitchFamily="49" charset="0"/>
                <a:ea typeface="仿宋_GB2312" pitchFamily="49" charset="-122"/>
              </a:rPr>
              <a:t>-</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个序对的集合，称为边集合，</a:t>
            </a:r>
            <a:r>
              <a:rPr lang="en-US" altLang="zh-CN" sz="3000" b="1" i="1">
                <a:latin typeface="Times New Roman" panose="02020603050405020304" pitchFamily="18" charset="0"/>
                <a:ea typeface="仿宋_GB2312" pitchFamily="49" charset="-122"/>
              </a:rPr>
              <a:t>E</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中的元素 </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v</a:t>
            </a:r>
            <a:r>
              <a:rPr lang="en-US" altLang="zh-CN" sz="3000" b="1" i="1" baseline="-25000">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v</a:t>
            </a:r>
            <a:r>
              <a:rPr lang="en-US" altLang="zh-CN" sz="3000" b="1" i="1" baseline="-25000">
                <a:latin typeface="Times New Roman" panose="02020603050405020304" pitchFamily="18" charset="0"/>
                <a:ea typeface="仿宋_GB2312" pitchFamily="49" charset="-122"/>
              </a:rPr>
              <a:t>j</a:t>
            </a:r>
            <a:r>
              <a:rPr lang="zh-CN" altLang="en-US" sz="3000" b="1">
                <a:latin typeface="Times New Roman" panose="02020603050405020304" pitchFamily="18" charset="0"/>
                <a:ea typeface="仿宋_GB2312" pitchFamily="49" charset="-122"/>
              </a:rPr>
              <a:t>）称为边或分支。</a:t>
            </a:r>
          </a:p>
        </p:txBody>
      </p:sp>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C8FEC6F7-BF4A-49AB-81CE-616F5BD5FA63}"/>
              </a:ext>
            </a:extLst>
          </p:cNvPr>
          <p:cNvSpPr>
            <a:spLocks noGrp="1"/>
          </p:cNvSpPr>
          <p:nvPr>
            <p:ph type="sldNum" sz="quarter" idx="11"/>
          </p:nvPr>
        </p:nvSpPr>
        <p:spPr/>
        <p:txBody>
          <a:bodyPr/>
          <a:lstStyle/>
          <a:p>
            <a:fld id="{04CEB8F6-49BA-432F-9A7B-14C95C3C352A}" type="slidenum">
              <a:rPr lang="en-US" altLang="zh-CN"/>
              <a:pPr/>
              <a:t>30</a:t>
            </a:fld>
            <a:endParaRPr lang="en-US" altLang="zh-CN"/>
          </a:p>
        </p:txBody>
      </p:sp>
      <p:sp>
        <p:nvSpPr>
          <p:cNvPr id="138244" name="Rectangle 4">
            <a:extLst>
              <a:ext uri="{FF2B5EF4-FFF2-40B4-BE49-F238E27FC236}">
                <a16:creationId xmlns:a16="http://schemas.microsoft.com/office/drawing/2014/main" id="{FD5F373F-640B-4604-9B7C-CC7B969C970D}"/>
              </a:ext>
            </a:extLst>
          </p:cNvPr>
          <p:cNvSpPr>
            <a:spLocks noGrp="1" noChangeArrowheads="1"/>
          </p:cNvSpPr>
          <p:nvPr>
            <p:ph type="body" idx="1"/>
          </p:nvPr>
        </p:nvSpPr>
        <p:spPr>
          <a:xfrm>
            <a:off x="590550" y="728663"/>
            <a:ext cx="8229600" cy="5724525"/>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class </a:t>
            </a:r>
            <a:r>
              <a:rPr lang="en-US" altLang="zh-CN" sz="2800">
                <a:latin typeface="Times New Roman" panose="02020603050405020304" pitchFamily="18" charset="0"/>
                <a:ea typeface="隶书" panose="02010509060101010101" pitchFamily="49" charset="-122"/>
              </a:rPr>
              <a:t>BinaryTree</a:t>
            </a:r>
            <a:r>
              <a:rPr lang="en-US" altLang="zh-CN" sz="2800" b="1" i="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二叉树类定义</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public:</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BinaryTree ()</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root (NULL)</a:t>
            </a:r>
            <a:r>
              <a:rPr lang="en-US" altLang="zh-CN" sz="2800" b="1">
                <a:latin typeface="Times New Roman" panose="02020603050405020304" pitchFamily="18" charset="0"/>
                <a:ea typeface="隶书" panose="02010509060101010101" pitchFamily="49" charset="-122"/>
              </a:rPr>
              <a:t> {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BinaryTree (T value)</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RefValue(value)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root(NULL</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BinaryTree (BinaryTree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s)</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复制构造函数</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zh-CN" altLang="en-US" sz="2800" b="1">
                <a:latin typeface="Times New Roman" panose="02020603050405020304" pitchFamily="18" charset="0"/>
              </a:rPr>
              <a:t>～</a:t>
            </a:r>
            <a:r>
              <a:rPr lang="en-US" altLang="zh-CN" sz="2800">
                <a:latin typeface="Times New Roman" panose="02020603050405020304" pitchFamily="18" charset="0"/>
                <a:ea typeface="隶书" panose="02010509060101010101" pitchFamily="49" charset="-122"/>
              </a:rPr>
              <a:t>BinaryTree ()</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destroy(root)</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析构函数</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IsEmpty ()</a:t>
            </a:r>
            <a:r>
              <a:rPr lang="en-US" altLang="zh-CN" sz="2800" b="1">
                <a:latin typeface="Times New Roman" panose="02020603050405020304" pitchFamily="18" charset="0"/>
                <a:ea typeface="隶书" panose="02010509060101010101" pitchFamily="49" charset="-122"/>
              </a:rPr>
              <a:t> { return </a:t>
            </a:r>
            <a:r>
              <a:rPr lang="en-US" altLang="zh-CN" sz="2800">
                <a:latin typeface="Times New Roman" panose="02020603050405020304" pitchFamily="18" charset="0"/>
                <a:ea typeface="隶书" panose="02010509060101010101" pitchFamily="49" charset="-122"/>
              </a:rPr>
              <a:t>root == NULL</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判二叉树空否</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Height ()</a:t>
            </a:r>
            <a:r>
              <a:rPr lang="en-US" altLang="zh-CN" sz="2800" b="1">
                <a:latin typeface="Times New Roman" panose="02020603050405020304" pitchFamily="18" charset="0"/>
                <a:ea typeface="隶书" panose="02010509060101010101" pitchFamily="49" charset="-122"/>
              </a:rPr>
              <a:t> { return </a:t>
            </a:r>
            <a:r>
              <a:rPr lang="en-US" altLang="zh-CN" sz="2800">
                <a:latin typeface="Times New Roman" panose="02020603050405020304" pitchFamily="18" charset="0"/>
                <a:ea typeface="隶书" panose="02010509060101010101" pitchFamily="49" charset="-122"/>
              </a:rPr>
              <a:t>Height(root)</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求树高度</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Size ()</a:t>
            </a:r>
            <a:r>
              <a:rPr lang="en-US" altLang="zh-CN" sz="2800" b="1">
                <a:latin typeface="Times New Roman" panose="02020603050405020304" pitchFamily="18" charset="0"/>
                <a:ea typeface="隶书" panose="02010509060101010101" pitchFamily="49" charset="-122"/>
              </a:rPr>
              <a:t> { return </a:t>
            </a:r>
            <a:r>
              <a:rPr lang="en-US" altLang="zh-CN" sz="2800">
                <a:latin typeface="Times New Roman" panose="02020603050405020304" pitchFamily="18" charset="0"/>
                <a:ea typeface="隶书" panose="02010509060101010101" pitchFamily="49" charset="-122"/>
              </a:rPr>
              <a:t>Size(root)</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求结点数</a:t>
            </a:r>
          </a:p>
        </p:txBody>
      </p:sp>
    </p:spTree>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FE0D8154-7664-48CF-AF40-974AB58DEB4E}"/>
              </a:ext>
            </a:extLst>
          </p:cNvPr>
          <p:cNvSpPr>
            <a:spLocks noGrp="1"/>
          </p:cNvSpPr>
          <p:nvPr>
            <p:ph type="sldNum" sz="quarter" idx="11"/>
          </p:nvPr>
        </p:nvSpPr>
        <p:spPr/>
        <p:txBody>
          <a:bodyPr/>
          <a:lstStyle/>
          <a:p>
            <a:fld id="{C863AA24-0C0D-45F7-8FD1-065F11CE4724}" type="slidenum">
              <a:rPr lang="en-US" altLang="zh-CN"/>
              <a:pPr/>
              <a:t>31</a:t>
            </a:fld>
            <a:endParaRPr lang="en-US" altLang="zh-CN"/>
          </a:p>
        </p:txBody>
      </p:sp>
      <p:sp>
        <p:nvSpPr>
          <p:cNvPr id="328706" name="Rectangle 2">
            <a:extLst>
              <a:ext uri="{FF2B5EF4-FFF2-40B4-BE49-F238E27FC236}">
                <a16:creationId xmlns:a16="http://schemas.microsoft.com/office/drawing/2014/main" id="{A72654C1-128F-40F2-964D-41326FCDC637}"/>
              </a:ext>
            </a:extLst>
          </p:cNvPr>
          <p:cNvSpPr>
            <a:spLocks noGrp="1" noChangeArrowheads="1"/>
          </p:cNvSpPr>
          <p:nvPr>
            <p:ph type="body" idx="1"/>
          </p:nvPr>
        </p:nvSpPr>
        <p:spPr>
          <a:xfrm>
            <a:off x="590550" y="728663"/>
            <a:ext cx="8229600" cy="5724525"/>
          </a:xfrm>
        </p:spPr>
        <p:txBody>
          <a:bodyPr/>
          <a:lstStyle/>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Parent (BinTreeNode</a:t>
            </a:r>
            <a:r>
              <a:rPr lang="en-US" altLang="zh-CN" sz="2800" b="1">
                <a:latin typeface="Times New Roman" panose="02020603050405020304" pitchFamily="18" charset="0"/>
                <a:ea typeface="隶书" panose="02010509060101010101" pitchFamily="49" charset="-122"/>
              </a:rPr>
              <a:t> &lt;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return </a:t>
            </a:r>
            <a:r>
              <a:rPr lang="en-US" altLang="zh-CN" sz="2800">
                <a:latin typeface="Times New Roman" panose="02020603050405020304" pitchFamily="18" charset="0"/>
                <a:ea typeface="隶书" panose="02010509060101010101" pitchFamily="49" charset="-122"/>
              </a:rPr>
              <a:t>(root </a:t>
            </a:r>
            <a:r>
              <a:rPr lang="en-US" altLang="zh-CN" sz="2800" i="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NULL</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root </a:t>
            </a:r>
            <a:r>
              <a:rPr lang="en-US" altLang="zh-CN" sz="2800" i="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t)</a:t>
            </a:r>
            <a:r>
              <a:rPr lang="en-US" altLang="zh-CN" sz="2800" b="1">
                <a:latin typeface="Times New Roman" panose="02020603050405020304" pitchFamily="18" charset="0"/>
                <a:ea typeface="隶书" panose="02010509060101010101" pitchFamily="49" charset="-122"/>
              </a:rPr>
              <a:t> ?</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NULL</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Parent (root, t)</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返回双亲结点</a:t>
            </a:r>
          </a:p>
          <a:p>
            <a:pPr>
              <a:spcBef>
                <a:spcPct val="1000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 *LeftChild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 *t)</a:t>
            </a:r>
          </a:p>
          <a:p>
            <a:pPr>
              <a:spcBef>
                <a:spcPct val="10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return</a:t>
            </a:r>
            <a:r>
              <a:rPr lang="en-US" altLang="zh-CN" sz="2800">
                <a:latin typeface="Times New Roman" panose="02020603050405020304" pitchFamily="18" charset="0"/>
                <a:ea typeface="隶书" panose="02010509060101010101" pitchFamily="49" charset="-122"/>
              </a:rPr>
              <a:t> (t != NULL)</a:t>
            </a:r>
            <a:r>
              <a:rPr lang="zh-CN" altLang="en-US" sz="2800">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t</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leftChild </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NULL</a:t>
            </a:r>
            <a:r>
              <a:rPr lang="en-US" altLang="zh-CN" sz="2800" b="1">
                <a:latin typeface="Times New Roman" panose="02020603050405020304" pitchFamily="18" charset="0"/>
                <a:ea typeface="隶书" panose="02010509060101010101" pitchFamily="49" charset="-122"/>
              </a:rPr>
              <a:t>; }</a:t>
            </a:r>
          </a:p>
          <a:p>
            <a:pPr>
              <a:spcBef>
                <a:spcPct val="10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返回左子女</a:t>
            </a:r>
          </a:p>
          <a:p>
            <a:pPr>
              <a:spcBef>
                <a:spcPct val="1000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 *RightChild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 *t)</a:t>
            </a:r>
          </a:p>
          <a:p>
            <a:pPr>
              <a:spcBef>
                <a:spcPct val="10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 </a:t>
            </a:r>
            <a:r>
              <a:rPr lang="en-US" altLang="zh-CN" sz="2800" b="1">
                <a:latin typeface="Times New Roman" panose="02020603050405020304" pitchFamily="18" charset="0"/>
                <a:ea typeface="隶书" panose="02010509060101010101" pitchFamily="49" charset="-122"/>
              </a:rPr>
              <a:t>return </a:t>
            </a:r>
            <a:r>
              <a:rPr lang="en-US" altLang="zh-CN" sz="2800">
                <a:latin typeface="Times New Roman" panose="02020603050405020304" pitchFamily="18" charset="0"/>
                <a:ea typeface="隶书" panose="02010509060101010101" pitchFamily="49" charset="-122"/>
              </a:rPr>
              <a:t>(t != NULL)</a:t>
            </a:r>
            <a:r>
              <a:rPr lang="zh-CN" altLang="en-US" sz="2800">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t</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rightChild </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NULL</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  </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返回右子女</a:t>
            </a:r>
          </a:p>
          <a:p>
            <a:pPr>
              <a:spcBef>
                <a:spcPct val="1000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 *getRoot () </a:t>
            </a:r>
            <a:r>
              <a:rPr lang="en-US" altLang="zh-CN" sz="2800" b="1">
                <a:latin typeface="Times New Roman" panose="02020603050405020304" pitchFamily="18" charset="0"/>
                <a:ea typeface="隶书" panose="02010509060101010101" pitchFamily="49" charset="-122"/>
              </a:rPr>
              <a:t>const { return</a:t>
            </a:r>
            <a:r>
              <a:rPr lang="en-US" altLang="zh-CN" sz="2800">
                <a:latin typeface="Times New Roman" panose="02020603050405020304" pitchFamily="18" charset="0"/>
                <a:ea typeface="隶书" panose="02010509060101010101" pitchFamily="49" charset="-122"/>
              </a:rPr>
              <a:t> root</a:t>
            </a:r>
            <a:r>
              <a:rPr lang="en-US" altLang="zh-CN" sz="2800" b="1">
                <a:latin typeface="Times New Roman" panose="02020603050405020304" pitchFamily="18" charset="0"/>
                <a:ea typeface="隶书" panose="02010509060101010101" pitchFamily="49" charset="-122"/>
              </a:rPr>
              <a:t>; }</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取根</a:t>
            </a:r>
          </a:p>
        </p:txBody>
      </p:sp>
    </p:spTree>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9E4BD2EA-0264-4EA4-8E54-9678F9656A09}"/>
              </a:ext>
            </a:extLst>
          </p:cNvPr>
          <p:cNvSpPr>
            <a:spLocks noGrp="1"/>
          </p:cNvSpPr>
          <p:nvPr>
            <p:ph type="sldNum" sz="quarter" idx="11"/>
          </p:nvPr>
        </p:nvSpPr>
        <p:spPr/>
        <p:txBody>
          <a:bodyPr/>
          <a:lstStyle/>
          <a:p>
            <a:fld id="{252D8BDC-E9DC-4A18-8B46-B48011A162B2}" type="slidenum">
              <a:rPr lang="en-US" altLang="zh-CN"/>
              <a:pPr/>
              <a:t>32</a:t>
            </a:fld>
            <a:endParaRPr lang="en-US" altLang="zh-CN"/>
          </a:p>
        </p:txBody>
      </p:sp>
      <p:sp>
        <p:nvSpPr>
          <p:cNvPr id="139268" name="Rectangle 4">
            <a:extLst>
              <a:ext uri="{FF2B5EF4-FFF2-40B4-BE49-F238E27FC236}">
                <a16:creationId xmlns:a16="http://schemas.microsoft.com/office/drawing/2014/main" id="{0346295A-8C20-4640-9AFC-0880059BDC23}"/>
              </a:ext>
            </a:extLst>
          </p:cNvPr>
          <p:cNvSpPr>
            <a:spLocks noGrp="1" noChangeArrowheads="1"/>
          </p:cNvSpPr>
          <p:nvPr>
            <p:ph type="body" idx="1"/>
          </p:nvPr>
        </p:nvSpPr>
        <p:spPr>
          <a:xfrm>
            <a:off x="519113" y="765175"/>
            <a:ext cx="8229600" cy="5903913"/>
          </a:xfrm>
        </p:spPr>
        <p:txBody>
          <a:bodyPr/>
          <a:lstStyle/>
          <a:p>
            <a:pPr>
              <a:lnSpc>
                <a:spcPct val="105000"/>
              </a:lnSpc>
              <a:spcBef>
                <a:spcPct val="15000"/>
              </a:spcBef>
              <a:buFont typeface="Wingdings" panose="05000000000000000000" pitchFamily="2" charset="2"/>
              <a:buNone/>
            </a:pPr>
            <a:r>
              <a:rPr lang="en-US" altLang="zh-CN" sz="1800">
                <a:latin typeface="Times New Roman" panose="02020603050405020304" pitchFamily="18" charset="0"/>
                <a:ea typeface="隶书" panose="02010509060101010101" pitchFamily="49" charset="-122"/>
              </a:rPr>
              <a:t>    </a:t>
            </a:r>
            <a:r>
              <a:rPr lang="en-US" altLang="zh-CN" sz="1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void</a:t>
            </a:r>
            <a:r>
              <a:rPr lang="en-US" altLang="zh-CN" sz="2800">
                <a:latin typeface="Times New Roman" panose="02020603050405020304" pitchFamily="18" charset="0"/>
                <a:ea typeface="隶书" panose="02010509060101010101" pitchFamily="49" charset="-122"/>
              </a:rPr>
              <a:t> preOrder (</a:t>
            </a:r>
            <a:r>
              <a:rPr lang="en-US" altLang="zh-CN" sz="2800" b="1">
                <a:latin typeface="Times New Roman" panose="02020603050405020304" pitchFamily="18" charset="0"/>
                <a:ea typeface="隶书" panose="02010509060101010101" pitchFamily="49" charset="-122"/>
              </a:rPr>
              <a:t>void</a:t>
            </a:r>
            <a:r>
              <a:rPr lang="en-US" altLang="zh-CN" sz="2800">
                <a:latin typeface="Times New Roman" panose="02020603050405020304" pitchFamily="18" charset="0"/>
                <a:ea typeface="隶书" panose="02010509060101010101" pitchFamily="49" charset="-122"/>
              </a:rPr>
              <a:t> (*visit)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 *t))  </a:t>
            </a:r>
          </a:p>
          <a:p>
            <a:pPr>
              <a:lnSpc>
                <a:spcPct val="105000"/>
              </a:lnSpc>
              <a:spcBef>
                <a:spcPct val="1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preOrder (root</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visit)</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前序遍历</a:t>
            </a:r>
          </a:p>
          <a:p>
            <a:pPr>
              <a:lnSpc>
                <a:spcPct val="105000"/>
              </a:lnSpc>
              <a:spcBef>
                <a:spcPct val="1500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void</a:t>
            </a:r>
            <a:r>
              <a:rPr lang="en-US" altLang="zh-CN" sz="2800">
                <a:latin typeface="Times New Roman" panose="02020603050405020304" pitchFamily="18" charset="0"/>
                <a:ea typeface="隶书" panose="02010509060101010101" pitchFamily="49" charset="-122"/>
              </a:rPr>
              <a:t> inOrder (</a:t>
            </a:r>
            <a:r>
              <a:rPr lang="en-US" altLang="zh-CN" sz="2800" b="1">
                <a:latin typeface="Times New Roman" panose="02020603050405020304" pitchFamily="18" charset="0"/>
                <a:ea typeface="隶书" panose="02010509060101010101" pitchFamily="49" charset="-122"/>
              </a:rPr>
              <a:t>void</a:t>
            </a:r>
            <a:r>
              <a:rPr lang="en-US" altLang="zh-CN" sz="2800">
                <a:latin typeface="Times New Roman" panose="02020603050405020304" pitchFamily="18" charset="0"/>
                <a:ea typeface="隶书" panose="02010509060101010101" pitchFamily="49" charset="-122"/>
              </a:rPr>
              <a:t> (*visit)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 *t))</a:t>
            </a:r>
          </a:p>
          <a:p>
            <a:pPr>
              <a:lnSpc>
                <a:spcPct val="105000"/>
              </a:lnSpc>
              <a:spcBef>
                <a:spcPct val="1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inOrder (root</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visit)</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中序遍历</a:t>
            </a:r>
          </a:p>
          <a:p>
            <a:pPr>
              <a:lnSpc>
                <a:spcPct val="105000"/>
              </a:lnSpc>
              <a:spcBef>
                <a:spcPct val="1500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void</a:t>
            </a:r>
            <a:r>
              <a:rPr lang="en-US" altLang="zh-CN" sz="2800">
                <a:latin typeface="Times New Roman" panose="02020603050405020304" pitchFamily="18" charset="0"/>
                <a:ea typeface="隶书" panose="02010509060101010101" pitchFamily="49" charset="-122"/>
              </a:rPr>
              <a:t> postOrder (</a:t>
            </a:r>
            <a:r>
              <a:rPr lang="en-US" altLang="zh-CN" sz="2800" b="1">
                <a:latin typeface="Times New Roman" panose="02020603050405020304" pitchFamily="18" charset="0"/>
                <a:ea typeface="隶书" panose="02010509060101010101" pitchFamily="49" charset="-122"/>
              </a:rPr>
              <a:t>void</a:t>
            </a:r>
            <a:r>
              <a:rPr lang="en-US" altLang="zh-CN" sz="2800">
                <a:latin typeface="Times New Roman" panose="02020603050405020304" pitchFamily="18" charset="0"/>
                <a:ea typeface="隶书" panose="02010509060101010101" pitchFamily="49" charset="-122"/>
              </a:rPr>
              <a:t> (*visit)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 *t))</a:t>
            </a:r>
          </a:p>
          <a:p>
            <a:pPr>
              <a:lnSpc>
                <a:spcPct val="105000"/>
              </a:lnSpc>
              <a:spcBef>
                <a:spcPct val="1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postOrder (root</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visit)</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后序遍历</a:t>
            </a:r>
            <a:endParaRPr lang="zh-CN" altLang="en-US" sz="2800">
              <a:latin typeface="Times New Roman" panose="02020603050405020304" pitchFamily="18" charset="0"/>
              <a:ea typeface="隶书" panose="02010509060101010101" pitchFamily="49" charset="-122"/>
            </a:endParaRPr>
          </a:p>
          <a:p>
            <a:pPr>
              <a:lnSpc>
                <a:spcPct val="105000"/>
              </a:lnSpc>
              <a:spcBef>
                <a:spcPct val="1500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void</a:t>
            </a:r>
            <a:r>
              <a:rPr lang="en-US" altLang="zh-CN" sz="2800">
                <a:latin typeface="Times New Roman" panose="02020603050405020304" pitchFamily="18" charset="0"/>
                <a:ea typeface="隶书" panose="02010509060101010101" pitchFamily="49" charset="-122"/>
              </a:rPr>
              <a:t> levelOrder (</a:t>
            </a:r>
            <a:r>
              <a:rPr lang="en-US" altLang="zh-CN" sz="2800" b="1">
                <a:latin typeface="Times New Roman" panose="02020603050405020304" pitchFamily="18" charset="0"/>
                <a:ea typeface="隶书" panose="02010509060101010101" pitchFamily="49" charset="-122"/>
              </a:rPr>
              <a:t>void</a:t>
            </a:r>
            <a:r>
              <a:rPr lang="en-US" altLang="zh-CN" sz="2800">
                <a:latin typeface="Times New Roman" panose="02020603050405020304" pitchFamily="18" charset="0"/>
                <a:ea typeface="隶书" panose="02010509060101010101" pitchFamily="49" charset="-122"/>
              </a:rPr>
              <a:t> (*visit)(BinTreeNode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 *t))</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层次序遍历</a:t>
            </a:r>
          </a:p>
          <a:p>
            <a:pPr>
              <a:lnSpc>
                <a:spcPct val="105000"/>
              </a:lnSpc>
              <a:spcBef>
                <a:spcPct val="1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Insert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 item)</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插入新元素</a:t>
            </a:r>
            <a:r>
              <a:rPr lang="zh-CN" altLang="en-US" sz="2800" b="1">
                <a:latin typeface="Times New Roman" panose="02020603050405020304" pitchFamily="18" charset="0"/>
                <a:ea typeface="隶书" panose="02010509060101010101" pitchFamily="49" charset="-122"/>
              </a:rPr>
              <a:t>	</a:t>
            </a:r>
          </a:p>
          <a:p>
            <a:pPr>
              <a:lnSpc>
                <a:spcPct val="105000"/>
              </a:lnSpc>
              <a:spcBef>
                <a:spcPct val="1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Find (T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item)</a:t>
            </a:r>
            <a:r>
              <a:rPr lang="en-US" altLang="zh-CN" sz="2800" b="1">
                <a:latin typeface="Times New Roman" panose="02020603050405020304" pitchFamily="18" charset="0"/>
                <a:ea typeface="隶书" panose="02010509060101010101" pitchFamily="49" charset="-122"/>
              </a:rPr>
              <a:t> const;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搜索</a:t>
            </a:r>
          </a:p>
        </p:txBody>
      </p:sp>
    </p:spTree>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54F6DFB9-49E9-4580-A846-429F2265CCD3}"/>
              </a:ext>
            </a:extLst>
          </p:cNvPr>
          <p:cNvSpPr>
            <a:spLocks noGrp="1"/>
          </p:cNvSpPr>
          <p:nvPr>
            <p:ph type="sldNum" sz="quarter" idx="11"/>
          </p:nvPr>
        </p:nvSpPr>
        <p:spPr/>
        <p:txBody>
          <a:bodyPr/>
          <a:lstStyle/>
          <a:p>
            <a:fld id="{5CFEF7F8-C54D-4192-A0A6-D9427CB020F5}" type="slidenum">
              <a:rPr lang="en-US" altLang="zh-CN"/>
              <a:pPr/>
              <a:t>33</a:t>
            </a:fld>
            <a:endParaRPr lang="en-US" altLang="zh-CN"/>
          </a:p>
        </p:txBody>
      </p:sp>
      <p:sp>
        <p:nvSpPr>
          <p:cNvPr id="140292" name="Rectangle 4">
            <a:extLst>
              <a:ext uri="{FF2B5EF4-FFF2-40B4-BE49-F238E27FC236}">
                <a16:creationId xmlns:a16="http://schemas.microsoft.com/office/drawing/2014/main" id="{E65E03E4-386C-4426-BC29-F3E2C02CA110}"/>
              </a:ext>
            </a:extLst>
          </p:cNvPr>
          <p:cNvSpPr>
            <a:spLocks noGrp="1" noChangeArrowheads="1"/>
          </p:cNvSpPr>
          <p:nvPr>
            <p:ph type="body" idx="1"/>
          </p:nvPr>
        </p:nvSpPr>
        <p:spPr>
          <a:xfrm>
            <a:off x="519113" y="695325"/>
            <a:ext cx="8229600" cy="5757863"/>
          </a:xfrm>
        </p:spPr>
        <p:txBody>
          <a:bodyPr/>
          <a:lstStyle/>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protected:</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root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二叉树的根指针</a:t>
            </a:r>
          </a:p>
          <a:p>
            <a:pPr>
              <a:lnSpc>
                <a:spcPct val="105000"/>
              </a:lnSpc>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 RefValue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数据输入停止标志</a:t>
            </a:r>
          </a:p>
          <a:p>
            <a:pPr>
              <a:lnSpc>
                <a:spcPct val="105000"/>
              </a:lnSpc>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CreateBinTree (</a:t>
            </a:r>
            <a:r>
              <a:rPr lang="en-US" altLang="zh-CN" sz="2800" b="1">
                <a:latin typeface="Times New Roman" panose="02020603050405020304" pitchFamily="18" charset="0"/>
                <a:ea typeface="隶书" panose="02010509060101010101" pitchFamily="49" charset="-122"/>
              </a:rPr>
              <a:t>istream&amp; </a:t>
            </a:r>
            <a:r>
              <a:rPr lang="en-US" altLang="zh-CN" sz="2800">
                <a:latin typeface="Times New Roman" panose="02020603050405020304" pitchFamily="18" charset="0"/>
                <a:ea typeface="隶书" panose="02010509060101010101" pitchFamily="49" charset="-122"/>
              </a:rPr>
              <a:t>in</a:t>
            </a:r>
            <a:r>
              <a:rPr lang="en-US" altLang="zh-CN" sz="2800" b="1">
                <a:latin typeface="Times New Roman" panose="02020603050405020304" pitchFamily="18" charset="0"/>
                <a:ea typeface="隶书" panose="02010509060101010101" pitchFamily="49" charset="-122"/>
              </a:rPr>
              <a:t>,   </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*&amp; </a:t>
            </a:r>
            <a:r>
              <a:rPr lang="en-US" altLang="zh-CN" sz="2800">
                <a:latin typeface="Times New Roman" panose="02020603050405020304" pitchFamily="18" charset="0"/>
                <a:ea typeface="隶书" panose="02010509060101010101" pitchFamily="49" charset="-122"/>
              </a:rPr>
              <a:t>subTree)</a:t>
            </a:r>
            <a:r>
              <a:rPr lang="en-US" altLang="zh-CN" sz="2800" b="1">
                <a:latin typeface="Times New Roman" panose="02020603050405020304" pitchFamily="18" charset="0"/>
                <a:ea typeface="隶书" panose="02010509060101010101" pitchFamily="49" charset="-122"/>
              </a:rPr>
              <a:t>;</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从文件读入建树</a:t>
            </a:r>
          </a:p>
          <a:p>
            <a:pPr>
              <a:lnSpc>
                <a:spcPct val="105000"/>
              </a:lnSpc>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Insert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*&amp; </a:t>
            </a:r>
            <a:r>
              <a:rPr lang="en-US" altLang="zh-CN" sz="2800">
                <a:latin typeface="Times New Roman" panose="02020603050405020304" pitchFamily="18" charset="0"/>
                <a:ea typeface="隶书" panose="02010509060101010101" pitchFamily="49" charset="-122"/>
              </a:rPr>
              <a:t>subTree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&amp;</a:t>
            </a:r>
            <a:r>
              <a:rPr lang="en-US" altLang="zh-CN" sz="2800">
                <a:latin typeface="Times New Roman" panose="02020603050405020304" pitchFamily="18" charset="0"/>
                <a:ea typeface="隶书" panose="02010509060101010101" pitchFamily="49" charset="-122"/>
              </a:rPr>
              <a:t> 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插入</a:t>
            </a:r>
          </a:p>
          <a:p>
            <a:pPr>
              <a:lnSpc>
                <a:spcPct val="105000"/>
              </a:lnSpc>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destroy (BinTreeNode</a:t>
            </a:r>
            <a:r>
              <a:rPr lang="en-US" altLang="zh-CN" sz="2800" b="1">
                <a:latin typeface="Times New Roman" panose="02020603050405020304" pitchFamily="18" charset="0"/>
                <a:ea typeface="隶书" panose="02010509060101010101" pitchFamily="49" charset="-122"/>
              </a:rPr>
              <a:t>&lt;T&gt; *&amp; </a:t>
            </a:r>
            <a:r>
              <a:rPr lang="en-US" altLang="zh-CN" sz="2800">
                <a:latin typeface="Times New Roman" panose="02020603050405020304" pitchFamily="18" charset="0"/>
                <a:ea typeface="隶书" panose="02010509060101010101" pitchFamily="49" charset="-122"/>
              </a:rPr>
              <a:t>subTree)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删除</a:t>
            </a:r>
          </a:p>
          <a:p>
            <a:pPr>
              <a:lnSpc>
                <a:spcPct val="105000"/>
              </a:lnSpc>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Find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subTree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	</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查找</a:t>
            </a:r>
            <a:r>
              <a:rPr lang="zh-CN" altLang="en-US" sz="2800" b="1">
                <a:latin typeface="Times New Roman" panose="02020603050405020304" pitchFamily="18" charset="0"/>
                <a:ea typeface="隶书" panose="02010509060101010101" pitchFamily="49" charset="-122"/>
              </a:rPr>
              <a:t>	</a:t>
            </a:r>
          </a:p>
        </p:txBody>
      </p:sp>
    </p:spTree>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26086447-CD31-4814-A8E4-EDC2582CBF91}"/>
              </a:ext>
            </a:extLst>
          </p:cNvPr>
          <p:cNvSpPr>
            <a:spLocks noGrp="1"/>
          </p:cNvSpPr>
          <p:nvPr>
            <p:ph type="sldNum" sz="quarter" idx="11"/>
          </p:nvPr>
        </p:nvSpPr>
        <p:spPr/>
        <p:txBody>
          <a:bodyPr/>
          <a:lstStyle/>
          <a:p>
            <a:fld id="{5D324987-C657-4F9A-A0B3-6663DFE46793}" type="slidenum">
              <a:rPr lang="en-US" altLang="zh-CN"/>
              <a:pPr/>
              <a:t>34</a:t>
            </a:fld>
            <a:endParaRPr lang="en-US" altLang="zh-CN"/>
          </a:p>
        </p:txBody>
      </p:sp>
      <p:sp>
        <p:nvSpPr>
          <p:cNvPr id="331778" name="Rectangle 2">
            <a:extLst>
              <a:ext uri="{FF2B5EF4-FFF2-40B4-BE49-F238E27FC236}">
                <a16:creationId xmlns:a16="http://schemas.microsoft.com/office/drawing/2014/main" id="{AA74FEC6-4CC6-42E5-BA39-213C902F4922}"/>
              </a:ext>
            </a:extLst>
          </p:cNvPr>
          <p:cNvSpPr>
            <a:spLocks noGrp="1" noChangeArrowheads="1"/>
          </p:cNvSpPr>
          <p:nvPr>
            <p:ph type="body" idx="1"/>
          </p:nvPr>
        </p:nvSpPr>
        <p:spPr>
          <a:xfrm>
            <a:off x="519113" y="695325"/>
            <a:ext cx="8229600" cy="5757863"/>
          </a:xfrm>
        </p:spPr>
        <p:txBody>
          <a:bodyPr/>
          <a:lstStyle/>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Copy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复制</a:t>
            </a:r>
          </a:p>
          <a:p>
            <a:pPr>
              <a:lnSpc>
                <a:spcPct val="105000"/>
              </a:lnSpc>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Height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subTree)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返回树高度</a:t>
            </a:r>
          </a:p>
          <a:p>
            <a:pPr>
              <a:lnSpc>
                <a:spcPct val="105000"/>
              </a:lnSpc>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Size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subTree)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返回结点数</a:t>
            </a:r>
          </a:p>
          <a:p>
            <a:pPr>
              <a:lnSpc>
                <a:spcPct val="105000"/>
              </a:lnSpc>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Parent (BinTreeNode</a:t>
            </a:r>
            <a:r>
              <a:rPr lang="en-US" altLang="zh-CN" sz="2800" b="1">
                <a:latin typeface="Times New Roman" panose="02020603050405020304" pitchFamily="18" charset="0"/>
                <a:ea typeface="隶书" panose="02010509060101010101" pitchFamily="49" charset="-122"/>
              </a:rPr>
              <a:t>&lt;T&gt; *  </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subTree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返回父结点</a:t>
            </a:r>
          </a:p>
          <a:p>
            <a:pPr>
              <a:lnSpc>
                <a:spcPct val="105000"/>
              </a:lnSpc>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Find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  </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subTree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 const;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搜寻</a:t>
            </a:r>
            <a:r>
              <a:rPr lang="en-US" altLang="zh-CN" sz="2800" b="1">
                <a:solidFill>
                  <a:schemeClr val="tx2"/>
                </a:solidFill>
                <a:latin typeface="Times New Roman" panose="02020603050405020304" pitchFamily="18" charset="0"/>
                <a:ea typeface="隶书" panose="02010509060101010101" pitchFamily="49" charset="-122"/>
              </a:rPr>
              <a:t>x</a:t>
            </a:r>
            <a:endParaRPr lang="en-US" altLang="zh-CN" sz="800"/>
          </a:p>
        </p:txBody>
      </p:sp>
    </p:spTree>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9C628FAC-E35B-4C1C-819D-494838FC8418}"/>
              </a:ext>
            </a:extLst>
          </p:cNvPr>
          <p:cNvSpPr>
            <a:spLocks noGrp="1"/>
          </p:cNvSpPr>
          <p:nvPr>
            <p:ph type="sldNum" sz="quarter" idx="11"/>
          </p:nvPr>
        </p:nvSpPr>
        <p:spPr/>
        <p:txBody>
          <a:bodyPr/>
          <a:lstStyle/>
          <a:p>
            <a:fld id="{92A4F671-4A47-482C-8F92-10E5D0BFFF4D}" type="slidenum">
              <a:rPr lang="en-US" altLang="zh-CN"/>
              <a:pPr/>
              <a:t>35</a:t>
            </a:fld>
            <a:endParaRPr lang="en-US" altLang="zh-CN"/>
          </a:p>
        </p:txBody>
      </p:sp>
      <p:sp>
        <p:nvSpPr>
          <p:cNvPr id="332802" name="Rectangle 2">
            <a:extLst>
              <a:ext uri="{FF2B5EF4-FFF2-40B4-BE49-F238E27FC236}">
                <a16:creationId xmlns:a16="http://schemas.microsoft.com/office/drawing/2014/main" id="{86E4E6EA-4CD4-455E-8682-6549CEA5439E}"/>
              </a:ext>
            </a:extLst>
          </p:cNvPr>
          <p:cNvSpPr>
            <a:spLocks noGrp="1" noChangeArrowheads="1"/>
          </p:cNvSpPr>
          <p:nvPr>
            <p:ph type="body" idx="1"/>
          </p:nvPr>
        </p:nvSpPr>
        <p:spPr>
          <a:xfrm>
            <a:off x="519113" y="695325"/>
            <a:ext cx="8229600" cy="5757863"/>
          </a:xfrm>
        </p:spPr>
        <p:txBody>
          <a:bodyPr/>
          <a:lstStyle/>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void </a:t>
            </a:r>
            <a:r>
              <a:rPr lang="en-US" altLang="zh-CN" sz="2800">
                <a:latin typeface="Times New Roman" panose="02020603050405020304" pitchFamily="18" charset="0"/>
                <a:ea typeface="隶书" panose="02010509060101010101" pitchFamily="49" charset="-122"/>
              </a:rPr>
              <a:t>Traverse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subTree</a:t>
            </a:r>
            <a:r>
              <a:rPr lang="en-US" altLang="zh-CN" sz="2800" b="1">
                <a:latin typeface="Times New Roman" panose="02020603050405020304" pitchFamily="18" charset="0"/>
                <a:ea typeface="隶书" panose="02010509060101010101" pitchFamily="49" charset="-122"/>
              </a:rPr>
              <a:t>, </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ostream&amp; </a:t>
            </a:r>
            <a:r>
              <a:rPr lang="en-US" altLang="zh-CN" sz="2800">
                <a:latin typeface="Times New Roman" panose="02020603050405020304" pitchFamily="18" charset="0"/>
                <a:ea typeface="隶书" panose="02010509060101010101" pitchFamily="49" charset="-122"/>
              </a:rPr>
              <a:t>out)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前序遍历输出</a:t>
            </a:r>
          </a:p>
          <a:p>
            <a:pPr>
              <a:lnSpc>
                <a:spcPct val="105000"/>
              </a:lnSpc>
              <a:spcBef>
                <a:spcPct val="1000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void</a:t>
            </a:r>
            <a:r>
              <a:rPr lang="en-US" altLang="zh-CN" sz="2800">
                <a:latin typeface="Times New Roman" panose="02020603050405020304" pitchFamily="18" charset="0"/>
                <a:ea typeface="隶书" panose="02010509060101010101" pitchFamily="49" charset="-122"/>
              </a:rPr>
              <a:t> preOrder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a:t>
            </a:r>
            <a:r>
              <a:rPr lang="en-US" altLang="zh-CN" sz="2800">
                <a:latin typeface="Times New Roman" panose="02020603050405020304" pitchFamily="18" charset="0"/>
                <a:ea typeface="隶书" panose="02010509060101010101" pitchFamily="49" charset="-122"/>
              </a:rPr>
              <a:t> subTree</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p>
          <a:p>
            <a:pPr>
              <a:lnSpc>
                <a:spcPct val="105000"/>
              </a:lnSpc>
              <a:spcBef>
                <a:spcPct val="10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void</a:t>
            </a:r>
            <a:r>
              <a:rPr lang="en-US" altLang="zh-CN" sz="2800">
                <a:latin typeface="Times New Roman" panose="02020603050405020304" pitchFamily="18" charset="0"/>
                <a:ea typeface="隶书" panose="02010509060101010101" pitchFamily="49" charset="-122"/>
              </a:rPr>
              <a:t> (*visit)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 *t))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前序遍历</a:t>
            </a:r>
          </a:p>
          <a:p>
            <a:pPr>
              <a:lnSpc>
                <a:spcPct val="105000"/>
              </a:lnSpc>
              <a:spcBef>
                <a:spcPct val="1000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void</a:t>
            </a:r>
            <a:r>
              <a:rPr lang="en-US" altLang="zh-CN" sz="2800">
                <a:latin typeface="Times New Roman" panose="02020603050405020304" pitchFamily="18" charset="0"/>
                <a:ea typeface="隶书" panose="02010509060101010101" pitchFamily="49" charset="-122"/>
              </a:rPr>
              <a:t> inOrder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a:t>
            </a:r>
            <a:r>
              <a:rPr lang="en-US" altLang="zh-CN" sz="2800">
                <a:latin typeface="Times New Roman" panose="02020603050405020304" pitchFamily="18" charset="0"/>
                <a:ea typeface="隶书" panose="02010509060101010101" pitchFamily="49" charset="-122"/>
              </a:rPr>
              <a:t> subTree</a:t>
            </a:r>
            <a:r>
              <a:rPr lang="en-US" altLang="zh-CN" sz="2800" b="1">
                <a:latin typeface="Times New Roman" panose="02020603050405020304" pitchFamily="18" charset="0"/>
                <a:ea typeface="隶书" panose="02010509060101010101" pitchFamily="49" charset="-122"/>
              </a:rPr>
              <a:t>, </a:t>
            </a:r>
          </a:p>
          <a:p>
            <a:pPr>
              <a:lnSpc>
                <a:spcPct val="105000"/>
              </a:lnSpc>
              <a:spcBef>
                <a:spcPct val="10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void</a:t>
            </a:r>
            <a:r>
              <a:rPr lang="en-US" altLang="zh-CN" sz="2800">
                <a:latin typeface="Times New Roman" panose="02020603050405020304" pitchFamily="18" charset="0"/>
                <a:ea typeface="隶书" panose="02010509060101010101" pitchFamily="49" charset="-122"/>
              </a:rPr>
              <a:t> (*visit)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 *t))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中序遍历</a:t>
            </a:r>
          </a:p>
          <a:p>
            <a:pPr>
              <a:lnSpc>
                <a:spcPct val="105000"/>
              </a:lnSpc>
              <a:spcBef>
                <a:spcPct val="1000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void</a:t>
            </a:r>
            <a:r>
              <a:rPr lang="en-US" altLang="zh-CN" sz="2800">
                <a:latin typeface="Times New Roman" panose="02020603050405020304" pitchFamily="18" charset="0"/>
                <a:ea typeface="隶书" panose="02010509060101010101" pitchFamily="49" charset="-122"/>
              </a:rPr>
              <a:t> postOrder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a:t>
            </a:r>
            <a:r>
              <a:rPr lang="en-US" altLang="zh-CN" sz="2800">
                <a:latin typeface="Times New Roman" panose="02020603050405020304" pitchFamily="18" charset="0"/>
                <a:ea typeface="隶书" panose="02010509060101010101" pitchFamily="49" charset="-122"/>
              </a:rPr>
              <a:t> Tree</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p>
          <a:p>
            <a:pPr>
              <a:lnSpc>
                <a:spcPct val="105000"/>
              </a:lnSpc>
              <a:spcBef>
                <a:spcPct val="10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void</a:t>
            </a:r>
            <a:r>
              <a:rPr lang="en-US" altLang="zh-CN" sz="2800">
                <a:latin typeface="Times New Roman" panose="02020603050405020304" pitchFamily="18" charset="0"/>
                <a:ea typeface="隶书" panose="02010509060101010101" pitchFamily="49" charset="-122"/>
              </a:rPr>
              <a:t> (*visit)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 *t))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后序遍历</a:t>
            </a:r>
          </a:p>
        </p:txBody>
      </p:sp>
    </p:spTree>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E6EB5706-8259-425F-A75E-FCC11BA2F6C1}"/>
              </a:ext>
            </a:extLst>
          </p:cNvPr>
          <p:cNvSpPr>
            <a:spLocks noGrp="1"/>
          </p:cNvSpPr>
          <p:nvPr>
            <p:ph type="sldNum" sz="quarter" idx="11"/>
          </p:nvPr>
        </p:nvSpPr>
        <p:spPr/>
        <p:txBody>
          <a:bodyPr/>
          <a:lstStyle/>
          <a:p>
            <a:fld id="{AE6911FF-000D-4704-8C6B-D37C0669EF10}" type="slidenum">
              <a:rPr lang="en-US" altLang="zh-CN"/>
              <a:pPr/>
              <a:t>36</a:t>
            </a:fld>
            <a:endParaRPr lang="en-US" altLang="zh-CN"/>
          </a:p>
        </p:txBody>
      </p:sp>
      <p:sp>
        <p:nvSpPr>
          <p:cNvPr id="333826" name="Rectangle 2">
            <a:extLst>
              <a:ext uri="{FF2B5EF4-FFF2-40B4-BE49-F238E27FC236}">
                <a16:creationId xmlns:a16="http://schemas.microsoft.com/office/drawing/2014/main" id="{CAA3785D-F2D5-411C-8D34-1574E689C05A}"/>
              </a:ext>
            </a:extLst>
          </p:cNvPr>
          <p:cNvSpPr>
            <a:spLocks noGrp="1" noChangeArrowheads="1"/>
          </p:cNvSpPr>
          <p:nvPr>
            <p:ph type="body" idx="1"/>
          </p:nvPr>
        </p:nvSpPr>
        <p:spPr>
          <a:xfrm>
            <a:off x="519113" y="695325"/>
            <a:ext cx="8229600" cy="5757863"/>
          </a:xfrm>
        </p:spPr>
        <p:txBody>
          <a:bodyPr/>
          <a:lstStyle/>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friend istream&amp; operator &gt;&gt;</a:t>
            </a: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istream&amp;</a:t>
            </a:r>
            <a:r>
              <a:rPr lang="en-US" altLang="zh-CN" sz="2800">
                <a:latin typeface="Times New Roman" panose="02020603050405020304" pitchFamily="18" charset="0"/>
                <a:ea typeface="隶书" panose="02010509060101010101" pitchFamily="49" charset="-122"/>
              </a:rPr>
              <a:t> in</a:t>
            </a:r>
            <a:r>
              <a:rPr lang="en-US" altLang="zh-CN" sz="2800" b="1">
                <a:latin typeface="Times New Roman" panose="02020603050405020304" pitchFamily="18" charset="0"/>
                <a:ea typeface="隶书" panose="02010509060101010101" pitchFamily="49" charset="-122"/>
              </a:rPr>
              <a:t>,  </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BinaryTree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a:t>
            </a:r>
            <a:r>
              <a:rPr lang="en-US" altLang="zh-CN" sz="2800">
                <a:latin typeface="Times New Roman" panose="02020603050405020304" pitchFamily="18" charset="0"/>
                <a:ea typeface="隶书" panose="02010509060101010101" pitchFamily="49" charset="-122"/>
              </a:rPr>
              <a:t> Tree)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重载操作：输入</a:t>
            </a:r>
          </a:p>
          <a:p>
            <a:pPr>
              <a:lnSpc>
                <a:spcPct val="105000"/>
              </a:lnSpc>
              <a:spcBef>
                <a:spcPct val="1000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friend ostream&amp; operator &lt;&lt;</a:t>
            </a: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ostream&amp;</a:t>
            </a:r>
            <a:r>
              <a:rPr lang="en-US" altLang="zh-CN" sz="2800">
                <a:latin typeface="Times New Roman" panose="02020603050405020304" pitchFamily="18" charset="0"/>
                <a:ea typeface="隶书" panose="02010509060101010101" pitchFamily="49" charset="-122"/>
              </a:rPr>
              <a:t> out</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p>
          <a:p>
            <a:pPr>
              <a:lnSpc>
                <a:spcPct val="105000"/>
              </a:lnSpc>
              <a:spcBef>
                <a:spcPct val="10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BinaryTree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a:t>
            </a:r>
            <a:r>
              <a:rPr lang="en-US" altLang="zh-CN" sz="2800">
                <a:latin typeface="Times New Roman" panose="02020603050405020304" pitchFamily="18" charset="0"/>
                <a:ea typeface="隶书" panose="02010509060101010101" pitchFamily="49" charset="-122"/>
              </a:rPr>
              <a:t> Tree)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重载操作：输出</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lnSpc>
                <a:spcPct val="105000"/>
              </a:lnSpc>
              <a:spcBef>
                <a:spcPct val="10000"/>
              </a:spcBef>
              <a:buFont typeface="Wingdings" panose="05000000000000000000" pitchFamily="2" charset="2"/>
              <a:buNone/>
            </a:pPr>
            <a:endParaRPr lang="en-US" altLang="zh-CN" sz="2200" b="1">
              <a:latin typeface="Times New Roman" panose="02020603050405020304" pitchFamily="18" charset="0"/>
              <a:ea typeface="隶书" panose="02010509060101010101" pitchFamily="49" charset="-122"/>
            </a:endParaRPr>
          </a:p>
          <a:p>
            <a:pPr>
              <a:lnSpc>
                <a:spcPct val="105000"/>
              </a:lnSpc>
              <a:spcBef>
                <a:spcPct val="10000"/>
              </a:spcBef>
              <a:buFont typeface="Wingdings" panose="05000000000000000000" pitchFamily="2" charset="2"/>
              <a:buNone/>
            </a:pPr>
            <a:endParaRPr lang="en-US" altLang="zh-CN" sz="2200" b="1">
              <a:latin typeface="Times New Roman" panose="02020603050405020304" pitchFamily="18" charset="0"/>
              <a:ea typeface="隶书" panose="02010509060101010101" pitchFamily="49" charset="-122"/>
            </a:endParaRPr>
          </a:p>
          <a:p>
            <a:pPr>
              <a:lnSpc>
                <a:spcPct val="105000"/>
              </a:lnSpc>
              <a:spcBef>
                <a:spcPct val="10000"/>
              </a:spcBef>
              <a:buFont typeface="Wingdings" panose="05000000000000000000" pitchFamily="2" charset="2"/>
              <a:buNone/>
            </a:pPr>
            <a:endParaRPr lang="en-US" altLang="zh-CN" sz="2200" b="1">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lnSpc>
                <a:spcPct val="105000"/>
              </a:lnSpc>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BinaryTree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lnSpc>
                <a:spcPct val="105000"/>
              </a:lnSpc>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Parent (BinTreeNode</a:t>
            </a:r>
            <a:r>
              <a:rPr lang="en-US" altLang="zh-CN" sz="2800" b="1">
                <a:latin typeface="Times New Roman" panose="02020603050405020304" pitchFamily="18" charset="0"/>
                <a:ea typeface="隶书" panose="02010509060101010101" pitchFamily="49" charset="-122"/>
              </a:rPr>
              <a:t> &lt;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subTree</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BinTreeNode </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p>
        </p:txBody>
      </p:sp>
      <p:sp>
        <p:nvSpPr>
          <p:cNvPr id="333827" name="Rectangle 3">
            <a:extLst>
              <a:ext uri="{FF2B5EF4-FFF2-40B4-BE49-F238E27FC236}">
                <a16:creationId xmlns:a16="http://schemas.microsoft.com/office/drawing/2014/main" id="{7C034224-5387-49F9-BB4C-D645E09D4E5D}"/>
              </a:ext>
            </a:extLst>
          </p:cNvPr>
          <p:cNvSpPr>
            <a:spLocks noGrp="1" noChangeArrowheads="1"/>
          </p:cNvSpPr>
          <p:nvPr>
            <p:ph type="title"/>
          </p:nvPr>
        </p:nvSpPr>
        <p:spPr>
          <a:xfrm>
            <a:off x="503238" y="3249613"/>
            <a:ext cx="8229600" cy="1008062"/>
          </a:xfrm>
        </p:spPr>
        <p:txBody>
          <a:bodyPr/>
          <a:lstStyle/>
          <a:p>
            <a:pPr algn="ctr"/>
            <a:r>
              <a:rPr kumimoji="1" lang="zh-CN" altLang="en-US" sz="4000" b="1">
                <a:solidFill>
                  <a:schemeClr val="tx2"/>
                </a:solidFill>
                <a:ea typeface="华文新魏" panose="02010800040101010101" pitchFamily="2" charset="-122"/>
              </a:rPr>
              <a:t>部分成员函数的实现</a:t>
            </a:r>
          </a:p>
        </p:txBody>
      </p:sp>
    </p:spTree>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974106A5-000E-4B59-96A2-B6A94D29F706}"/>
              </a:ext>
            </a:extLst>
          </p:cNvPr>
          <p:cNvSpPr>
            <a:spLocks noGrp="1"/>
          </p:cNvSpPr>
          <p:nvPr>
            <p:ph type="sldNum" sz="quarter" idx="11"/>
          </p:nvPr>
        </p:nvSpPr>
        <p:spPr/>
        <p:txBody>
          <a:bodyPr/>
          <a:lstStyle/>
          <a:p>
            <a:fld id="{AADAD3E6-8389-4A77-A887-87641B33DBDC}" type="slidenum">
              <a:rPr lang="en-US" altLang="zh-CN"/>
              <a:pPr/>
              <a:t>37</a:t>
            </a:fld>
            <a:endParaRPr lang="en-US" altLang="zh-CN"/>
          </a:p>
        </p:txBody>
      </p:sp>
      <p:sp>
        <p:nvSpPr>
          <p:cNvPr id="334850" name="Rectangle 2">
            <a:extLst>
              <a:ext uri="{FF2B5EF4-FFF2-40B4-BE49-F238E27FC236}">
                <a16:creationId xmlns:a16="http://schemas.microsoft.com/office/drawing/2014/main" id="{846B2C40-5E60-4FF1-AC87-F0939FE8B869}"/>
              </a:ext>
            </a:extLst>
          </p:cNvPr>
          <p:cNvSpPr>
            <a:spLocks noGrp="1" noChangeArrowheads="1"/>
          </p:cNvSpPr>
          <p:nvPr>
            <p:ph type="body" idx="1"/>
          </p:nvPr>
        </p:nvSpPr>
        <p:spPr>
          <a:xfrm>
            <a:off x="519113" y="695325"/>
            <a:ext cx="8229600" cy="5757863"/>
          </a:xfrm>
        </p:spPr>
        <p:txBody>
          <a:bodyPr/>
          <a:lstStyle/>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私有函数</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从结点</a:t>
            </a:r>
            <a:r>
              <a:rPr lang="zh-CN" altLang="en-US" sz="2800" b="1">
                <a:solidFill>
                  <a:schemeClr val="tx2"/>
                </a:solidFill>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subTree </a:t>
            </a:r>
            <a:r>
              <a:rPr lang="zh-CN" altLang="en-US" sz="2800">
                <a:solidFill>
                  <a:schemeClr val="tx2"/>
                </a:solidFill>
                <a:latin typeface="Times New Roman" panose="02020603050405020304" pitchFamily="18" charset="0"/>
                <a:ea typeface="隶书" panose="02010509060101010101" pitchFamily="49" charset="-122"/>
              </a:rPr>
              <a:t>开始</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搜索结点</a:t>
            </a:r>
            <a:r>
              <a:rPr lang="zh-CN" altLang="en-US" sz="2800" b="1">
                <a:solidFill>
                  <a:schemeClr val="tx2"/>
                </a:solidFill>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t</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的双</a:t>
            </a:r>
          </a:p>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亲</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若找到则返回双亲结点地址</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否则返回</a:t>
            </a:r>
            <a:r>
              <a:rPr lang="en-US" altLang="zh-CN" sz="2800" b="1">
                <a:solidFill>
                  <a:schemeClr val="tx2"/>
                </a:solidFill>
                <a:latin typeface="Times New Roman" panose="02020603050405020304" pitchFamily="18" charset="0"/>
                <a:ea typeface="隶书" panose="02010509060101010101" pitchFamily="49" charset="-122"/>
              </a:rPr>
              <a:t>NULL</a:t>
            </a:r>
            <a:endParaRPr lang="en-US" altLang="zh-CN" sz="2800" b="1">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(subTree == NULL)</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NULL</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(subTree</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leftChild == t</a:t>
            </a:r>
            <a:r>
              <a:rPr lang="en-US" altLang="zh-CN" sz="2800" b="1">
                <a:latin typeface="Times New Roman" panose="02020603050405020304" pitchFamily="18" charset="0"/>
                <a:ea typeface="隶书" panose="02010509060101010101" pitchFamily="49" charset="-122"/>
              </a:rPr>
              <a:t> ||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subTree</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rightChild == t )</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subTree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找到</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返回父结点地址</a:t>
            </a:r>
            <a:endParaRPr lang="zh-CN" altLang="en-US" sz="2800" b="1">
              <a:solidFill>
                <a:schemeClr val="tx2"/>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BinTreeNode</a:t>
            </a:r>
            <a:r>
              <a:rPr lang="en-US" altLang="zh-CN" sz="2800" b="1">
                <a:latin typeface="Times New Roman" panose="02020603050405020304" pitchFamily="18" charset="0"/>
                <a:ea typeface="隶书" panose="02010509060101010101" pitchFamily="49" charset="-122"/>
              </a:rPr>
              <a:t> &lt;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p</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((p = Parent (subTree</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leftChild</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NULL</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p</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递归在左子树中搜索</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else return </a:t>
            </a:r>
            <a:r>
              <a:rPr lang="en-US" altLang="zh-CN" sz="2800">
                <a:latin typeface="Times New Roman" panose="02020603050405020304" pitchFamily="18" charset="0"/>
                <a:ea typeface="隶书" panose="02010509060101010101" pitchFamily="49" charset="-122"/>
              </a:rPr>
              <a:t>Parent (subTree</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rightChild</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t)</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递归在左子树中搜索</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5C1C5C70-CEEA-4652-94F5-7C5F518E4B19}"/>
              </a:ext>
            </a:extLst>
          </p:cNvPr>
          <p:cNvSpPr>
            <a:spLocks noGrp="1"/>
          </p:cNvSpPr>
          <p:nvPr>
            <p:ph type="sldNum" sz="quarter" idx="11"/>
          </p:nvPr>
        </p:nvSpPr>
        <p:spPr/>
        <p:txBody>
          <a:bodyPr/>
          <a:lstStyle/>
          <a:p>
            <a:fld id="{A92807ED-5368-49D5-A8BE-A5C9D87BA846}" type="slidenum">
              <a:rPr lang="en-US" altLang="zh-CN"/>
              <a:pPr/>
              <a:t>38</a:t>
            </a:fld>
            <a:endParaRPr lang="en-US" altLang="zh-CN"/>
          </a:p>
        </p:txBody>
      </p:sp>
      <p:sp>
        <p:nvSpPr>
          <p:cNvPr id="144386" name="Text Box 2">
            <a:extLst>
              <a:ext uri="{FF2B5EF4-FFF2-40B4-BE49-F238E27FC236}">
                <a16:creationId xmlns:a16="http://schemas.microsoft.com/office/drawing/2014/main" id="{03873C5E-5C0B-4F0E-9671-8372E82082D3}"/>
              </a:ext>
            </a:extLst>
          </p:cNvPr>
          <p:cNvSpPr txBox="1">
            <a:spLocks noChangeArrowheads="1"/>
          </p:cNvSpPr>
          <p:nvPr/>
        </p:nvSpPr>
        <p:spPr bwMode="auto">
          <a:xfrm>
            <a:off x="114300" y="88900"/>
            <a:ext cx="9258300" cy="61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5000"/>
              </a:lnSpc>
            </a:pPr>
            <a:r>
              <a:rPr kumimoji="1" lang="en-US" altLang="zh-CN" sz="3600" b="1">
                <a:solidFill>
                  <a:srgbClr val="CC3300"/>
                </a:solidFill>
                <a:latin typeface="Times New Roman" panose="02020603050405020304" pitchFamily="18" charset="0"/>
              </a:rPr>
              <a:t>    </a:t>
            </a:r>
            <a:endParaRPr kumimoji="1" lang="en-US" altLang="zh-CN" sz="3200">
              <a:latin typeface="Times New Roman" panose="02020603050405020304" pitchFamily="18" charset="0"/>
            </a:endParaRPr>
          </a:p>
        </p:txBody>
      </p:sp>
      <p:sp>
        <p:nvSpPr>
          <p:cNvPr id="144388" name="Rectangle 4">
            <a:extLst>
              <a:ext uri="{FF2B5EF4-FFF2-40B4-BE49-F238E27FC236}">
                <a16:creationId xmlns:a16="http://schemas.microsoft.com/office/drawing/2014/main" id="{327B24D2-31E5-4DF0-A16E-7ECC14F00CBC}"/>
              </a:ext>
            </a:extLst>
          </p:cNvPr>
          <p:cNvSpPr>
            <a:spLocks noChangeArrowheads="1"/>
          </p:cNvSpPr>
          <p:nvPr/>
        </p:nvSpPr>
        <p:spPr bwMode="auto">
          <a:xfrm>
            <a:off x="76200" y="76200"/>
            <a:ext cx="590550"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en-US" altLang="zh-CN" sz="3200" b="1">
                <a:solidFill>
                  <a:srgbClr val="CC3300"/>
                </a:solidFill>
                <a:latin typeface="Times New Roman" panose="02020603050405020304" pitchFamily="18" charset="0"/>
              </a:rPr>
              <a:t>    </a:t>
            </a:r>
          </a:p>
        </p:txBody>
      </p:sp>
      <p:sp>
        <p:nvSpPr>
          <p:cNvPr id="144391" name="Rectangle 7">
            <a:extLst>
              <a:ext uri="{FF2B5EF4-FFF2-40B4-BE49-F238E27FC236}">
                <a16:creationId xmlns:a16="http://schemas.microsoft.com/office/drawing/2014/main" id="{322F2572-609B-43A2-A820-79115B4D8317}"/>
              </a:ext>
            </a:extLst>
          </p:cNvPr>
          <p:cNvSpPr>
            <a:spLocks noGrp="1" noChangeArrowheads="1"/>
          </p:cNvSpPr>
          <p:nvPr>
            <p:ph type="body" idx="1"/>
          </p:nvPr>
        </p:nvSpPr>
        <p:spPr>
          <a:xfrm>
            <a:off x="663575" y="765175"/>
            <a:ext cx="8229600" cy="5651500"/>
          </a:xfrm>
        </p:spPr>
        <p:txBody>
          <a:bodyPr/>
          <a:lstStyle/>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BinaryTree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lnSpc>
                <a:spcPct val="105000"/>
              </a:lnSpc>
              <a:spcBef>
                <a:spcPct val="10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destroy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 </a:t>
            </a:r>
            <a:r>
              <a:rPr lang="en-US" altLang="zh-CN" sz="2800">
                <a:latin typeface="Times New Roman" panose="02020603050405020304" pitchFamily="18" charset="0"/>
                <a:ea typeface="隶书" panose="02010509060101010101" pitchFamily="49" charset="-122"/>
              </a:rPr>
              <a:t>subTree)</a:t>
            </a:r>
            <a:r>
              <a:rPr lang="en-US" altLang="zh-CN" sz="2800" b="1">
                <a:latin typeface="Times New Roman" panose="02020603050405020304" pitchFamily="18" charset="0"/>
                <a:ea typeface="隶书" panose="02010509060101010101" pitchFamily="49" charset="-122"/>
              </a:rPr>
              <a:t> {</a:t>
            </a:r>
          </a:p>
          <a:p>
            <a:pPr>
              <a:lnSpc>
                <a:spcPct val="105000"/>
              </a:lnSpc>
              <a:spcBef>
                <a:spcPct val="10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私有函数</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删除根为</a:t>
            </a:r>
            <a:r>
              <a:rPr lang="en-US" altLang="zh-CN" sz="2800" b="1">
                <a:solidFill>
                  <a:schemeClr val="tx2"/>
                </a:solidFill>
                <a:latin typeface="Times New Roman" panose="02020603050405020304" pitchFamily="18" charset="0"/>
                <a:ea typeface="隶书" panose="02010509060101010101" pitchFamily="49" charset="-122"/>
              </a:rPr>
              <a:t>subTree</a:t>
            </a:r>
            <a:r>
              <a:rPr lang="zh-CN" altLang="en-US" sz="2800">
                <a:solidFill>
                  <a:schemeClr val="tx2"/>
                </a:solidFill>
                <a:latin typeface="Times New Roman" panose="02020603050405020304" pitchFamily="18" charset="0"/>
                <a:ea typeface="隶书" panose="02010509060101010101" pitchFamily="49" charset="-122"/>
              </a:rPr>
              <a:t>的子树</a:t>
            </a:r>
          </a:p>
          <a:p>
            <a:pPr>
              <a:lnSpc>
                <a:spcPct val="105000"/>
              </a:lnSpc>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(subTree != NULL)</a:t>
            </a:r>
            <a:r>
              <a:rPr lang="en-US" altLang="zh-CN" sz="2800" b="1">
                <a:latin typeface="Times New Roman" panose="02020603050405020304" pitchFamily="18" charset="0"/>
                <a:ea typeface="隶书" panose="02010509060101010101" pitchFamily="49" charset="-122"/>
              </a:rPr>
              <a:t> {</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destroy (subTree</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leftChild)</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删除左子树</a:t>
            </a:r>
          </a:p>
          <a:p>
            <a:pPr>
              <a:lnSpc>
                <a:spcPct val="105000"/>
              </a:lnSpc>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destroy (subTree</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rightChild)</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删除右子树</a:t>
            </a:r>
          </a:p>
          <a:p>
            <a:pPr>
              <a:lnSpc>
                <a:spcPct val="105000"/>
              </a:lnSpc>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delete </a:t>
            </a:r>
            <a:r>
              <a:rPr lang="en-US" altLang="zh-CN" sz="2800">
                <a:latin typeface="Times New Roman" panose="02020603050405020304" pitchFamily="18" charset="0"/>
                <a:ea typeface="隶书" panose="02010509060101010101" pitchFamily="49" charset="-122"/>
              </a:rPr>
              <a:t>subTree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删除根结点</a:t>
            </a:r>
          </a:p>
          <a:p>
            <a:pPr>
              <a:lnSpc>
                <a:spcPct val="105000"/>
              </a:lnSpc>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3682266C-C817-4FFC-997C-B1BF3647880D}"/>
              </a:ext>
            </a:extLst>
          </p:cNvPr>
          <p:cNvSpPr>
            <a:spLocks noGrp="1"/>
          </p:cNvSpPr>
          <p:nvPr>
            <p:ph type="sldNum" sz="quarter" idx="11"/>
          </p:nvPr>
        </p:nvSpPr>
        <p:spPr/>
        <p:txBody>
          <a:bodyPr/>
          <a:lstStyle/>
          <a:p>
            <a:fld id="{8C78C791-6FC5-4629-856B-CAE4F3E1B73F}" type="slidenum">
              <a:rPr lang="en-US" altLang="zh-CN"/>
              <a:pPr/>
              <a:t>39</a:t>
            </a:fld>
            <a:endParaRPr lang="en-US" altLang="zh-CN"/>
          </a:p>
        </p:txBody>
      </p:sp>
      <p:sp>
        <p:nvSpPr>
          <p:cNvPr id="147460" name="Rectangle 4">
            <a:extLst>
              <a:ext uri="{FF2B5EF4-FFF2-40B4-BE49-F238E27FC236}">
                <a16:creationId xmlns:a16="http://schemas.microsoft.com/office/drawing/2014/main" id="{D0D9BB95-BB4C-4786-A490-4617D34BC8E3}"/>
              </a:ext>
            </a:extLst>
          </p:cNvPr>
          <p:cNvSpPr>
            <a:spLocks noGrp="1" noChangeArrowheads="1"/>
          </p:cNvSpPr>
          <p:nvPr>
            <p:ph type="body" idx="1"/>
          </p:nvPr>
        </p:nvSpPr>
        <p:spPr>
          <a:xfrm>
            <a:off x="611188" y="800100"/>
            <a:ext cx="8229600" cy="5473700"/>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template&lt;class</a:t>
            </a:r>
            <a:r>
              <a:rPr lang="en-US" altLang="zh-CN" sz="2800">
                <a:latin typeface="Times New Roman" panose="02020603050405020304" pitchFamily="18" charset="0"/>
                <a:ea typeface="隶书" panose="02010509060101010101" pitchFamily="49" charset="-122"/>
              </a:rPr>
              <a:t> T</a:t>
            </a:r>
            <a:r>
              <a:rPr lang="en-US" altLang="zh-CN" sz="2800" b="1">
                <a:latin typeface="Times New Roman" panose="02020603050405020304" pitchFamily="18" charset="0"/>
                <a:ea typeface="隶书" panose="02010509060101010101" pitchFamily="49" charset="-122"/>
              </a:rPr>
              <a:t>&gt;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istream&amp; operator &gt;&gt;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istream&amp; </a:t>
            </a:r>
            <a:r>
              <a:rPr lang="en-US" altLang="zh-CN" sz="2800">
                <a:latin typeface="Times New Roman" panose="02020603050405020304" pitchFamily="18" charset="0"/>
                <a:ea typeface="隶书" panose="02010509060101010101" pitchFamily="49" charset="-122"/>
              </a:rPr>
              <a:t>in</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BinaryTree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Tree)</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重载操作</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输入并建立一棵二叉树</a:t>
            </a:r>
            <a:r>
              <a:rPr lang="en-US" altLang="zh-CN" sz="2800" b="1">
                <a:solidFill>
                  <a:schemeClr val="tx2"/>
                </a:solidFill>
                <a:latin typeface="Times New Roman" panose="02020603050405020304" pitchFamily="18" charset="0"/>
                <a:ea typeface="隶书" panose="02010509060101010101" pitchFamily="49" charset="-122"/>
              </a:rPr>
              <a:t>Tree</a:t>
            </a:r>
            <a:r>
              <a:rPr lang="zh-CN" altLang="en-US" sz="2800">
                <a:solidFill>
                  <a:schemeClr val="tx2"/>
                </a:solidFill>
                <a:latin typeface="Times New Roman" panose="02020603050405020304" pitchFamily="18" charset="0"/>
                <a:ea typeface="隶书" panose="02010509060101010101" pitchFamily="49" charset="-122"/>
              </a:rPr>
              <a:t>。</a:t>
            </a:r>
            <a:r>
              <a:rPr lang="en-US" altLang="zh-CN" sz="2800">
                <a:solidFill>
                  <a:schemeClr val="tx2"/>
                </a:solidFill>
                <a:latin typeface="Times New Roman" panose="02020603050405020304" pitchFamily="18" charset="0"/>
                <a:ea typeface="隶书" panose="02010509060101010101" pitchFamily="49" charset="-122"/>
              </a:rPr>
              <a:t>in</a:t>
            </a:r>
            <a:r>
              <a:rPr lang="zh-CN" altLang="en-US" sz="2800">
                <a:solidFill>
                  <a:schemeClr val="tx2"/>
                </a:solidFill>
                <a:latin typeface="Times New Roman" panose="02020603050405020304" pitchFamily="18" charset="0"/>
                <a:ea typeface="隶书" panose="02010509060101010101" pitchFamily="49" charset="-122"/>
              </a:rPr>
              <a:t>是输</a:t>
            </a:r>
          </a:p>
          <a:p>
            <a:pPr>
              <a:lnSpc>
                <a:spcPct val="105000"/>
              </a:lnSpc>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入流对象。</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CreateBinTree (in</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Tree.root)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建立二叉树</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return </a:t>
            </a:r>
            <a:r>
              <a:rPr lang="en-US" altLang="zh-CN" sz="2800">
                <a:latin typeface="Times New Roman" panose="02020603050405020304" pitchFamily="18" charset="0"/>
                <a:ea typeface="隶书" panose="02010509060101010101" pitchFamily="49" charset="-122"/>
              </a:rPr>
              <a:t>in</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
        <p:nvSpPr>
          <p:cNvPr id="147461" name="AutoShape 5">
            <a:hlinkClick r:id="rId2" action="ppaction://hlinksldjump" highlightClick="1"/>
            <a:extLst>
              <a:ext uri="{FF2B5EF4-FFF2-40B4-BE49-F238E27FC236}">
                <a16:creationId xmlns:a16="http://schemas.microsoft.com/office/drawing/2014/main" id="{4017B2A4-C6EB-422B-BA78-DBFFB268F699}"/>
              </a:ext>
            </a:extLst>
          </p:cNvPr>
          <p:cNvSpPr>
            <a:spLocks noChangeArrowheads="1"/>
          </p:cNvSpPr>
          <p:nvPr/>
        </p:nvSpPr>
        <p:spPr bwMode="auto">
          <a:xfrm>
            <a:off x="8077200" y="6172200"/>
            <a:ext cx="609600" cy="381000"/>
          </a:xfrm>
          <a:prstGeom prst="actionButtonBackPrevious">
            <a:avLst/>
          </a:prstGeom>
          <a:solidFill>
            <a:srgbClr val="C0C0C0"/>
          </a:solidFill>
          <a:ln w="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4">
            <a:extLst>
              <a:ext uri="{FF2B5EF4-FFF2-40B4-BE49-F238E27FC236}">
                <a16:creationId xmlns:a16="http://schemas.microsoft.com/office/drawing/2014/main" id="{E72EB0EC-6403-46FF-A4BA-CD6FD4356EC8}"/>
              </a:ext>
            </a:extLst>
          </p:cNvPr>
          <p:cNvSpPr>
            <a:spLocks noGrp="1"/>
          </p:cNvSpPr>
          <p:nvPr>
            <p:ph type="sldNum" sz="quarter" idx="11"/>
          </p:nvPr>
        </p:nvSpPr>
        <p:spPr/>
        <p:txBody>
          <a:bodyPr/>
          <a:lstStyle/>
          <a:p>
            <a:fld id="{58032F65-28C5-4E6D-9E1F-45C44ED9D2FB}" type="slidenum">
              <a:rPr lang="en-US" altLang="zh-CN"/>
              <a:pPr/>
              <a:t>4</a:t>
            </a:fld>
            <a:endParaRPr lang="en-US" altLang="zh-CN"/>
          </a:p>
        </p:txBody>
      </p:sp>
      <p:sp>
        <p:nvSpPr>
          <p:cNvPr id="307202" name="Rectangle 2">
            <a:extLst>
              <a:ext uri="{FF2B5EF4-FFF2-40B4-BE49-F238E27FC236}">
                <a16:creationId xmlns:a16="http://schemas.microsoft.com/office/drawing/2014/main" id="{4EF93952-34D7-40AB-9A04-024C542A8297}"/>
              </a:ext>
            </a:extLst>
          </p:cNvPr>
          <p:cNvSpPr>
            <a:spLocks noGrp="1" noChangeArrowheads="1"/>
          </p:cNvSpPr>
          <p:nvPr>
            <p:ph type="title"/>
          </p:nvPr>
        </p:nvSpPr>
        <p:spPr>
          <a:xfrm>
            <a:off x="431800" y="2957513"/>
            <a:ext cx="8229600" cy="650875"/>
          </a:xfrm>
        </p:spPr>
        <p:txBody>
          <a:bodyPr/>
          <a:lstStyle/>
          <a:p>
            <a:pPr algn="ctr"/>
            <a:r>
              <a:rPr lang="zh-CN" altLang="en-US" sz="3600">
                <a:solidFill>
                  <a:srgbClr val="006600"/>
                </a:solidFill>
                <a:ea typeface="隶书" panose="02010509060101010101" pitchFamily="49" charset="-122"/>
              </a:rPr>
              <a:t>自由树</a:t>
            </a:r>
          </a:p>
        </p:txBody>
      </p:sp>
      <p:sp>
        <p:nvSpPr>
          <p:cNvPr id="307203" name="Rectangle 3">
            <a:extLst>
              <a:ext uri="{FF2B5EF4-FFF2-40B4-BE49-F238E27FC236}">
                <a16:creationId xmlns:a16="http://schemas.microsoft.com/office/drawing/2014/main" id="{B03EA37F-7869-40FB-922A-7F9F457DE40C}"/>
              </a:ext>
            </a:extLst>
          </p:cNvPr>
          <p:cNvSpPr>
            <a:spLocks noGrp="1" noChangeArrowheads="1"/>
          </p:cNvSpPr>
          <p:nvPr>
            <p:ph type="body" idx="1"/>
          </p:nvPr>
        </p:nvSpPr>
        <p:spPr>
          <a:xfrm>
            <a:off x="719138" y="3752850"/>
            <a:ext cx="7797800" cy="2341563"/>
          </a:xfrm>
        </p:spPr>
        <p:txBody>
          <a:bodyPr/>
          <a:lstStyle/>
          <a:p>
            <a:pPr>
              <a:lnSpc>
                <a:spcPct val="110000"/>
              </a:lnSpc>
              <a:spcBef>
                <a:spcPct val="15000"/>
              </a:spcBef>
              <a:buClr>
                <a:srgbClr val="800080"/>
              </a:buClr>
              <a:buSzPct val="50000"/>
            </a:pPr>
            <a:r>
              <a:rPr lang="zh-CN" altLang="en-US" sz="3000" b="1">
                <a:solidFill>
                  <a:schemeClr val="tx2"/>
                </a:solidFill>
                <a:latin typeface="Times New Roman" panose="02020603050405020304" pitchFamily="18" charset="0"/>
                <a:ea typeface="仿宋_GB2312" pitchFamily="49" charset="-122"/>
              </a:rPr>
              <a:t>有根树</a:t>
            </a:r>
            <a:r>
              <a:rPr lang="zh-CN" altLang="en-US" sz="3000" b="1">
                <a:latin typeface="Times New Roman" panose="02020603050405020304" pitchFamily="18" charset="0"/>
                <a:ea typeface="仿宋_GB2312" pitchFamily="49" charset="-122"/>
              </a:rPr>
              <a:t>：</a:t>
            </a:r>
          </a:p>
          <a:p>
            <a:pPr>
              <a:lnSpc>
                <a:spcPct val="110000"/>
              </a:lnSpc>
              <a:spcBef>
                <a:spcPct val="15000"/>
              </a:spcBef>
              <a:buClr>
                <a:srgbClr val="8000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一棵有根树 </a:t>
            </a:r>
            <a:r>
              <a:rPr lang="en-US" altLang="zh-CN" sz="3000" b="1" i="1">
                <a:solidFill>
                  <a:schemeClr val="tx2"/>
                </a:solidFill>
                <a:latin typeface="Times New Roman" panose="02020603050405020304" pitchFamily="18" charset="0"/>
                <a:ea typeface="仿宋_GB2312" pitchFamily="49" charset="-122"/>
              </a:rPr>
              <a:t>T</a:t>
            </a:r>
            <a:r>
              <a:rPr lang="zh-CN" altLang="en-US" sz="3000" b="1">
                <a:latin typeface="Times New Roman" panose="02020603050405020304" pitchFamily="18" charset="0"/>
                <a:ea typeface="仿宋_GB2312" pitchFamily="49" charset="-122"/>
              </a:rPr>
              <a:t>，简称为树，它是</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Times New Roman" panose="02020603050405020304" pitchFamily="18" charset="0"/>
                <a:ea typeface="仿宋_GB2312" pitchFamily="49" charset="-122"/>
              </a:rPr>
              <a:t>≥0)</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个结点的有限集合。当</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 = 0</a:t>
            </a:r>
            <a:r>
              <a:rPr lang="zh-CN" altLang="en-US" sz="3000" b="1">
                <a:latin typeface="Times New Roman" panose="02020603050405020304" pitchFamily="18" charset="0"/>
                <a:ea typeface="仿宋_GB2312" pitchFamily="49" charset="-122"/>
              </a:rPr>
              <a:t>时，</a:t>
            </a:r>
            <a:r>
              <a:rPr lang="en-US" altLang="zh-CN" sz="3000" b="1" i="1">
                <a:latin typeface="Times New Roman" panose="02020603050405020304" pitchFamily="18" charset="0"/>
                <a:ea typeface="仿宋_GB2312" pitchFamily="49" charset="-122"/>
              </a:rPr>
              <a:t>T </a:t>
            </a:r>
            <a:r>
              <a:rPr lang="zh-CN" altLang="en-US" sz="3000" b="1">
                <a:latin typeface="Times New Roman" panose="02020603050405020304" pitchFamily="18" charset="0"/>
                <a:ea typeface="仿宋_GB2312" pitchFamily="49" charset="-122"/>
              </a:rPr>
              <a:t>称为空树；否则，</a:t>
            </a:r>
            <a:r>
              <a:rPr lang="en-US" altLang="zh-CN" sz="3000" b="1" i="1">
                <a:solidFill>
                  <a:schemeClr val="tx2"/>
                </a:solidFill>
                <a:latin typeface="Times New Roman" panose="02020603050405020304" pitchFamily="18" charset="0"/>
                <a:ea typeface="仿宋_GB2312" pitchFamily="49" charset="-122"/>
              </a:rPr>
              <a:t>T</a:t>
            </a:r>
            <a:r>
              <a:rPr lang="en-US" altLang="zh-CN" sz="3000" b="1" i="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是非空树，记作</a:t>
            </a:r>
            <a:r>
              <a:rPr lang="zh-CN" altLang="en-US" sz="3000">
                <a:latin typeface="Times New Roman" panose="02020603050405020304" pitchFamily="18" charset="0"/>
                <a:ea typeface="仿宋_GB2312" pitchFamily="49" charset="-122"/>
              </a:rPr>
              <a:t> </a:t>
            </a:r>
          </a:p>
        </p:txBody>
      </p:sp>
      <p:grpSp>
        <p:nvGrpSpPr>
          <p:cNvPr id="307204" name="Group 4">
            <a:extLst>
              <a:ext uri="{FF2B5EF4-FFF2-40B4-BE49-F238E27FC236}">
                <a16:creationId xmlns:a16="http://schemas.microsoft.com/office/drawing/2014/main" id="{A270C5A7-D549-40B2-A32E-AE7CC8F295C0}"/>
              </a:ext>
            </a:extLst>
          </p:cNvPr>
          <p:cNvGrpSpPr>
            <a:grpSpLocks/>
          </p:cNvGrpSpPr>
          <p:nvPr/>
        </p:nvGrpSpPr>
        <p:grpSpPr bwMode="auto">
          <a:xfrm>
            <a:off x="1657350" y="944563"/>
            <a:ext cx="5399088" cy="1871662"/>
            <a:chOff x="3458" y="10164"/>
            <a:chExt cx="3926" cy="1290"/>
          </a:xfrm>
        </p:grpSpPr>
        <p:grpSp>
          <p:nvGrpSpPr>
            <p:cNvPr id="307205" name="Group 5">
              <a:extLst>
                <a:ext uri="{FF2B5EF4-FFF2-40B4-BE49-F238E27FC236}">
                  <a16:creationId xmlns:a16="http://schemas.microsoft.com/office/drawing/2014/main" id="{8F0A1A43-BEDC-4A95-B06A-885F47A4C047}"/>
                </a:ext>
              </a:extLst>
            </p:cNvPr>
            <p:cNvGrpSpPr>
              <a:grpSpLocks/>
            </p:cNvGrpSpPr>
            <p:nvPr/>
          </p:nvGrpSpPr>
          <p:grpSpPr bwMode="auto">
            <a:xfrm>
              <a:off x="3458" y="10164"/>
              <a:ext cx="1608" cy="1245"/>
              <a:chOff x="2138" y="10149"/>
              <a:chExt cx="1608" cy="1245"/>
            </a:xfrm>
          </p:grpSpPr>
          <p:sp>
            <p:nvSpPr>
              <p:cNvPr id="307206" name="Oval 6">
                <a:extLst>
                  <a:ext uri="{FF2B5EF4-FFF2-40B4-BE49-F238E27FC236}">
                    <a16:creationId xmlns:a16="http://schemas.microsoft.com/office/drawing/2014/main" id="{60F77D93-1E18-4613-A77B-B9E8637FE7A0}"/>
                  </a:ext>
                </a:extLst>
              </p:cNvPr>
              <p:cNvSpPr>
                <a:spLocks noChangeArrowheads="1"/>
              </p:cNvSpPr>
              <p:nvPr/>
            </p:nvSpPr>
            <p:spPr bwMode="auto">
              <a:xfrm>
                <a:off x="3564" y="10149"/>
                <a:ext cx="182" cy="180"/>
              </a:xfrm>
              <a:prstGeom prst="ellipse">
                <a:avLst/>
              </a:prstGeom>
              <a:solidFill>
                <a:srgbClr val="66FFFF"/>
              </a:solidFill>
              <a:ln w="28575">
                <a:solidFill>
                  <a:schemeClr val="tx1"/>
                </a:solidFill>
                <a:round/>
                <a:headEnd/>
                <a:tailEnd/>
              </a:ln>
            </p:spPr>
            <p:txBody>
              <a:bodyPr/>
              <a:lstStyle/>
              <a:p>
                <a:endParaRPr lang="en-US"/>
              </a:p>
            </p:txBody>
          </p:sp>
          <p:sp>
            <p:nvSpPr>
              <p:cNvPr id="307207" name="Line 7">
                <a:extLst>
                  <a:ext uri="{FF2B5EF4-FFF2-40B4-BE49-F238E27FC236}">
                    <a16:creationId xmlns:a16="http://schemas.microsoft.com/office/drawing/2014/main" id="{9056C78F-DAD6-4384-A4F3-287223C19459}"/>
                  </a:ext>
                </a:extLst>
              </p:cNvPr>
              <p:cNvSpPr>
                <a:spLocks noChangeShapeType="1"/>
              </p:cNvSpPr>
              <p:nvPr/>
            </p:nvSpPr>
            <p:spPr bwMode="auto">
              <a:xfrm>
                <a:off x="2850" y="10245"/>
                <a:ext cx="72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08" name="Oval 8">
                <a:extLst>
                  <a:ext uri="{FF2B5EF4-FFF2-40B4-BE49-F238E27FC236}">
                    <a16:creationId xmlns:a16="http://schemas.microsoft.com/office/drawing/2014/main" id="{2718A7A6-781D-4E70-AD0A-CF427C8C52A3}"/>
                  </a:ext>
                </a:extLst>
              </p:cNvPr>
              <p:cNvSpPr>
                <a:spLocks noChangeArrowheads="1"/>
              </p:cNvSpPr>
              <p:nvPr/>
            </p:nvSpPr>
            <p:spPr bwMode="auto">
              <a:xfrm>
                <a:off x="2678" y="10149"/>
                <a:ext cx="182" cy="180"/>
              </a:xfrm>
              <a:prstGeom prst="ellipse">
                <a:avLst/>
              </a:prstGeom>
              <a:solidFill>
                <a:srgbClr val="66FFFF"/>
              </a:solidFill>
              <a:ln w="28575">
                <a:solidFill>
                  <a:schemeClr val="tx1"/>
                </a:solidFill>
                <a:round/>
                <a:headEnd/>
                <a:tailEnd/>
              </a:ln>
            </p:spPr>
            <p:txBody>
              <a:bodyPr/>
              <a:lstStyle/>
              <a:p>
                <a:endParaRPr lang="en-US"/>
              </a:p>
            </p:txBody>
          </p:sp>
          <p:sp>
            <p:nvSpPr>
              <p:cNvPr id="307209" name="Line 9">
                <a:extLst>
                  <a:ext uri="{FF2B5EF4-FFF2-40B4-BE49-F238E27FC236}">
                    <a16:creationId xmlns:a16="http://schemas.microsoft.com/office/drawing/2014/main" id="{F1BDC91D-DBB8-43F2-B247-ADBFDBD2DFCE}"/>
                  </a:ext>
                </a:extLst>
              </p:cNvPr>
              <p:cNvSpPr>
                <a:spLocks noChangeShapeType="1"/>
              </p:cNvSpPr>
              <p:nvPr/>
            </p:nvSpPr>
            <p:spPr bwMode="auto">
              <a:xfrm flipH="1">
                <a:off x="2294" y="10305"/>
                <a:ext cx="406" cy="40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10" name="Oval 10">
                <a:extLst>
                  <a:ext uri="{FF2B5EF4-FFF2-40B4-BE49-F238E27FC236}">
                    <a16:creationId xmlns:a16="http://schemas.microsoft.com/office/drawing/2014/main" id="{8948D4C5-3369-4226-9FAD-32515D65FE93}"/>
                  </a:ext>
                </a:extLst>
              </p:cNvPr>
              <p:cNvSpPr>
                <a:spLocks noChangeArrowheads="1"/>
              </p:cNvSpPr>
              <p:nvPr/>
            </p:nvSpPr>
            <p:spPr bwMode="auto">
              <a:xfrm>
                <a:off x="2138" y="10680"/>
                <a:ext cx="182" cy="180"/>
              </a:xfrm>
              <a:prstGeom prst="ellipse">
                <a:avLst/>
              </a:prstGeom>
              <a:solidFill>
                <a:srgbClr val="66FFFF"/>
              </a:solidFill>
              <a:ln w="28575">
                <a:solidFill>
                  <a:schemeClr val="tx1"/>
                </a:solidFill>
                <a:round/>
                <a:headEnd/>
                <a:tailEnd/>
              </a:ln>
            </p:spPr>
            <p:txBody>
              <a:bodyPr/>
              <a:lstStyle/>
              <a:p>
                <a:endParaRPr lang="en-US"/>
              </a:p>
            </p:txBody>
          </p:sp>
          <p:sp>
            <p:nvSpPr>
              <p:cNvPr id="307211" name="Line 11">
                <a:extLst>
                  <a:ext uri="{FF2B5EF4-FFF2-40B4-BE49-F238E27FC236}">
                    <a16:creationId xmlns:a16="http://schemas.microsoft.com/office/drawing/2014/main" id="{A2E2ED76-02FA-4E99-BCDA-158E744D6B54}"/>
                  </a:ext>
                </a:extLst>
              </p:cNvPr>
              <p:cNvSpPr>
                <a:spLocks noChangeShapeType="1"/>
              </p:cNvSpPr>
              <p:nvPr/>
            </p:nvSpPr>
            <p:spPr bwMode="auto">
              <a:xfrm flipH="1">
                <a:off x="3194" y="10320"/>
                <a:ext cx="406" cy="40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12" name="Oval 12">
                <a:extLst>
                  <a:ext uri="{FF2B5EF4-FFF2-40B4-BE49-F238E27FC236}">
                    <a16:creationId xmlns:a16="http://schemas.microsoft.com/office/drawing/2014/main" id="{EB84EA0B-9629-4BD7-A337-1287F82760A0}"/>
                  </a:ext>
                </a:extLst>
              </p:cNvPr>
              <p:cNvSpPr>
                <a:spLocks noChangeArrowheads="1"/>
              </p:cNvSpPr>
              <p:nvPr/>
            </p:nvSpPr>
            <p:spPr bwMode="auto">
              <a:xfrm>
                <a:off x="3038" y="10695"/>
                <a:ext cx="182" cy="180"/>
              </a:xfrm>
              <a:prstGeom prst="ellipse">
                <a:avLst/>
              </a:prstGeom>
              <a:solidFill>
                <a:srgbClr val="66FFFF"/>
              </a:solidFill>
              <a:ln w="28575">
                <a:solidFill>
                  <a:schemeClr val="tx1"/>
                </a:solidFill>
                <a:round/>
                <a:headEnd/>
                <a:tailEnd/>
              </a:ln>
            </p:spPr>
            <p:txBody>
              <a:bodyPr/>
              <a:lstStyle/>
              <a:p>
                <a:endParaRPr lang="en-US"/>
              </a:p>
            </p:txBody>
          </p:sp>
          <p:sp>
            <p:nvSpPr>
              <p:cNvPr id="307213" name="Line 13">
                <a:extLst>
                  <a:ext uri="{FF2B5EF4-FFF2-40B4-BE49-F238E27FC236}">
                    <a16:creationId xmlns:a16="http://schemas.microsoft.com/office/drawing/2014/main" id="{B75CF413-08CB-484D-9A3D-6E56B4B8F525}"/>
                  </a:ext>
                </a:extLst>
              </p:cNvPr>
              <p:cNvSpPr>
                <a:spLocks noChangeShapeType="1"/>
              </p:cNvSpPr>
              <p:nvPr/>
            </p:nvSpPr>
            <p:spPr bwMode="auto">
              <a:xfrm>
                <a:off x="2280" y="10845"/>
                <a:ext cx="480"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14" name="Oval 14">
                <a:extLst>
                  <a:ext uri="{FF2B5EF4-FFF2-40B4-BE49-F238E27FC236}">
                    <a16:creationId xmlns:a16="http://schemas.microsoft.com/office/drawing/2014/main" id="{C0A32B83-DE55-412F-A0E7-AE0268DC8824}"/>
                  </a:ext>
                </a:extLst>
              </p:cNvPr>
              <p:cNvSpPr>
                <a:spLocks noChangeArrowheads="1"/>
              </p:cNvSpPr>
              <p:nvPr/>
            </p:nvSpPr>
            <p:spPr bwMode="auto">
              <a:xfrm>
                <a:off x="3534" y="11214"/>
                <a:ext cx="182" cy="180"/>
              </a:xfrm>
              <a:prstGeom prst="ellipse">
                <a:avLst/>
              </a:prstGeom>
              <a:solidFill>
                <a:srgbClr val="66FFFF"/>
              </a:solidFill>
              <a:ln w="28575">
                <a:solidFill>
                  <a:schemeClr val="tx1"/>
                </a:solidFill>
                <a:round/>
                <a:headEnd/>
                <a:tailEnd/>
              </a:ln>
            </p:spPr>
            <p:txBody>
              <a:bodyPr/>
              <a:lstStyle/>
              <a:p>
                <a:endParaRPr lang="en-US"/>
              </a:p>
            </p:txBody>
          </p:sp>
          <p:sp>
            <p:nvSpPr>
              <p:cNvPr id="307215" name="Line 15">
                <a:extLst>
                  <a:ext uri="{FF2B5EF4-FFF2-40B4-BE49-F238E27FC236}">
                    <a16:creationId xmlns:a16="http://schemas.microsoft.com/office/drawing/2014/main" id="{954BF9B6-FE59-4DC3-A2E3-BD1291C37370}"/>
                  </a:ext>
                </a:extLst>
              </p:cNvPr>
              <p:cNvSpPr>
                <a:spLocks noChangeShapeType="1"/>
              </p:cNvSpPr>
              <p:nvPr/>
            </p:nvSpPr>
            <p:spPr bwMode="auto">
              <a:xfrm>
                <a:off x="2820" y="11310"/>
                <a:ext cx="72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16" name="Oval 16">
                <a:extLst>
                  <a:ext uri="{FF2B5EF4-FFF2-40B4-BE49-F238E27FC236}">
                    <a16:creationId xmlns:a16="http://schemas.microsoft.com/office/drawing/2014/main" id="{1224AFB2-8860-4136-A98D-B883BF55D91D}"/>
                  </a:ext>
                </a:extLst>
              </p:cNvPr>
              <p:cNvSpPr>
                <a:spLocks noChangeArrowheads="1"/>
              </p:cNvSpPr>
              <p:nvPr/>
            </p:nvSpPr>
            <p:spPr bwMode="auto">
              <a:xfrm>
                <a:off x="2680" y="11214"/>
                <a:ext cx="180" cy="180"/>
              </a:xfrm>
              <a:prstGeom prst="ellipse">
                <a:avLst/>
              </a:prstGeom>
              <a:solidFill>
                <a:srgbClr val="66FFFF"/>
              </a:solidFill>
              <a:ln w="28575">
                <a:solidFill>
                  <a:schemeClr val="tx1"/>
                </a:solidFill>
                <a:round/>
                <a:headEnd/>
                <a:tailEnd/>
              </a:ln>
            </p:spPr>
            <p:txBody>
              <a:bodyPr/>
              <a:lstStyle/>
              <a:p>
                <a:endParaRPr lang="en-US"/>
              </a:p>
            </p:txBody>
          </p:sp>
        </p:grpSp>
        <p:grpSp>
          <p:nvGrpSpPr>
            <p:cNvPr id="307217" name="Group 17">
              <a:extLst>
                <a:ext uri="{FF2B5EF4-FFF2-40B4-BE49-F238E27FC236}">
                  <a16:creationId xmlns:a16="http://schemas.microsoft.com/office/drawing/2014/main" id="{8E87249D-26BB-4629-AF29-F0B9E48DA0A9}"/>
                </a:ext>
              </a:extLst>
            </p:cNvPr>
            <p:cNvGrpSpPr>
              <a:grpSpLocks/>
            </p:cNvGrpSpPr>
            <p:nvPr/>
          </p:nvGrpSpPr>
          <p:grpSpPr bwMode="auto">
            <a:xfrm>
              <a:off x="5648" y="10194"/>
              <a:ext cx="1736" cy="1260"/>
              <a:chOff x="5648" y="10194"/>
              <a:chExt cx="1736" cy="1260"/>
            </a:xfrm>
          </p:grpSpPr>
          <p:sp>
            <p:nvSpPr>
              <p:cNvPr id="307218" name="Line 18">
                <a:extLst>
                  <a:ext uri="{FF2B5EF4-FFF2-40B4-BE49-F238E27FC236}">
                    <a16:creationId xmlns:a16="http://schemas.microsoft.com/office/drawing/2014/main" id="{07CB7985-D2D5-438B-8DC6-CC7C97D57516}"/>
                  </a:ext>
                </a:extLst>
              </p:cNvPr>
              <p:cNvSpPr>
                <a:spLocks noChangeShapeType="1"/>
              </p:cNvSpPr>
              <p:nvPr/>
            </p:nvSpPr>
            <p:spPr bwMode="auto">
              <a:xfrm flipV="1">
                <a:off x="6330" y="10905"/>
                <a:ext cx="394" cy="39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19" name="Oval 19">
                <a:extLst>
                  <a:ext uri="{FF2B5EF4-FFF2-40B4-BE49-F238E27FC236}">
                    <a16:creationId xmlns:a16="http://schemas.microsoft.com/office/drawing/2014/main" id="{D8FD3A1C-22A0-421C-952F-5EE29FAE44CC}"/>
                  </a:ext>
                </a:extLst>
              </p:cNvPr>
              <p:cNvSpPr>
                <a:spLocks noChangeArrowheads="1"/>
              </p:cNvSpPr>
              <p:nvPr/>
            </p:nvSpPr>
            <p:spPr bwMode="auto">
              <a:xfrm>
                <a:off x="6166" y="10194"/>
                <a:ext cx="182" cy="180"/>
              </a:xfrm>
              <a:prstGeom prst="ellipse">
                <a:avLst/>
              </a:prstGeom>
              <a:solidFill>
                <a:srgbClr val="66FFFF"/>
              </a:solidFill>
              <a:ln w="28575">
                <a:solidFill>
                  <a:schemeClr val="tx1"/>
                </a:solidFill>
                <a:round/>
                <a:headEnd/>
                <a:tailEnd/>
              </a:ln>
            </p:spPr>
            <p:txBody>
              <a:bodyPr/>
              <a:lstStyle/>
              <a:p>
                <a:endParaRPr lang="en-US"/>
              </a:p>
            </p:txBody>
          </p:sp>
          <p:sp>
            <p:nvSpPr>
              <p:cNvPr id="307220" name="Line 20">
                <a:extLst>
                  <a:ext uri="{FF2B5EF4-FFF2-40B4-BE49-F238E27FC236}">
                    <a16:creationId xmlns:a16="http://schemas.microsoft.com/office/drawing/2014/main" id="{5C0FE551-FC79-46DF-8DAA-51A1CB824636}"/>
                  </a:ext>
                </a:extLst>
              </p:cNvPr>
              <p:cNvSpPr>
                <a:spLocks noChangeShapeType="1"/>
              </p:cNvSpPr>
              <p:nvPr/>
            </p:nvSpPr>
            <p:spPr bwMode="auto">
              <a:xfrm>
                <a:off x="6314" y="10365"/>
                <a:ext cx="390" cy="39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21" name="Oval 21">
                <a:extLst>
                  <a:ext uri="{FF2B5EF4-FFF2-40B4-BE49-F238E27FC236}">
                    <a16:creationId xmlns:a16="http://schemas.microsoft.com/office/drawing/2014/main" id="{B65324A4-ABB7-46F4-8034-E668682DFF33}"/>
                  </a:ext>
                </a:extLst>
              </p:cNvPr>
              <p:cNvSpPr>
                <a:spLocks noChangeArrowheads="1"/>
              </p:cNvSpPr>
              <p:nvPr/>
            </p:nvSpPr>
            <p:spPr bwMode="auto">
              <a:xfrm>
                <a:off x="5648" y="10725"/>
                <a:ext cx="182" cy="180"/>
              </a:xfrm>
              <a:prstGeom prst="ellipse">
                <a:avLst/>
              </a:prstGeom>
              <a:solidFill>
                <a:srgbClr val="66FFFF"/>
              </a:solidFill>
              <a:ln w="28575">
                <a:solidFill>
                  <a:schemeClr val="tx1"/>
                </a:solidFill>
                <a:round/>
                <a:headEnd/>
                <a:tailEnd/>
              </a:ln>
            </p:spPr>
            <p:txBody>
              <a:bodyPr/>
              <a:lstStyle/>
              <a:p>
                <a:endParaRPr lang="en-US"/>
              </a:p>
            </p:txBody>
          </p:sp>
          <p:sp>
            <p:nvSpPr>
              <p:cNvPr id="307222" name="Line 22">
                <a:extLst>
                  <a:ext uri="{FF2B5EF4-FFF2-40B4-BE49-F238E27FC236}">
                    <a16:creationId xmlns:a16="http://schemas.microsoft.com/office/drawing/2014/main" id="{80556CC7-F15B-4880-9DDB-92985DDCFE5A}"/>
                  </a:ext>
                </a:extLst>
              </p:cNvPr>
              <p:cNvSpPr>
                <a:spLocks noChangeShapeType="1"/>
              </p:cNvSpPr>
              <p:nvPr/>
            </p:nvSpPr>
            <p:spPr bwMode="auto">
              <a:xfrm>
                <a:off x="5790" y="10890"/>
                <a:ext cx="480"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23" name="Line 23">
                <a:extLst>
                  <a:ext uri="{FF2B5EF4-FFF2-40B4-BE49-F238E27FC236}">
                    <a16:creationId xmlns:a16="http://schemas.microsoft.com/office/drawing/2014/main" id="{A18C3371-032F-4792-B2E7-10B990E4054B}"/>
                  </a:ext>
                </a:extLst>
              </p:cNvPr>
              <p:cNvSpPr>
                <a:spLocks noChangeShapeType="1"/>
              </p:cNvSpPr>
              <p:nvPr/>
            </p:nvSpPr>
            <p:spPr bwMode="auto">
              <a:xfrm>
                <a:off x="6810" y="10890"/>
                <a:ext cx="480"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24" name="Oval 24">
                <a:extLst>
                  <a:ext uri="{FF2B5EF4-FFF2-40B4-BE49-F238E27FC236}">
                    <a16:creationId xmlns:a16="http://schemas.microsoft.com/office/drawing/2014/main" id="{849B88B8-ACEF-4977-BDF6-F77626CCCBA6}"/>
                  </a:ext>
                </a:extLst>
              </p:cNvPr>
              <p:cNvSpPr>
                <a:spLocks noChangeArrowheads="1"/>
              </p:cNvSpPr>
              <p:nvPr/>
            </p:nvSpPr>
            <p:spPr bwMode="auto">
              <a:xfrm>
                <a:off x="6190" y="11259"/>
                <a:ext cx="180" cy="180"/>
              </a:xfrm>
              <a:prstGeom prst="ellipse">
                <a:avLst/>
              </a:prstGeom>
              <a:solidFill>
                <a:srgbClr val="66FFFF"/>
              </a:solidFill>
              <a:ln w="28575">
                <a:solidFill>
                  <a:schemeClr val="tx1"/>
                </a:solidFill>
                <a:round/>
                <a:headEnd/>
                <a:tailEnd/>
              </a:ln>
            </p:spPr>
            <p:txBody>
              <a:bodyPr/>
              <a:lstStyle/>
              <a:p>
                <a:endParaRPr lang="en-US"/>
              </a:p>
            </p:txBody>
          </p:sp>
          <p:sp>
            <p:nvSpPr>
              <p:cNvPr id="307225" name="Oval 25">
                <a:extLst>
                  <a:ext uri="{FF2B5EF4-FFF2-40B4-BE49-F238E27FC236}">
                    <a16:creationId xmlns:a16="http://schemas.microsoft.com/office/drawing/2014/main" id="{26A06340-D31A-4E68-8240-62CEEB566E03}"/>
                  </a:ext>
                </a:extLst>
              </p:cNvPr>
              <p:cNvSpPr>
                <a:spLocks noChangeArrowheads="1"/>
              </p:cNvSpPr>
              <p:nvPr/>
            </p:nvSpPr>
            <p:spPr bwMode="auto">
              <a:xfrm>
                <a:off x="7202" y="10194"/>
                <a:ext cx="182" cy="180"/>
              </a:xfrm>
              <a:prstGeom prst="ellipse">
                <a:avLst/>
              </a:prstGeom>
              <a:solidFill>
                <a:srgbClr val="66FFFF"/>
              </a:solidFill>
              <a:ln w="28575">
                <a:solidFill>
                  <a:schemeClr val="tx1"/>
                </a:solidFill>
                <a:round/>
                <a:headEnd/>
                <a:tailEnd/>
              </a:ln>
            </p:spPr>
            <p:txBody>
              <a:bodyPr/>
              <a:lstStyle/>
              <a:p>
                <a:endParaRPr lang="en-US"/>
              </a:p>
            </p:txBody>
          </p:sp>
          <p:sp>
            <p:nvSpPr>
              <p:cNvPr id="307226" name="Line 26">
                <a:extLst>
                  <a:ext uri="{FF2B5EF4-FFF2-40B4-BE49-F238E27FC236}">
                    <a16:creationId xmlns:a16="http://schemas.microsoft.com/office/drawing/2014/main" id="{8C62D14A-E1D8-4B35-AD7E-96DB099CD34B}"/>
                  </a:ext>
                </a:extLst>
              </p:cNvPr>
              <p:cNvSpPr>
                <a:spLocks noChangeShapeType="1"/>
              </p:cNvSpPr>
              <p:nvPr/>
            </p:nvSpPr>
            <p:spPr bwMode="auto">
              <a:xfrm flipH="1">
                <a:off x="6832" y="10350"/>
                <a:ext cx="406" cy="42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27" name="Oval 27">
                <a:extLst>
                  <a:ext uri="{FF2B5EF4-FFF2-40B4-BE49-F238E27FC236}">
                    <a16:creationId xmlns:a16="http://schemas.microsoft.com/office/drawing/2014/main" id="{E4EE40F4-14CA-47A3-84D4-3A02D1B6D795}"/>
                  </a:ext>
                </a:extLst>
              </p:cNvPr>
              <p:cNvSpPr>
                <a:spLocks noChangeArrowheads="1"/>
              </p:cNvSpPr>
              <p:nvPr/>
            </p:nvSpPr>
            <p:spPr bwMode="auto">
              <a:xfrm>
                <a:off x="6676" y="10740"/>
                <a:ext cx="182" cy="180"/>
              </a:xfrm>
              <a:prstGeom prst="ellipse">
                <a:avLst/>
              </a:prstGeom>
              <a:solidFill>
                <a:srgbClr val="66FFFF"/>
              </a:solidFill>
              <a:ln w="28575">
                <a:solidFill>
                  <a:schemeClr val="tx1"/>
                </a:solidFill>
                <a:round/>
                <a:headEnd/>
                <a:tailEnd/>
              </a:ln>
            </p:spPr>
            <p:txBody>
              <a:bodyPr/>
              <a:lstStyle/>
              <a:p>
                <a:endParaRPr lang="en-US"/>
              </a:p>
            </p:txBody>
          </p:sp>
          <p:sp>
            <p:nvSpPr>
              <p:cNvPr id="307228" name="Oval 28">
                <a:extLst>
                  <a:ext uri="{FF2B5EF4-FFF2-40B4-BE49-F238E27FC236}">
                    <a16:creationId xmlns:a16="http://schemas.microsoft.com/office/drawing/2014/main" id="{90568E6D-2EB3-48C2-8919-632C52EC9DBA}"/>
                  </a:ext>
                </a:extLst>
              </p:cNvPr>
              <p:cNvSpPr>
                <a:spLocks noChangeArrowheads="1"/>
              </p:cNvSpPr>
              <p:nvPr/>
            </p:nvSpPr>
            <p:spPr bwMode="auto">
              <a:xfrm>
                <a:off x="7194" y="11274"/>
                <a:ext cx="182" cy="180"/>
              </a:xfrm>
              <a:prstGeom prst="ellipse">
                <a:avLst/>
              </a:prstGeom>
              <a:solidFill>
                <a:srgbClr val="66FFFF"/>
              </a:solidFill>
              <a:ln w="28575">
                <a:solidFill>
                  <a:schemeClr val="tx1"/>
                </a:solidFill>
                <a:round/>
                <a:headEnd/>
                <a:tailEnd/>
              </a:ln>
            </p:spPr>
            <p:txBody>
              <a:bodyPr/>
              <a:lstStyle/>
              <a:p>
                <a:endParaRPr lang="en-US"/>
              </a:p>
            </p:txBody>
          </p:sp>
        </p:grpSp>
      </p:grpSp>
      <p:sp>
        <p:nvSpPr>
          <p:cNvPr id="307230" name="Rectangle 30">
            <a:extLst>
              <a:ext uri="{FF2B5EF4-FFF2-40B4-BE49-F238E27FC236}">
                <a16:creationId xmlns:a16="http://schemas.microsoft.com/office/drawing/2014/main" id="{9AA3B529-45E4-43BF-AD58-E5CC5D3F8DEC}"/>
              </a:ext>
            </a:extLst>
          </p:cNvPr>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993F679A-AEE5-486F-A302-8E29C695B4A0}"/>
              </a:ext>
            </a:extLst>
          </p:cNvPr>
          <p:cNvSpPr>
            <a:spLocks noGrp="1"/>
          </p:cNvSpPr>
          <p:nvPr>
            <p:ph type="sldNum" sz="quarter" idx="11"/>
          </p:nvPr>
        </p:nvSpPr>
        <p:spPr/>
        <p:txBody>
          <a:bodyPr/>
          <a:lstStyle/>
          <a:p>
            <a:fld id="{4475B61F-908E-4CAF-869F-F42986E49BC4}" type="slidenum">
              <a:rPr lang="en-US" altLang="zh-CN"/>
              <a:pPr/>
              <a:t>40</a:t>
            </a:fld>
            <a:endParaRPr lang="en-US" altLang="zh-CN"/>
          </a:p>
        </p:txBody>
      </p:sp>
      <p:sp>
        <p:nvSpPr>
          <p:cNvPr id="339970" name="Rectangle 2">
            <a:extLst>
              <a:ext uri="{FF2B5EF4-FFF2-40B4-BE49-F238E27FC236}">
                <a16:creationId xmlns:a16="http://schemas.microsoft.com/office/drawing/2014/main" id="{6FEBCD55-90C1-48B6-BD63-B6F3E51F451C}"/>
              </a:ext>
            </a:extLst>
          </p:cNvPr>
          <p:cNvSpPr>
            <a:spLocks noGrp="1" noChangeArrowheads="1"/>
          </p:cNvSpPr>
          <p:nvPr>
            <p:ph type="title"/>
          </p:nvPr>
        </p:nvSpPr>
        <p:spPr>
          <a:xfrm>
            <a:off x="457200" y="457200"/>
            <a:ext cx="8229600" cy="1027113"/>
          </a:xfrm>
        </p:spPr>
        <p:txBody>
          <a:bodyPr/>
          <a:lstStyle/>
          <a:p>
            <a:pPr algn="ctr"/>
            <a:r>
              <a:rPr lang="zh-CN" altLang="en-US" sz="4000" b="1">
                <a:solidFill>
                  <a:schemeClr val="tx2"/>
                </a:solidFill>
                <a:ea typeface="华文新魏" panose="02010800040101010101" pitchFamily="2" charset="-122"/>
              </a:rPr>
              <a:t>二叉树遍历</a:t>
            </a:r>
          </a:p>
        </p:txBody>
      </p:sp>
      <p:sp>
        <p:nvSpPr>
          <p:cNvPr id="339971" name="Rectangle 3">
            <a:extLst>
              <a:ext uri="{FF2B5EF4-FFF2-40B4-BE49-F238E27FC236}">
                <a16:creationId xmlns:a16="http://schemas.microsoft.com/office/drawing/2014/main" id="{FBD56A51-1068-4505-8274-F1F5E48FA35D}"/>
              </a:ext>
            </a:extLst>
          </p:cNvPr>
          <p:cNvSpPr>
            <a:spLocks noGrp="1" noChangeArrowheads="1"/>
          </p:cNvSpPr>
          <p:nvPr>
            <p:ph type="body" idx="1"/>
          </p:nvPr>
        </p:nvSpPr>
        <p:spPr>
          <a:xfrm>
            <a:off x="684213" y="1341438"/>
            <a:ext cx="8229600" cy="4932362"/>
          </a:xfrm>
        </p:spPr>
        <p:txBody>
          <a:bodyPr/>
          <a:lstStyle/>
          <a:p>
            <a:pPr>
              <a:lnSpc>
                <a:spcPct val="105000"/>
              </a:lnSpc>
              <a:spcBef>
                <a:spcPct val="10000"/>
              </a:spcBef>
              <a:buClr>
                <a:srgbClr val="800080"/>
              </a:buClr>
              <a:buSzPct val="50000"/>
            </a:pPr>
            <a:r>
              <a:rPr lang="zh-CN" altLang="en-US" sz="3000" b="1">
                <a:solidFill>
                  <a:srgbClr val="000099"/>
                </a:solidFill>
                <a:ea typeface="仿宋_GB2312" pitchFamily="49" charset="-122"/>
              </a:rPr>
              <a:t>二叉树的遍历就是按某种次序访问树中的结点，要求每个结点访问一次且仅访问一次。</a:t>
            </a:r>
            <a:endParaRPr lang="zh-CN" altLang="en-US" sz="3000" b="1">
              <a:ea typeface="仿宋_GB2312" pitchFamily="49" charset="-122"/>
            </a:endParaRPr>
          </a:p>
          <a:p>
            <a:pPr>
              <a:lnSpc>
                <a:spcPct val="105000"/>
              </a:lnSpc>
              <a:spcBef>
                <a:spcPct val="10000"/>
              </a:spcBef>
              <a:buClr>
                <a:srgbClr val="800080"/>
              </a:buClr>
              <a:buSzPct val="50000"/>
            </a:pPr>
            <a:r>
              <a:rPr lang="zh-CN" altLang="en-US" sz="3000" b="1">
                <a:solidFill>
                  <a:srgbClr val="000099"/>
                </a:solidFill>
                <a:ea typeface="仿宋_GB2312" pitchFamily="49" charset="-122"/>
              </a:rPr>
              <a:t>设</a:t>
            </a:r>
            <a:r>
              <a:rPr lang="zh-CN" altLang="en-US" sz="3000" b="1">
                <a:solidFill>
                  <a:srgbClr val="FF3300"/>
                </a:solidFill>
                <a:ea typeface="仿宋_GB2312" pitchFamily="49" charset="-122"/>
              </a:rPr>
              <a:t>访问根结点</a:t>
            </a:r>
            <a:r>
              <a:rPr lang="zh-CN" altLang="en-US" sz="3000" b="1">
                <a:solidFill>
                  <a:srgbClr val="000099"/>
                </a:solidFill>
                <a:ea typeface="仿宋_GB2312" pitchFamily="49" charset="-122"/>
              </a:rPr>
              <a:t>记作</a:t>
            </a:r>
            <a:r>
              <a:rPr lang="zh-CN" altLang="en-US" sz="3000" b="1">
                <a:ea typeface="仿宋_GB2312" pitchFamily="49" charset="-122"/>
              </a:rPr>
              <a:t> </a:t>
            </a:r>
            <a:r>
              <a:rPr lang="en-US" altLang="zh-CN" sz="3000">
                <a:solidFill>
                  <a:srgbClr val="FF3300"/>
                </a:solidFill>
                <a:ea typeface="仿宋_GB2312" pitchFamily="49" charset="-122"/>
              </a:rPr>
              <a:t>V</a:t>
            </a:r>
            <a:endParaRPr lang="en-US" altLang="zh-CN" sz="3000">
              <a:ea typeface="仿宋_GB2312" pitchFamily="49" charset="-122"/>
            </a:endParaRPr>
          </a:p>
          <a:p>
            <a:pPr>
              <a:lnSpc>
                <a:spcPct val="105000"/>
              </a:lnSpc>
              <a:spcBef>
                <a:spcPct val="10000"/>
              </a:spcBef>
              <a:buClr>
                <a:srgbClr val="800080"/>
              </a:buClr>
              <a:buSzPct val="50000"/>
              <a:buFont typeface="Wingdings" panose="05000000000000000000" pitchFamily="2" charset="2"/>
              <a:buNone/>
            </a:pPr>
            <a:r>
              <a:rPr lang="en-US" altLang="zh-CN" sz="3000" b="1">
                <a:ea typeface="仿宋_GB2312" pitchFamily="49" charset="-122"/>
              </a:rPr>
              <a:t> 	    </a:t>
            </a:r>
            <a:r>
              <a:rPr lang="zh-CN" altLang="en-US" sz="3000" b="1">
                <a:solidFill>
                  <a:srgbClr val="FF3300"/>
                </a:solidFill>
                <a:ea typeface="仿宋_GB2312" pitchFamily="49" charset="-122"/>
              </a:rPr>
              <a:t>遍历根的左子树</a:t>
            </a:r>
            <a:r>
              <a:rPr lang="zh-CN" altLang="en-US" sz="3000" b="1">
                <a:solidFill>
                  <a:srgbClr val="000099"/>
                </a:solidFill>
                <a:ea typeface="仿宋_GB2312" pitchFamily="49" charset="-122"/>
              </a:rPr>
              <a:t>记作</a:t>
            </a:r>
            <a:r>
              <a:rPr lang="zh-CN" altLang="en-US" sz="3000" b="1">
                <a:ea typeface="仿宋_GB2312" pitchFamily="49" charset="-122"/>
              </a:rPr>
              <a:t> </a:t>
            </a:r>
            <a:r>
              <a:rPr lang="en-US" altLang="zh-CN" sz="3000">
                <a:solidFill>
                  <a:srgbClr val="FF3300"/>
                </a:solidFill>
                <a:ea typeface="仿宋_GB2312" pitchFamily="49" charset="-122"/>
              </a:rPr>
              <a:t>L</a:t>
            </a:r>
            <a:endParaRPr lang="en-US" altLang="zh-CN" sz="3000">
              <a:ea typeface="仿宋_GB2312" pitchFamily="49" charset="-122"/>
            </a:endParaRPr>
          </a:p>
          <a:p>
            <a:pPr>
              <a:lnSpc>
                <a:spcPct val="105000"/>
              </a:lnSpc>
              <a:spcBef>
                <a:spcPct val="10000"/>
              </a:spcBef>
              <a:buClr>
                <a:srgbClr val="800080"/>
              </a:buClr>
              <a:buSzPct val="50000"/>
              <a:buFont typeface="Wingdings" panose="05000000000000000000" pitchFamily="2" charset="2"/>
              <a:buNone/>
            </a:pPr>
            <a:r>
              <a:rPr lang="en-US" altLang="zh-CN" sz="3000" b="1">
                <a:ea typeface="仿宋_GB2312" pitchFamily="49" charset="-122"/>
              </a:rPr>
              <a:t>       </a:t>
            </a:r>
            <a:r>
              <a:rPr lang="zh-CN" altLang="en-US" sz="3000" b="1">
                <a:solidFill>
                  <a:srgbClr val="FF3300"/>
                </a:solidFill>
                <a:ea typeface="仿宋_GB2312" pitchFamily="49" charset="-122"/>
              </a:rPr>
              <a:t>遍历根的右子树</a:t>
            </a:r>
            <a:r>
              <a:rPr lang="zh-CN" altLang="en-US" sz="3000" b="1">
                <a:solidFill>
                  <a:srgbClr val="000099"/>
                </a:solidFill>
                <a:ea typeface="仿宋_GB2312" pitchFamily="49" charset="-122"/>
              </a:rPr>
              <a:t>记作</a:t>
            </a:r>
            <a:r>
              <a:rPr lang="zh-CN" altLang="en-US" sz="3000" b="1">
                <a:ea typeface="仿宋_GB2312" pitchFamily="49" charset="-122"/>
              </a:rPr>
              <a:t> </a:t>
            </a:r>
            <a:r>
              <a:rPr lang="en-US" altLang="zh-CN" sz="3000">
                <a:solidFill>
                  <a:srgbClr val="FF3300"/>
                </a:solidFill>
                <a:ea typeface="仿宋_GB2312" pitchFamily="49" charset="-122"/>
              </a:rPr>
              <a:t>R</a:t>
            </a:r>
            <a:endParaRPr lang="en-US" altLang="zh-CN" sz="3000">
              <a:ea typeface="仿宋_GB2312" pitchFamily="49" charset="-122"/>
            </a:endParaRPr>
          </a:p>
          <a:p>
            <a:pPr>
              <a:lnSpc>
                <a:spcPct val="105000"/>
              </a:lnSpc>
              <a:spcBef>
                <a:spcPct val="10000"/>
              </a:spcBef>
              <a:buClr>
                <a:srgbClr val="800080"/>
              </a:buClr>
              <a:buSzPct val="50000"/>
            </a:pPr>
            <a:r>
              <a:rPr lang="zh-CN" altLang="en-US" sz="3000" b="1">
                <a:solidFill>
                  <a:srgbClr val="000099"/>
                </a:solidFill>
                <a:ea typeface="仿宋_GB2312" pitchFamily="49" charset="-122"/>
              </a:rPr>
              <a:t>则可能的遍历次序有</a:t>
            </a:r>
            <a:endParaRPr lang="zh-CN" altLang="en-US" sz="3000" b="1">
              <a:ea typeface="仿宋_GB2312" pitchFamily="49" charset="-122"/>
            </a:endParaRPr>
          </a:p>
          <a:p>
            <a:pPr>
              <a:lnSpc>
                <a:spcPct val="105000"/>
              </a:lnSpc>
              <a:spcBef>
                <a:spcPct val="10000"/>
              </a:spcBef>
              <a:buClr>
                <a:srgbClr val="800080"/>
              </a:buClr>
              <a:buSzPct val="50000"/>
              <a:buFont typeface="Wingdings" panose="05000000000000000000" pitchFamily="2" charset="2"/>
              <a:buNone/>
            </a:pPr>
            <a:r>
              <a:rPr lang="zh-CN" altLang="en-US" sz="3000" b="1">
                <a:ea typeface="仿宋_GB2312" pitchFamily="49" charset="-122"/>
              </a:rPr>
              <a:t>       </a:t>
            </a:r>
            <a:r>
              <a:rPr lang="zh-CN" altLang="en-US" sz="3000" b="1">
                <a:solidFill>
                  <a:srgbClr val="008000"/>
                </a:solidFill>
                <a:ea typeface="仿宋_GB2312" pitchFamily="49" charset="-122"/>
              </a:rPr>
              <a:t>前序   </a:t>
            </a:r>
            <a:r>
              <a:rPr lang="en-US" altLang="zh-CN" sz="3000">
                <a:solidFill>
                  <a:schemeClr val="tx2"/>
                </a:solidFill>
                <a:ea typeface="仿宋_GB2312" pitchFamily="49" charset="-122"/>
              </a:rPr>
              <a:t>VLR</a:t>
            </a:r>
            <a:r>
              <a:rPr lang="en-US" altLang="zh-CN" sz="3000" b="1">
                <a:solidFill>
                  <a:srgbClr val="008000"/>
                </a:solidFill>
                <a:ea typeface="仿宋_GB2312" pitchFamily="49" charset="-122"/>
              </a:rPr>
              <a:t>     </a:t>
            </a:r>
            <a:r>
              <a:rPr lang="zh-CN" altLang="en-US" sz="3000" b="1">
                <a:solidFill>
                  <a:srgbClr val="008000"/>
                </a:solidFill>
                <a:ea typeface="仿宋_GB2312" pitchFamily="49" charset="-122"/>
              </a:rPr>
              <a:t>镜像     </a:t>
            </a:r>
            <a:r>
              <a:rPr lang="en-US" altLang="zh-CN" sz="3000">
                <a:solidFill>
                  <a:schemeClr val="tx2"/>
                </a:solidFill>
                <a:ea typeface="仿宋_GB2312" pitchFamily="49" charset="-122"/>
              </a:rPr>
              <a:t>VRL</a:t>
            </a:r>
          </a:p>
          <a:p>
            <a:pPr>
              <a:lnSpc>
                <a:spcPct val="105000"/>
              </a:lnSpc>
              <a:spcBef>
                <a:spcPct val="10000"/>
              </a:spcBef>
              <a:buClr>
                <a:srgbClr val="800080"/>
              </a:buClr>
              <a:buSzPct val="50000"/>
              <a:buFont typeface="Wingdings" panose="05000000000000000000" pitchFamily="2" charset="2"/>
              <a:buNone/>
            </a:pPr>
            <a:r>
              <a:rPr lang="en-US" altLang="zh-CN" sz="3000" b="1">
                <a:solidFill>
                  <a:srgbClr val="008000"/>
                </a:solidFill>
                <a:ea typeface="仿宋_GB2312" pitchFamily="49" charset="-122"/>
              </a:rPr>
              <a:t>       </a:t>
            </a:r>
            <a:r>
              <a:rPr lang="zh-CN" altLang="en-US" sz="3000" b="1">
                <a:solidFill>
                  <a:srgbClr val="008000"/>
                </a:solidFill>
                <a:ea typeface="仿宋_GB2312" pitchFamily="49" charset="-122"/>
              </a:rPr>
              <a:t>中序  </a:t>
            </a:r>
            <a:r>
              <a:rPr lang="zh-CN" altLang="en-US" sz="3000">
                <a:solidFill>
                  <a:schemeClr val="tx2"/>
                </a:solidFill>
                <a:ea typeface="仿宋_GB2312" pitchFamily="49" charset="-122"/>
              </a:rPr>
              <a:t> </a:t>
            </a:r>
            <a:r>
              <a:rPr lang="en-US" altLang="zh-CN" sz="3000">
                <a:solidFill>
                  <a:schemeClr val="tx2"/>
                </a:solidFill>
                <a:ea typeface="仿宋_GB2312" pitchFamily="49" charset="-122"/>
              </a:rPr>
              <a:t>LVR</a:t>
            </a:r>
            <a:r>
              <a:rPr lang="en-US" altLang="zh-CN" sz="3000" b="1">
                <a:solidFill>
                  <a:srgbClr val="008000"/>
                </a:solidFill>
                <a:ea typeface="仿宋_GB2312" pitchFamily="49" charset="-122"/>
              </a:rPr>
              <a:t>     </a:t>
            </a:r>
            <a:r>
              <a:rPr lang="zh-CN" altLang="en-US" sz="3000" b="1">
                <a:solidFill>
                  <a:srgbClr val="008000"/>
                </a:solidFill>
                <a:ea typeface="仿宋_GB2312" pitchFamily="49" charset="-122"/>
              </a:rPr>
              <a:t>镜像     </a:t>
            </a:r>
            <a:r>
              <a:rPr lang="en-US" altLang="zh-CN" sz="3000">
                <a:solidFill>
                  <a:schemeClr val="tx2"/>
                </a:solidFill>
                <a:ea typeface="仿宋_GB2312" pitchFamily="49" charset="-122"/>
              </a:rPr>
              <a:t>RVL</a:t>
            </a:r>
          </a:p>
          <a:p>
            <a:pPr>
              <a:lnSpc>
                <a:spcPct val="105000"/>
              </a:lnSpc>
              <a:spcBef>
                <a:spcPct val="10000"/>
              </a:spcBef>
              <a:buClr>
                <a:srgbClr val="800080"/>
              </a:buClr>
              <a:buSzPct val="50000"/>
              <a:buFont typeface="Wingdings" panose="05000000000000000000" pitchFamily="2" charset="2"/>
              <a:buNone/>
            </a:pPr>
            <a:r>
              <a:rPr lang="en-US" altLang="zh-CN" sz="3000" b="1">
                <a:solidFill>
                  <a:srgbClr val="008000"/>
                </a:solidFill>
                <a:ea typeface="仿宋_GB2312" pitchFamily="49" charset="-122"/>
              </a:rPr>
              <a:t>       </a:t>
            </a:r>
            <a:r>
              <a:rPr lang="zh-CN" altLang="en-US" sz="3000" b="1">
                <a:solidFill>
                  <a:srgbClr val="008000"/>
                </a:solidFill>
                <a:ea typeface="仿宋_GB2312" pitchFamily="49" charset="-122"/>
              </a:rPr>
              <a:t>后序   </a:t>
            </a:r>
            <a:r>
              <a:rPr lang="en-US" altLang="zh-CN" sz="3000">
                <a:solidFill>
                  <a:schemeClr val="tx2"/>
                </a:solidFill>
                <a:ea typeface="仿宋_GB2312" pitchFamily="49" charset="-122"/>
              </a:rPr>
              <a:t>LRV</a:t>
            </a:r>
            <a:r>
              <a:rPr lang="en-US" altLang="zh-CN" sz="3000" b="1">
                <a:solidFill>
                  <a:srgbClr val="008000"/>
                </a:solidFill>
                <a:ea typeface="仿宋_GB2312" pitchFamily="49" charset="-122"/>
              </a:rPr>
              <a:t>     </a:t>
            </a:r>
            <a:r>
              <a:rPr lang="zh-CN" altLang="en-US" sz="3000" b="1">
                <a:solidFill>
                  <a:srgbClr val="008000"/>
                </a:solidFill>
                <a:ea typeface="仿宋_GB2312" pitchFamily="49" charset="-122"/>
              </a:rPr>
              <a:t>镜像     </a:t>
            </a:r>
            <a:r>
              <a:rPr lang="en-US" altLang="zh-CN" sz="3000">
                <a:solidFill>
                  <a:schemeClr val="tx2"/>
                </a:solidFill>
                <a:ea typeface="仿宋_GB2312" pitchFamily="49" charset="-122"/>
              </a:rPr>
              <a:t>RLV</a:t>
            </a:r>
          </a:p>
        </p:txBody>
      </p:sp>
    </p:spTree>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4">
            <a:extLst>
              <a:ext uri="{FF2B5EF4-FFF2-40B4-BE49-F238E27FC236}">
                <a16:creationId xmlns:a16="http://schemas.microsoft.com/office/drawing/2014/main" id="{87D24715-8E77-468A-91A8-6BD56E910402}"/>
              </a:ext>
            </a:extLst>
          </p:cNvPr>
          <p:cNvSpPr>
            <a:spLocks noGrp="1"/>
          </p:cNvSpPr>
          <p:nvPr>
            <p:ph type="sldNum" sz="quarter" idx="11"/>
          </p:nvPr>
        </p:nvSpPr>
        <p:spPr/>
        <p:txBody>
          <a:bodyPr/>
          <a:lstStyle/>
          <a:p>
            <a:fld id="{8D8E7E6C-1E48-43B3-8CBF-9E83F60E9A04}" type="slidenum">
              <a:rPr lang="en-US" altLang="zh-CN"/>
              <a:pPr/>
              <a:t>41</a:t>
            </a:fld>
            <a:endParaRPr lang="en-US" altLang="zh-CN"/>
          </a:p>
        </p:txBody>
      </p:sp>
      <p:sp>
        <p:nvSpPr>
          <p:cNvPr id="156674" name="Line 2">
            <a:extLst>
              <a:ext uri="{FF2B5EF4-FFF2-40B4-BE49-F238E27FC236}">
                <a16:creationId xmlns:a16="http://schemas.microsoft.com/office/drawing/2014/main" id="{6048E901-E980-464B-A62B-5B0CF1988841}"/>
              </a:ext>
            </a:extLst>
          </p:cNvPr>
          <p:cNvSpPr>
            <a:spLocks noChangeShapeType="1"/>
          </p:cNvSpPr>
          <p:nvPr/>
        </p:nvSpPr>
        <p:spPr bwMode="auto">
          <a:xfrm>
            <a:off x="7086600" y="5029200"/>
            <a:ext cx="3810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675" name="Line 3">
            <a:extLst>
              <a:ext uri="{FF2B5EF4-FFF2-40B4-BE49-F238E27FC236}">
                <a16:creationId xmlns:a16="http://schemas.microsoft.com/office/drawing/2014/main" id="{A9104B8F-5941-4ED7-B56A-D37FFDFDD0DE}"/>
              </a:ext>
            </a:extLst>
          </p:cNvPr>
          <p:cNvSpPr>
            <a:spLocks noChangeShapeType="1"/>
          </p:cNvSpPr>
          <p:nvPr/>
        </p:nvSpPr>
        <p:spPr bwMode="auto">
          <a:xfrm>
            <a:off x="7924800" y="3200400"/>
            <a:ext cx="3048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676" name="Line 4">
            <a:extLst>
              <a:ext uri="{FF2B5EF4-FFF2-40B4-BE49-F238E27FC236}">
                <a16:creationId xmlns:a16="http://schemas.microsoft.com/office/drawing/2014/main" id="{1CC5427A-6543-4C73-B40D-C19D25994AFC}"/>
              </a:ext>
            </a:extLst>
          </p:cNvPr>
          <p:cNvSpPr>
            <a:spLocks noChangeShapeType="1"/>
          </p:cNvSpPr>
          <p:nvPr/>
        </p:nvSpPr>
        <p:spPr bwMode="auto">
          <a:xfrm>
            <a:off x="6172200" y="3200400"/>
            <a:ext cx="3810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677" name="Line 5">
            <a:extLst>
              <a:ext uri="{FF2B5EF4-FFF2-40B4-BE49-F238E27FC236}">
                <a16:creationId xmlns:a16="http://schemas.microsoft.com/office/drawing/2014/main" id="{01909DB7-DC66-4379-8089-52BEECA1D40E}"/>
              </a:ext>
            </a:extLst>
          </p:cNvPr>
          <p:cNvSpPr>
            <a:spLocks noChangeShapeType="1"/>
          </p:cNvSpPr>
          <p:nvPr/>
        </p:nvSpPr>
        <p:spPr bwMode="auto">
          <a:xfrm>
            <a:off x="6629400" y="4114800"/>
            <a:ext cx="3810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678" name="Line 6">
            <a:extLst>
              <a:ext uri="{FF2B5EF4-FFF2-40B4-BE49-F238E27FC236}">
                <a16:creationId xmlns:a16="http://schemas.microsoft.com/office/drawing/2014/main" id="{1018D1BF-DAE2-4DDD-8792-59F9EDC4E922}"/>
              </a:ext>
            </a:extLst>
          </p:cNvPr>
          <p:cNvSpPr>
            <a:spLocks noChangeShapeType="1"/>
          </p:cNvSpPr>
          <p:nvPr/>
        </p:nvSpPr>
        <p:spPr bwMode="auto">
          <a:xfrm flipH="1">
            <a:off x="7391400" y="3200400"/>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679" name="Line 7">
            <a:extLst>
              <a:ext uri="{FF2B5EF4-FFF2-40B4-BE49-F238E27FC236}">
                <a16:creationId xmlns:a16="http://schemas.microsoft.com/office/drawing/2014/main" id="{83546DF0-95B9-4A63-9149-E39F07AAF848}"/>
              </a:ext>
            </a:extLst>
          </p:cNvPr>
          <p:cNvSpPr>
            <a:spLocks noChangeShapeType="1"/>
          </p:cNvSpPr>
          <p:nvPr/>
        </p:nvSpPr>
        <p:spPr bwMode="auto">
          <a:xfrm flipH="1">
            <a:off x="6629400" y="5029200"/>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680" name="Line 8">
            <a:extLst>
              <a:ext uri="{FF2B5EF4-FFF2-40B4-BE49-F238E27FC236}">
                <a16:creationId xmlns:a16="http://schemas.microsoft.com/office/drawing/2014/main" id="{389466D7-DAF3-436E-BC2A-7C6FA096C3C1}"/>
              </a:ext>
            </a:extLst>
          </p:cNvPr>
          <p:cNvSpPr>
            <a:spLocks noChangeShapeType="1"/>
          </p:cNvSpPr>
          <p:nvPr/>
        </p:nvSpPr>
        <p:spPr bwMode="auto">
          <a:xfrm flipH="1">
            <a:off x="6248400" y="4114800"/>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681" name="Line 9">
            <a:extLst>
              <a:ext uri="{FF2B5EF4-FFF2-40B4-BE49-F238E27FC236}">
                <a16:creationId xmlns:a16="http://schemas.microsoft.com/office/drawing/2014/main" id="{13CF0CE9-A0E6-41CE-9F90-150B39CDBF32}"/>
              </a:ext>
            </a:extLst>
          </p:cNvPr>
          <p:cNvSpPr>
            <a:spLocks noChangeShapeType="1"/>
          </p:cNvSpPr>
          <p:nvPr/>
        </p:nvSpPr>
        <p:spPr bwMode="auto">
          <a:xfrm flipH="1">
            <a:off x="5715000" y="3276600"/>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682" name="Line 10">
            <a:extLst>
              <a:ext uri="{FF2B5EF4-FFF2-40B4-BE49-F238E27FC236}">
                <a16:creationId xmlns:a16="http://schemas.microsoft.com/office/drawing/2014/main" id="{41FF1F8D-D88D-4CB5-816E-A27A671648C6}"/>
              </a:ext>
            </a:extLst>
          </p:cNvPr>
          <p:cNvSpPr>
            <a:spLocks noChangeShapeType="1"/>
          </p:cNvSpPr>
          <p:nvPr/>
        </p:nvSpPr>
        <p:spPr bwMode="auto">
          <a:xfrm>
            <a:off x="7010400" y="2362200"/>
            <a:ext cx="685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683" name="Line 11">
            <a:extLst>
              <a:ext uri="{FF2B5EF4-FFF2-40B4-BE49-F238E27FC236}">
                <a16:creationId xmlns:a16="http://schemas.microsoft.com/office/drawing/2014/main" id="{25A91D82-6373-4429-80F0-E1EE3A9AA485}"/>
              </a:ext>
            </a:extLst>
          </p:cNvPr>
          <p:cNvSpPr>
            <a:spLocks noChangeShapeType="1"/>
          </p:cNvSpPr>
          <p:nvPr/>
        </p:nvSpPr>
        <p:spPr bwMode="auto">
          <a:xfrm flipH="1">
            <a:off x="6248400" y="2362200"/>
            <a:ext cx="6096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684" name="Rectangle 12">
            <a:extLst>
              <a:ext uri="{FF2B5EF4-FFF2-40B4-BE49-F238E27FC236}">
                <a16:creationId xmlns:a16="http://schemas.microsoft.com/office/drawing/2014/main" id="{25F81C7D-8847-4D53-A7E7-B8012527DCB2}"/>
              </a:ext>
            </a:extLst>
          </p:cNvPr>
          <p:cNvSpPr>
            <a:spLocks noGrp="1" noChangeArrowheads="1"/>
          </p:cNvSpPr>
          <p:nvPr>
            <p:ph type="body" idx="1"/>
          </p:nvPr>
        </p:nvSpPr>
        <p:spPr>
          <a:xfrm>
            <a:off x="661988" y="1460500"/>
            <a:ext cx="5638800" cy="5029200"/>
          </a:xfrm>
        </p:spPr>
        <p:txBody>
          <a:bodyPr/>
          <a:lstStyle/>
          <a:p>
            <a:pPr>
              <a:buFont typeface="Wingdings" panose="05000000000000000000" pitchFamily="2" charset="2"/>
              <a:buNone/>
            </a:pPr>
            <a:r>
              <a:rPr lang="zh-CN" altLang="en-US" sz="3000" b="1">
                <a:solidFill>
                  <a:schemeClr val="tx2"/>
                </a:solidFill>
                <a:ea typeface="仿宋_GB2312" pitchFamily="49" charset="-122"/>
              </a:rPr>
              <a:t>中序遍历二叉树算法的框架是：</a:t>
            </a:r>
            <a:endParaRPr lang="zh-CN" altLang="en-US" sz="3000" b="1">
              <a:ea typeface="仿宋_GB2312" pitchFamily="49" charset="-122"/>
            </a:endParaRPr>
          </a:p>
          <a:p>
            <a:pPr>
              <a:buClr>
                <a:srgbClr val="009900"/>
              </a:buClr>
              <a:buSzPct val="50000"/>
            </a:pPr>
            <a:r>
              <a:rPr lang="zh-CN" altLang="en-US" sz="3000" b="1">
                <a:solidFill>
                  <a:srgbClr val="000099"/>
                </a:solidFill>
                <a:ea typeface="仿宋_GB2312" pitchFamily="49" charset="-122"/>
              </a:rPr>
              <a:t>若二叉树为空，则空操作；</a:t>
            </a:r>
          </a:p>
          <a:p>
            <a:pPr>
              <a:buClr>
                <a:srgbClr val="009900"/>
              </a:buClr>
              <a:buSzPct val="50000"/>
            </a:pPr>
            <a:r>
              <a:rPr lang="zh-CN" altLang="en-US" sz="3000" b="1">
                <a:solidFill>
                  <a:srgbClr val="000099"/>
                </a:solidFill>
                <a:ea typeface="仿宋_GB2312" pitchFamily="49" charset="-122"/>
              </a:rPr>
              <a:t>否则</a:t>
            </a:r>
          </a:p>
          <a:p>
            <a:pPr lvl="1">
              <a:buClr>
                <a:srgbClr val="FF6600"/>
              </a:buClr>
              <a:buSzPct val="50000"/>
              <a:buFont typeface="Wingdings" panose="05000000000000000000" pitchFamily="2" charset="2"/>
              <a:buChar char="u"/>
            </a:pPr>
            <a:r>
              <a:rPr lang="zh-CN" altLang="en-US" sz="3000" b="1">
                <a:solidFill>
                  <a:srgbClr val="000099"/>
                </a:solidFill>
                <a:ea typeface="仿宋_GB2312" pitchFamily="49" charset="-122"/>
              </a:rPr>
              <a:t>中序遍历左子树 </a:t>
            </a:r>
            <a:r>
              <a:rPr lang="en-US" altLang="zh-CN" sz="3000" b="1">
                <a:solidFill>
                  <a:srgbClr val="000099"/>
                </a:solidFill>
                <a:ea typeface="仿宋_GB2312" pitchFamily="49" charset="-122"/>
              </a:rPr>
              <a:t>(L)</a:t>
            </a:r>
            <a:r>
              <a:rPr lang="zh-CN" altLang="en-US" sz="3000" b="1">
                <a:solidFill>
                  <a:srgbClr val="000099"/>
                </a:solidFill>
                <a:ea typeface="仿宋_GB2312" pitchFamily="49" charset="-122"/>
              </a:rPr>
              <a:t>；</a:t>
            </a:r>
          </a:p>
          <a:p>
            <a:pPr lvl="1">
              <a:buClr>
                <a:srgbClr val="FF6600"/>
              </a:buClr>
              <a:buSzPct val="50000"/>
              <a:buFont typeface="Wingdings" panose="05000000000000000000" pitchFamily="2" charset="2"/>
              <a:buChar char="u"/>
            </a:pPr>
            <a:r>
              <a:rPr lang="zh-CN" altLang="en-US" sz="3000" b="1">
                <a:solidFill>
                  <a:srgbClr val="000099"/>
                </a:solidFill>
                <a:ea typeface="仿宋_GB2312" pitchFamily="49" charset="-122"/>
              </a:rPr>
              <a:t>访问根结点 </a:t>
            </a:r>
            <a:r>
              <a:rPr lang="en-US" altLang="zh-CN" sz="3000" b="1">
                <a:solidFill>
                  <a:srgbClr val="000099"/>
                </a:solidFill>
                <a:ea typeface="仿宋_GB2312" pitchFamily="49" charset="-122"/>
              </a:rPr>
              <a:t>(V)</a:t>
            </a:r>
            <a:r>
              <a:rPr lang="zh-CN" altLang="en-US" sz="3000" b="1">
                <a:solidFill>
                  <a:srgbClr val="000099"/>
                </a:solidFill>
                <a:ea typeface="仿宋_GB2312" pitchFamily="49" charset="-122"/>
              </a:rPr>
              <a:t>；</a:t>
            </a:r>
          </a:p>
          <a:p>
            <a:pPr lvl="1">
              <a:buClr>
                <a:srgbClr val="FF6600"/>
              </a:buClr>
              <a:buSzPct val="50000"/>
              <a:buFont typeface="Wingdings" panose="05000000000000000000" pitchFamily="2" charset="2"/>
              <a:buChar char="u"/>
            </a:pPr>
            <a:r>
              <a:rPr lang="zh-CN" altLang="en-US" sz="3000" b="1">
                <a:solidFill>
                  <a:srgbClr val="000099"/>
                </a:solidFill>
                <a:ea typeface="仿宋_GB2312" pitchFamily="49" charset="-122"/>
              </a:rPr>
              <a:t>中序遍历右子树 </a:t>
            </a:r>
            <a:r>
              <a:rPr lang="en-US" altLang="zh-CN" sz="3000" b="1">
                <a:solidFill>
                  <a:srgbClr val="000099"/>
                </a:solidFill>
                <a:ea typeface="仿宋_GB2312" pitchFamily="49" charset="-122"/>
              </a:rPr>
              <a:t>(R)</a:t>
            </a:r>
            <a:r>
              <a:rPr lang="zh-CN" altLang="en-US" sz="3000" b="1">
                <a:solidFill>
                  <a:schemeClr val="accent2"/>
                </a:solidFill>
                <a:ea typeface="仿宋_GB2312" pitchFamily="49" charset="-122"/>
              </a:rPr>
              <a:t>。</a:t>
            </a:r>
          </a:p>
          <a:p>
            <a:pPr lvl="1"/>
            <a:endParaRPr lang="zh-CN" altLang="en-US" sz="800" b="1">
              <a:solidFill>
                <a:schemeClr val="accent2"/>
              </a:solidFill>
              <a:effectLst>
                <a:outerShdw blurRad="38100" dist="38100" dir="2700000" algn="tl">
                  <a:srgbClr val="C0C0C0"/>
                </a:outerShdw>
              </a:effectLst>
              <a:ea typeface="仿宋_GB2312" pitchFamily="49" charset="-122"/>
            </a:endParaRPr>
          </a:p>
          <a:p>
            <a:pPr lvl="1">
              <a:buFont typeface="Wingdings" panose="05000000000000000000" pitchFamily="2" charset="2"/>
              <a:buNone/>
            </a:pPr>
            <a:r>
              <a:rPr lang="zh-CN" altLang="en-US" sz="3000" b="1">
                <a:solidFill>
                  <a:schemeClr val="tx2"/>
                </a:solidFill>
                <a:latin typeface="Times New Roman" panose="02020603050405020304" pitchFamily="18" charset="0"/>
                <a:ea typeface="仿宋_GB2312" pitchFamily="49" charset="-122"/>
              </a:rPr>
              <a:t>遍历结果</a:t>
            </a:r>
            <a:endParaRPr lang="zh-CN" altLang="en-US" sz="3000" b="1">
              <a:latin typeface="Times New Roman" panose="02020603050405020304" pitchFamily="18" charset="0"/>
              <a:ea typeface="仿宋_GB2312" pitchFamily="49" charset="-122"/>
            </a:endParaRPr>
          </a:p>
          <a:p>
            <a:pPr lvl="1">
              <a:buFont typeface="Wingdings" panose="05000000000000000000" pitchFamily="2" charset="2"/>
              <a:buNone/>
            </a:pPr>
            <a:r>
              <a:rPr lang="en-US" altLang="en-US" sz="3000" b="1">
                <a:latin typeface="Times New Roman" panose="02020603050405020304" pitchFamily="18" charset="0"/>
                <a:ea typeface="仿宋_GB2312" pitchFamily="49" charset="-122"/>
              </a:rPr>
              <a:t>  </a:t>
            </a:r>
            <a:r>
              <a:rPr lang="en-US" altLang="zh-CN" sz="3200" b="1" i="1">
                <a:latin typeface="Times New Roman" panose="02020603050405020304" pitchFamily="18" charset="0"/>
                <a:ea typeface="仿宋_GB2312" pitchFamily="49" charset="-122"/>
              </a:rPr>
              <a:t>a</a:t>
            </a:r>
            <a:r>
              <a:rPr lang="en-US" altLang="zh-CN" sz="3200" b="1">
                <a:latin typeface="Times New Roman" panose="02020603050405020304" pitchFamily="18" charset="0"/>
                <a:ea typeface="仿宋_GB2312" pitchFamily="49" charset="-122"/>
              </a:rPr>
              <a:t> + </a:t>
            </a:r>
            <a:r>
              <a:rPr lang="en-US" altLang="zh-CN" sz="3200" b="1" i="1">
                <a:latin typeface="Times New Roman" panose="02020603050405020304" pitchFamily="18" charset="0"/>
                <a:ea typeface="仿宋_GB2312" pitchFamily="49" charset="-122"/>
              </a:rPr>
              <a:t>b</a:t>
            </a:r>
            <a:r>
              <a:rPr lang="en-US" altLang="zh-CN" sz="3200" b="1">
                <a:latin typeface="Times New Roman" panose="02020603050405020304" pitchFamily="18" charset="0"/>
                <a:ea typeface="仿宋_GB2312" pitchFamily="49" charset="-122"/>
              </a:rPr>
              <a:t> * </a:t>
            </a:r>
            <a:r>
              <a:rPr lang="en-US" altLang="zh-CN" sz="3200" b="1" i="1">
                <a:latin typeface="Times New Roman" panose="02020603050405020304" pitchFamily="18" charset="0"/>
                <a:ea typeface="仿宋_GB2312" pitchFamily="49" charset="-122"/>
              </a:rPr>
              <a:t>c</a:t>
            </a:r>
            <a:r>
              <a:rPr lang="en-US" altLang="zh-CN" sz="3200" b="1">
                <a:latin typeface="Times New Roman" panose="02020603050405020304" pitchFamily="18" charset="0"/>
                <a:ea typeface="仿宋_GB2312" pitchFamily="49" charset="-122"/>
              </a:rPr>
              <a:t> </a:t>
            </a:r>
            <a:r>
              <a:rPr lang="en-US" altLang="zh-CN" sz="3200" b="1">
                <a:latin typeface="Courier New" panose="02070309020205020404" pitchFamily="49" charset="0"/>
                <a:ea typeface="仿宋_GB2312" pitchFamily="49" charset="-122"/>
              </a:rPr>
              <a:t>-</a:t>
            </a:r>
            <a:r>
              <a:rPr lang="en-US" altLang="zh-CN" sz="3200" b="1">
                <a:latin typeface="Times New Roman" panose="02020603050405020304" pitchFamily="18" charset="0"/>
                <a:ea typeface="仿宋_GB2312" pitchFamily="49" charset="-122"/>
              </a:rPr>
              <a:t> </a:t>
            </a:r>
            <a:r>
              <a:rPr lang="en-US" altLang="zh-CN" sz="3200" b="1" i="1">
                <a:latin typeface="Times New Roman" panose="02020603050405020304" pitchFamily="18" charset="0"/>
                <a:ea typeface="仿宋_GB2312" pitchFamily="49" charset="-122"/>
              </a:rPr>
              <a:t>d</a:t>
            </a:r>
            <a:r>
              <a:rPr lang="en-US" altLang="zh-CN" sz="3200" b="1">
                <a:latin typeface="Times New Roman" panose="02020603050405020304" pitchFamily="18" charset="0"/>
                <a:ea typeface="仿宋_GB2312" pitchFamily="49" charset="-122"/>
              </a:rPr>
              <a:t> </a:t>
            </a:r>
            <a:r>
              <a:rPr lang="en-US" altLang="zh-CN" sz="3200" b="1">
                <a:latin typeface="Courier New" panose="02070309020205020404" pitchFamily="49" charset="0"/>
                <a:ea typeface="仿宋_GB2312" pitchFamily="49" charset="-122"/>
              </a:rPr>
              <a:t>-</a:t>
            </a:r>
            <a:r>
              <a:rPr lang="en-US" altLang="zh-CN" sz="3200" b="1">
                <a:latin typeface="Times New Roman" panose="02020603050405020304" pitchFamily="18" charset="0"/>
                <a:ea typeface="仿宋_GB2312" pitchFamily="49" charset="-122"/>
              </a:rPr>
              <a:t> </a:t>
            </a:r>
            <a:r>
              <a:rPr lang="en-US" altLang="zh-CN" sz="3200" b="1" i="1">
                <a:latin typeface="Times New Roman" panose="02020603050405020304" pitchFamily="18" charset="0"/>
                <a:ea typeface="仿宋_GB2312" pitchFamily="49" charset="-122"/>
              </a:rPr>
              <a:t>e</a:t>
            </a:r>
            <a:r>
              <a:rPr lang="en-US" altLang="zh-CN" sz="3200" b="1">
                <a:latin typeface="Times New Roman" panose="02020603050405020304" pitchFamily="18" charset="0"/>
                <a:ea typeface="仿宋_GB2312" pitchFamily="49" charset="-122"/>
              </a:rPr>
              <a:t> / </a:t>
            </a:r>
            <a:r>
              <a:rPr lang="en-US" altLang="zh-CN" sz="3200" b="1" i="1">
                <a:latin typeface="Times New Roman" panose="02020603050405020304" pitchFamily="18" charset="0"/>
                <a:ea typeface="仿宋_GB2312" pitchFamily="49" charset="-122"/>
              </a:rPr>
              <a:t>f</a:t>
            </a:r>
            <a:endParaRPr lang="en-US" altLang="zh-CN" sz="3200" b="1">
              <a:latin typeface="Times New Roman" panose="02020603050405020304" pitchFamily="18" charset="0"/>
              <a:ea typeface="仿宋_GB2312" pitchFamily="49" charset="-122"/>
            </a:endParaRPr>
          </a:p>
        </p:txBody>
      </p:sp>
      <p:sp>
        <p:nvSpPr>
          <p:cNvPr id="156685" name="Rectangle 13">
            <a:extLst>
              <a:ext uri="{FF2B5EF4-FFF2-40B4-BE49-F238E27FC236}">
                <a16:creationId xmlns:a16="http://schemas.microsoft.com/office/drawing/2014/main" id="{91AB3DEB-488A-4FE2-825A-8AD62BC61B0A}"/>
              </a:ext>
            </a:extLst>
          </p:cNvPr>
          <p:cNvSpPr>
            <a:spLocks noGrp="1" noChangeArrowheads="1"/>
          </p:cNvSpPr>
          <p:nvPr>
            <p:ph type="title"/>
          </p:nvPr>
        </p:nvSpPr>
        <p:spPr>
          <a:xfrm>
            <a:off x="1052513" y="523875"/>
            <a:ext cx="7156450" cy="960438"/>
          </a:xfrm>
        </p:spPr>
        <p:txBody>
          <a:bodyPr/>
          <a:lstStyle/>
          <a:p>
            <a:pPr algn="ctr"/>
            <a:r>
              <a:rPr lang="zh-CN" altLang="en-US" sz="4000" b="1">
                <a:solidFill>
                  <a:srgbClr val="CC3300"/>
                </a:solidFill>
                <a:latin typeface="华文新魏" panose="02010800040101010101" pitchFamily="2" charset="-122"/>
                <a:ea typeface="华文新魏" panose="02010800040101010101" pitchFamily="2" charset="-122"/>
              </a:rPr>
              <a:t>中序遍历 </a:t>
            </a:r>
            <a:r>
              <a:rPr lang="en-US" altLang="zh-CN" sz="4000" b="1">
                <a:solidFill>
                  <a:srgbClr val="CC3300"/>
                </a:solidFill>
                <a:latin typeface="华文新魏" panose="02010800040101010101" pitchFamily="2" charset="-122"/>
                <a:ea typeface="华文新魏" panose="02010800040101010101" pitchFamily="2" charset="-122"/>
              </a:rPr>
              <a:t>(Inorder Traversal)</a:t>
            </a:r>
            <a:endParaRPr lang="en-US" altLang="zh-CN" sz="4000">
              <a:latin typeface="华文新魏" panose="02010800040101010101" pitchFamily="2" charset="-122"/>
              <a:ea typeface="华文新魏" panose="02010800040101010101" pitchFamily="2" charset="-122"/>
            </a:endParaRPr>
          </a:p>
        </p:txBody>
      </p:sp>
      <p:sp>
        <p:nvSpPr>
          <p:cNvPr id="156686" name="Oval 14">
            <a:extLst>
              <a:ext uri="{FF2B5EF4-FFF2-40B4-BE49-F238E27FC236}">
                <a16:creationId xmlns:a16="http://schemas.microsoft.com/office/drawing/2014/main" id="{BFD5EC9F-A61D-41B5-BB0B-AB2D9411571F}"/>
              </a:ext>
            </a:extLst>
          </p:cNvPr>
          <p:cNvSpPr>
            <a:spLocks noChangeArrowheads="1"/>
          </p:cNvSpPr>
          <p:nvPr/>
        </p:nvSpPr>
        <p:spPr bwMode="auto">
          <a:xfrm>
            <a:off x="6705600" y="19812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687" name="Oval 15">
            <a:extLst>
              <a:ext uri="{FF2B5EF4-FFF2-40B4-BE49-F238E27FC236}">
                <a16:creationId xmlns:a16="http://schemas.microsoft.com/office/drawing/2014/main" id="{045C6665-9805-4C58-A748-872DA393FFFB}"/>
              </a:ext>
            </a:extLst>
          </p:cNvPr>
          <p:cNvSpPr>
            <a:spLocks noChangeArrowheads="1"/>
          </p:cNvSpPr>
          <p:nvPr/>
        </p:nvSpPr>
        <p:spPr bwMode="auto">
          <a:xfrm>
            <a:off x="5410200" y="37338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688" name="Oval 16">
            <a:extLst>
              <a:ext uri="{FF2B5EF4-FFF2-40B4-BE49-F238E27FC236}">
                <a16:creationId xmlns:a16="http://schemas.microsoft.com/office/drawing/2014/main" id="{6729F90A-46D3-4D2A-8499-6FC0DA463DD6}"/>
              </a:ext>
            </a:extLst>
          </p:cNvPr>
          <p:cNvSpPr>
            <a:spLocks noChangeArrowheads="1"/>
          </p:cNvSpPr>
          <p:nvPr/>
        </p:nvSpPr>
        <p:spPr bwMode="auto">
          <a:xfrm>
            <a:off x="6324600" y="37338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689" name="Oval 17">
            <a:extLst>
              <a:ext uri="{FF2B5EF4-FFF2-40B4-BE49-F238E27FC236}">
                <a16:creationId xmlns:a16="http://schemas.microsoft.com/office/drawing/2014/main" id="{A93F05F7-244C-4501-89ED-B6EDC3FB7D18}"/>
              </a:ext>
            </a:extLst>
          </p:cNvPr>
          <p:cNvSpPr>
            <a:spLocks noChangeArrowheads="1"/>
          </p:cNvSpPr>
          <p:nvPr/>
        </p:nvSpPr>
        <p:spPr bwMode="auto">
          <a:xfrm>
            <a:off x="7086600" y="37338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690" name="Oval 18">
            <a:extLst>
              <a:ext uri="{FF2B5EF4-FFF2-40B4-BE49-F238E27FC236}">
                <a16:creationId xmlns:a16="http://schemas.microsoft.com/office/drawing/2014/main" id="{C5772B51-3EDE-44E4-AF8A-7160FC25BD3D}"/>
              </a:ext>
            </a:extLst>
          </p:cNvPr>
          <p:cNvSpPr>
            <a:spLocks noChangeArrowheads="1"/>
          </p:cNvSpPr>
          <p:nvPr/>
        </p:nvSpPr>
        <p:spPr bwMode="auto">
          <a:xfrm>
            <a:off x="8001000" y="37338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691" name="Oval 19">
            <a:extLst>
              <a:ext uri="{FF2B5EF4-FFF2-40B4-BE49-F238E27FC236}">
                <a16:creationId xmlns:a16="http://schemas.microsoft.com/office/drawing/2014/main" id="{168A80ED-831C-4D9B-BE0F-F8FE824E7EE5}"/>
              </a:ext>
            </a:extLst>
          </p:cNvPr>
          <p:cNvSpPr>
            <a:spLocks noChangeArrowheads="1"/>
          </p:cNvSpPr>
          <p:nvPr/>
        </p:nvSpPr>
        <p:spPr bwMode="auto">
          <a:xfrm>
            <a:off x="5867400" y="28194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692" name="Oval 20">
            <a:extLst>
              <a:ext uri="{FF2B5EF4-FFF2-40B4-BE49-F238E27FC236}">
                <a16:creationId xmlns:a16="http://schemas.microsoft.com/office/drawing/2014/main" id="{B6F9A2FC-00DC-4BB4-A63E-F5EBA9CF884C}"/>
              </a:ext>
            </a:extLst>
          </p:cNvPr>
          <p:cNvSpPr>
            <a:spLocks noChangeArrowheads="1"/>
          </p:cNvSpPr>
          <p:nvPr/>
        </p:nvSpPr>
        <p:spPr bwMode="auto">
          <a:xfrm>
            <a:off x="7543800" y="28194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693" name="Oval 21">
            <a:extLst>
              <a:ext uri="{FF2B5EF4-FFF2-40B4-BE49-F238E27FC236}">
                <a16:creationId xmlns:a16="http://schemas.microsoft.com/office/drawing/2014/main" id="{5A0C346F-07B6-49EA-B8A1-C0F812D28859}"/>
              </a:ext>
            </a:extLst>
          </p:cNvPr>
          <p:cNvSpPr>
            <a:spLocks noChangeArrowheads="1"/>
          </p:cNvSpPr>
          <p:nvPr/>
        </p:nvSpPr>
        <p:spPr bwMode="auto">
          <a:xfrm>
            <a:off x="5867400" y="46482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694" name="Oval 22">
            <a:extLst>
              <a:ext uri="{FF2B5EF4-FFF2-40B4-BE49-F238E27FC236}">
                <a16:creationId xmlns:a16="http://schemas.microsoft.com/office/drawing/2014/main" id="{EE52EA26-F887-4858-9225-2A33FF6413C0}"/>
              </a:ext>
            </a:extLst>
          </p:cNvPr>
          <p:cNvSpPr>
            <a:spLocks noChangeArrowheads="1"/>
          </p:cNvSpPr>
          <p:nvPr/>
        </p:nvSpPr>
        <p:spPr bwMode="auto">
          <a:xfrm>
            <a:off x="6781800" y="46482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695" name="Oval 23">
            <a:extLst>
              <a:ext uri="{FF2B5EF4-FFF2-40B4-BE49-F238E27FC236}">
                <a16:creationId xmlns:a16="http://schemas.microsoft.com/office/drawing/2014/main" id="{1BF632C4-F37F-49C8-B619-0D116FBA5840}"/>
              </a:ext>
            </a:extLst>
          </p:cNvPr>
          <p:cNvSpPr>
            <a:spLocks noChangeArrowheads="1"/>
          </p:cNvSpPr>
          <p:nvPr/>
        </p:nvSpPr>
        <p:spPr bwMode="auto">
          <a:xfrm>
            <a:off x="6324600" y="54864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696" name="Oval 24">
            <a:extLst>
              <a:ext uri="{FF2B5EF4-FFF2-40B4-BE49-F238E27FC236}">
                <a16:creationId xmlns:a16="http://schemas.microsoft.com/office/drawing/2014/main" id="{EBC2014C-7E45-45A2-B2EE-13F59CCD6959}"/>
              </a:ext>
            </a:extLst>
          </p:cNvPr>
          <p:cNvSpPr>
            <a:spLocks noChangeArrowheads="1"/>
          </p:cNvSpPr>
          <p:nvPr/>
        </p:nvSpPr>
        <p:spPr bwMode="auto">
          <a:xfrm>
            <a:off x="7239000" y="54864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697" name="Text Box 25">
            <a:extLst>
              <a:ext uri="{FF2B5EF4-FFF2-40B4-BE49-F238E27FC236}">
                <a16:creationId xmlns:a16="http://schemas.microsoft.com/office/drawing/2014/main" id="{C3602EF7-9A4F-42FA-AA8C-1378C4A8628E}"/>
              </a:ext>
            </a:extLst>
          </p:cNvPr>
          <p:cNvSpPr txBox="1">
            <a:spLocks noChangeArrowheads="1"/>
          </p:cNvSpPr>
          <p:nvPr/>
        </p:nvSpPr>
        <p:spPr bwMode="auto">
          <a:xfrm>
            <a:off x="6750050" y="187325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2400" b="1">
              <a:latin typeface="Times New Roman" panose="02020603050405020304" pitchFamily="18" charset="0"/>
            </a:endParaRPr>
          </a:p>
        </p:txBody>
      </p:sp>
      <p:sp>
        <p:nvSpPr>
          <p:cNvPr id="156698" name="Text Box 26">
            <a:extLst>
              <a:ext uri="{FF2B5EF4-FFF2-40B4-BE49-F238E27FC236}">
                <a16:creationId xmlns:a16="http://schemas.microsoft.com/office/drawing/2014/main" id="{313C8F14-02A4-4940-A42E-1087A6F28BAB}"/>
              </a:ext>
            </a:extLst>
          </p:cNvPr>
          <p:cNvSpPr txBox="1">
            <a:spLocks noChangeArrowheads="1"/>
          </p:cNvSpPr>
          <p:nvPr/>
        </p:nvSpPr>
        <p:spPr bwMode="auto">
          <a:xfrm>
            <a:off x="6826250" y="457200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2400" b="1">
              <a:latin typeface="Times New Roman" panose="02020603050405020304" pitchFamily="18" charset="0"/>
            </a:endParaRPr>
          </a:p>
        </p:txBody>
      </p:sp>
      <p:sp>
        <p:nvSpPr>
          <p:cNvPr id="156699" name="Text Box 27">
            <a:extLst>
              <a:ext uri="{FF2B5EF4-FFF2-40B4-BE49-F238E27FC236}">
                <a16:creationId xmlns:a16="http://schemas.microsoft.com/office/drawing/2014/main" id="{A265F450-63ED-46B4-97BC-A7236B5134FB}"/>
              </a:ext>
            </a:extLst>
          </p:cNvPr>
          <p:cNvSpPr txBox="1">
            <a:spLocks noChangeArrowheads="1"/>
          </p:cNvSpPr>
          <p:nvPr/>
        </p:nvSpPr>
        <p:spPr bwMode="auto">
          <a:xfrm>
            <a:off x="7600950" y="2773363"/>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2400" b="1">
              <a:latin typeface="Times New Roman" panose="02020603050405020304" pitchFamily="18" charset="0"/>
            </a:endParaRPr>
          </a:p>
        </p:txBody>
      </p:sp>
      <p:sp>
        <p:nvSpPr>
          <p:cNvPr id="156700" name="Text Box 28">
            <a:extLst>
              <a:ext uri="{FF2B5EF4-FFF2-40B4-BE49-F238E27FC236}">
                <a16:creationId xmlns:a16="http://schemas.microsoft.com/office/drawing/2014/main" id="{332EEF4C-653C-4A63-ADFD-0E0BFAC02E36}"/>
              </a:ext>
            </a:extLst>
          </p:cNvPr>
          <p:cNvSpPr txBox="1">
            <a:spLocks noChangeArrowheads="1"/>
          </p:cNvSpPr>
          <p:nvPr/>
        </p:nvSpPr>
        <p:spPr bwMode="auto">
          <a:xfrm>
            <a:off x="5899150" y="2681288"/>
            <a:ext cx="4381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56701" name="Text Box 29">
            <a:extLst>
              <a:ext uri="{FF2B5EF4-FFF2-40B4-BE49-F238E27FC236}">
                <a16:creationId xmlns:a16="http://schemas.microsoft.com/office/drawing/2014/main" id="{4F5187EC-1251-4FF3-B530-8CC20EF25615}"/>
              </a:ext>
            </a:extLst>
          </p:cNvPr>
          <p:cNvSpPr txBox="1">
            <a:spLocks noChangeArrowheads="1"/>
          </p:cNvSpPr>
          <p:nvPr/>
        </p:nvSpPr>
        <p:spPr bwMode="auto">
          <a:xfrm>
            <a:off x="6356350" y="3595688"/>
            <a:ext cx="4381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56702" name="Text Box 30">
            <a:extLst>
              <a:ext uri="{FF2B5EF4-FFF2-40B4-BE49-F238E27FC236}">
                <a16:creationId xmlns:a16="http://schemas.microsoft.com/office/drawing/2014/main" id="{B50C816B-A066-432B-BAB6-0A7535642DC0}"/>
              </a:ext>
            </a:extLst>
          </p:cNvPr>
          <p:cNvSpPr txBox="1">
            <a:spLocks noChangeArrowheads="1"/>
          </p:cNvSpPr>
          <p:nvPr/>
        </p:nvSpPr>
        <p:spPr bwMode="auto">
          <a:xfrm>
            <a:off x="5454650" y="362585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anose="02020603050405020304" pitchFamily="18" charset="0"/>
                <a:ea typeface="仿宋_GB2312" pitchFamily="49" charset="-122"/>
              </a:rPr>
              <a:t>a</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56703" name="Text Box 31">
            <a:extLst>
              <a:ext uri="{FF2B5EF4-FFF2-40B4-BE49-F238E27FC236}">
                <a16:creationId xmlns:a16="http://schemas.microsoft.com/office/drawing/2014/main" id="{6E5130D4-BA17-443F-AA54-E218B1500A8A}"/>
              </a:ext>
            </a:extLst>
          </p:cNvPr>
          <p:cNvSpPr txBox="1">
            <a:spLocks noChangeArrowheads="1"/>
          </p:cNvSpPr>
          <p:nvPr/>
        </p:nvSpPr>
        <p:spPr bwMode="auto">
          <a:xfrm>
            <a:off x="5943600" y="454025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anose="02020603050405020304" pitchFamily="18" charset="0"/>
                <a:ea typeface="仿宋_GB2312" pitchFamily="49" charset="-122"/>
              </a:rPr>
              <a:t>b</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56704" name="Text Box 32">
            <a:extLst>
              <a:ext uri="{FF2B5EF4-FFF2-40B4-BE49-F238E27FC236}">
                <a16:creationId xmlns:a16="http://schemas.microsoft.com/office/drawing/2014/main" id="{D692BB64-F52A-434C-9478-68ED5ADAB591}"/>
              </a:ext>
            </a:extLst>
          </p:cNvPr>
          <p:cNvSpPr txBox="1">
            <a:spLocks noChangeArrowheads="1"/>
          </p:cNvSpPr>
          <p:nvPr/>
        </p:nvSpPr>
        <p:spPr bwMode="auto">
          <a:xfrm>
            <a:off x="6394450" y="5378450"/>
            <a:ext cx="3873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anose="02020603050405020304" pitchFamily="18" charset="0"/>
                <a:ea typeface="仿宋_GB2312" pitchFamily="49" charset="-122"/>
              </a:rPr>
              <a:t>c</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56705" name="Text Box 33">
            <a:extLst>
              <a:ext uri="{FF2B5EF4-FFF2-40B4-BE49-F238E27FC236}">
                <a16:creationId xmlns:a16="http://schemas.microsoft.com/office/drawing/2014/main" id="{33D71C84-F169-428A-A3DF-C6893637E320}"/>
              </a:ext>
            </a:extLst>
          </p:cNvPr>
          <p:cNvSpPr txBox="1">
            <a:spLocks noChangeArrowheads="1"/>
          </p:cNvSpPr>
          <p:nvPr/>
        </p:nvSpPr>
        <p:spPr bwMode="auto">
          <a:xfrm>
            <a:off x="7239000" y="541020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anose="02020603050405020304" pitchFamily="18" charset="0"/>
                <a:ea typeface="仿宋_GB2312" pitchFamily="49" charset="-122"/>
              </a:rPr>
              <a:t>d</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56706" name="Text Box 34">
            <a:extLst>
              <a:ext uri="{FF2B5EF4-FFF2-40B4-BE49-F238E27FC236}">
                <a16:creationId xmlns:a16="http://schemas.microsoft.com/office/drawing/2014/main" id="{6029F85A-DFA5-4CED-AF1F-6757B251F6DA}"/>
              </a:ext>
            </a:extLst>
          </p:cNvPr>
          <p:cNvSpPr txBox="1">
            <a:spLocks noChangeArrowheads="1"/>
          </p:cNvSpPr>
          <p:nvPr/>
        </p:nvSpPr>
        <p:spPr bwMode="auto">
          <a:xfrm>
            <a:off x="7156450" y="3625850"/>
            <a:ext cx="3873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anose="02020603050405020304" pitchFamily="18" charset="0"/>
                <a:ea typeface="仿宋_GB2312" pitchFamily="49" charset="-122"/>
              </a:rPr>
              <a:t>e</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56707" name="Text Box 35">
            <a:extLst>
              <a:ext uri="{FF2B5EF4-FFF2-40B4-BE49-F238E27FC236}">
                <a16:creationId xmlns:a16="http://schemas.microsoft.com/office/drawing/2014/main" id="{86B2A921-A900-4F47-B891-138620337EDA}"/>
              </a:ext>
            </a:extLst>
          </p:cNvPr>
          <p:cNvSpPr txBox="1">
            <a:spLocks noChangeArrowheads="1"/>
          </p:cNvSpPr>
          <p:nvPr/>
        </p:nvSpPr>
        <p:spPr bwMode="auto">
          <a:xfrm>
            <a:off x="8121650" y="3657600"/>
            <a:ext cx="3365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anose="02020603050405020304" pitchFamily="18" charset="0"/>
                <a:ea typeface="仿宋_GB2312" pitchFamily="49" charset="-122"/>
              </a:rPr>
              <a:t>f</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Tree>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D331D94D-F421-4CB9-B68B-D272A6C57B0E}"/>
              </a:ext>
            </a:extLst>
          </p:cNvPr>
          <p:cNvSpPr>
            <a:spLocks noGrp="1"/>
          </p:cNvSpPr>
          <p:nvPr>
            <p:ph type="sldNum" sz="quarter" idx="11"/>
          </p:nvPr>
        </p:nvSpPr>
        <p:spPr/>
        <p:txBody>
          <a:bodyPr/>
          <a:lstStyle/>
          <a:p>
            <a:fld id="{F9A026D4-4769-4632-8188-31DDA449F113}" type="slidenum">
              <a:rPr lang="en-US" altLang="zh-CN"/>
              <a:pPr/>
              <a:t>42</a:t>
            </a:fld>
            <a:endParaRPr lang="en-US" altLang="zh-CN"/>
          </a:p>
        </p:txBody>
      </p:sp>
      <p:sp>
        <p:nvSpPr>
          <p:cNvPr id="157699" name="Rectangle 3">
            <a:extLst>
              <a:ext uri="{FF2B5EF4-FFF2-40B4-BE49-F238E27FC236}">
                <a16:creationId xmlns:a16="http://schemas.microsoft.com/office/drawing/2014/main" id="{58AFF797-E5E0-4C6C-B17A-0596962FC8C5}"/>
              </a:ext>
            </a:extLst>
          </p:cNvPr>
          <p:cNvSpPr>
            <a:spLocks noGrp="1" noChangeArrowheads="1"/>
          </p:cNvSpPr>
          <p:nvPr>
            <p:ph type="title"/>
          </p:nvPr>
        </p:nvSpPr>
        <p:spPr>
          <a:xfrm>
            <a:off x="431800" y="476250"/>
            <a:ext cx="8229600" cy="863600"/>
          </a:xfrm>
        </p:spPr>
        <p:txBody>
          <a:bodyPr/>
          <a:lstStyle/>
          <a:p>
            <a:pPr algn="ctr"/>
            <a:r>
              <a:rPr kumimoji="1" lang="zh-CN" altLang="en-US" sz="4000" b="1">
                <a:solidFill>
                  <a:schemeClr val="tx2"/>
                </a:solidFill>
                <a:ea typeface="华文新魏" panose="02010800040101010101" pitchFamily="2" charset="-122"/>
              </a:rPr>
              <a:t>二叉树递归的中序遍历算法</a:t>
            </a:r>
          </a:p>
        </p:txBody>
      </p:sp>
      <p:sp>
        <p:nvSpPr>
          <p:cNvPr id="157700" name="Rectangle 4">
            <a:extLst>
              <a:ext uri="{FF2B5EF4-FFF2-40B4-BE49-F238E27FC236}">
                <a16:creationId xmlns:a16="http://schemas.microsoft.com/office/drawing/2014/main" id="{045D617B-AC9A-4AF1-8B19-06D4FC9E511B}"/>
              </a:ext>
            </a:extLst>
          </p:cNvPr>
          <p:cNvSpPr>
            <a:spLocks noGrp="1" noChangeArrowheads="1"/>
          </p:cNvSpPr>
          <p:nvPr>
            <p:ph type="body" idx="1"/>
          </p:nvPr>
        </p:nvSpPr>
        <p:spPr>
          <a:xfrm>
            <a:off x="590550" y="1304925"/>
            <a:ext cx="8229600" cy="4824413"/>
          </a:xfrm>
        </p:spPr>
        <p:txBody>
          <a:bodyPr/>
          <a:lstStyle/>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BinaryTree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InOrder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 </a:t>
            </a:r>
            <a:r>
              <a:rPr lang="en-US" altLang="zh-CN" sz="2800">
                <a:latin typeface="Times New Roman" panose="02020603050405020304" pitchFamily="18" charset="0"/>
                <a:ea typeface="隶书" panose="02010509060101010101" pitchFamily="49" charset="-122"/>
              </a:rPr>
              <a:t>subTree</a:t>
            </a:r>
            <a:r>
              <a:rPr lang="en-US" altLang="zh-CN" sz="2800" b="1">
                <a:latin typeface="Times New Roman" panose="02020603050405020304" pitchFamily="18" charset="0"/>
                <a:ea typeface="隶书" panose="02010509060101010101" pitchFamily="49" charset="-122"/>
              </a:rPr>
              <a:t>, void </a:t>
            </a:r>
            <a:r>
              <a:rPr lang="en-US" altLang="zh-CN" sz="2800">
                <a:latin typeface="Times New Roman" panose="02020603050405020304" pitchFamily="18" charset="0"/>
                <a:ea typeface="隶书" panose="02010509060101010101" pitchFamily="49" charset="-122"/>
              </a:rPr>
              <a:t>(*visit)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(subTree != NULL)</a:t>
            </a:r>
            <a:r>
              <a:rPr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InOrder (subTree</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leftChild</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visit)</a:t>
            </a:r>
            <a:r>
              <a:rPr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遍历左子树</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visit (subTree)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访问根结点</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InOrder (subTree</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rightChild</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visit)</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遍历右子树</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4">
            <a:extLst>
              <a:ext uri="{FF2B5EF4-FFF2-40B4-BE49-F238E27FC236}">
                <a16:creationId xmlns:a16="http://schemas.microsoft.com/office/drawing/2014/main" id="{A6896ABE-B7F7-431D-89DF-B9C09C6DDF5D}"/>
              </a:ext>
            </a:extLst>
          </p:cNvPr>
          <p:cNvSpPr>
            <a:spLocks noGrp="1"/>
          </p:cNvSpPr>
          <p:nvPr>
            <p:ph type="sldNum" sz="quarter" idx="11"/>
          </p:nvPr>
        </p:nvSpPr>
        <p:spPr/>
        <p:txBody>
          <a:bodyPr/>
          <a:lstStyle/>
          <a:p>
            <a:fld id="{3361D3A0-AACD-47FD-8E0C-5B4B8DFAC0B3}" type="slidenum">
              <a:rPr lang="en-US" altLang="zh-CN"/>
              <a:pPr/>
              <a:t>43</a:t>
            </a:fld>
            <a:endParaRPr lang="en-US" altLang="zh-CN"/>
          </a:p>
        </p:txBody>
      </p:sp>
      <p:sp>
        <p:nvSpPr>
          <p:cNvPr id="158722" name="Line 2">
            <a:extLst>
              <a:ext uri="{FF2B5EF4-FFF2-40B4-BE49-F238E27FC236}">
                <a16:creationId xmlns:a16="http://schemas.microsoft.com/office/drawing/2014/main" id="{EA2BF7DB-F1CE-43C9-85D2-D3FEB1026108}"/>
              </a:ext>
            </a:extLst>
          </p:cNvPr>
          <p:cNvSpPr>
            <a:spLocks noChangeShapeType="1"/>
          </p:cNvSpPr>
          <p:nvPr/>
        </p:nvSpPr>
        <p:spPr bwMode="auto">
          <a:xfrm>
            <a:off x="7086600" y="5029200"/>
            <a:ext cx="3810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723" name="Line 3">
            <a:extLst>
              <a:ext uri="{FF2B5EF4-FFF2-40B4-BE49-F238E27FC236}">
                <a16:creationId xmlns:a16="http://schemas.microsoft.com/office/drawing/2014/main" id="{02E30FFE-1729-4C94-9B3A-361BD3970DF7}"/>
              </a:ext>
            </a:extLst>
          </p:cNvPr>
          <p:cNvSpPr>
            <a:spLocks noChangeShapeType="1"/>
          </p:cNvSpPr>
          <p:nvPr/>
        </p:nvSpPr>
        <p:spPr bwMode="auto">
          <a:xfrm>
            <a:off x="7924800" y="3200400"/>
            <a:ext cx="3048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724" name="Line 4">
            <a:extLst>
              <a:ext uri="{FF2B5EF4-FFF2-40B4-BE49-F238E27FC236}">
                <a16:creationId xmlns:a16="http://schemas.microsoft.com/office/drawing/2014/main" id="{EA734D2E-BBE5-4446-AD64-6436D97CE9C0}"/>
              </a:ext>
            </a:extLst>
          </p:cNvPr>
          <p:cNvSpPr>
            <a:spLocks noChangeShapeType="1"/>
          </p:cNvSpPr>
          <p:nvPr/>
        </p:nvSpPr>
        <p:spPr bwMode="auto">
          <a:xfrm>
            <a:off x="6172200" y="3200400"/>
            <a:ext cx="3810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725" name="Line 5">
            <a:extLst>
              <a:ext uri="{FF2B5EF4-FFF2-40B4-BE49-F238E27FC236}">
                <a16:creationId xmlns:a16="http://schemas.microsoft.com/office/drawing/2014/main" id="{ACFF4DE5-B05C-494A-BF90-8135BB444E0D}"/>
              </a:ext>
            </a:extLst>
          </p:cNvPr>
          <p:cNvSpPr>
            <a:spLocks noChangeShapeType="1"/>
          </p:cNvSpPr>
          <p:nvPr/>
        </p:nvSpPr>
        <p:spPr bwMode="auto">
          <a:xfrm>
            <a:off x="6629400" y="4114800"/>
            <a:ext cx="3810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726" name="Line 6">
            <a:extLst>
              <a:ext uri="{FF2B5EF4-FFF2-40B4-BE49-F238E27FC236}">
                <a16:creationId xmlns:a16="http://schemas.microsoft.com/office/drawing/2014/main" id="{3BA0B9EA-8196-4608-A110-1EF70C67FC53}"/>
              </a:ext>
            </a:extLst>
          </p:cNvPr>
          <p:cNvSpPr>
            <a:spLocks noChangeShapeType="1"/>
          </p:cNvSpPr>
          <p:nvPr/>
        </p:nvSpPr>
        <p:spPr bwMode="auto">
          <a:xfrm flipH="1">
            <a:off x="7391400" y="3200400"/>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727" name="Line 7">
            <a:extLst>
              <a:ext uri="{FF2B5EF4-FFF2-40B4-BE49-F238E27FC236}">
                <a16:creationId xmlns:a16="http://schemas.microsoft.com/office/drawing/2014/main" id="{E4FB22F6-90D5-4422-8E03-FADBFD89D832}"/>
              </a:ext>
            </a:extLst>
          </p:cNvPr>
          <p:cNvSpPr>
            <a:spLocks noChangeShapeType="1"/>
          </p:cNvSpPr>
          <p:nvPr/>
        </p:nvSpPr>
        <p:spPr bwMode="auto">
          <a:xfrm flipH="1">
            <a:off x="6629400" y="5029200"/>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728" name="Line 8">
            <a:extLst>
              <a:ext uri="{FF2B5EF4-FFF2-40B4-BE49-F238E27FC236}">
                <a16:creationId xmlns:a16="http://schemas.microsoft.com/office/drawing/2014/main" id="{02412BEA-13F4-4F38-AA77-F2114D250E42}"/>
              </a:ext>
            </a:extLst>
          </p:cNvPr>
          <p:cNvSpPr>
            <a:spLocks noChangeShapeType="1"/>
          </p:cNvSpPr>
          <p:nvPr/>
        </p:nvSpPr>
        <p:spPr bwMode="auto">
          <a:xfrm flipH="1">
            <a:off x="6248400" y="4114800"/>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729" name="Line 9">
            <a:extLst>
              <a:ext uri="{FF2B5EF4-FFF2-40B4-BE49-F238E27FC236}">
                <a16:creationId xmlns:a16="http://schemas.microsoft.com/office/drawing/2014/main" id="{6DA0F22D-52E5-4926-BA84-C5A3E6DB7582}"/>
              </a:ext>
            </a:extLst>
          </p:cNvPr>
          <p:cNvSpPr>
            <a:spLocks noChangeShapeType="1"/>
          </p:cNvSpPr>
          <p:nvPr/>
        </p:nvSpPr>
        <p:spPr bwMode="auto">
          <a:xfrm flipH="1">
            <a:off x="5715000" y="3276600"/>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730" name="Line 10">
            <a:extLst>
              <a:ext uri="{FF2B5EF4-FFF2-40B4-BE49-F238E27FC236}">
                <a16:creationId xmlns:a16="http://schemas.microsoft.com/office/drawing/2014/main" id="{0E25C3C4-63D7-4305-8827-9DBF9AE263E3}"/>
              </a:ext>
            </a:extLst>
          </p:cNvPr>
          <p:cNvSpPr>
            <a:spLocks noChangeShapeType="1"/>
          </p:cNvSpPr>
          <p:nvPr/>
        </p:nvSpPr>
        <p:spPr bwMode="auto">
          <a:xfrm>
            <a:off x="7010400" y="2362200"/>
            <a:ext cx="685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731" name="Line 11">
            <a:extLst>
              <a:ext uri="{FF2B5EF4-FFF2-40B4-BE49-F238E27FC236}">
                <a16:creationId xmlns:a16="http://schemas.microsoft.com/office/drawing/2014/main" id="{2D5E5537-7354-4C1C-9128-7A2AD249424A}"/>
              </a:ext>
            </a:extLst>
          </p:cNvPr>
          <p:cNvSpPr>
            <a:spLocks noChangeShapeType="1"/>
          </p:cNvSpPr>
          <p:nvPr/>
        </p:nvSpPr>
        <p:spPr bwMode="auto">
          <a:xfrm flipH="1">
            <a:off x="6248400" y="2362200"/>
            <a:ext cx="6096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732" name="Rectangle 12">
            <a:extLst>
              <a:ext uri="{FF2B5EF4-FFF2-40B4-BE49-F238E27FC236}">
                <a16:creationId xmlns:a16="http://schemas.microsoft.com/office/drawing/2014/main" id="{B639BD0C-DFF7-48E5-A6AA-CFD2722CF03D}"/>
              </a:ext>
            </a:extLst>
          </p:cNvPr>
          <p:cNvSpPr>
            <a:spLocks noGrp="1" noChangeArrowheads="1"/>
          </p:cNvSpPr>
          <p:nvPr>
            <p:ph type="body" idx="1"/>
          </p:nvPr>
        </p:nvSpPr>
        <p:spPr>
          <a:xfrm>
            <a:off x="696913" y="1450975"/>
            <a:ext cx="5638800" cy="4749800"/>
          </a:xfrm>
        </p:spPr>
        <p:txBody>
          <a:bodyPr/>
          <a:lstStyle/>
          <a:p>
            <a:pPr>
              <a:lnSpc>
                <a:spcPct val="105000"/>
              </a:lnSpc>
              <a:spcBef>
                <a:spcPct val="15000"/>
              </a:spcBef>
              <a:buFont typeface="Wingdings" panose="05000000000000000000" pitchFamily="2" charset="2"/>
              <a:buNone/>
            </a:pPr>
            <a:r>
              <a:rPr lang="zh-CN" altLang="en-US" sz="3000" b="1">
                <a:solidFill>
                  <a:schemeClr val="tx2"/>
                </a:solidFill>
                <a:ea typeface="仿宋_GB2312" pitchFamily="49" charset="-122"/>
              </a:rPr>
              <a:t>前序遍历二叉树算法的框架是：</a:t>
            </a:r>
            <a:endParaRPr lang="zh-CN" altLang="en-US" sz="3000" b="1">
              <a:ea typeface="仿宋_GB2312" pitchFamily="49" charset="-122"/>
            </a:endParaRPr>
          </a:p>
          <a:p>
            <a:pPr>
              <a:lnSpc>
                <a:spcPct val="105000"/>
              </a:lnSpc>
              <a:spcBef>
                <a:spcPct val="15000"/>
              </a:spcBef>
              <a:buClr>
                <a:srgbClr val="009900"/>
              </a:buClr>
              <a:buSzPct val="50000"/>
            </a:pPr>
            <a:r>
              <a:rPr lang="zh-CN" altLang="en-US" sz="3000" b="1">
                <a:solidFill>
                  <a:srgbClr val="000099"/>
                </a:solidFill>
                <a:ea typeface="仿宋_GB2312" pitchFamily="49" charset="-122"/>
              </a:rPr>
              <a:t>若二叉树为空，则空操作；</a:t>
            </a:r>
          </a:p>
          <a:p>
            <a:pPr>
              <a:lnSpc>
                <a:spcPct val="105000"/>
              </a:lnSpc>
              <a:spcBef>
                <a:spcPct val="15000"/>
              </a:spcBef>
              <a:buClr>
                <a:srgbClr val="009900"/>
              </a:buClr>
              <a:buSzPct val="50000"/>
            </a:pPr>
            <a:r>
              <a:rPr lang="zh-CN" altLang="en-US" sz="3000" b="1">
                <a:solidFill>
                  <a:srgbClr val="000099"/>
                </a:solidFill>
                <a:ea typeface="仿宋_GB2312" pitchFamily="49" charset="-122"/>
              </a:rPr>
              <a:t>否则</a:t>
            </a:r>
          </a:p>
          <a:p>
            <a:pPr lvl="1">
              <a:lnSpc>
                <a:spcPct val="105000"/>
              </a:lnSpc>
              <a:spcBef>
                <a:spcPct val="15000"/>
              </a:spcBef>
              <a:buClr>
                <a:srgbClr val="FF6600"/>
              </a:buClr>
              <a:buSzPct val="50000"/>
              <a:buFont typeface="Wingdings" panose="05000000000000000000" pitchFamily="2" charset="2"/>
              <a:buChar char="u"/>
            </a:pPr>
            <a:r>
              <a:rPr lang="zh-CN" altLang="en-US" sz="3000" b="1">
                <a:solidFill>
                  <a:srgbClr val="000099"/>
                </a:solidFill>
                <a:ea typeface="仿宋_GB2312" pitchFamily="49" charset="-122"/>
              </a:rPr>
              <a:t>访问根结点 </a:t>
            </a:r>
            <a:r>
              <a:rPr lang="en-US" altLang="zh-CN" sz="3000" b="1">
                <a:solidFill>
                  <a:srgbClr val="000099"/>
                </a:solidFill>
                <a:ea typeface="仿宋_GB2312" pitchFamily="49" charset="-122"/>
              </a:rPr>
              <a:t>(V)</a:t>
            </a:r>
            <a:r>
              <a:rPr lang="zh-CN" altLang="en-US" sz="3000" b="1">
                <a:solidFill>
                  <a:srgbClr val="000099"/>
                </a:solidFill>
                <a:ea typeface="仿宋_GB2312" pitchFamily="49" charset="-122"/>
              </a:rPr>
              <a:t>；</a:t>
            </a:r>
          </a:p>
          <a:p>
            <a:pPr lvl="1">
              <a:lnSpc>
                <a:spcPct val="105000"/>
              </a:lnSpc>
              <a:spcBef>
                <a:spcPct val="15000"/>
              </a:spcBef>
              <a:buClr>
                <a:srgbClr val="FF6600"/>
              </a:buClr>
              <a:buSzPct val="50000"/>
              <a:buFont typeface="Wingdings" panose="05000000000000000000" pitchFamily="2" charset="2"/>
              <a:buChar char="u"/>
            </a:pPr>
            <a:r>
              <a:rPr lang="zh-CN" altLang="en-US" sz="3000" b="1">
                <a:solidFill>
                  <a:srgbClr val="000099"/>
                </a:solidFill>
                <a:ea typeface="仿宋_GB2312" pitchFamily="49" charset="-122"/>
              </a:rPr>
              <a:t>前序遍历左子树 </a:t>
            </a:r>
            <a:r>
              <a:rPr lang="en-US" altLang="zh-CN" sz="3000" b="1">
                <a:solidFill>
                  <a:srgbClr val="000099"/>
                </a:solidFill>
                <a:ea typeface="仿宋_GB2312" pitchFamily="49" charset="-122"/>
              </a:rPr>
              <a:t>(L)</a:t>
            </a:r>
            <a:r>
              <a:rPr lang="zh-CN" altLang="en-US" sz="3000" b="1">
                <a:solidFill>
                  <a:srgbClr val="000099"/>
                </a:solidFill>
                <a:ea typeface="仿宋_GB2312" pitchFamily="49" charset="-122"/>
              </a:rPr>
              <a:t>；</a:t>
            </a:r>
          </a:p>
          <a:p>
            <a:pPr lvl="1">
              <a:lnSpc>
                <a:spcPct val="105000"/>
              </a:lnSpc>
              <a:spcBef>
                <a:spcPct val="15000"/>
              </a:spcBef>
              <a:buClr>
                <a:srgbClr val="FF6600"/>
              </a:buClr>
              <a:buSzPct val="50000"/>
              <a:buFont typeface="Wingdings" panose="05000000000000000000" pitchFamily="2" charset="2"/>
              <a:buChar char="u"/>
            </a:pPr>
            <a:r>
              <a:rPr lang="zh-CN" altLang="en-US" sz="3000" b="1">
                <a:solidFill>
                  <a:srgbClr val="000099"/>
                </a:solidFill>
                <a:ea typeface="仿宋_GB2312" pitchFamily="49" charset="-122"/>
              </a:rPr>
              <a:t>前序遍历右子树 </a:t>
            </a:r>
            <a:r>
              <a:rPr lang="en-US" altLang="zh-CN" sz="3000" b="1">
                <a:solidFill>
                  <a:srgbClr val="000099"/>
                </a:solidFill>
                <a:ea typeface="仿宋_GB2312" pitchFamily="49" charset="-122"/>
              </a:rPr>
              <a:t>(R)</a:t>
            </a:r>
            <a:r>
              <a:rPr lang="zh-CN" altLang="en-US" sz="3000" b="1">
                <a:solidFill>
                  <a:srgbClr val="000099"/>
                </a:solidFill>
                <a:ea typeface="仿宋_GB2312" pitchFamily="49" charset="-122"/>
              </a:rPr>
              <a:t>。</a:t>
            </a:r>
          </a:p>
          <a:p>
            <a:pPr lvl="1">
              <a:lnSpc>
                <a:spcPct val="105000"/>
              </a:lnSpc>
              <a:spcBef>
                <a:spcPct val="15000"/>
              </a:spcBef>
            </a:pPr>
            <a:endParaRPr lang="zh-CN" altLang="en-US" sz="900" b="1">
              <a:solidFill>
                <a:schemeClr val="accent2"/>
              </a:solidFill>
              <a:ea typeface="仿宋_GB2312" pitchFamily="49" charset="-122"/>
            </a:endParaRPr>
          </a:p>
          <a:p>
            <a:pPr lvl="1">
              <a:lnSpc>
                <a:spcPct val="105000"/>
              </a:lnSpc>
              <a:spcBef>
                <a:spcPct val="15000"/>
              </a:spcBef>
              <a:buFont typeface="Wingdings" panose="05000000000000000000" pitchFamily="2" charset="2"/>
              <a:buNone/>
            </a:pPr>
            <a:r>
              <a:rPr lang="zh-CN" altLang="en-US" sz="3200" b="1">
                <a:solidFill>
                  <a:schemeClr val="tx2"/>
                </a:solidFill>
                <a:latin typeface="Times New Roman" panose="02020603050405020304" pitchFamily="18" charset="0"/>
                <a:ea typeface="仿宋_GB2312" pitchFamily="49" charset="-122"/>
              </a:rPr>
              <a:t>遍历结果</a:t>
            </a:r>
            <a:endParaRPr lang="zh-CN" altLang="en-US" sz="3200" b="1">
              <a:latin typeface="Times New Roman" panose="02020603050405020304" pitchFamily="18" charset="0"/>
              <a:ea typeface="仿宋_GB2312" pitchFamily="49" charset="-122"/>
            </a:endParaRPr>
          </a:p>
          <a:p>
            <a:pPr lvl="1">
              <a:lnSpc>
                <a:spcPct val="105000"/>
              </a:lnSpc>
              <a:spcBef>
                <a:spcPct val="15000"/>
              </a:spcBef>
              <a:buFont typeface="Wingdings" panose="05000000000000000000" pitchFamily="2" charset="2"/>
              <a:buNone/>
            </a:pPr>
            <a:r>
              <a:rPr lang="en-US" altLang="en-US" sz="3200" b="1">
                <a:latin typeface="Times New Roman" panose="02020603050405020304" pitchFamily="18" charset="0"/>
                <a:ea typeface="仿宋_GB2312" pitchFamily="49" charset="-122"/>
              </a:rPr>
              <a:t> </a:t>
            </a:r>
            <a:r>
              <a:rPr lang="en-US" altLang="zh-CN" sz="3200" b="1">
                <a:latin typeface="Courier New" panose="02070309020205020404" pitchFamily="49" charset="0"/>
                <a:ea typeface="楷体_GB2312" panose="02010609030101010101" pitchFamily="49" charset="-122"/>
              </a:rPr>
              <a:t>-</a:t>
            </a:r>
            <a:r>
              <a:rPr lang="en-US" altLang="zh-CN" sz="3200" b="1">
                <a:latin typeface="Times New Roman" panose="02020603050405020304" pitchFamily="18" charset="0"/>
                <a:ea typeface="仿宋_GB2312" pitchFamily="49" charset="-122"/>
              </a:rPr>
              <a:t> + </a:t>
            </a:r>
            <a:r>
              <a:rPr lang="en-US" altLang="zh-CN" sz="3200" b="1" i="1">
                <a:latin typeface="Times New Roman" panose="02020603050405020304" pitchFamily="18" charset="0"/>
                <a:ea typeface="仿宋_GB2312" pitchFamily="49" charset="-122"/>
              </a:rPr>
              <a:t>a</a:t>
            </a:r>
            <a:r>
              <a:rPr lang="en-US" altLang="zh-CN" sz="3200" b="1">
                <a:latin typeface="Times New Roman" panose="02020603050405020304" pitchFamily="18" charset="0"/>
                <a:ea typeface="仿宋_GB2312" pitchFamily="49" charset="-122"/>
              </a:rPr>
              <a:t> * </a:t>
            </a:r>
            <a:r>
              <a:rPr lang="en-US" altLang="zh-CN" sz="3200" b="1" i="1">
                <a:latin typeface="Times New Roman" panose="02020603050405020304" pitchFamily="18" charset="0"/>
                <a:ea typeface="仿宋_GB2312" pitchFamily="49" charset="-122"/>
              </a:rPr>
              <a:t>b</a:t>
            </a:r>
            <a:r>
              <a:rPr lang="en-US" altLang="zh-CN" sz="3200" b="1">
                <a:latin typeface="Times New Roman" panose="02020603050405020304" pitchFamily="18" charset="0"/>
                <a:ea typeface="仿宋_GB2312" pitchFamily="49" charset="-122"/>
              </a:rPr>
              <a:t> </a:t>
            </a:r>
            <a:r>
              <a:rPr lang="en-US" altLang="zh-CN" sz="3200" b="1">
                <a:latin typeface="Courier New" panose="02070309020205020404" pitchFamily="49" charset="0"/>
                <a:ea typeface="楷体_GB2312" panose="02010609030101010101" pitchFamily="49" charset="-122"/>
              </a:rPr>
              <a:t>-</a:t>
            </a:r>
            <a:r>
              <a:rPr lang="en-US" altLang="zh-CN" sz="3200" b="1">
                <a:latin typeface="Times New Roman" panose="02020603050405020304" pitchFamily="18" charset="0"/>
                <a:ea typeface="仿宋_GB2312" pitchFamily="49" charset="-122"/>
              </a:rPr>
              <a:t> </a:t>
            </a:r>
            <a:r>
              <a:rPr lang="en-US" altLang="zh-CN" sz="3200" b="1" i="1">
                <a:latin typeface="Times New Roman" panose="02020603050405020304" pitchFamily="18" charset="0"/>
                <a:ea typeface="仿宋_GB2312" pitchFamily="49" charset="-122"/>
              </a:rPr>
              <a:t>c d</a:t>
            </a:r>
            <a:r>
              <a:rPr lang="en-US" altLang="zh-CN" sz="3200" b="1">
                <a:latin typeface="Times New Roman" panose="02020603050405020304" pitchFamily="18" charset="0"/>
                <a:ea typeface="仿宋_GB2312" pitchFamily="49" charset="-122"/>
              </a:rPr>
              <a:t> / </a:t>
            </a:r>
            <a:r>
              <a:rPr lang="en-US" altLang="zh-CN" sz="3200" b="1" i="1">
                <a:latin typeface="Times New Roman" panose="02020603050405020304" pitchFamily="18" charset="0"/>
                <a:ea typeface="仿宋_GB2312" pitchFamily="49" charset="-122"/>
              </a:rPr>
              <a:t>e f</a:t>
            </a:r>
          </a:p>
        </p:txBody>
      </p:sp>
      <p:sp>
        <p:nvSpPr>
          <p:cNvPr id="158733" name="Rectangle 13">
            <a:extLst>
              <a:ext uri="{FF2B5EF4-FFF2-40B4-BE49-F238E27FC236}">
                <a16:creationId xmlns:a16="http://schemas.microsoft.com/office/drawing/2014/main" id="{61184A49-22AA-42F1-9F0C-E8547B4D6732}"/>
              </a:ext>
            </a:extLst>
          </p:cNvPr>
          <p:cNvSpPr>
            <a:spLocks noGrp="1" noChangeArrowheads="1"/>
          </p:cNvSpPr>
          <p:nvPr>
            <p:ph type="title"/>
          </p:nvPr>
        </p:nvSpPr>
        <p:spPr>
          <a:xfrm>
            <a:off x="935038" y="368300"/>
            <a:ext cx="7413625" cy="1296988"/>
          </a:xfrm>
        </p:spPr>
        <p:txBody>
          <a:bodyPr/>
          <a:lstStyle/>
          <a:p>
            <a:pPr algn="ctr"/>
            <a:r>
              <a:rPr lang="zh-CN" altLang="en-US" sz="4000" b="1">
                <a:solidFill>
                  <a:srgbClr val="CC3300"/>
                </a:solidFill>
                <a:latin typeface="华文新魏" panose="02010800040101010101" pitchFamily="2" charset="-122"/>
                <a:ea typeface="华文新魏" panose="02010800040101010101" pitchFamily="2" charset="-122"/>
              </a:rPr>
              <a:t>前序遍历 </a:t>
            </a:r>
            <a:r>
              <a:rPr lang="en-US" altLang="zh-CN" sz="4000" b="1">
                <a:solidFill>
                  <a:srgbClr val="CC3300"/>
                </a:solidFill>
                <a:latin typeface="华文新魏" panose="02010800040101010101" pitchFamily="2" charset="-122"/>
                <a:ea typeface="华文新魏" panose="02010800040101010101" pitchFamily="2" charset="-122"/>
              </a:rPr>
              <a:t>(Preorder Traversal)</a:t>
            </a:r>
            <a:endParaRPr lang="en-US" altLang="zh-CN" sz="4000">
              <a:latin typeface="华文新魏" panose="02010800040101010101" pitchFamily="2" charset="-122"/>
              <a:ea typeface="华文新魏" panose="02010800040101010101" pitchFamily="2" charset="-122"/>
            </a:endParaRPr>
          </a:p>
        </p:txBody>
      </p:sp>
      <p:sp>
        <p:nvSpPr>
          <p:cNvPr id="158734" name="Oval 14">
            <a:extLst>
              <a:ext uri="{FF2B5EF4-FFF2-40B4-BE49-F238E27FC236}">
                <a16:creationId xmlns:a16="http://schemas.microsoft.com/office/drawing/2014/main" id="{0673641A-AC29-43C1-8BC3-696BE1C7FA30}"/>
              </a:ext>
            </a:extLst>
          </p:cNvPr>
          <p:cNvSpPr>
            <a:spLocks noChangeArrowheads="1"/>
          </p:cNvSpPr>
          <p:nvPr/>
        </p:nvSpPr>
        <p:spPr bwMode="auto">
          <a:xfrm>
            <a:off x="6705600" y="19812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735" name="Oval 15">
            <a:extLst>
              <a:ext uri="{FF2B5EF4-FFF2-40B4-BE49-F238E27FC236}">
                <a16:creationId xmlns:a16="http://schemas.microsoft.com/office/drawing/2014/main" id="{F13E36DC-4A6C-4E6C-A945-02A453A2EE57}"/>
              </a:ext>
            </a:extLst>
          </p:cNvPr>
          <p:cNvSpPr>
            <a:spLocks noChangeArrowheads="1"/>
          </p:cNvSpPr>
          <p:nvPr/>
        </p:nvSpPr>
        <p:spPr bwMode="auto">
          <a:xfrm>
            <a:off x="5410200" y="37338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736" name="Oval 16">
            <a:extLst>
              <a:ext uri="{FF2B5EF4-FFF2-40B4-BE49-F238E27FC236}">
                <a16:creationId xmlns:a16="http://schemas.microsoft.com/office/drawing/2014/main" id="{5B159598-B536-4CF2-8FA7-F55A3CBCA46E}"/>
              </a:ext>
            </a:extLst>
          </p:cNvPr>
          <p:cNvSpPr>
            <a:spLocks noChangeArrowheads="1"/>
          </p:cNvSpPr>
          <p:nvPr/>
        </p:nvSpPr>
        <p:spPr bwMode="auto">
          <a:xfrm>
            <a:off x="6324600" y="37338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737" name="Oval 17">
            <a:extLst>
              <a:ext uri="{FF2B5EF4-FFF2-40B4-BE49-F238E27FC236}">
                <a16:creationId xmlns:a16="http://schemas.microsoft.com/office/drawing/2014/main" id="{7ADF5F03-E212-4C65-B0ED-33398258CE77}"/>
              </a:ext>
            </a:extLst>
          </p:cNvPr>
          <p:cNvSpPr>
            <a:spLocks noChangeArrowheads="1"/>
          </p:cNvSpPr>
          <p:nvPr/>
        </p:nvSpPr>
        <p:spPr bwMode="auto">
          <a:xfrm>
            <a:off x="7086600" y="37338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738" name="Oval 18">
            <a:extLst>
              <a:ext uri="{FF2B5EF4-FFF2-40B4-BE49-F238E27FC236}">
                <a16:creationId xmlns:a16="http://schemas.microsoft.com/office/drawing/2014/main" id="{6CA7581E-67FE-4DD6-80F8-2726552010AA}"/>
              </a:ext>
            </a:extLst>
          </p:cNvPr>
          <p:cNvSpPr>
            <a:spLocks noChangeArrowheads="1"/>
          </p:cNvSpPr>
          <p:nvPr/>
        </p:nvSpPr>
        <p:spPr bwMode="auto">
          <a:xfrm>
            <a:off x="8001000" y="37338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739" name="Oval 19">
            <a:extLst>
              <a:ext uri="{FF2B5EF4-FFF2-40B4-BE49-F238E27FC236}">
                <a16:creationId xmlns:a16="http://schemas.microsoft.com/office/drawing/2014/main" id="{57D2851B-61A7-48D2-A27A-C99B60195A54}"/>
              </a:ext>
            </a:extLst>
          </p:cNvPr>
          <p:cNvSpPr>
            <a:spLocks noChangeArrowheads="1"/>
          </p:cNvSpPr>
          <p:nvPr/>
        </p:nvSpPr>
        <p:spPr bwMode="auto">
          <a:xfrm>
            <a:off x="5867400" y="28194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740" name="Oval 20">
            <a:extLst>
              <a:ext uri="{FF2B5EF4-FFF2-40B4-BE49-F238E27FC236}">
                <a16:creationId xmlns:a16="http://schemas.microsoft.com/office/drawing/2014/main" id="{11399F5A-B401-4DE9-A754-AD199481C379}"/>
              </a:ext>
            </a:extLst>
          </p:cNvPr>
          <p:cNvSpPr>
            <a:spLocks noChangeArrowheads="1"/>
          </p:cNvSpPr>
          <p:nvPr/>
        </p:nvSpPr>
        <p:spPr bwMode="auto">
          <a:xfrm>
            <a:off x="7543800" y="28194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741" name="Oval 21">
            <a:extLst>
              <a:ext uri="{FF2B5EF4-FFF2-40B4-BE49-F238E27FC236}">
                <a16:creationId xmlns:a16="http://schemas.microsoft.com/office/drawing/2014/main" id="{8CAD893E-A96F-49CA-A572-CF3038B3B168}"/>
              </a:ext>
            </a:extLst>
          </p:cNvPr>
          <p:cNvSpPr>
            <a:spLocks noChangeArrowheads="1"/>
          </p:cNvSpPr>
          <p:nvPr/>
        </p:nvSpPr>
        <p:spPr bwMode="auto">
          <a:xfrm>
            <a:off x="5867400" y="46482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742" name="Oval 22">
            <a:extLst>
              <a:ext uri="{FF2B5EF4-FFF2-40B4-BE49-F238E27FC236}">
                <a16:creationId xmlns:a16="http://schemas.microsoft.com/office/drawing/2014/main" id="{F2BA6463-F284-48C1-ADA7-A9EE2976599A}"/>
              </a:ext>
            </a:extLst>
          </p:cNvPr>
          <p:cNvSpPr>
            <a:spLocks noChangeArrowheads="1"/>
          </p:cNvSpPr>
          <p:nvPr/>
        </p:nvSpPr>
        <p:spPr bwMode="auto">
          <a:xfrm>
            <a:off x="6781800" y="46482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743" name="Oval 23">
            <a:extLst>
              <a:ext uri="{FF2B5EF4-FFF2-40B4-BE49-F238E27FC236}">
                <a16:creationId xmlns:a16="http://schemas.microsoft.com/office/drawing/2014/main" id="{ED519535-5612-43E1-97D0-622EF3E639FA}"/>
              </a:ext>
            </a:extLst>
          </p:cNvPr>
          <p:cNvSpPr>
            <a:spLocks noChangeArrowheads="1"/>
          </p:cNvSpPr>
          <p:nvPr/>
        </p:nvSpPr>
        <p:spPr bwMode="auto">
          <a:xfrm>
            <a:off x="6324600" y="54864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744" name="Oval 24">
            <a:extLst>
              <a:ext uri="{FF2B5EF4-FFF2-40B4-BE49-F238E27FC236}">
                <a16:creationId xmlns:a16="http://schemas.microsoft.com/office/drawing/2014/main" id="{5D635D68-25D6-4CE5-944C-C4E485B9E182}"/>
              </a:ext>
            </a:extLst>
          </p:cNvPr>
          <p:cNvSpPr>
            <a:spLocks noChangeArrowheads="1"/>
          </p:cNvSpPr>
          <p:nvPr/>
        </p:nvSpPr>
        <p:spPr bwMode="auto">
          <a:xfrm>
            <a:off x="7239000" y="54864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745" name="Text Box 25">
            <a:extLst>
              <a:ext uri="{FF2B5EF4-FFF2-40B4-BE49-F238E27FC236}">
                <a16:creationId xmlns:a16="http://schemas.microsoft.com/office/drawing/2014/main" id="{EA414230-8AA3-4814-AB34-D6312B4D23ED}"/>
              </a:ext>
            </a:extLst>
          </p:cNvPr>
          <p:cNvSpPr txBox="1">
            <a:spLocks noChangeArrowheads="1"/>
          </p:cNvSpPr>
          <p:nvPr/>
        </p:nvSpPr>
        <p:spPr bwMode="auto">
          <a:xfrm>
            <a:off x="6750050" y="187325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2400" b="1">
              <a:latin typeface="Times New Roman" panose="02020603050405020304" pitchFamily="18" charset="0"/>
            </a:endParaRPr>
          </a:p>
        </p:txBody>
      </p:sp>
      <p:sp>
        <p:nvSpPr>
          <p:cNvPr id="158746" name="Text Box 26">
            <a:extLst>
              <a:ext uri="{FF2B5EF4-FFF2-40B4-BE49-F238E27FC236}">
                <a16:creationId xmlns:a16="http://schemas.microsoft.com/office/drawing/2014/main" id="{58D44A25-46DF-47CD-9457-AA089A1BB11A}"/>
              </a:ext>
            </a:extLst>
          </p:cNvPr>
          <p:cNvSpPr txBox="1">
            <a:spLocks noChangeArrowheads="1"/>
          </p:cNvSpPr>
          <p:nvPr/>
        </p:nvSpPr>
        <p:spPr bwMode="auto">
          <a:xfrm>
            <a:off x="6826250" y="457200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2400" b="1">
              <a:latin typeface="Times New Roman" panose="02020603050405020304" pitchFamily="18" charset="0"/>
            </a:endParaRPr>
          </a:p>
        </p:txBody>
      </p:sp>
      <p:sp>
        <p:nvSpPr>
          <p:cNvPr id="158747" name="Text Box 27">
            <a:extLst>
              <a:ext uri="{FF2B5EF4-FFF2-40B4-BE49-F238E27FC236}">
                <a16:creationId xmlns:a16="http://schemas.microsoft.com/office/drawing/2014/main" id="{2933523A-F918-41AF-860C-D1482040BAE4}"/>
              </a:ext>
            </a:extLst>
          </p:cNvPr>
          <p:cNvSpPr txBox="1">
            <a:spLocks noChangeArrowheads="1"/>
          </p:cNvSpPr>
          <p:nvPr/>
        </p:nvSpPr>
        <p:spPr bwMode="auto">
          <a:xfrm>
            <a:off x="7600950" y="2773363"/>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2400" b="1">
              <a:latin typeface="Times New Roman" panose="02020603050405020304" pitchFamily="18" charset="0"/>
            </a:endParaRPr>
          </a:p>
        </p:txBody>
      </p:sp>
      <p:sp>
        <p:nvSpPr>
          <p:cNvPr id="158748" name="Text Box 28">
            <a:extLst>
              <a:ext uri="{FF2B5EF4-FFF2-40B4-BE49-F238E27FC236}">
                <a16:creationId xmlns:a16="http://schemas.microsoft.com/office/drawing/2014/main" id="{85D63AE8-544A-43D5-A568-FA4A2F11E5DD}"/>
              </a:ext>
            </a:extLst>
          </p:cNvPr>
          <p:cNvSpPr txBox="1">
            <a:spLocks noChangeArrowheads="1"/>
          </p:cNvSpPr>
          <p:nvPr/>
        </p:nvSpPr>
        <p:spPr bwMode="auto">
          <a:xfrm>
            <a:off x="5899150" y="2681288"/>
            <a:ext cx="4381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58749" name="Text Box 29">
            <a:extLst>
              <a:ext uri="{FF2B5EF4-FFF2-40B4-BE49-F238E27FC236}">
                <a16:creationId xmlns:a16="http://schemas.microsoft.com/office/drawing/2014/main" id="{2FF2F6DA-42B3-48B1-A100-784006BE5FE8}"/>
              </a:ext>
            </a:extLst>
          </p:cNvPr>
          <p:cNvSpPr txBox="1">
            <a:spLocks noChangeArrowheads="1"/>
          </p:cNvSpPr>
          <p:nvPr/>
        </p:nvSpPr>
        <p:spPr bwMode="auto">
          <a:xfrm>
            <a:off x="6356350" y="3595688"/>
            <a:ext cx="4381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58750" name="Text Box 30">
            <a:extLst>
              <a:ext uri="{FF2B5EF4-FFF2-40B4-BE49-F238E27FC236}">
                <a16:creationId xmlns:a16="http://schemas.microsoft.com/office/drawing/2014/main" id="{0E9E78C1-6D30-4F5C-A922-D3FE3414141A}"/>
              </a:ext>
            </a:extLst>
          </p:cNvPr>
          <p:cNvSpPr txBox="1">
            <a:spLocks noChangeArrowheads="1"/>
          </p:cNvSpPr>
          <p:nvPr/>
        </p:nvSpPr>
        <p:spPr bwMode="auto">
          <a:xfrm>
            <a:off x="5454650" y="362585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anose="02020603050405020304" pitchFamily="18" charset="0"/>
                <a:ea typeface="仿宋_GB2312" pitchFamily="49" charset="-122"/>
              </a:rPr>
              <a:t>a</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58751" name="Text Box 31">
            <a:extLst>
              <a:ext uri="{FF2B5EF4-FFF2-40B4-BE49-F238E27FC236}">
                <a16:creationId xmlns:a16="http://schemas.microsoft.com/office/drawing/2014/main" id="{7D3B8177-1317-463A-905D-D59CA09B0FC1}"/>
              </a:ext>
            </a:extLst>
          </p:cNvPr>
          <p:cNvSpPr txBox="1">
            <a:spLocks noChangeArrowheads="1"/>
          </p:cNvSpPr>
          <p:nvPr/>
        </p:nvSpPr>
        <p:spPr bwMode="auto">
          <a:xfrm>
            <a:off x="5943600" y="454025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anose="02020603050405020304" pitchFamily="18" charset="0"/>
                <a:ea typeface="仿宋_GB2312" pitchFamily="49" charset="-122"/>
              </a:rPr>
              <a:t>b</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58752" name="Text Box 32">
            <a:extLst>
              <a:ext uri="{FF2B5EF4-FFF2-40B4-BE49-F238E27FC236}">
                <a16:creationId xmlns:a16="http://schemas.microsoft.com/office/drawing/2014/main" id="{FEF52568-A9B3-4B5D-AC3F-57753DF4DD50}"/>
              </a:ext>
            </a:extLst>
          </p:cNvPr>
          <p:cNvSpPr txBox="1">
            <a:spLocks noChangeArrowheads="1"/>
          </p:cNvSpPr>
          <p:nvPr/>
        </p:nvSpPr>
        <p:spPr bwMode="auto">
          <a:xfrm>
            <a:off x="6394450" y="5378450"/>
            <a:ext cx="3873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anose="02020603050405020304" pitchFamily="18" charset="0"/>
                <a:ea typeface="仿宋_GB2312" pitchFamily="49" charset="-122"/>
              </a:rPr>
              <a:t>c</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58753" name="Text Box 33">
            <a:extLst>
              <a:ext uri="{FF2B5EF4-FFF2-40B4-BE49-F238E27FC236}">
                <a16:creationId xmlns:a16="http://schemas.microsoft.com/office/drawing/2014/main" id="{B0BBA780-6014-4FA9-82B7-1E56DC1D449C}"/>
              </a:ext>
            </a:extLst>
          </p:cNvPr>
          <p:cNvSpPr txBox="1">
            <a:spLocks noChangeArrowheads="1"/>
          </p:cNvSpPr>
          <p:nvPr/>
        </p:nvSpPr>
        <p:spPr bwMode="auto">
          <a:xfrm>
            <a:off x="7239000" y="541020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anose="02020603050405020304" pitchFamily="18" charset="0"/>
                <a:ea typeface="仿宋_GB2312" pitchFamily="49" charset="-122"/>
              </a:rPr>
              <a:t>d</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58754" name="Text Box 34">
            <a:extLst>
              <a:ext uri="{FF2B5EF4-FFF2-40B4-BE49-F238E27FC236}">
                <a16:creationId xmlns:a16="http://schemas.microsoft.com/office/drawing/2014/main" id="{731B62F9-B395-48D3-950D-F64E60E4146A}"/>
              </a:ext>
            </a:extLst>
          </p:cNvPr>
          <p:cNvSpPr txBox="1">
            <a:spLocks noChangeArrowheads="1"/>
          </p:cNvSpPr>
          <p:nvPr/>
        </p:nvSpPr>
        <p:spPr bwMode="auto">
          <a:xfrm>
            <a:off x="7156450" y="3625850"/>
            <a:ext cx="3873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anose="02020603050405020304" pitchFamily="18" charset="0"/>
                <a:ea typeface="仿宋_GB2312" pitchFamily="49" charset="-122"/>
              </a:rPr>
              <a:t>e</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58755" name="Text Box 35">
            <a:extLst>
              <a:ext uri="{FF2B5EF4-FFF2-40B4-BE49-F238E27FC236}">
                <a16:creationId xmlns:a16="http://schemas.microsoft.com/office/drawing/2014/main" id="{7F8779C0-4A12-4F5F-A12D-363B799D1047}"/>
              </a:ext>
            </a:extLst>
          </p:cNvPr>
          <p:cNvSpPr txBox="1">
            <a:spLocks noChangeArrowheads="1"/>
          </p:cNvSpPr>
          <p:nvPr/>
        </p:nvSpPr>
        <p:spPr bwMode="auto">
          <a:xfrm>
            <a:off x="8121650" y="3657600"/>
            <a:ext cx="3365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anose="02020603050405020304" pitchFamily="18" charset="0"/>
                <a:ea typeface="仿宋_GB2312" pitchFamily="49" charset="-122"/>
              </a:rPr>
              <a:t>f</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Tree>
  </p:cSld>
  <p:clrMapOvr>
    <a:masterClrMapping/>
  </p:clrMapOvr>
  <p:transition>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97EE25EB-FAFD-4F7B-8BD7-63DF1A5C1AD6}"/>
              </a:ext>
            </a:extLst>
          </p:cNvPr>
          <p:cNvSpPr>
            <a:spLocks noGrp="1"/>
          </p:cNvSpPr>
          <p:nvPr>
            <p:ph type="sldNum" sz="quarter" idx="11"/>
          </p:nvPr>
        </p:nvSpPr>
        <p:spPr/>
        <p:txBody>
          <a:bodyPr/>
          <a:lstStyle/>
          <a:p>
            <a:fld id="{2333EDE5-B108-465A-964C-43947D882652}" type="slidenum">
              <a:rPr lang="en-US" altLang="zh-CN"/>
              <a:pPr/>
              <a:t>44</a:t>
            </a:fld>
            <a:endParaRPr lang="en-US" altLang="zh-CN"/>
          </a:p>
        </p:txBody>
      </p:sp>
      <p:sp>
        <p:nvSpPr>
          <p:cNvPr id="159747" name="Rectangle 3">
            <a:extLst>
              <a:ext uri="{FF2B5EF4-FFF2-40B4-BE49-F238E27FC236}">
                <a16:creationId xmlns:a16="http://schemas.microsoft.com/office/drawing/2014/main" id="{5BEA7CCB-1DCC-4FAF-8115-B546C16C79BB}"/>
              </a:ext>
            </a:extLst>
          </p:cNvPr>
          <p:cNvSpPr>
            <a:spLocks noGrp="1" noChangeArrowheads="1"/>
          </p:cNvSpPr>
          <p:nvPr>
            <p:ph type="title"/>
          </p:nvPr>
        </p:nvSpPr>
        <p:spPr>
          <a:xfrm>
            <a:off x="457200" y="473075"/>
            <a:ext cx="8229600" cy="903288"/>
          </a:xfrm>
        </p:spPr>
        <p:txBody>
          <a:bodyPr/>
          <a:lstStyle/>
          <a:p>
            <a:pPr algn="ctr"/>
            <a:r>
              <a:rPr kumimoji="1" lang="zh-CN" altLang="en-US" sz="4000" b="1">
                <a:solidFill>
                  <a:schemeClr val="tx2"/>
                </a:solidFill>
                <a:ea typeface="华文新魏" panose="02010800040101010101" pitchFamily="2" charset="-122"/>
              </a:rPr>
              <a:t>二叉树递归的前序遍历算法</a:t>
            </a:r>
          </a:p>
        </p:txBody>
      </p:sp>
      <p:sp>
        <p:nvSpPr>
          <p:cNvPr id="159748" name="Rectangle 4">
            <a:extLst>
              <a:ext uri="{FF2B5EF4-FFF2-40B4-BE49-F238E27FC236}">
                <a16:creationId xmlns:a16="http://schemas.microsoft.com/office/drawing/2014/main" id="{DAEE1719-B6CF-4841-9E37-D5612326A734}"/>
              </a:ext>
            </a:extLst>
          </p:cNvPr>
          <p:cNvSpPr>
            <a:spLocks noGrp="1" noChangeArrowheads="1"/>
          </p:cNvSpPr>
          <p:nvPr>
            <p:ph type="body" idx="1"/>
          </p:nvPr>
        </p:nvSpPr>
        <p:spPr>
          <a:xfrm>
            <a:off x="663575" y="1304925"/>
            <a:ext cx="8229600" cy="5075238"/>
          </a:xfrm>
        </p:spPr>
        <p:txBody>
          <a:bodyPr/>
          <a:lstStyle/>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BinaryTree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PreOrder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 </a:t>
            </a:r>
            <a:r>
              <a:rPr lang="en-US" altLang="zh-CN" sz="2800">
                <a:latin typeface="Times New Roman" panose="02020603050405020304" pitchFamily="18" charset="0"/>
                <a:ea typeface="隶书" panose="02010509060101010101" pitchFamily="49" charset="-122"/>
              </a:rPr>
              <a:t>subTree</a:t>
            </a:r>
            <a:r>
              <a:rPr lang="en-US" altLang="zh-CN" sz="2800" b="1">
                <a:latin typeface="Times New Roman" panose="02020603050405020304" pitchFamily="18" charset="0"/>
                <a:ea typeface="隶书" panose="02010509060101010101" pitchFamily="49" charset="-122"/>
              </a:rPr>
              <a:t>, void </a:t>
            </a:r>
            <a:r>
              <a:rPr lang="en-US" altLang="zh-CN" sz="2800">
                <a:latin typeface="Times New Roman" panose="02020603050405020304" pitchFamily="18" charset="0"/>
                <a:ea typeface="隶书" panose="02010509060101010101" pitchFamily="49" charset="-122"/>
              </a:rPr>
              <a:t>(*visit)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(BinTreeNode</a:t>
            </a:r>
            <a:r>
              <a:rPr lang="en-US" altLang="zh-CN" sz="2800" b="1">
                <a:latin typeface="Times New Roman" panose="02020603050405020304" pitchFamily="18" charset="0"/>
                <a:ea typeface="隶书" panose="02010509060101010101" pitchFamily="49" charset="-122"/>
              </a:rPr>
              <a:t>&lt;T&gt;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(subTree != NULL)</a:t>
            </a:r>
            <a:r>
              <a:rPr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visit (subTree)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访问根结点</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PreOrder (subTree</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leftChild</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visit)</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遍历左子树</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PreOrder (subTree</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rightChild</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visit)</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遍历右子树</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4">
            <a:extLst>
              <a:ext uri="{FF2B5EF4-FFF2-40B4-BE49-F238E27FC236}">
                <a16:creationId xmlns:a16="http://schemas.microsoft.com/office/drawing/2014/main" id="{B6ACB228-B4D4-43E8-99DF-2141FADFA177}"/>
              </a:ext>
            </a:extLst>
          </p:cNvPr>
          <p:cNvSpPr>
            <a:spLocks noGrp="1"/>
          </p:cNvSpPr>
          <p:nvPr>
            <p:ph type="sldNum" sz="quarter" idx="11"/>
          </p:nvPr>
        </p:nvSpPr>
        <p:spPr/>
        <p:txBody>
          <a:bodyPr/>
          <a:lstStyle/>
          <a:p>
            <a:fld id="{50249E1D-7E86-4DD1-99B7-891208691C4B}" type="slidenum">
              <a:rPr lang="en-US" altLang="zh-CN"/>
              <a:pPr/>
              <a:t>45</a:t>
            </a:fld>
            <a:endParaRPr lang="en-US" altLang="zh-CN"/>
          </a:p>
        </p:txBody>
      </p:sp>
      <p:sp>
        <p:nvSpPr>
          <p:cNvPr id="160770" name="Line 2">
            <a:extLst>
              <a:ext uri="{FF2B5EF4-FFF2-40B4-BE49-F238E27FC236}">
                <a16:creationId xmlns:a16="http://schemas.microsoft.com/office/drawing/2014/main" id="{285B3F56-DAFA-4CFD-9EC8-75A58E0E14BD}"/>
              </a:ext>
            </a:extLst>
          </p:cNvPr>
          <p:cNvSpPr>
            <a:spLocks noChangeShapeType="1"/>
          </p:cNvSpPr>
          <p:nvPr/>
        </p:nvSpPr>
        <p:spPr bwMode="auto">
          <a:xfrm>
            <a:off x="7086600" y="5029200"/>
            <a:ext cx="3810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771" name="Line 3">
            <a:extLst>
              <a:ext uri="{FF2B5EF4-FFF2-40B4-BE49-F238E27FC236}">
                <a16:creationId xmlns:a16="http://schemas.microsoft.com/office/drawing/2014/main" id="{7D5DFA20-8765-440C-A4A5-5794F0075D4F}"/>
              </a:ext>
            </a:extLst>
          </p:cNvPr>
          <p:cNvSpPr>
            <a:spLocks noChangeShapeType="1"/>
          </p:cNvSpPr>
          <p:nvPr/>
        </p:nvSpPr>
        <p:spPr bwMode="auto">
          <a:xfrm>
            <a:off x="7924800" y="3200400"/>
            <a:ext cx="3048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772" name="Line 4">
            <a:extLst>
              <a:ext uri="{FF2B5EF4-FFF2-40B4-BE49-F238E27FC236}">
                <a16:creationId xmlns:a16="http://schemas.microsoft.com/office/drawing/2014/main" id="{058CA894-E3D3-4423-8EE5-4E790D58B0E0}"/>
              </a:ext>
            </a:extLst>
          </p:cNvPr>
          <p:cNvSpPr>
            <a:spLocks noChangeShapeType="1"/>
          </p:cNvSpPr>
          <p:nvPr/>
        </p:nvSpPr>
        <p:spPr bwMode="auto">
          <a:xfrm>
            <a:off x="6172200" y="3200400"/>
            <a:ext cx="3810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773" name="Line 5">
            <a:extLst>
              <a:ext uri="{FF2B5EF4-FFF2-40B4-BE49-F238E27FC236}">
                <a16:creationId xmlns:a16="http://schemas.microsoft.com/office/drawing/2014/main" id="{3AFDACB3-67CC-4988-BA49-232057B428D3}"/>
              </a:ext>
            </a:extLst>
          </p:cNvPr>
          <p:cNvSpPr>
            <a:spLocks noChangeShapeType="1"/>
          </p:cNvSpPr>
          <p:nvPr/>
        </p:nvSpPr>
        <p:spPr bwMode="auto">
          <a:xfrm>
            <a:off x="6629400" y="4114800"/>
            <a:ext cx="3810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774" name="Line 6">
            <a:extLst>
              <a:ext uri="{FF2B5EF4-FFF2-40B4-BE49-F238E27FC236}">
                <a16:creationId xmlns:a16="http://schemas.microsoft.com/office/drawing/2014/main" id="{07B9C7B8-55E9-42F8-A370-5A4EAE04D1FA}"/>
              </a:ext>
            </a:extLst>
          </p:cNvPr>
          <p:cNvSpPr>
            <a:spLocks noChangeShapeType="1"/>
          </p:cNvSpPr>
          <p:nvPr/>
        </p:nvSpPr>
        <p:spPr bwMode="auto">
          <a:xfrm flipH="1">
            <a:off x="7391400" y="3200400"/>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775" name="Line 7">
            <a:extLst>
              <a:ext uri="{FF2B5EF4-FFF2-40B4-BE49-F238E27FC236}">
                <a16:creationId xmlns:a16="http://schemas.microsoft.com/office/drawing/2014/main" id="{3579E77E-80E1-4C34-9A65-7119AFCD9ADC}"/>
              </a:ext>
            </a:extLst>
          </p:cNvPr>
          <p:cNvSpPr>
            <a:spLocks noChangeShapeType="1"/>
          </p:cNvSpPr>
          <p:nvPr/>
        </p:nvSpPr>
        <p:spPr bwMode="auto">
          <a:xfrm flipH="1">
            <a:off x="6629400" y="5029200"/>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776" name="Line 8">
            <a:extLst>
              <a:ext uri="{FF2B5EF4-FFF2-40B4-BE49-F238E27FC236}">
                <a16:creationId xmlns:a16="http://schemas.microsoft.com/office/drawing/2014/main" id="{44315679-1CE4-4653-AF91-5E2D31755DC7}"/>
              </a:ext>
            </a:extLst>
          </p:cNvPr>
          <p:cNvSpPr>
            <a:spLocks noChangeShapeType="1"/>
          </p:cNvSpPr>
          <p:nvPr/>
        </p:nvSpPr>
        <p:spPr bwMode="auto">
          <a:xfrm flipH="1">
            <a:off x="6248400" y="4114800"/>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777" name="Line 9">
            <a:extLst>
              <a:ext uri="{FF2B5EF4-FFF2-40B4-BE49-F238E27FC236}">
                <a16:creationId xmlns:a16="http://schemas.microsoft.com/office/drawing/2014/main" id="{A0299E3E-237D-4C84-AE1D-8E05CE4209FE}"/>
              </a:ext>
            </a:extLst>
          </p:cNvPr>
          <p:cNvSpPr>
            <a:spLocks noChangeShapeType="1"/>
          </p:cNvSpPr>
          <p:nvPr/>
        </p:nvSpPr>
        <p:spPr bwMode="auto">
          <a:xfrm flipH="1">
            <a:off x="5715000" y="3276600"/>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778" name="Line 10">
            <a:extLst>
              <a:ext uri="{FF2B5EF4-FFF2-40B4-BE49-F238E27FC236}">
                <a16:creationId xmlns:a16="http://schemas.microsoft.com/office/drawing/2014/main" id="{D7B221CD-CD53-4787-8260-3C72F56F0AC6}"/>
              </a:ext>
            </a:extLst>
          </p:cNvPr>
          <p:cNvSpPr>
            <a:spLocks noChangeShapeType="1"/>
          </p:cNvSpPr>
          <p:nvPr/>
        </p:nvSpPr>
        <p:spPr bwMode="auto">
          <a:xfrm>
            <a:off x="7010400" y="2362200"/>
            <a:ext cx="685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779" name="Line 11">
            <a:extLst>
              <a:ext uri="{FF2B5EF4-FFF2-40B4-BE49-F238E27FC236}">
                <a16:creationId xmlns:a16="http://schemas.microsoft.com/office/drawing/2014/main" id="{D811B245-C081-4D1E-B09A-95212E7D4396}"/>
              </a:ext>
            </a:extLst>
          </p:cNvPr>
          <p:cNvSpPr>
            <a:spLocks noChangeShapeType="1"/>
          </p:cNvSpPr>
          <p:nvPr/>
        </p:nvSpPr>
        <p:spPr bwMode="auto">
          <a:xfrm flipH="1">
            <a:off x="6248400" y="2362200"/>
            <a:ext cx="6096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780" name="Rectangle 12">
            <a:extLst>
              <a:ext uri="{FF2B5EF4-FFF2-40B4-BE49-F238E27FC236}">
                <a16:creationId xmlns:a16="http://schemas.microsoft.com/office/drawing/2014/main" id="{69F928ED-AD02-4B25-AF69-FB5BC2CE1816}"/>
              </a:ext>
            </a:extLst>
          </p:cNvPr>
          <p:cNvSpPr>
            <a:spLocks noGrp="1" noChangeArrowheads="1"/>
          </p:cNvSpPr>
          <p:nvPr>
            <p:ph type="body" idx="1"/>
          </p:nvPr>
        </p:nvSpPr>
        <p:spPr>
          <a:xfrm>
            <a:off x="647700" y="1371600"/>
            <a:ext cx="5638800" cy="5334000"/>
          </a:xfrm>
        </p:spPr>
        <p:txBody>
          <a:bodyPr/>
          <a:lstStyle/>
          <a:p>
            <a:pPr>
              <a:buFont typeface="Wingdings" panose="05000000000000000000" pitchFamily="2" charset="2"/>
              <a:buNone/>
            </a:pPr>
            <a:r>
              <a:rPr lang="zh-CN" altLang="en-US" sz="3000" b="1">
                <a:solidFill>
                  <a:schemeClr val="tx2"/>
                </a:solidFill>
                <a:ea typeface="仿宋_GB2312" pitchFamily="49" charset="-122"/>
              </a:rPr>
              <a:t>后序遍历二叉树算法的框架是：</a:t>
            </a:r>
            <a:endParaRPr lang="zh-CN" altLang="en-US" sz="3000" b="1">
              <a:ea typeface="仿宋_GB2312" pitchFamily="49" charset="-122"/>
            </a:endParaRPr>
          </a:p>
          <a:p>
            <a:pPr>
              <a:buClr>
                <a:srgbClr val="009900"/>
              </a:buClr>
              <a:buSzPct val="50000"/>
            </a:pPr>
            <a:r>
              <a:rPr lang="zh-CN" altLang="en-US" sz="3000" b="1">
                <a:solidFill>
                  <a:srgbClr val="000099"/>
                </a:solidFill>
                <a:ea typeface="仿宋_GB2312" pitchFamily="49" charset="-122"/>
              </a:rPr>
              <a:t>若二叉树为空，则空操作；</a:t>
            </a:r>
          </a:p>
          <a:p>
            <a:pPr>
              <a:buClr>
                <a:srgbClr val="009900"/>
              </a:buClr>
              <a:buSzPct val="50000"/>
            </a:pPr>
            <a:r>
              <a:rPr lang="zh-CN" altLang="en-US" sz="3000" b="1">
                <a:solidFill>
                  <a:srgbClr val="000099"/>
                </a:solidFill>
                <a:ea typeface="仿宋_GB2312" pitchFamily="49" charset="-122"/>
              </a:rPr>
              <a:t>否则</a:t>
            </a:r>
          </a:p>
          <a:p>
            <a:pPr lvl="1">
              <a:buClr>
                <a:srgbClr val="FF6600"/>
              </a:buClr>
              <a:buSzPct val="50000"/>
              <a:buFont typeface="Wingdings" panose="05000000000000000000" pitchFamily="2" charset="2"/>
              <a:buChar char="u"/>
            </a:pPr>
            <a:r>
              <a:rPr lang="zh-CN" altLang="en-US" sz="3000" b="1">
                <a:solidFill>
                  <a:srgbClr val="000099"/>
                </a:solidFill>
                <a:ea typeface="仿宋_GB2312" pitchFamily="49" charset="-122"/>
              </a:rPr>
              <a:t>后序遍历左子树 </a:t>
            </a:r>
            <a:r>
              <a:rPr lang="en-US" altLang="zh-CN" sz="3000" b="1">
                <a:solidFill>
                  <a:srgbClr val="000099"/>
                </a:solidFill>
                <a:ea typeface="仿宋_GB2312" pitchFamily="49" charset="-122"/>
              </a:rPr>
              <a:t>(L)</a:t>
            </a:r>
            <a:r>
              <a:rPr lang="zh-CN" altLang="en-US" sz="3000" b="1">
                <a:solidFill>
                  <a:srgbClr val="000099"/>
                </a:solidFill>
                <a:ea typeface="仿宋_GB2312" pitchFamily="49" charset="-122"/>
              </a:rPr>
              <a:t>；</a:t>
            </a:r>
          </a:p>
          <a:p>
            <a:pPr lvl="1">
              <a:buClr>
                <a:srgbClr val="FF6600"/>
              </a:buClr>
              <a:buSzPct val="50000"/>
              <a:buFont typeface="Wingdings" panose="05000000000000000000" pitchFamily="2" charset="2"/>
              <a:buChar char="u"/>
            </a:pPr>
            <a:r>
              <a:rPr lang="zh-CN" altLang="en-US" sz="3000" b="1">
                <a:solidFill>
                  <a:srgbClr val="000099"/>
                </a:solidFill>
                <a:ea typeface="仿宋_GB2312" pitchFamily="49" charset="-122"/>
              </a:rPr>
              <a:t>后序遍历右子树 </a:t>
            </a:r>
            <a:r>
              <a:rPr lang="en-US" altLang="zh-CN" sz="3000" b="1">
                <a:solidFill>
                  <a:srgbClr val="000099"/>
                </a:solidFill>
                <a:ea typeface="仿宋_GB2312" pitchFamily="49" charset="-122"/>
              </a:rPr>
              <a:t>(R)</a:t>
            </a:r>
            <a:r>
              <a:rPr lang="zh-CN" altLang="en-US" sz="3000" b="1">
                <a:solidFill>
                  <a:srgbClr val="000099"/>
                </a:solidFill>
                <a:ea typeface="仿宋_GB2312" pitchFamily="49" charset="-122"/>
              </a:rPr>
              <a:t>；</a:t>
            </a:r>
          </a:p>
          <a:p>
            <a:pPr lvl="1">
              <a:buClr>
                <a:srgbClr val="FF6600"/>
              </a:buClr>
              <a:buSzPct val="50000"/>
              <a:buFont typeface="Wingdings" panose="05000000000000000000" pitchFamily="2" charset="2"/>
              <a:buChar char="u"/>
            </a:pPr>
            <a:r>
              <a:rPr lang="zh-CN" altLang="en-US" sz="3000" b="1">
                <a:solidFill>
                  <a:srgbClr val="000099"/>
                </a:solidFill>
                <a:ea typeface="仿宋_GB2312" pitchFamily="49" charset="-122"/>
              </a:rPr>
              <a:t>访问根结点 </a:t>
            </a:r>
            <a:r>
              <a:rPr lang="en-US" altLang="zh-CN" sz="3000" b="1">
                <a:solidFill>
                  <a:srgbClr val="000099"/>
                </a:solidFill>
                <a:ea typeface="仿宋_GB2312" pitchFamily="49" charset="-122"/>
              </a:rPr>
              <a:t>(V)</a:t>
            </a:r>
            <a:r>
              <a:rPr lang="zh-CN" altLang="en-US" sz="3000" b="1">
                <a:solidFill>
                  <a:srgbClr val="000099"/>
                </a:solidFill>
                <a:ea typeface="仿宋_GB2312" pitchFamily="49" charset="-122"/>
              </a:rPr>
              <a:t>。</a:t>
            </a:r>
          </a:p>
          <a:p>
            <a:pPr lvl="1"/>
            <a:endParaRPr lang="zh-CN" altLang="en-US" sz="900" b="1">
              <a:solidFill>
                <a:srgbClr val="000099"/>
              </a:solidFill>
              <a:ea typeface="仿宋_GB2312" pitchFamily="49" charset="-122"/>
            </a:endParaRPr>
          </a:p>
          <a:p>
            <a:pPr lvl="1">
              <a:buFont typeface="Wingdings" panose="05000000000000000000" pitchFamily="2" charset="2"/>
              <a:buNone/>
            </a:pPr>
            <a:r>
              <a:rPr lang="zh-CN" altLang="en-US" sz="3200" b="1">
                <a:solidFill>
                  <a:schemeClr val="tx2"/>
                </a:solidFill>
                <a:latin typeface="Times New Roman" panose="02020603050405020304" pitchFamily="18" charset="0"/>
                <a:ea typeface="仿宋_GB2312" pitchFamily="49" charset="-122"/>
              </a:rPr>
              <a:t>遍历结果</a:t>
            </a:r>
            <a:endParaRPr lang="zh-CN" altLang="en-US" sz="3200" b="1">
              <a:latin typeface="Times New Roman" panose="02020603050405020304" pitchFamily="18" charset="0"/>
              <a:ea typeface="仿宋_GB2312" pitchFamily="49" charset="-122"/>
            </a:endParaRPr>
          </a:p>
          <a:p>
            <a:pPr lvl="1">
              <a:buFont typeface="Wingdings" panose="05000000000000000000" pitchFamily="2" charset="2"/>
              <a:buNone/>
            </a:pPr>
            <a:r>
              <a:rPr lang="en-US" altLang="en-US" sz="3200" b="1">
                <a:latin typeface="Times New Roman" panose="02020603050405020304" pitchFamily="18" charset="0"/>
                <a:ea typeface="仿宋_GB2312" pitchFamily="49" charset="-122"/>
              </a:rPr>
              <a:t> </a:t>
            </a:r>
            <a:r>
              <a:rPr lang="en-US" altLang="zh-CN" sz="3200" b="1" i="1">
                <a:latin typeface="Times New Roman" panose="02020603050405020304" pitchFamily="18" charset="0"/>
                <a:ea typeface="仿宋_GB2312" pitchFamily="49" charset="-122"/>
              </a:rPr>
              <a:t>a b c d</a:t>
            </a:r>
            <a:r>
              <a:rPr lang="en-US" altLang="zh-CN" sz="3200" b="1">
                <a:latin typeface="Times New Roman" panose="02020603050405020304" pitchFamily="18" charset="0"/>
                <a:ea typeface="仿宋_GB2312" pitchFamily="49" charset="-122"/>
              </a:rPr>
              <a:t> </a:t>
            </a:r>
            <a:r>
              <a:rPr lang="en-US" altLang="zh-CN" sz="3200" b="1">
                <a:latin typeface="Courier New" panose="02070309020205020404" pitchFamily="49" charset="0"/>
                <a:ea typeface="楷体_GB2312" panose="02010609030101010101" pitchFamily="49" charset="-122"/>
              </a:rPr>
              <a:t>-</a:t>
            </a:r>
            <a:r>
              <a:rPr lang="en-US" altLang="zh-CN" sz="3200" b="1">
                <a:latin typeface="Times New Roman" panose="02020603050405020304" pitchFamily="18" charset="0"/>
                <a:ea typeface="仿宋_GB2312" pitchFamily="49" charset="-122"/>
              </a:rPr>
              <a:t> * + </a:t>
            </a:r>
            <a:r>
              <a:rPr lang="en-US" altLang="zh-CN" sz="3200" b="1" i="1">
                <a:latin typeface="Times New Roman" panose="02020603050405020304" pitchFamily="18" charset="0"/>
                <a:ea typeface="仿宋_GB2312" pitchFamily="49" charset="-122"/>
              </a:rPr>
              <a:t>e f</a:t>
            </a:r>
            <a:r>
              <a:rPr lang="en-US" altLang="zh-CN" sz="3200" b="1">
                <a:latin typeface="Times New Roman" panose="02020603050405020304" pitchFamily="18" charset="0"/>
                <a:ea typeface="仿宋_GB2312" pitchFamily="49" charset="-122"/>
              </a:rPr>
              <a:t> / </a:t>
            </a:r>
            <a:r>
              <a:rPr lang="en-US" altLang="zh-CN" sz="3200" b="1">
                <a:latin typeface="Courier New" panose="02070309020205020404" pitchFamily="49" charset="0"/>
                <a:ea typeface="楷体_GB2312" panose="02010609030101010101" pitchFamily="49" charset="-122"/>
              </a:rPr>
              <a:t>-</a:t>
            </a:r>
            <a:endParaRPr lang="en-US" altLang="zh-CN" sz="3200" b="1">
              <a:latin typeface="Courier New" panose="02070309020205020404" pitchFamily="49" charset="0"/>
              <a:ea typeface="仿宋_GB2312" pitchFamily="49" charset="-122"/>
            </a:endParaRPr>
          </a:p>
        </p:txBody>
      </p:sp>
      <p:sp>
        <p:nvSpPr>
          <p:cNvPr id="160781" name="Rectangle 13">
            <a:extLst>
              <a:ext uri="{FF2B5EF4-FFF2-40B4-BE49-F238E27FC236}">
                <a16:creationId xmlns:a16="http://schemas.microsoft.com/office/drawing/2014/main" id="{32447C1F-BBDE-4E5C-8FE3-E21FEAD178AD}"/>
              </a:ext>
            </a:extLst>
          </p:cNvPr>
          <p:cNvSpPr>
            <a:spLocks noGrp="1" noChangeArrowheads="1"/>
          </p:cNvSpPr>
          <p:nvPr>
            <p:ph type="title"/>
          </p:nvPr>
        </p:nvSpPr>
        <p:spPr>
          <a:xfrm>
            <a:off x="1042988" y="506413"/>
            <a:ext cx="7416800" cy="762000"/>
          </a:xfrm>
        </p:spPr>
        <p:txBody>
          <a:bodyPr/>
          <a:lstStyle/>
          <a:p>
            <a:pPr algn="ctr"/>
            <a:r>
              <a:rPr lang="zh-CN" altLang="en-US" sz="4000" b="1">
                <a:solidFill>
                  <a:schemeClr val="tx2"/>
                </a:solidFill>
                <a:latin typeface="华文新魏" panose="02010800040101010101" pitchFamily="2" charset="-122"/>
                <a:ea typeface="华文新魏" panose="02010800040101010101" pitchFamily="2" charset="-122"/>
              </a:rPr>
              <a:t>后序遍历 </a:t>
            </a:r>
            <a:r>
              <a:rPr lang="en-US" altLang="zh-CN" sz="4000" b="1">
                <a:solidFill>
                  <a:schemeClr val="tx2"/>
                </a:solidFill>
                <a:latin typeface="华文新魏" panose="02010800040101010101" pitchFamily="2" charset="-122"/>
                <a:ea typeface="华文新魏" panose="02010800040101010101" pitchFamily="2" charset="-122"/>
              </a:rPr>
              <a:t>(Postorder Traversal)</a:t>
            </a:r>
            <a:endParaRPr lang="en-US" altLang="zh-CN" sz="4000">
              <a:solidFill>
                <a:schemeClr val="tx2"/>
              </a:solidFill>
              <a:latin typeface="华文新魏" panose="02010800040101010101" pitchFamily="2" charset="-122"/>
              <a:ea typeface="华文新魏" panose="02010800040101010101" pitchFamily="2" charset="-122"/>
            </a:endParaRPr>
          </a:p>
        </p:txBody>
      </p:sp>
      <p:sp>
        <p:nvSpPr>
          <p:cNvPr id="160782" name="Oval 14">
            <a:extLst>
              <a:ext uri="{FF2B5EF4-FFF2-40B4-BE49-F238E27FC236}">
                <a16:creationId xmlns:a16="http://schemas.microsoft.com/office/drawing/2014/main" id="{0AF0A444-01B0-4196-9B0B-0BA02167BC45}"/>
              </a:ext>
            </a:extLst>
          </p:cNvPr>
          <p:cNvSpPr>
            <a:spLocks noChangeArrowheads="1"/>
          </p:cNvSpPr>
          <p:nvPr/>
        </p:nvSpPr>
        <p:spPr bwMode="auto">
          <a:xfrm>
            <a:off x="6705600" y="19812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783" name="Oval 15">
            <a:extLst>
              <a:ext uri="{FF2B5EF4-FFF2-40B4-BE49-F238E27FC236}">
                <a16:creationId xmlns:a16="http://schemas.microsoft.com/office/drawing/2014/main" id="{86153D03-1B89-456F-A989-94BB6A35163D}"/>
              </a:ext>
            </a:extLst>
          </p:cNvPr>
          <p:cNvSpPr>
            <a:spLocks noChangeArrowheads="1"/>
          </p:cNvSpPr>
          <p:nvPr/>
        </p:nvSpPr>
        <p:spPr bwMode="auto">
          <a:xfrm>
            <a:off x="5410200" y="37338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784" name="Oval 16">
            <a:extLst>
              <a:ext uri="{FF2B5EF4-FFF2-40B4-BE49-F238E27FC236}">
                <a16:creationId xmlns:a16="http://schemas.microsoft.com/office/drawing/2014/main" id="{FE88A2E9-7554-418C-B8C1-7B18C34B5017}"/>
              </a:ext>
            </a:extLst>
          </p:cNvPr>
          <p:cNvSpPr>
            <a:spLocks noChangeArrowheads="1"/>
          </p:cNvSpPr>
          <p:nvPr/>
        </p:nvSpPr>
        <p:spPr bwMode="auto">
          <a:xfrm>
            <a:off x="6324600" y="37338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785" name="Oval 17">
            <a:extLst>
              <a:ext uri="{FF2B5EF4-FFF2-40B4-BE49-F238E27FC236}">
                <a16:creationId xmlns:a16="http://schemas.microsoft.com/office/drawing/2014/main" id="{4981A5C9-FB72-477D-9449-9D8716D27331}"/>
              </a:ext>
            </a:extLst>
          </p:cNvPr>
          <p:cNvSpPr>
            <a:spLocks noChangeArrowheads="1"/>
          </p:cNvSpPr>
          <p:nvPr/>
        </p:nvSpPr>
        <p:spPr bwMode="auto">
          <a:xfrm>
            <a:off x="7086600" y="37338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786" name="Oval 18">
            <a:extLst>
              <a:ext uri="{FF2B5EF4-FFF2-40B4-BE49-F238E27FC236}">
                <a16:creationId xmlns:a16="http://schemas.microsoft.com/office/drawing/2014/main" id="{231FE6C8-FD9A-47A3-8FD3-B625DCBFFBFB}"/>
              </a:ext>
            </a:extLst>
          </p:cNvPr>
          <p:cNvSpPr>
            <a:spLocks noChangeArrowheads="1"/>
          </p:cNvSpPr>
          <p:nvPr/>
        </p:nvSpPr>
        <p:spPr bwMode="auto">
          <a:xfrm>
            <a:off x="8001000" y="37338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787" name="Oval 19">
            <a:extLst>
              <a:ext uri="{FF2B5EF4-FFF2-40B4-BE49-F238E27FC236}">
                <a16:creationId xmlns:a16="http://schemas.microsoft.com/office/drawing/2014/main" id="{38F3AD51-E6C0-4DCC-951F-9EC365764CD8}"/>
              </a:ext>
            </a:extLst>
          </p:cNvPr>
          <p:cNvSpPr>
            <a:spLocks noChangeArrowheads="1"/>
          </p:cNvSpPr>
          <p:nvPr/>
        </p:nvSpPr>
        <p:spPr bwMode="auto">
          <a:xfrm>
            <a:off x="5867400" y="28194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788" name="Oval 20">
            <a:extLst>
              <a:ext uri="{FF2B5EF4-FFF2-40B4-BE49-F238E27FC236}">
                <a16:creationId xmlns:a16="http://schemas.microsoft.com/office/drawing/2014/main" id="{A275DD60-0523-4D15-B699-C46C7F96705C}"/>
              </a:ext>
            </a:extLst>
          </p:cNvPr>
          <p:cNvSpPr>
            <a:spLocks noChangeArrowheads="1"/>
          </p:cNvSpPr>
          <p:nvPr/>
        </p:nvSpPr>
        <p:spPr bwMode="auto">
          <a:xfrm>
            <a:off x="7543800" y="28194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789" name="Oval 21">
            <a:extLst>
              <a:ext uri="{FF2B5EF4-FFF2-40B4-BE49-F238E27FC236}">
                <a16:creationId xmlns:a16="http://schemas.microsoft.com/office/drawing/2014/main" id="{F72997CF-4BA4-4B84-9377-A4114B84488C}"/>
              </a:ext>
            </a:extLst>
          </p:cNvPr>
          <p:cNvSpPr>
            <a:spLocks noChangeArrowheads="1"/>
          </p:cNvSpPr>
          <p:nvPr/>
        </p:nvSpPr>
        <p:spPr bwMode="auto">
          <a:xfrm>
            <a:off x="5867400" y="46482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790" name="Oval 22">
            <a:extLst>
              <a:ext uri="{FF2B5EF4-FFF2-40B4-BE49-F238E27FC236}">
                <a16:creationId xmlns:a16="http://schemas.microsoft.com/office/drawing/2014/main" id="{886C4CB1-B3AE-4F55-BF2C-18772AB6264B}"/>
              </a:ext>
            </a:extLst>
          </p:cNvPr>
          <p:cNvSpPr>
            <a:spLocks noChangeArrowheads="1"/>
          </p:cNvSpPr>
          <p:nvPr/>
        </p:nvSpPr>
        <p:spPr bwMode="auto">
          <a:xfrm>
            <a:off x="6781800" y="46482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791" name="Oval 23">
            <a:extLst>
              <a:ext uri="{FF2B5EF4-FFF2-40B4-BE49-F238E27FC236}">
                <a16:creationId xmlns:a16="http://schemas.microsoft.com/office/drawing/2014/main" id="{38AC8A89-1B54-405B-A5F8-03BE2E5196BC}"/>
              </a:ext>
            </a:extLst>
          </p:cNvPr>
          <p:cNvSpPr>
            <a:spLocks noChangeArrowheads="1"/>
          </p:cNvSpPr>
          <p:nvPr/>
        </p:nvSpPr>
        <p:spPr bwMode="auto">
          <a:xfrm>
            <a:off x="6324600" y="54864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792" name="Oval 24">
            <a:extLst>
              <a:ext uri="{FF2B5EF4-FFF2-40B4-BE49-F238E27FC236}">
                <a16:creationId xmlns:a16="http://schemas.microsoft.com/office/drawing/2014/main" id="{78F0A612-822D-4FD2-A500-02040B99C62E}"/>
              </a:ext>
            </a:extLst>
          </p:cNvPr>
          <p:cNvSpPr>
            <a:spLocks noChangeArrowheads="1"/>
          </p:cNvSpPr>
          <p:nvPr/>
        </p:nvSpPr>
        <p:spPr bwMode="auto">
          <a:xfrm>
            <a:off x="7239000" y="54864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793" name="Text Box 25">
            <a:extLst>
              <a:ext uri="{FF2B5EF4-FFF2-40B4-BE49-F238E27FC236}">
                <a16:creationId xmlns:a16="http://schemas.microsoft.com/office/drawing/2014/main" id="{544C523E-EE58-4DE1-BBD3-A0660433FB34}"/>
              </a:ext>
            </a:extLst>
          </p:cNvPr>
          <p:cNvSpPr txBox="1">
            <a:spLocks noChangeArrowheads="1"/>
          </p:cNvSpPr>
          <p:nvPr/>
        </p:nvSpPr>
        <p:spPr bwMode="auto">
          <a:xfrm>
            <a:off x="6750050" y="187325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2400" b="1">
              <a:latin typeface="Times New Roman" panose="02020603050405020304" pitchFamily="18" charset="0"/>
            </a:endParaRPr>
          </a:p>
        </p:txBody>
      </p:sp>
      <p:sp>
        <p:nvSpPr>
          <p:cNvPr id="160794" name="Text Box 26">
            <a:extLst>
              <a:ext uri="{FF2B5EF4-FFF2-40B4-BE49-F238E27FC236}">
                <a16:creationId xmlns:a16="http://schemas.microsoft.com/office/drawing/2014/main" id="{A15D4ED9-0908-46BC-9909-A97B3337F875}"/>
              </a:ext>
            </a:extLst>
          </p:cNvPr>
          <p:cNvSpPr txBox="1">
            <a:spLocks noChangeArrowheads="1"/>
          </p:cNvSpPr>
          <p:nvPr/>
        </p:nvSpPr>
        <p:spPr bwMode="auto">
          <a:xfrm>
            <a:off x="6826250" y="457200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2400" b="1">
              <a:latin typeface="Times New Roman" panose="02020603050405020304" pitchFamily="18" charset="0"/>
            </a:endParaRPr>
          </a:p>
        </p:txBody>
      </p:sp>
      <p:sp>
        <p:nvSpPr>
          <p:cNvPr id="160795" name="Text Box 27">
            <a:extLst>
              <a:ext uri="{FF2B5EF4-FFF2-40B4-BE49-F238E27FC236}">
                <a16:creationId xmlns:a16="http://schemas.microsoft.com/office/drawing/2014/main" id="{D0812749-0E37-402C-A166-6D30B36AF3AD}"/>
              </a:ext>
            </a:extLst>
          </p:cNvPr>
          <p:cNvSpPr txBox="1">
            <a:spLocks noChangeArrowheads="1"/>
          </p:cNvSpPr>
          <p:nvPr/>
        </p:nvSpPr>
        <p:spPr bwMode="auto">
          <a:xfrm>
            <a:off x="7600950" y="2773363"/>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2400" b="1">
              <a:latin typeface="Times New Roman" panose="02020603050405020304" pitchFamily="18" charset="0"/>
            </a:endParaRPr>
          </a:p>
        </p:txBody>
      </p:sp>
      <p:sp>
        <p:nvSpPr>
          <p:cNvPr id="160796" name="Text Box 28">
            <a:extLst>
              <a:ext uri="{FF2B5EF4-FFF2-40B4-BE49-F238E27FC236}">
                <a16:creationId xmlns:a16="http://schemas.microsoft.com/office/drawing/2014/main" id="{5D340627-0F37-4545-8EB5-C1531110CEC0}"/>
              </a:ext>
            </a:extLst>
          </p:cNvPr>
          <p:cNvSpPr txBox="1">
            <a:spLocks noChangeArrowheads="1"/>
          </p:cNvSpPr>
          <p:nvPr/>
        </p:nvSpPr>
        <p:spPr bwMode="auto">
          <a:xfrm>
            <a:off x="5899150" y="2681288"/>
            <a:ext cx="4381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60797" name="Text Box 29">
            <a:extLst>
              <a:ext uri="{FF2B5EF4-FFF2-40B4-BE49-F238E27FC236}">
                <a16:creationId xmlns:a16="http://schemas.microsoft.com/office/drawing/2014/main" id="{BA147028-4C0B-497D-A8D3-EA2E4CE92DAC}"/>
              </a:ext>
            </a:extLst>
          </p:cNvPr>
          <p:cNvSpPr txBox="1">
            <a:spLocks noChangeArrowheads="1"/>
          </p:cNvSpPr>
          <p:nvPr/>
        </p:nvSpPr>
        <p:spPr bwMode="auto">
          <a:xfrm>
            <a:off x="6356350" y="3595688"/>
            <a:ext cx="4381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60798" name="Text Box 30">
            <a:extLst>
              <a:ext uri="{FF2B5EF4-FFF2-40B4-BE49-F238E27FC236}">
                <a16:creationId xmlns:a16="http://schemas.microsoft.com/office/drawing/2014/main" id="{C60DC44D-1486-4E9D-837B-0FFFB36F3BB0}"/>
              </a:ext>
            </a:extLst>
          </p:cNvPr>
          <p:cNvSpPr txBox="1">
            <a:spLocks noChangeArrowheads="1"/>
          </p:cNvSpPr>
          <p:nvPr/>
        </p:nvSpPr>
        <p:spPr bwMode="auto">
          <a:xfrm>
            <a:off x="5454650" y="362585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anose="02020603050405020304" pitchFamily="18" charset="0"/>
                <a:ea typeface="仿宋_GB2312" pitchFamily="49" charset="-122"/>
              </a:rPr>
              <a:t>a</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60799" name="Text Box 31">
            <a:extLst>
              <a:ext uri="{FF2B5EF4-FFF2-40B4-BE49-F238E27FC236}">
                <a16:creationId xmlns:a16="http://schemas.microsoft.com/office/drawing/2014/main" id="{A3810755-DEDB-401C-9752-41303FF9C50D}"/>
              </a:ext>
            </a:extLst>
          </p:cNvPr>
          <p:cNvSpPr txBox="1">
            <a:spLocks noChangeArrowheads="1"/>
          </p:cNvSpPr>
          <p:nvPr/>
        </p:nvSpPr>
        <p:spPr bwMode="auto">
          <a:xfrm>
            <a:off x="5943600" y="454025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anose="02020603050405020304" pitchFamily="18" charset="0"/>
                <a:ea typeface="仿宋_GB2312" pitchFamily="49" charset="-122"/>
              </a:rPr>
              <a:t>b</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60800" name="Text Box 32">
            <a:extLst>
              <a:ext uri="{FF2B5EF4-FFF2-40B4-BE49-F238E27FC236}">
                <a16:creationId xmlns:a16="http://schemas.microsoft.com/office/drawing/2014/main" id="{9D97C5D4-D4FF-4747-9C0E-7DA58ABACB97}"/>
              </a:ext>
            </a:extLst>
          </p:cNvPr>
          <p:cNvSpPr txBox="1">
            <a:spLocks noChangeArrowheads="1"/>
          </p:cNvSpPr>
          <p:nvPr/>
        </p:nvSpPr>
        <p:spPr bwMode="auto">
          <a:xfrm>
            <a:off x="6394450" y="5378450"/>
            <a:ext cx="3873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anose="02020603050405020304" pitchFamily="18" charset="0"/>
                <a:ea typeface="仿宋_GB2312" pitchFamily="49" charset="-122"/>
              </a:rPr>
              <a:t>c</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60801" name="Text Box 33">
            <a:extLst>
              <a:ext uri="{FF2B5EF4-FFF2-40B4-BE49-F238E27FC236}">
                <a16:creationId xmlns:a16="http://schemas.microsoft.com/office/drawing/2014/main" id="{60C41561-AB11-4DB3-8DB2-CDF888A1FCB4}"/>
              </a:ext>
            </a:extLst>
          </p:cNvPr>
          <p:cNvSpPr txBox="1">
            <a:spLocks noChangeArrowheads="1"/>
          </p:cNvSpPr>
          <p:nvPr/>
        </p:nvSpPr>
        <p:spPr bwMode="auto">
          <a:xfrm>
            <a:off x="7239000" y="541020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anose="02020603050405020304" pitchFamily="18" charset="0"/>
                <a:ea typeface="仿宋_GB2312" pitchFamily="49" charset="-122"/>
              </a:rPr>
              <a:t>d</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60802" name="Text Box 34">
            <a:extLst>
              <a:ext uri="{FF2B5EF4-FFF2-40B4-BE49-F238E27FC236}">
                <a16:creationId xmlns:a16="http://schemas.microsoft.com/office/drawing/2014/main" id="{843A52EC-5B4C-4291-AE1D-5752B3362091}"/>
              </a:ext>
            </a:extLst>
          </p:cNvPr>
          <p:cNvSpPr txBox="1">
            <a:spLocks noChangeArrowheads="1"/>
          </p:cNvSpPr>
          <p:nvPr/>
        </p:nvSpPr>
        <p:spPr bwMode="auto">
          <a:xfrm>
            <a:off x="7156450" y="3625850"/>
            <a:ext cx="3873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anose="02020603050405020304" pitchFamily="18" charset="0"/>
                <a:ea typeface="仿宋_GB2312" pitchFamily="49" charset="-122"/>
              </a:rPr>
              <a:t>e</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60803" name="Text Box 35">
            <a:extLst>
              <a:ext uri="{FF2B5EF4-FFF2-40B4-BE49-F238E27FC236}">
                <a16:creationId xmlns:a16="http://schemas.microsoft.com/office/drawing/2014/main" id="{E4851A1B-00C9-419D-9EAC-CCC496277FEA}"/>
              </a:ext>
            </a:extLst>
          </p:cNvPr>
          <p:cNvSpPr txBox="1">
            <a:spLocks noChangeArrowheads="1"/>
          </p:cNvSpPr>
          <p:nvPr/>
        </p:nvSpPr>
        <p:spPr bwMode="auto">
          <a:xfrm>
            <a:off x="8121650" y="3657600"/>
            <a:ext cx="3365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anose="02020603050405020304" pitchFamily="18" charset="0"/>
                <a:ea typeface="仿宋_GB2312" pitchFamily="49" charset="-122"/>
              </a:rPr>
              <a:t>f</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Tree>
  </p:cSld>
  <p:clrMapOvr>
    <a:masterClrMapping/>
  </p:clrMapOvr>
  <p:transition>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2DC762CB-6E95-4501-AE75-D6F701BB7EFB}"/>
              </a:ext>
            </a:extLst>
          </p:cNvPr>
          <p:cNvSpPr>
            <a:spLocks noGrp="1"/>
          </p:cNvSpPr>
          <p:nvPr>
            <p:ph type="sldNum" sz="quarter" idx="11"/>
          </p:nvPr>
        </p:nvSpPr>
        <p:spPr/>
        <p:txBody>
          <a:bodyPr/>
          <a:lstStyle/>
          <a:p>
            <a:fld id="{C9E4F166-78EF-46BE-A157-9302FD3DDD93}" type="slidenum">
              <a:rPr lang="en-US" altLang="zh-CN"/>
              <a:pPr/>
              <a:t>46</a:t>
            </a:fld>
            <a:endParaRPr lang="en-US" altLang="zh-CN"/>
          </a:p>
        </p:txBody>
      </p:sp>
      <p:sp>
        <p:nvSpPr>
          <p:cNvPr id="161795" name="Rectangle 3">
            <a:extLst>
              <a:ext uri="{FF2B5EF4-FFF2-40B4-BE49-F238E27FC236}">
                <a16:creationId xmlns:a16="http://schemas.microsoft.com/office/drawing/2014/main" id="{736B99B2-F9CD-4A53-AEBF-B8B59DF8F644}"/>
              </a:ext>
            </a:extLst>
          </p:cNvPr>
          <p:cNvSpPr>
            <a:spLocks noGrp="1" noChangeArrowheads="1"/>
          </p:cNvSpPr>
          <p:nvPr>
            <p:ph type="title"/>
          </p:nvPr>
        </p:nvSpPr>
        <p:spPr>
          <a:xfrm>
            <a:off x="457200" y="457200"/>
            <a:ext cx="8229600" cy="884238"/>
          </a:xfrm>
        </p:spPr>
        <p:txBody>
          <a:bodyPr/>
          <a:lstStyle/>
          <a:p>
            <a:pPr algn="ctr"/>
            <a:r>
              <a:rPr kumimoji="1" lang="zh-CN" altLang="en-US" sz="4000" b="1">
                <a:solidFill>
                  <a:schemeClr val="tx2"/>
                </a:solidFill>
                <a:ea typeface="华文新魏" panose="02010800040101010101" pitchFamily="2" charset="-122"/>
              </a:rPr>
              <a:t>二叉树递归的后序遍历算法</a:t>
            </a:r>
          </a:p>
        </p:txBody>
      </p:sp>
      <p:sp>
        <p:nvSpPr>
          <p:cNvPr id="161796" name="Rectangle 4">
            <a:extLst>
              <a:ext uri="{FF2B5EF4-FFF2-40B4-BE49-F238E27FC236}">
                <a16:creationId xmlns:a16="http://schemas.microsoft.com/office/drawing/2014/main" id="{34A38C6A-3D01-42AA-878E-CDA321A345B3}"/>
              </a:ext>
            </a:extLst>
          </p:cNvPr>
          <p:cNvSpPr>
            <a:spLocks noGrp="1" noChangeArrowheads="1"/>
          </p:cNvSpPr>
          <p:nvPr>
            <p:ph type="body" idx="1"/>
          </p:nvPr>
        </p:nvSpPr>
        <p:spPr>
          <a:xfrm>
            <a:off x="719138" y="1341438"/>
            <a:ext cx="7967662" cy="5148262"/>
          </a:xfrm>
        </p:spPr>
        <p:txBody>
          <a:bodyPr/>
          <a:lstStyle/>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a:t>
            </a:r>
            <a:r>
              <a:rPr lang="en-US" altLang="zh-CN" sz="2800">
                <a:latin typeface="Times New Roman" panose="02020603050405020304" pitchFamily="18" charset="0"/>
                <a:ea typeface="隶书" panose="02010509060101010101" pitchFamily="49" charset="-122"/>
              </a:rPr>
              <a:t> T</a:t>
            </a:r>
            <a:r>
              <a:rPr lang="en-US" altLang="zh-CN" sz="2800" b="1">
                <a:latin typeface="Times New Roman" panose="02020603050405020304" pitchFamily="18" charset="0"/>
                <a:ea typeface="隶书" panose="02010509060101010101" pitchFamily="49" charset="-122"/>
              </a:rPr>
              <a:t>&gt;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BinaryTree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PostOrder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 </a:t>
            </a:r>
            <a:r>
              <a:rPr lang="en-US" altLang="zh-CN" sz="2800">
                <a:latin typeface="Times New Roman" panose="02020603050405020304" pitchFamily="18" charset="0"/>
                <a:ea typeface="隶书" panose="02010509060101010101" pitchFamily="49" charset="-122"/>
              </a:rPr>
              <a:t>subTree</a:t>
            </a:r>
            <a:r>
              <a:rPr lang="en-US" altLang="zh-CN" sz="2800" b="1">
                <a:latin typeface="Times New Roman" panose="02020603050405020304" pitchFamily="18" charset="0"/>
                <a:ea typeface="隶书" panose="02010509060101010101" pitchFamily="49" charset="-122"/>
              </a:rPr>
              <a:t>, void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visit)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t )</a:t>
            </a:r>
            <a:r>
              <a:rPr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(subTree != NULL )</a:t>
            </a:r>
            <a:r>
              <a:rPr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PostOrder (subTree</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leftChild</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visit)</a:t>
            </a:r>
            <a:r>
              <a:rPr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遍历左子树</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PostOrder (subTree</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rightChild</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visit)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遍历右子树</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visit (subTree)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访问根结点</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926BB450-58D4-4898-91B2-5E6AB527548C}"/>
              </a:ext>
            </a:extLst>
          </p:cNvPr>
          <p:cNvSpPr>
            <a:spLocks noGrp="1"/>
          </p:cNvSpPr>
          <p:nvPr>
            <p:ph type="sldNum" sz="quarter" idx="11"/>
          </p:nvPr>
        </p:nvSpPr>
        <p:spPr/>
        <p:txBody>
          <a:bodyPr/>
          <a:lstStyle/>
          <a:p>
            <a:fld id="{B9134285-F775-46B3-97D7-17A19B9F5FDC}" type="slidenum">
              <a:rPr lang="en-US" altLang="zh-CN"/>
              <a:pPr/>
              <a:t>47</a:t>
            </a:fld>
            <a:endParaRPr lang="en-US" altLang="zh-CN"/>
          </a:p>
        </p:txBody>
      </p:sp>
      <p:sp>
        <p:nvSpPr>
          <p:cNvPr id="163843" name="Text Box 3">
            <a:extLst>
              <a:ext uri="{FF2B5EF4-FFF2-40B4-BE49-F238E27FC236}">
                <a16:creationId xmlns:a16="http://schemas.microsoft.com/office/drawing/2014/main" id="{1E4591BE-9BF6-4ECB-8482-8CDBACDEB3AF}"/>
              </a:ext>
            </a:extLst>
          </p:cNvPr>
          <p:cNvSpPr txBox="1">
            <a:spLocks noChangeArrowheads="1"/>
          </p:cNvSpPr>
          <p:nvPr/>
        </p:nvSpPr>
        <p:spPr bwMode="auto">
          <a:xfrm>
            <a:off x="677863" y="1401763"/>
            <a:ext cx="7854950"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en-US" altLang="zh-CN" sz="2800" b="1">
                <a:latin typeface="Times New Roman" panose="02020603050405020304" pitchFamily="18" charset="0"/>
                <a:ea typeface="隶书" panose="02010509060101010101" pitchFamily="49" charset="-122"/>
              </a:rPr>
              <a:t>template &lt;class </a:t>
            </a:r>
            <a:r>
              <a:rPr kumimoji="1" lang="en-US" altLang="zh-CN" sz="2800">
                <a:latin typeface="Times New Roman" panose="02020603050405020304" pitchFamily="18" charset="0"/>
                <a:ea typeface="隶书" panose="02010509060101010101" pitchFamily="49" charset="-122"/>
              </a:rPr>
              <a:t>T</a:t>
            </a:r>
            <a:r>
              <a:rPr kumimoji="1" lang="en-US" altLang="zh-CN" sz="2800" b="1">
                <a:latin typeface="Times New Roman" panose="02020603050405020304" pitchFamily="18" charset="0"/>
                <a:ea typeface="隶书" panose="02010509060101010101" pitchFamily="49" charset="-122"/>
              </a:rPr>
              <a:t>&gt;</a:t>
            </a:r>
          </a:p>
          <a:p>
            <a:pPr>
              <a:lnSpc>
                <a:spcPct val="110000"/>
              </a:lnSpc>
            </a:pPr>
            <a:r>
              <a:rPr kumimoji="1" lang="en-US" altLang="zh-CN" sz="2800" b="1">
                <a:latin typeface="Times New Roman" panose="02020603050405020304" pitchFamily="18" charset="0"/>
                <a:ea typeface="隶书" panose="02010509060101010101" pitchFamily="49" charset="-122"/>
              </a:rPr>
              <a:t>int </a:t>
            </a:r>
            <a:r>
              <a:rPr kumimoji="1" lang="en-US" altLang="zh-CN" sz="2800">
                <a:latin typeface="Times New Roman" panose="02020603050405020304" pitchFamily="18" charset="0"/>
                <a:ea typeface="隶书" panose="02010509060101010101" pitchFamily="49" charset="-122"/>
              </a:rPr>
              <a:t>BinaryTree</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T</a:t>
            </a:r>
            <a:r>
              <a:rPr kumimoji="1" lang="en-US" altLang="zh-CN" sz="2800" b="1">
                <a:latin typeface="Times New Roman" panose="02020603050405020304" pitchFamily="18" charset="0"/>
                <a:ea typeface="隶书" panose="02010509060101010101" pitchFamily="49" charset="-122"/>
              </a:rPr>
              <a:t>&gt;::</a:t>
            </a:r>
            <a:r>
              <a:rPr kumimoji="1" lang="en-US" altLang="zh-CN" sz="2800">
                <a:latin typeface="Times New Roman" panose="02020603050405020304" pitchFamily="18" charset="0"/>
                <a:ea typeface="隶书" panose="02010509060101010101" pitchFamily="49" charset="-122"/>
              </a:rPr>
              <a:t>Size (BinTreeNode</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T</a:t>
            </a:r>
            <a:r>
              <a:rPr kumimoji="1" lang="en-US" altLang="zh-CN" sz="2800" b="1">
                <a:latin typeface="Times New Roman" panose="02020603050405020304" pitchFamily="18" charset="0"/>
                <a:ea typeface="隶书" panose="02010509060101010101" pitchFamily="49" charset="-122"/>
              </a:rPr>
              <a:t>&gt; *  </a:t>
            </a:r>
          </a:p>
          <a:p>
            <a:pPr>
              <a:lnSpc>
                <a:spcPct val="110000"/>
              </a:lnSpc>
            </a:pP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subTree)</a:t>
            </a:r>
            <a:r>
              <a:rPr kumimoji="1" lang="en-US" altLang="zh-CN" sz="2800" b="1">
                <a:latin typeface="Times New Roman" panose="02020603050405020304" pitchFamily="18" charset="0"/>
                <a:ea typeface="隶书" panose="02010509060101010101" pitchFamily="49" charset="-122"/>
              </a:rPr>
              <a:t> const {</a:t>
            </a:r>
          </a:p>
          <a:p>
            <a:pPr>
              <a:lnSpc>
                <a:spcPct val="110000"/>
              </a:lnSpc>
            </a:pP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私有函数：利用二叉树后序遍历算法计算二叉</a:t>
            </a:r>
          </a:p>
          <a:p>
            <a:pPr>
              <a:lnSpc>
                <a:spcPct val="110000"/>
              </a:lnSpc>
            </a:pP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树的结点个数</a:t>
            </a:r>
          </a:p>
          <a:p>
            <a:pPr>
              <a:lnSpc>
                <a:spcPct val="110000"/>
              </a:lnSpc>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if </a:t>
            </a:r>
            <a:r>
              <a:rPr kumimoji="1" lang="en-US" altLang="zh-CN" sz="2800">
                <a:latin typeface="Times New Roman" panose="02020603050405020304" pitchFamily="18" charset="0"/>
                <a:ea typeface="隶书" panose="02010509060101010101" pitchFamily="49" charset="-122"/>
              </a:rPr>
              <a:t>(subTree</a:t>
            </a:r>
            <a:r>
              <a:rPr kumimoji="1" lang="en-US" altLang="zh-CN" sz="2800" i="1">
                <a:latin typeface="Times New Roman" panose="02020603050405020304" pitchFamily="18" charset="0"/>
                <a:ea typeface="隶书" panose="02010509060101010101" pitchFamily="49" charset="-122"/>
              </a:rPr>
              <a:t> == </a:t>
            </a:r>
            <a:r>
              <a:rPr kumimoji="1" lang="en-US" altLang="zh-CN" sz="2800">
                <a:latin typeface="Times New Roman" panose="02020603050405020304" pitchFamily="18" charset="0"/>
                <a:ea typeface="隶书" panose="02010509060101010101" pitchFamily="49" charset="-122"/>
              </a:rPr>
              <a:t>NULL)</a:t>
            </a:r>
            <a:r>
              <a:rPr kumimoji="1" lang="en-US" altLang="zh-CN" sz="2800" b="1">
                <a:latin typeface="Times New Roman" panose="02020603050405020304" pitchFamily="18" charset="0"/>
                <a:ea typeface="隶书" panose="02010509060101010101" pitchFamily="49" charset="-122"/>
              </a:rPr>
              <a:t> return </a:t>
            </a:r>
            <a:r>
              <a:rPr kumimoji="1" lang="en-US" altLang="zh-CN" sz="2800">
                <a:latin typeface="Times New Roman" panose="02020603050405020304" pitchFamily="18" charset="0"/>
                <a:ea typeface="隶书" panose="02010509060101010101" pitchFamily="49" charset="-122"/>
              </a:rPr>
              <a:t>0</a:t>
            </a:r>
            <a:r>
              <a:rPr kumimoji="1" lang="en-US" altLang="zh-CN" sz="2800" b="1">
                <a:latin typeface="Times New Roman" panose="02020603050405020304" pitchFamily="18" charset="0"/>
                <a:ea typeface="隶书" panose="02010509060101010101" pitchFamily="49" charset="-122"/>
              </a:rPr>
              <a:t>;	       //</a:t>
            </a:r>
            <a:r>
              <a:rPr kumimoji="1" lang="zh-CN" altLang="en-US" sz="2800" b="1">
                <a:latin typeface="Times New Roman" panose="02020603050405020304" pitchFamily="18" charset="0"/>
                <a:ea typeface="隶书" panose="02010509060101010101" pitchFamily="49" charset="-122"/>
              </a:rPr>
              <a:t>空树</a:t>
            </a:r>
          </a:p>
          <a:p>
            <a:pPr>
              <a:lnSpc>
                <a:spcPct val="110000"/>
              </a:lnSpc>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else return </a:t>
            </a:r>
            <a:r>
              <a:rPr kumimoji="1" lang="en-US" altLang="zh-CN" sz="2800">
                <a:latin typeface="Times New Roman" panose="02020603050405020304" pitchFamily="18" charset="0"/>
                <a:ea typeface="隶书" panose="02010509060101010101" pitchFamily="49" charset="-122"/>
              </a:rPr>
              <a:t>1+Size (subTree</a:t>
            </a:r>
            <a:r>
              <a:rPr kumimoji="1" lang="en-US" altLang="zh-CN" sz="2800">
                <a:latin typeface="楷体_GB2312" panose="02010609030101010101" pitchFamily="49" charset="-122"/>
                <a:ea typeface="楷体_GB2312" panose="02010609030101010101" pitchFamily="49" charset="-122"/>
              </a:rPr>
              <a:t>-&gt;</a:t>
            </a:r>
            <a:r>
              <a:rPr kumimoji="1" lang="en-US" altLang="zh-CN" sz="2800">
                <a:latin typeface="Times New Roman" panose="02020603050405020304" pitchFamily="18" charset="0"/>
                <a:ea typeface="隶书" panose="02010509060101010101" pitchFamily="49" charset="-122"/>
              </a:rPr>
              <a:t>leftChild)</a:t>
            </a:r>
            <a:r>
              <a:rPr kumimoji="1" lang="en-US" altLang="zh-CN" sz="2800" b="1">
                <a:latin typeface="Times New Roman" panose="02020603050405020304" pitchFamily="18" charset="0"/>
                <a:ea typeface="隶书" panose="02010509060101010101" pitchFamily="49" charset="-122"/>
              </a:rPr>
              <a:t> </a:t>
            </a:r>
          </a:p>
          <a:p>
            <a:pPr>
              <a:lnSpc>
                <a:spcPct val="110000"/>
              </a:lnSpc>
            </a:pP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Size (subTree</a:t>
            </a:r>
            <a:r>
              <a:rPr kumimoji="1" lang="en-US" altLang="zh-CN" sz="2800">
                <a:latin typeface="楷体_GB2312" panose="02010609030101010101" pitchFamily="49" charset="-122"/>
                <a:ea typeface="楷体_GB2312" panose="02010609030101010101" pitchFamily="49" charset="-122"/>
              </a:rPr>
              <a:t>-&gt;</a:t>
            </a:r>
            <a:r>
              <a:rPr kumimoji="1" lang="en-US" altLang="zh-CN" sz="2800">
                <a:latin typeface="Times New Roman" panose="02020603050405020304" pitchFamily="18" charset="0"/>
                <a:ea typeface="隶书" panose="02010509060101010101" pitchFamily="49" charset="-122"/>
              </a:rPr>
              <a:t>rightChild)</a:t>
            </a:r>
            <a:r>
              <a:rPr kumimoji="1" lang="en-US" altLang="zh-CN" sz="2800" b="1">
                <a:latin typeface="Times New Roman" panose="02020603050405020304" pitchFamily="18" charset="0"/>
                <a:ea typeface="隶书" panose="02010509060101010101" pitchFamily="49" charset="-122"/>
              </a:rPr>
              <a:t>;</a:t>
            </a:r>
          </a:p>
          <a:p>
            <a:pPr>
              <a:lnSpc>
                <a:spcPct val="110000"/>
              </a:lnSpc>
            </a:pPr>
            <a:r>
              <a:rPr kumimoji="1" lang="en-US" altLang="zh-CN" sz="2800" b="1">
                <a:latin typeface="Times New Roman" panose="02020603050405020304" pitchFamily="18" charset="0"/>
                <a:ea typeface="隶书" panose="02010509060101010101" pitchFamily="49" charset="-122"/>
              </a:rPr>
              <a:t>};</a:t>
            </a:r>
          </a:p>
        </p:txBody>
      </p:sp>
      <p:sp>
        <p:nvSpPr>
          <p:cNvPr id="163844" name="Rectangle 4">
            <a:extLst>
              <a:ext uri="{FF2B5EF4-FFF2-40B4-BE49-F238E27FC236}">
                <a16:creationId xmlns:a16="http://schemas.microsoft.com/office/drawing/2014/main" id="{243D7578-0B0F-4E1E-B07F-1FC4CDB47588}"/>
              </a:ext>
            </a:extLst>
          </p:cNvPr>
          <p:cNvSpPr>
            <a:spLocks noGrp="1" noChangeArrowheads="1"/>
          </p:cNvSpPr>
          <p:nvPr>
            <p:ph type="title"/>
          </p:nvPr>
        </p:nvSpPr>
        <p:spPr>
          <a:xfrm>
            <a:off x="1511300" y="457200"/>
            <a:ext cx="6096000" cy="1063625"/>
          </a:xfrm>
        </p:spPr>
        <p:txBody>
          <a:bodyPr/>
          <a:lstStyle/>
          <a:p>
            <a:pPr algn="ctr"/>
            <a:r>
              <a:rPr lang="zh-CN" altLang="en-US" sz="4000" b="1">
                <a:solidFill>
                  <a:schemeClr val="tx2"/>
                </a:solidFill>
                <a:ea typeface="华文新魏" panose="02010800040101010101" pitchFamily="2" charset="-122"/>
              </a:rPr>
              <a:t>应用二叉树遍历的事例</a:t>
            </a:r>
            <a:endParaRPr lang="zh-CN" altLang="en-US">
              <a:solidFill>
                <a:schemeClr val="tx2"/>
              </a:solidFill>
              <a:ea typeface="华文新魏" panose="02010800040101010101" pitchFamily="2" charset="-122"/>
            </a:endParaRPr>
          </a:p>
        </p:txBody>
      </p:sp>
    </p:spTree>
  </p:cSld>
  <p:clrMapOvr>
    <a:masterClrMapping/>
  </p:clrMapOvr>
  <p:transition>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45D4905D-30DF-4F7F-A141-B37F440F714E}"/>
              </a:ext>
            </a:extLst>
          </p:cNvPr>
          <p:cNvSpPr>
            <a:spLocks noGrp="1"/>
          </p:cNvSpPr>
          <p:nvPr>
            <p:ph type="sldNum" sz="quarter" idx="11"/>
          </p:nvPr>
        </p:nvSpPr>
        <p:spPr/>
        <p:txBody>
          <a:bodyPr/>
          <a:lstStyle/>
          <a:p>
            <a:fld id="{78EF7EE1-82BA-4AF4-9A69-B10554D40109}" type="slidenum">
              <a:rPr lang="en-US" altLang="zh-CN"/>
              <a:pPr/>
              <a:t>48</a:t>
            </a:fld>
            <a:endParaRPr lang="en-US" altLang="zh-CN"/>
          </a:p>
        </p:txBody>
      </p:sp>
      <p:sp>
        <p:nvSpPr>
          <p:cNvPr id="164869" name="Rectangle 5">
            <a:extLst>
              <a:ext uri="{FF2B5EF4-FFF2-40B4-BE49-F238E27FC236}">
                <a16:creationId xmlns:a16="http://schemas.microsoft.com/office/drawing/2014/main" id="{0B51A84B-6A7F-4394-A9CA-8D798E56C1FF}"/>
              </a:ext>
            </a:extLst>
          </p:cNvPr>
          <p:cNvSpPr>
            <a:spLocks noGrp="1" noChangeArrowheads="1"/>
          </p:cNvSpPr>
          <p:nvPr>
            <p:ph type="body" idx="1"/>
          </p:nvPr>
        </p:nvSpPr>
        <p:spPr>
          <a:xfrm>
            <a:off x="627063" y="800100"/>
            <a:ext cx="8229600" cy="5653088"/>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BinaryTree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Height (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  </a:t>
            </a:r>
            <a:r>
              <a:rPr lang="en-US" altLang="zh-CN" sz="2800">
                <a:latin typeface="Times New Roman" panose="02020603050405020304" pitchFamily="18" charset="0"/>
                <a:ea typeface="隶书" panose="02010509060101010101" pitchFamily="49" charset="-122"/>
              </a:rPr>
              <a:t>subTree)</a:t>
            </a:r>
            <a:r>
              <a:rPr lang="en-US" altLang="zh-CN" sz="2800" b="1">
                <a:latin typeface="Times New Roman" panose="02020603050405020304" pitchFamily="18" charset="0"/>
                <a:ea typeface="隶书" panose="02010509060101010101" pitchFamily="49" charset="-122"/>
              </a:rPr>
              <a:t> const {</a:t>
            </a:r>
          </a:p>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私有函数：</a:t>
            </a:r>
            <a:r>
              <a:rPr kumimoji="1" lang="zh-CN" altLang="en-US" sz="2800">
                <a:solidFill>
                  <a:schemeClr val="tx2"/>
                </a:solidFill>
                <a:latin typeface="Times New Roman" panose="02020603050405020304" pitchFamily="18" charset="0"/>
                <a:ea typeface="隶书" panose="02010509060101010101" pitchFamily="49" charset="-122"/>
              </a:rPr>
              <a:t>利用二叉树后序遍历算法</a:t>
            </a:r>
            <a:r>
              <a:rPr lang="zh-CN" altLang="en-US" sz="2800">
                <a:solidFill>
                  <a:schemeClr val="tx2"/>
                </a:solidFill>
                <a:latin typeface="Times New Roman" panose="02020603050405020304" pitchFamily="18" charset="0"/>
                <a:ea typeface="隶书" panose="02010509060101010101" pitchFamily="49" charset="-122"/>
              </a:rPr>
              <a:t>计算</a:t>
            </a:r>
            <a:r>
              <a:rPr lang="zh-CN" altLang="en-US" sz="2800" b="1">
                <a:solidFill>
                  <a:schemeClr val="tx2"/>
                </a:solidFill>
                <a:latin typeface="Times New Roman" panose="02020603050405020304" pitchFamily="18" charset="0"/>
                <a:ea typeface="隶书" panose="02010509060101010101" pitchFamily="49" charset="-122"/>
              </a:rPr>
              <a:t>二叉</a:t>
            </a:r>
          </a:p>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树的高度或深度</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(subTree </a:t>
            </a:r>
            <a:r>
              <a:rPr lang="en-US" altLang="zh-CN" sz="2800" i="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NULL)</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0</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空树高度为</a:t>
            </a:r>
            <a:r>
              <a:rPr lang="en-US" altLang="zh-CN" sz="2800" b="1">
                <a:solidFill>
                  <a:schemeClr val="tx2"/>
                </a:solidFill>
                <a:latin typeface="Times New Roman" panose="02020603050405020304" pitchFamily="18" charset="0"/>
                <a:ea typeface="隶书" panose="02010509060101010101" pitchFamily="49" charset="-122"/>
              </a:rPr>
              <a:t>0</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else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i = Height (subTree</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leftChild</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j = Height (subTree</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rightChild</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(i &lt; j)</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j+1 </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i+1</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p:txBody>
      </p:sp>
    </p:spTree>
  </p:cSld>
  <p:clrMapOvr>
    <a:masterClrMapping/>
  </p:clrMapOvr>
  <p:transition>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1E795C32-C7ED-4DBE-B6F4-92144F8E1991}"/>
              </a:ext>
            </a:extLst>
          </p:cNvPr>
          <p:cNvSpPr>
            <a:spLocks noGrp="1"/>
          </p:cNvSpPr>
          <p:nvPr>
            <p:ph type="sldNum" sz="quarter" idx="11"/>
          </p:nvPr>
        </p:nvSpPr>
        <p:spPr/>
        <p:txBody>
          <a:bodyPr/>
          <a:lstStyle/>
          <a:p>
            <a:fld id="{E35C91E6-1280-477D-80B4-CD3B2E7A274A}" type="slidenum">
              <a:rPr lang="en-US" altLang="zh-CN"/>
              <a:pPr/>
              <a:t>49</a:t>
            </a:fld>
            <a:endParaRPr lang="en-US" altLang="zh-CN"/>
          </a:p>
        </p:txBody>
      </p:sp>
      <p:sp>
        <p:nvSpPr>
          <p:cNvPr id="165892" name="Rectangle 4">
            <a:extLst>
              <a:ext uri="{FF2B5EF4-FFF2-40B4-BE49-F238E27FC236}">
                <a16:creationId xmlns:a16="http://schemas.microsoft.com/office/drawing/2014/main" id="{DDD795AF-2C46-4EA5-9F0A-AD52D672F537}"/>
              </a:ext>
            </a:extLst>
          </p:cNvPr>
          <p:cNvSpPr>
            <a:spLocks noGrp="1" noChangeArrowheads="1"/>
          </p:cNvSpPr>
          <p:nvPr>
            <p:ph type="title"/>
          </p:nvPr>
        </p:nvSpPr>
        <p:spPr>
          <a:xfrm>
            <a:off x="468313" y="476250"/>
            <a:ext cx="8229600" cy="955675"/>
          </a:xfrm>
        </p:spPr>
        <p:txBody>
          <a:bodyPr/>
          <a:lstStyle/>
          <a:p>
            <a:pPr algn="ctr"/>
            <a:r>
              <a:rPr kumimoji="1" lang="zh-CN" altLang="en-US" sz="4000" b="1">
                <a:solidFill>
                  <a:schemeClr val="tx2"/>
                </a:solidFill>
                <a:ea typeface="华文新魏" panose="02010800040101010101" pitchFamily="2" charset="-122"/>
              </a:rPr>
              <a:t>利用二叉树</a:t>
            </a:r>
            <a:r>
              <a:rPr kumimoji="1" lang="zh-CN" altLang="en-US" sz="4000" b="1" u="sng">
                <a:solidFill>
                  <a:schemeClr val="tx2"/>
                </a:solidFill>
                <a:ea typeface="华文新魏" panose="02010800040101010101" pitchFamily="2" charset="-122"/>
              </a:rPr>
              <a:t>前序遍历</a:t>
            </a:r>
            <a:r>
              <a:rPr kumimoji="1" lang="zh-CN" altLang="en-US" sz="4000" b="1">
                <a:solidFill>
                  <a:schemeClr val="tx2"/>
                </a:solidFill>
                <a:ea typeface="华文新魏" panose="02010800040101010101" pitchFamily="2" charset="-122"/>
              </a:rPr>
              <a:t>建立二叉树</a:t>
            </a:r>
          </a:p>
        </p:txBody>
      </p:sp>
      <p:sp>
        <p:nvSpPr>
          <p:cNvPr id="165893" name="Rectangle 5">
            <a:extLst>
              <a:ext uri="{FF2B5EF4-FFF2-40B4-BE49-F238E27FC236}">
                <a16:creationId xmlns:a16="http://schemas.microsoft.com/office/drawing/2014/main" id="{8CB78841-FFDA-4CB6-B277-55E25A5FF604}"/>
              </a:ext>
            </a:extLst>
          </p:cNvPr>
          <p:cNvSpPr>
            <a:spLocks noGrp="1" noChangeArrowheads="1"/>
          </p:cNvSpPr>
          <p:nvPr>
            <p:ph type="body" idx="1"/>
          </p:nvPr>
        </p:nvSpPr>
        <p:spPr>
          <a:xfrm>
            <a:off x="647700" y="1414463"/>
            <a:ext cx="7812088" cy="3886200"/>
          </a:xfrm>
        </p:spPr>
        <p:txBody>
          <a:bodyPr/>
          <a:lstStyle/>
          <a:p>
            <a:pPr>
              <a:lnSpc>
                <a:spcPct val="110000"/>
              </a:lnSpc>
              <a:buClr>
                <a:srgbClr val="800080"/>
              </a:buClr>
              <a:buSzPct val="50000"/>
            </a:pPr>
            <a:r>
              <a:rPr lang="zh-CN" altLang="en-US" sz="3000" b="1">
                <a:solidFill>
                  <a:srgbClr val="000099"/>
                </a:solidFill>
                <a:latin typeface="Times New Roman" panose="02020603050405020304" pitchFamily="18" charset="0"/>
                <a:ea typeface="仿宋_GB2312" pitchFamily="49" charset="-122"/>
              </a:rPr>
              <a:t>以递归方式建立二叉树。</a:t>
            </a:r>
          </a:p>
          <a:p>
            <a:pPr>
              <a:lnSpc>
                <a:spcPct val="110000"/>
              </a:lnSpc>
              <a:buClr>
                <a:srgbClr val="800080"/>
              </a:buClr>
              <a:buSzPct val="50000"/>
            </a:pPr>
            <a:r>
              <a:rPr lang="zh-CN" altLang="en-US" sz="3000" b="1">
                <a:solidFill>
                  <a:srgbClr val="000099"/>
                </a:solidFill>
                <a:latin typeface="Times New Roman" panose="02020603050405020304" pitchFamily="18" charset="0"/>
                <a:ea typeface="仿宋_GB2312" pitchFamily="49" charset="-122"/>
              </a:rPr>
              <a:t>输入结点值的顺序必须对应二叉树结点前序遍历的顺序。并约定以输入序列中不可能出现的值作为空结点的值以结束递归</a:t>
            </a:r>
            <a:r>
              <a:rPr lang="en-US" altLang="zh-CN" sz="3000" b="1">
                <a:solidFill>
                  <a:srgbClr val="000099"/>
                </a:solidFill>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此值在</a:t>
            </a:r>
            <a:r>
              <a:rPr lang="en-US" altLang="zh-CN" sz="3000" b="1">
                <a:solidFill>
                  <a:schemeClr val="tx2"/>
                </a:solidFill>
                <a:latin typeface="Times New Roman" panose="02020603050405020304" pitchFamily="18" charset="0"/>
                <a:ea typeface="仿宋_GB2312" pitchFamily="49" charset="-122"/>
              </a:rPr>
              <a:t>RefValue</a:t>
            </a:r>
            <a:r>
              <a:rPr lang="zh-CN" altLang="en-US" sz="3000" b="1">
                <a:solidFill>
                  <a:srgbClr val="000099"/>
                </a:solidFill>
                <a:latin typeface="Times New Roman" panose="02020603050405020304" pitchFamily="18" charset="0"/>
                <a:ea typeface="仿宋_GB2312" pitchFamily="49" charset="-122"/>
              </a:rPr>
              <a:t>中。例如用</a:t>
            </a:r>
            <a:r>
              <a:rPr lang="zh-CN" altLang="en-US" sz="3000" b="1">
                <a:solidFill>
                  <a:schemeClr val="tx2"/>
                </a:solidFill>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a:t>
            </a:r>
            <a:r>
              <a:rPr lang="zh-CN" altLang="en-US" sz="3000" b="1">
                <a:solidFill>
                  <a:srgbClr val="000099"/>
                </a:solidFill>
                <a:latin typeface="Times New Roman" panose="02020603050405020304" pitchFamily="18" charset="0"/>
                <a:ea typeface="仿宋_GB2312" pitchFamily="49" charset="-122"/>
              </a:rPr>
              <a:t>或用</a:t>
            </a:r>
            <a:r>
              <a:rPr lang="zh-CN" altLang="en-US" sz="3000" b="1">
                <a:solidFill>
                  <a:schemeClr val="tx2"/>
                </a:solidFill>
                <a:latin typeface="Times New Roman" panose="02020603050405020304" pitchFamily="18" charset="0"/>
                <a:ea typeface="仿宋_GB2312" pitchFamily="49" charset="-122"/>
              </a:rPr>
              <a:t>“</a:t>
            </a:r>
            <a:r>
              <a:rPr lang="en-US" altLang="zh-CN" sz="3000" b="1">
                <a:solidFill>
                  <a:schemeClr val="tx2"/>
                </a:solidFill>
                <a:latin typeface="Courier New" panose="02070309020205020404" pitchFamily="49" charset="0"/>
                <a:ea typeface="华文新魏" panose="02010800040101010101" pitchFamily="2" charset="-122"/>
              </a:rPr>
              <a:t>-</a:t>
            </a:r>
            <a:r>
              <a:rPr lang="en-US" altLang="zh-CN" sz="3000" b="1">
                <a:solidFill>
                  <a:schemeClr val="tx2"/>
                </a:solidFill>
                <a:latin typeface="Times New Roman" panose="02020603050405020304" pitchFamily="18" charset="0"/>
                <a:ea typeface="仿宋_GB2312" pitchFamily="49" charset="-122"/>
              </a:rPr>
              <a:t>1”</a:t>
            </a:r>
            <a:r>
              <a:rPr lang="zh-CN" altLang="en-US" sz="3000" b="1">
                <a:solidFill>
                  <a:srgbClr val="000099"/>
                </a:solidFill>
                <a:latin typeface="Times New Roman" panose="02020603050405020304" pitchFamily="18" charset="0"/>
                <a:ea typeface="仿宋_GB2312" pitchFamily="49" charset="-122"/>
              </a:rPr>
              <a:t>表示字符序列或正整数序列空结点。</a:t>
            </a:r>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9795B18B-8558-4B77-95E2-7B5EADA754EE}"/>
              </a:ext>
            </a:extLst>
          </p:cNvPr>
          <p:cNvSpPr>
            <a:spLocks noGrp="1"/>
          </p:cNvSpPr>
          <p:nvPr>
            <p:ph type="sldNum" sz="quarter" idx="11"/>
          </p:nvPr>
        </p:nvSpPr>
        <p:spPr/>
        <p:txBody>
          <a:bodyPr/>
          <a:lstStyle/>
          <a:p>
            <a:fld id="{F3D49E82-7232-4D80-8981-CEEA4A062A27}" type="slidenum">
              <a:rPr lang="en-US" altLang="zh-CN"/>
              <a:pPr/>
              <a:t>5</a:t>
            </a:fld>
            <a:endParaRPr lang="en-US" altLang="zh-CN"/>
          </a:p>
        </p:txBody>
      </p:sp>
      <p:sp>
        <p:nvSpPr>
          <p:cNvPr id="116739" name="Rectangle 3">
            <a:extLst>
              <a:ext uri="{FF2B5EF4-FFF2-40B4-BE49-F238E27FC236}">
                <a16:creationId xmlns:a16="http://schemas.microsoft.com/office/drawing/2014/main" id="{5968A733-6435-4C92-8073-6AAB30170777}"/>
              </a:ext>
            </a:extLst>
          </p:cNvPr>
          <p:cNvSpPr>
            <a:spLocks noGrp="1" noChangeArrowheads="1"/>
          </p:cNvSpPr>
          <p:nvPr>
            <p:ph type="body" sz="half" idx="1"/>
          </p:nvPr>
        </p:nvSpPr>
        <p:spPr>
          <a:xfrm>
            <a:off x="457200" y="2027238"/>
            <a:ext cx="8075613" cy="3886200"/>
          </a:xfrm>
        </p:spPr>
        <p:txBody>
          <a:bodyPr/>
          <a:lstStyle/>
          <a:p>
            <a:pPr lvl="1">
              <a:lnSpc>
                <a:spcPct val="110000"/>
              </a:lnSpc>
              <a:spcBef>
                <a:spcPct val="15000"/>
              </a:spcBef>
              <a:buClr>
                <a:srgbClr val="008000"/>
              </a:buClr>
              <a:buSzPct val="55000"/>
              <a:buFont typeface="Wingdings" panose="05000000000000000000" pitchFamily="2" charset="2"/>
              <a:buChar char="u"/>
            </a:pPr>
            <a:r>
              <a:rPr lang="en-US" altLang="zh-CN" sz="3000" b="1" i="1">
                <a:solidFill>
                  <a:schemeClr val="tx2"/>
                </a:solidFill>
                <a:latin typeface="Times New Roman" panose="02020603050405020304" pitchFamily="18" charset="0"/>
                <a:ea typeface="仿宋_GB2312" pitchFamily="49" charset="-122"/>
              </a:rPr>
              <a:t> r </a:t>
            </a:r>
            <a:r>
              <a:rPr lang="zh-CN" altLang="en-US" sz="3000" b="1">
                <a:latin typeface="Times New Roman" panose="02020603050405020304" pitchFamily="18" charset="0"/>
                <a:ea typeface="仿宋_GB2312" pitchFamily="49" charset="-122"/>
              </a:rPr>
              <a:t>是</a:t>
            </a:r>
            <a:r>
              <a:rPr lang="zh-CN" altLang="en-US" sz="3000" b="1">
                <a:solidFill>
                  <a:srgbClr val="000099"/>
                </a:solidFill>
                <a:latin typeface="Times New Roman" panose="02020603050405020304" pitchFamily="18" charset="0"/>
                <a:ea typeface="仿宋_GB2312" pitchFamily="49" charset="-122"/>
              </a:rPr>
              <a:t>一个特定的称为</a:t>
            </a:r>
            <a:r>
              <a:rPr lang="zh-CN" altLang="en-US" sz="3000" b="1">
                <a:solidFill>
                  <a:schemeClr val="tx2"/>
                </a:solidFill>
                <a:latin typeface="Times New Roman" panose="02020603050405020304" pitchFamily="18" charset="0"/>
                <a:ea typeface="仿宋_GB2312" pitchFamily="49" charset="-122"/>
              </a:rPr>
              <a:t>根</a:t>
            </a:r>
            <a:r>
              <a:rPr lang="en-US" altLang="zh-CN" sz="3000" b="1">
                <a:solidFill>
                  <a:schemeClr val="tx2"/>
                </a:solidFill>
                <a:latin typeface="Times New Roman" panose="02020603050405020304" pitchFamily="18" charset="0"/>
                <a:ea typeface="仿宋_GB2312" pitchFamily="49" charset="-122"/>
              </a:rPr>
              <a:t>(root)</a:t>
            </a:r>
            <a:r>
              <a:rPr lang="zh-CN" altLang="en-US" sz="3000" b="1">
                <a:solidFill>
                  <a:srgbClr val="000099"/>
                </a:solidFill>
                <a:latin typeface="Times New Roman" panose="02020603050405020304" pitchFamily="18" charset="0"/>
                <a:ea typeface="仿宋_GB2312" pitchFamily="49" charset="-122"/>
              </a:rPr>
              <a:t>的结点，它只有直接后继，但没有直接前驱；</a:t>
            </a:r>
          </a:p>
          <a:p>
            <a:pPr lvl="1">
              <a:lnSpc>
                <a:spcPct val="110000"/>
              </a:lnSpc>
              <a:spcBef>
                <a:spcPct val="15000"/>
              </a:spcBef>
              <a:buClr>
                <a:srgbClr val="008000"/>
              </a:buClr>
              <a:buSzPct val="55000"/>
              <a:buFont typeface="Wingdings" panose="05000000000000000000" pitchFamily="2" charset="2"/>
              <a:buChar char="u"/>
            </a:pPr>
            <a:r>
              <a:rPr lang="zh-CN" altLang="en-US" sz="3000" b="1">
                <a:solidFill>
                  <a:srgbClr val="000099"/>
                </a:solidFill>
                <a:latin typeface="Times New Roman" panose="02020603050405020304" pitchFamily="18" charset="0"/>
                <a:ea typeface="仿宋_GB2312" pitchFamily="49" charset="-122"/>
              </a:rPr>
              <a:t>根以外的其他结点划分为 </a:t>
            </a:r>
            <a:r>
              <a:rPr lang="en-US" altLang="zh-CN" sz="3000" b="1" i="1">
                <a:solidFill>
                  <a:srgbClr val="000099"/>
                </a:solidFill>
                <a:latin typeface="Times New Roman" panose="02020603050405020304" pitchFamily="18" charset="0"/>
                <a:ea typeface="仿宋_GB2312" pitchFamily="49" charset="-122"/>
              </a:rPr>
              <a:t>m</a:t>
            </a:r>
            <a:r>
              <a:rPr lang="en-US" altLang="zh-CN" sz="3000" b="1">
                <a:solidFill>
                  <a:srgbClr val="000099"/>
                </a:solidFill>
                <a:latin typeface="Times New Roman" panose="02020603050405020304" pitchFamily="18" charset="0"/>
                <a:ea typeface="仿宋_GB2312" pitchFamily="49" charset="-122"/>
              </a:rPr>
              <a:t> (</a:t>
            </a:r>
            <a:r>
              <a:rPr lang="en-US" altLang="zh-CN" sz="3000" b="1" i="1">
                <a:solidFill>
                  <a:srgbClr val="000099"/>
                </a:solidFill>
                <a:latin typeface="Times New Roman" panose="02020603050405020304" pitchFamily="18" charset="0"/>
                <a:ea typeface="仿宋_GB2312" pitchFamily="49" charset="-122"/>
              </a:rPr>
              <a:t>m</a:t>
            </a:r>
            <a:r>
              <a:rPr lang="en-US" altLang="zh-CN" sz="3000" b="1">
                <a:solidFill>
                  <a:srgbClr val="000099"/>
                </a:solidFill>
                <a:latin typeface="Times New Roman" panose="02020603050405020304" pitchFamily="18" charset="0"/>
                <a:ea typeface="仿宋_GB2312" pitchFamily="49" charset="-122"/>
              </a:rPr>
              <a:t> </a:t>
            </a:r>
            <a:r>
              <a:rPr lang="en-US" altLang="zh-CN" sz="3000" b="1">
                <a:solidFill>
                  <a:srgbClr val="000099"/>
                </a:solidFill>
                <a:latin typeface="Times New Roman" panose="02020603050405020304" pitchFamily="18" charset="0"/>
                <a:ea typeface="仿宋_GB2312" pitchFamily="49" charset="-122"/>
                <a:sym typeface="Symbol" panose="05050102010706020507" pitchFamily="18" charset="2"/>
              </a:rPr>
              <a:t></a:t>
            </a:r>
            <a:r>
              <a:rPr lang="en-US" altLang="zh-CN" sz="3000" b="1">
                <a:solidFill>
                  <a:srgbClr val="000099"/>
                </a:solidFill>
                <a:latin typeface="Times New Roman" panose="02020603050405020304" pitchFamily="18" charset="0"/>
                <a:ea typeface="仿宋_GB2312" pitchFamily="49" charset="-122"/>
              </a:rPr>
              <a:t> 0) </a:t>
            </a:r>
            <a:r>
              <a:rPr lang="zh-CN" altLang="en-US" sz="3000" b="1">
                <a:solidFill>
                  <a:srgbClr val="000099"/>
                </a:solidFill>
                <a:latin typeface="Times New Roman" panose="02020603050405020304" pitchFamily="18" charset="0"/>
                <a:ea typeface="仿宋_GB2312" pitchFamily="49" charset="-122"/>
              </a:rPr>
              <a:t>个互不相交的有限集合</a:t>
            </a:r>
            <a:r>
              <a:rPr lang="en-US" altLang="zh-CN" sz="3000" b="1" i="1">
                <a:solidFill>
                  <a:schemeClr val="tx2"/>
                </a:solidFill>
                <a:latin typeface="Times New Roman" panose="02020603050405020304" pitchFamily="18" charset="0"/>
                <a:ea typeface="仿宋_GB2312" pitchFamily="49" charset="-122"/>
              </a:rPr>
              <a:t>T</a:t>
            </a:r>
            <a:r>
              <a:rPr lang="en-US" altLang="zh-CN" sz="3000" b="1" baseline="-25000">
                <a:solidFill>
                  <a:schemeClr val="tx2"/>
                </a:solidFill>
                <a:latin typeface="Times New Roman" panose="02020603050405020304" pitchFamily="18" charset="0"/>
                <a:ea typeface="仿宋_GB2312" pitchFamily="49" charset="-122"/>
              </a:rPr>
              <a:t>1</a:t>
            </a:r>
            <a:r>
              <a:rPr lang="en-US" altLang="zh-CN" sz="3000" b="1">
                <a:solidFill>
                  <a:srgbClr val="000099"/>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T</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a:solidFill>
                  <a:srgbClr val="000099"/>
                </a:solidFill>
                <a:latin typeface="Times New Roman" panose="02020603050405020304" pitchFamily="18" charset="0"/>
                <a:ea typeface="仿宋_GB2312" pitchFamily="49" charset="-122"/>
              </a:rPr>
              <a:t>, …, </a:t>
            </a:r>
            <a:r>
              <a:rPr lang="en-US" altLang="zh-CN" sz="3000" b="1" i="1">
                <a:solidFill>
                  <a:schemeClr val="tx2"/>
                </a:solidFill>
                <a:latin typeface="Times New Roman" panose="02020603050405020304" pitchFamily="18" charset="0"/>
                <a:ea typeface="仿宋_GB2312" pitchFamily="49" charset="-122"/>
              </a:rPr>
              <a:t>T</a:t>
            </a:r>
            <a:r>
              <a:rPr lang="en-US" altLang="zh-CN" sz="3000" b="1" i="1" baseline="-25000">
                <a:solidFill>
                  <a:schemeClr val="tx2"/>
                </a:solidFill>
                <a:latin typeface="Times New Roman" panose="02020603050405020304" pitchFamily="18" charset="0"/>
                <a:ea typeface="仿宋_GB2312" pitchFamily="49" charset="-122"/>
              </a:rPr>
              <a:t>m</a:t>
            </a:r>
            <a:r>
              <a:rPr lang="zh-CN" altLang="en-US" sz="3000" b="1">
                <a:solidFill>
                  <a:srgbClr val="000099"/>
                </a:solidFill>
                <a:latin typeface="Times New Roman" panose="02020603050405020304" pitchFamily="18" charset="0"/>
                <a:ea typeface="仿宋_GB2312" pitchFamily="49" charset="-122"/>
              </a:rPr>
              <a:t>，每个集合又是一棵树，并且称之为</a:t>
            </a:r>
            <a:r>
              <a:rPr lang="zh-CN" altLang="en-US" sz="3000" b="1">
                <a:solidFill>
                  <a:schemeClr val="tx2"/>
                </a:solidFill>
                <a:latin typeface="Times New Roman" panose="02020603050405020304" pitchFamily="18" charset="0"/>
                <a:ea typeface="仿宋_GB2312" pitchFamily="49" charset="-122"/>
              </a:rPr>
              <a:t>根的子树</a:t>
            </a:r>
            <a:r>
              <a:rPr lang="zh-CN" altLang="en-US" sz="3000" b="1">
                <a:solidFill>
                  <a:srgbClr val="000099"/>
                </a:solidFill>
                <a:latin typeface="Times New Roman" panose="02020603050405020304" pitchFamily="18" charset="0"/>
                <a:ea typeface="仿宋_GB2312" pitchFamily="49" charset="-122"/>
              </a:rPr>
              <a:t>。</a:t>
            </a:r>
          </a:p>
          <a:p>
            <a:pPr lvl="1">
              <a:lnSpc>
                <a:spcPct val="110000"/>
              </a:lnSpc>
              <a:spcBef>
                <a:spcPct val="15000"/>
              </a:spcBef>
              <a:buClr>
                <a:srgbClr val="008000"/>
              </a:buClr>
              <a:buSzPct val="55000"/>
              <a:buFont typeface="Wingdings" panose="05000000000000000000" pitchFamily="2" charset="2"/>
              <a:buChar char="u"/>
            </a:pPr>
            <a:r>
              <a:rPr lang="zh-CN" altLang="en-US" sz="3000" b="1">
                <a:latin typeface="Times New Roman" panose="02020603050405020304" pitchFamily="18" charset="0"/>
                <a:ea typeface="仿宋_GB2312" pitchFamily="49" charset="-122"/>
              </a:rPr>
              <a:t>每棵子树的根结点有且仅有一个直接前驱，但可以有</a:t>
            </a:r>
            <a:r>
              <a:rPr lang="en-US" altLang="zh-CN" sz="3000" b="1">
                <a:latin typeface="Times New Roman" panose="02020603050405020304" pitchFamily="18" charset="0"/>
                <a:ea typeface="仿宋_GB2312" pitchFamily="49" charset="-122"/>
              </a:rPr>
              <a:t>0</a:t>
            </a:r>
            <a:r>
              <a:rPr lang="zh-CN" altLang="en-US" sz="3000" b="1">
                <a:latin typeface="Times New Roman" panose="02020603050405020304" pitchFamily="18" charset="0"/>
                <a:ea typeface="仿宋_GB2312" pitchFamily="49" charset="-122"/>
              </a:rPr>
              <a:t>个或多个直接后继。</a:t>
            </a:r>
            <a:endParaRPr lang="zh-CN" altLang="en-US" sz="2400"/>
          </a:p>
        </p:txBody>
      </p:sp>
      <p:graphicFrame>
        <p:nvGraphicFramePr>
          <p:cNvPr id="116741" name="Object 5">
            <a:extLst>
              <a:ext uri="{FF2B5EF4-FFF2-40B4-BE49-F238E27FC236}">
                <a16:creationId xmlns:a16="http://schemas.microsoft.com/office/drawing/2014/main" id="{66B0906A-2F35-447F-84A0-6536679A55E3}"/>
              </a:ext>
            </a:extLst>
          </p:cNvPr>
          <p:cNvGraphicFramePr>
            <a:graphicFrameLocks noChangeAspect="1"/>
          </p:cNvGraphicFramePr>
          <p:nvPr>
            <p:ph sz="half" idx="2"/>
          </p:nvPr>
        </p:nvGraphicFramePr>
        <p:xfrm>
          <a:off x="1763713" y="728663"/>
          <a:ext cx="4572000" cy="1223962"/>
        </p:xfrm>
        <a:graphic>
          <a:graphicData uri="http://schemas.openxmlformats.org/presentationml/2006/ole">
            <mc:AlternateContent xmlns:mc="http://schemas.openxmlformats.org/markup-compatibility/2006">
              <mc:Choice xmlns:v="urn:schemas-microsoft-com:vml" Requires="v">
                <p:oleObj spid="_x0000_s116745" name="公式" r:id="rId3" imgW="1815840" imgH="482400" progId="Equation.3">
                  <p:embed/>
                </p:oleObj>
              </mc:Choice>
              <mc:Fallback>
                <p:oleObj name="公式" r:id="rId3" imgW="1815840" imgH="482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728663"/>
                        <a:ext cx="4572000" cy="1223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灯片编号占位符 2">
            <a:extLst>
              <a:ext uri="{FF2B5EF4-FFF2-40B4-BE49-F238E27FC236}">
                <a16:creationId xmlns:a16="http://schemas.microsoft.com/office/drawing/2014/main" id="{A1D3535C-3D9D-40C5-9870-F79F9FAA3D9D}"/>
              </a:ext>
            </a:extLst>
          </p:cNvPr>
          <p:cNvSpPr>
            <a:spLocks noGrp="1"/>
          </p:cNvSpPr>
          <p:nvPr>
            <p:ph type="sldNum" sz="quarter" idx="11"/>
          </p:nvPr>
        </p:nvSpPr>
        <p:spPr/>
        <p:txBody>
          <a:bodyPr/>
          <a:lstStyle/>
          <a:p>
            <a:fld id="{D461DC50-9348-427A-98A1-33A3C768FA61}" type="slidenum">
              <a:rPr lang="en-US" altLang="zh-CN"/>
              <a:pPr/>
              <a:t>50</a:t>
            </a:fld>
            <a:endParaRPr lang="en-US" altLang="zh-CN"/>
          </a:p>
        </p:txBody>
      </p:sp>
      <p:sp>
        <p:nvSpPr>
          <p:cNvPr id="166926" name="Rectangle 14">
            <a:extLst>
              <a:ext uri="{FF2B5EF4-FFF2-40B4-BE49-F238E27FC236}">
                <a16:creationId xmlns:a16="http://schemas.microsoft.com/office/drawing/2014/main" id="{C7941DAA-599A-4641-8D52-7E10D36DBDDC}"/>
              </a:ext>
            </a:extLst>
          </p:cNvPr>
          <p:cNvSpPr>
            <a:spLocks noChangeArrowheads="1"/>
          </p:cNvSpPr>
          <p:nvPr/>
        </p:nvSpPr>
        <p:spPr bwMode="auto">
          <a:xfrm>
            <a:off x="647700" y="358775"/>
            <a:ext cx="7777163" cy="1233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lnSpc>
                <a:spcPct val="110000"/>
              </a:lnSpc>
            </a:pPr>
            <a:r>
              <a:rPr kumimoji="1" lang="zh-CN" altLang="en-US" sz="3600" b="1">
                <a:solidFill>
                  <a:srgbClr val="CC3300"/>
                </a:solidFill>
                <a:latin typeface="Times New Roman" panose="02020603050405020304" pitchFamily="18" charset="0"/>
                <a:ea typeface="仿宋_GB2312" pitchFamily="49" charset="-122"/>
              </a:rPr>
              <a:t>如图所示的二叉树的前序遍历顺序为</a:t>
            </a:r>
            <a:endParaRPr kumimoji="1" lang="zh-CN" altLang="en-US" sz="3600" b="1">
              <a:solidFill>
                <a:schemeClr val="accent2"/>
              </a:solidFill>
              <a:latin typeface="Times New Roman" panose="02020603050405020304" pitchFamily="18" charset="0"/>
              <a:ea typeface="仿宋_GB2312" pitchFamily="49" charset="-122"/>
            </a:endParaRPr>
          </a:p>
          <a:p>
            <a:pPr algn="ctr">
              <a:lnSpc>
                <a:spcPct val="110000"/>
              </a:lnSpc>
            </a:pPr>
            <a:r>
              <a:rPr kumimoji="1" lang="en-US" altLang="zh-CN" sz="3200" b="1">
                <a:solidFill>
                  <a:srgbClr val="800080"/>
                </a:solidFill>
                <a:latin typeface="Times New Roman" panose="02020603050405020304" pitchFamily="18" charset="0"/>
                <a:ea typeface="仿宋_GB2312" pitchFamily="49" charset="-122"/>
              </a:rPr>
              <a:t>A B C @ @ D E @ G @ @ F @ @ @</a:t>
            </a:r>
          </a:p>
        </p:txBody>
      </p:sp>
      <p:grpSp>
        <p:nvGrpSpPr>
          <p:cNvPr id="166964" name="Group 52">
            <a:extLst>
              <a:ext uri="{FF2B5EF4-FFF2-40B4-BE49-F238E27FC236}">
                <a16:creationId xmlns:a16="http://schemas.microsoft.com/office/drawing/2014/main" id="{F1B242F9-67E3-4AD9-A9DE-35CFD8BE45C5}"/>
              </a:ext>
            </a:extLst>
          </p:cNvPr>
          <p:cNvGrpSpPr>
            <a:grpSpLocks/>
          </p:cNvGrpSpPr>
          <p:nvPr/>
        </p:nvGrpSpPr>
        <p:grpSpPr bwMode="auto">
          <a:xfrm>
            <a:off x="1619250" y="2198688"/>
            <a:ext cx="5157788" cy="4038600"/>
            <a:chOff x="1152" y="1344"/>
            <a:chExt cx="3024" cy="2544"/>
          </a:xfrm>
        </p:grpSpPr>
        <p:sp>
          <p:nvSpPr>
            <p:cNvPr id="166914" name="Line 2">
              <a:extLst>
                <a:ext uri="{FF2B5EF4-FFF2-40B4-BE49-F238E27FC236}">
                  <a16:creationId xmlns:a16="http://schemas.microsoft.com/office/drawing/2014/main" id="{66FA7679-EAFE-4EB5-9114-3B9F6CD445CE}"/>
                </a:ext>
              </a:extLst>
            </p:cNvPr>
            <p:cNvSpPr>
              <a:spLocks noChangeShapeType="1"/>
            </p:cNvSpPr>
            <p:nvPr/>
          </p:nvSpPr>
          <p:spPr bwMode="auto">
            <a:xfrm flipH="1">
              <a:off x="2112" y="2832"/>
              <a:ext cx="336" cy="336"/>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15" name="Line 3">
              <a:extLst>
                <a:ext uri="{FF2B5EF4-FFF2-40B4-BE49-F238E27FC236}">
                  <a16:creationId xmlns:a16="http://schemas.microsoft.com/office/drawing/2014/main" id="{461C7234-DDB4-438E-8BA8-6216D9115FE6}"/>
                </a:ext>
              </a:extLst>
            </p:cNvPr>
            <p:cNvSpPr>
              <a:spLocks noChangeShapeType="1"/>
            </p:cNvSpPr>
            <p:nvPr/>
          </p:nvSpPr>
          <p:spPr bwMode="auto">
            <a:xfrm flipH="1">
              <a:off x="2592" y="3264"/>
              <a:ext cx="240" cy="384"/>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16" name="Line 4">
              <a:extLst>
                <a:ext uri="{FF2B5EF4-FFF2-40B4-BE49-F238E27FC236}">
                  <a16:creationId xmlns:a16="http://schemas.microsoft.com/office/drawing/2014/main" id="{C4B083EA-A43E-4A30-A090-0B9784BFAE49}"/>
                </a:ext>
              </a:extLst>
            </p:cNvPr>
            <p:cNvSpPr>
              <a:spLocks noChangeShapeType="1"/>
            </p:cNvSpPr>
            <p:nvPr/>
          </p:nvSpPr>
          <p:spPr bwMode="auto">
            <a:xfrm>
              <a:off x="2976" y="3312"/>
              <a:ext cx="192" cy="336"/>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17" name="Line 5">
              <a:extLst>
                <a:ext uri="{FF2B5EF4-FFF2-40B4-BE49-F238E27FC236}">
                  <a16:creationId xmlns:a16="http://schemas.microsoft.com/office/drawing/2014/main" id="{526E8170-5489-44D4-9DC1-92F2C0FA23E2}"/>
                </a:ext>
              </a:extLst>
            </p:cNvPr>
            <p:cNvSpPr>
              <a:spLocks noChangeShapeType="1"/>
            </p:cNvSpPr>
            <p:nvPr/>
          </p:nvSpPr>
          <p:spPr bwMode="auto">
            <a:xfrm flipH="1">
              <a:off x="1344" y="2448"/>
              <a:ext cx="192" cy="288"/>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18" name="Line 6">
              <a:extLst>
                <a:ext uri="{FF2B5EF4-FFF2-40B4-BE49-F238E27FC236}">
                  <a16:creationId xmlns:a16="http://schemas.microsoft.com/office/drawing/2014/main" id="{E72EFCE5-589E-41EF-8B7A-EC8073504CA1}"/>
                </a:ext>
              </a:extLst>
            </p:cNvPr>
            <p:cNvSpPr>
              <a:spLocks noChangeShapeType="1"/>
            </p:cNvSpPr>
            <p:nvPr/>
          </p:nvSpPr>
          <p:spPr bwMode="auto">
            <a:xfrm>
              <a:off x="1776" y="2448"/>
              <a:ext cx="192" cy="336"/>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19" name="Line 7">
              <a:extLst>
                <a:ext uri="{FF2B5EF4-FFF2-40B4-BE49-F238E27FC236}">
                  <a16:creationId xmlns:a16="http://schemas.microsoft.com/office/drawing/2014/main" id="{18A223B5-CB8B-4B8D-81E9-2D789268D112}"/>
                </a:ext>
              </a:extLst>
            </p:cNvPr>
            <p:cNvSpPr>
              <a:spLocks noChangeShapeType="1"/>
            </p:cNvSpPr>
            <p:nvPr/>
          </p:nvSpPr>
          <p:spPr bwMode="auto">
            <a:xfrm>
              <a:off x="3744" y="2880"/>
              <a:ext cx="240" cy="288"/>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20" name="Line 8">
              <a:extLst>
                <a:ext uri="{FF2B5EF4-FFF2-40B4-BE49-F238E27FC236}">
                  <a16:creationId xmlns:a16="http://schemas.microsoft.com/office/drawing/2014/main" id="{FA0E7135-BAA5-47FE-AAC8-56AE6412E80A}"/>
                </a:ext>
              </a:extLst>
            </p:cNvPr>
            <p:cNvSpPr>
              <a:spLocks noChangeShapeType="1"/>
            </p:cNvSpPr>
            <p:nvPr/>
          </p:nvSpPr>
          <p:spPr bwMode="auto">
            <a:xfrm>
              <a:off x="3072" y="1584"/>
              <a:ext cx="384" cy="240"/>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21" name="Line 9">
              <a:extLst>
                <a:ext uri="{FF2B5EF4-FFF2-40B4-BE49-F238E27FC236}">
                  <a16:creationId xmlns:a16="http://schemas.microsoft.com/office/drawing/2014/main" id="{D6F348AC-1D64-4EB1-B330-6A29174DA90A}"/>
                </a:ext>
              </a:extLst>
            </p:cNvPr>
            <p:cNvSpPr>
              <a:spLocks noChangeShapeType="1"/>
            </p:cNvSpPr>
            <p:nvPr/>
          </p:nvSpPr>
          <p:spPr bwMode="auto">
            <a:xfrm flipH="1">
              <a:off x="3408" y="2880"/>
              <a:ext cx="192" cy="288"/>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22" name="Line 10">
              <a:extLst>
                <a:ext uri="{FF2B5EF4-FFF2-40B4-BE49-F238E27FC236}">
                  <a16:creationId xmlns:a16="http://schemas.microsoft.com/office/drawing/2014/main" id="{26326173-1F38-4BB0-A685-815C011A94D4}"/>
                </a:ext>
              </a:extLst>
            </p:cNvPr>
            <p:cNvSpPr>
              <a:spLocks noChangeShapeType="1"/>
            </p:cNvSpPr>
            <p:nvPr/>
          </p:nvSpPr>
          <p:spPr bwMode="auto">
            <a:xfrm>
              <a:off x="2592" y="2832"/>
              <a:ext cx="240"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23" name="Line 11">
              <a:extLst>
                <a:ext uri="{FF2B5EF4-FFF2-40B4-BE49-F238E27FC236}">
                  <a16:creationId xmlns:a16="http://schemas.microsoft.com/office/drawing/2014/main" id="{52A32B25-6413-4B22-9CD9-C3B7D6BB7793}"/>
                </a:ext>
              </a:extLst>
            </p:cNvPr>
            <p:cNvSpPr>
              <a:spLocks noChangeShapeType="1"/>
            </p:cNvSpPr>
            <p:nvPr/>
          </p:nvSpPr>
          <p:spPr bwMode="auto">
            <a:xfrm flipH="1">
              <a:off x="2544" y="2400"/>
              <a:ext cx="336" cy="33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24" name="Line 12">
              <a:extLst>
                <a:ext uri="{FF2B5EF4-FFF2-40B4-BE49-F238E27FC236}">
                  <a16:creationId xmlns:a16="http://schemas.microsoft.com/office/drawing/2014/main" id="{CCF53F03-A8D1-457F-B9A1-66DF1536528E}"/>
                </a:ext>
              </a:extLst>
            </p:cNvPr>
            <p:cNvSpPr>
              <a:spLocks noChangeShapeType="1"/>
            </p:cNvSpPr>
            <p:nvPr/>
          </p:nvSpPr>
          <p:spPr bwMode="auto">
            <a:xfrm>
              <a:off x="2400" y="1920"/>
              <a:ext cx="1200" cy="76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25" name="Line 13">
              <a:extLst>
                <a:ext uri="{FF2B5EF4-FFF2-40B4-BE49-F238E27FC236}">
                  <a16:creationId xmlns:a16="http://schemas.microsoft.com/office/drawing/2014/main" id="{B7A9E1BC-B752-4D9B-B03B-842753D9A28C}"/>
                </a:ext>
              </a:extLst>
            </p:cNvPr>
            <p:cNvSpPr>
              <a:spLocks noChangeShapeType="1"/>
            </p:cNvSpPr>
            <p:nvPr/>
          </p:nvSpPr>
          <p:spPr bwMode="auto">
            <a:xfrm flipH="1">
              <a:off x="1680" y="1584"/>
              <a:ext cx="1152" cy="72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27" name="Oval 15">
              <a:extLst>
                <a:ext uri="{FF2B5EF4-FFF2-40B4-BE49-F238E27FC236}">
                  <a16:creationId xmlns:a16="http://schemas.microsoft.com/office/drawing/2014/main" id="{2C8A7AB3-2D4E-4A96-A94F-DD28A113CA92}"/>
                </a:ext>
              </a:extLst>
            </p:cNvPr>
            <p:cNvSpPr>
              <a:spLocks noChangeArrowheads="1"/>
            </p:cNvSpPr>
            <p:nvPr/>
          </p:nvSpPr>
          <p:spPr bwMode="auto">
            <a:xfrm>
              <a:off x="2784" y="1344"/>
              <a:ext cx="336" cy="336"/>
            </a:xfrm>
            <a:prstGeom prst="ellipse">
              <a:avLst/>
            </a:prstGeom>
            <a:solidFill>
              <a:srgbClr val="FFFFFF"/>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2400">
                <a:solidFill>
                  <a:srgbClr val="CC3300"/>
                </a:solidFill>
                <a:latin typeface="Times New Roman" panose="02020603050405020304" pitchFamily="18" charset="0"/>
              </a:endParaRPr>
            </a:p>
          </p:txBody>
        </p:sp>
        <p:sp>
          <p:nvSpPr>
            <p:cNvPr id="166928" name="Oval 16">
              <a:extLst>
                <a:ext uri="{FF2B5EF4-FFF2-40B4-BE49-F238E27FC236}">
                  <a16:creationId xmlns:a16="http://schemas.microsoft.com/office/drawing/2014/main" id="{791658DE-F371-40E3-9046-5B6A5295FA3A}"/>
                </a:ext>
              </a:extLst>
            </p:cNvPr>
            <p:cNvSpPr>
              <a:spLocks noChangeArrowheads="1"/>
            </p:cNvSpPr>
            <p:nvPr/>
          </p:nvSpPr>
          <p:spPr bwMode="auto">
            <a:xfrm>
              <a:off x="2160" y="1728"/>
              <a:ext cx="336" cy="336"/>
            </a:xfrm>
            <a:prstGeom prst="ellipse">
              <a:avLst/>
            </a:prstGeom>
            <a:solidFill>
              <a:srgbClr val="FFFFFF"/>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2400">
                <a:solidFill>
                  <a:srgbClr val="CC3300"/>
                </a:solidFill>
                <a:latin typeface="Times New Roman" panose="02020603050405020304" pitchFamily="18" charset="0"/>
              </a:endParaRPr>
            </a:p>
          </p:txBody>
        </p:sp>
        <p:sp>
          <p:nvSpPr>
            <p:cNvPr id="166929" name="Oval 17">
              <a:extLst>
                <a:ext uri="{FF2B5EF4-FFF2-40B4-BE49-F238E27FC236}">
                  <a16:creationId xmlns:a16="http://schemas.microsoft.com/office/drawing/2014/main" id="{51076A39-941E-4AFC-B0EE-13FA25429763}"/>
                </a:ext>
              </a:extLst>
            </p:cNvPr>
            <p:cNvSpPr>
              <a:spLocks noChangeArrowheads="1"/>
            </p:cNvSpPr>
            <p:nvPr/>
          </p:nvSpPr>
          <p:spPr bwMode="auto">
            <a:xfrm>
              <a:off x="1488" y="2160"/>
              <a:ext cx="336" cy="336"/>
            </a:xfrm>
            <a:prstGeom prst="ellipse">
              <a:avLst/>
            </a:prstGeom>
            <a:solidFill>
              <a:srgbClr val="FFFFFF"/>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2400">
                <a:solidFill>
                  <a:srgbClr val="CC3300"/>
                </a:solidFill>
                <a:latin typeface="Times New Roman" panose="02020603050405020304" pitchFamily="18" charset="0"/>
              </a:endParaRPr>
            </a:p>
          </p:txBody>
        </p:sp>
        <p:sp>
          <p:nvSpPr>
            <p:cNvPr id="166930" name="Oval 18">
              <a:extLst>
                <a:ext uri="{FF2B5EF4-FFF2-40B4-BE49-F238E27FC236}">
                  <a16:creationId xmlns:a16="http://schemas.microsoft.com/office/drawing/2014/main" id="{693805CF-53A9-4879-8250-535926C90B22}"/>
                </a:ext>
              </a:extLst>
            </p:cNvPr>
            <p:cNvSpPr>
              <a:spLocks noChangeArrowheads="1"/>
            </p:cNvSpPr>
            <p:nvPr/>
          </p:nvSpPr>
          <p:spPr bwMode="auto">
            <a:xfrm>
              <a:off x="3504" y="2592"/>
              <a:ext cx="336" cy="336"/>
            </a:xfrm>
            <a:prstGeom prst="ellipse">
              <a:avLst/>
            </a:prstGeom>
            <a:solidFill>
              <a:srgbClr val="FFFFFF"/>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2400">
                <a:solidFill>
                  <a:srgbClr val="CC3300"/>
                </a:solidFill>
                <a:latin typeface="Times New Roman" panose="02020603050405020304" pitchFamily="18" charset="0"/>
              </a:endParaRPr>
            </a:p>
          </p:txBody>
        </p:sp>
        <p:sp>
          <p:nvSpPr>
            <p:cNvPr id="166931" name="Oval 19">
              <a:extLst>
                <a:ext uri="{FF2B5EF4-FFF2-40B4-BE49-F238E27FC236}">
                  <a16:creationId xmlns:a16="http://schemas.microsoft.com/office/drawing/2014/main" id="{F3BE5024-17D2-4194-8E56-3261036FBC2D}"/>
                </a:ext>
              </a:extLst>
            </p:cNvPr>
            <p:cNvSpPr>
              <a:spLocks noChangeArrowheads="1"/>
            </p:cNvSpPr>
            <p:nvPr/>
          </p:nvSpPr>
          <p:spPr bwMode="auto">
            <a:xfrm>
              <a:off x="2832" y="2160"/>
              <a:ext cx="336" cy="336"/>
            </a:xfrm>
            <a:prstGeom prst="ellipse">
              <a:avLst/>
            </a:prstGeom>
            <a:solidFill>
              <a:srgbClr val="FFFFFF"/>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2400">
                <a:solidFill>
                  <a:srgbClr val="CC3300"/>
                </a:solidFill>
                <a:latin typeface="Times New Roman" panose="02020603050405020304" pitchFamily="18" charset="0"/>
              </a:endParaRPr>
            </a:p>
          </p:txBody>
        </p:sp>
        <p:sp>
          <p:nvSpPr>
            <p:cNvPr id="166932" name="Oval 20">
              <a:extLst>
                <a:ext uri="{FF2B5EF4-FFF2-40B4-BE49-F238E27FC236}">
                  <a16:creationId xmlns:a16="http://schemas.microsoft.com/office/drawing/2014/main" id="{39510999-171B-4675-B1C2-8A62611ACB7C}"/>
                </a:ext>
              </a:extLst>
            </p:cNvPr>
            <p:cNvSpPr>
              <a:spLocks noChangeArrowheads="1"/>
            </p:cNvSpPr>
            <p:nvPr/>
          </p:nvSpPr>
          <p:spPr bwMode="auto">
            <a:xfrm>
              <a:off x="2352" y="2592"/>
              <a:ext cx="336" cy="336"/>
            </a:xfrm>
            <a:prstGeom prst="ellipse">
              <a:avLst/>
            </a:prstGeom>
            <a:solidFill>
              <a:srgbClr val="FFFFFF"/>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2400">
                <a:solidFill>
                  <a:srgbClr val="CC3300"/>
                </a:solidFill>
                <a:latin typeface="Times New Roman" panose="02020603050405020304" pitchFamily="18" charset="0"/>
              </a:endParaRPr>
            </a:p>
          </p:txBody>
        </p:sp>
        <p:sp>
          <p:nvSpPr>
            <p:cNvPr id="166933" name="Oval 21">
              <a:extLst>
                <a:ext uri="{FF2B5EF4-FFF2-40B4-BE49-F238E27FC236}">
                  <a16:creationId xmlns:a16="http://schemas.microsoft.com/office/drawing/2014/main" id="{B4DB53D9-3BE3-4179-9A21-DBF6E88A27D2}"/>
                </a:ext>
              </a:extLst>
            </p:cNvPr>
            <p:cNvSpPr>
              <a:spLocks noChangeArrowheads="1"/>
            </p:cNvSpPr>
            <p:nvPr/>
          </p:nvSpPr>
          <p:spPr bwMode="auto">
            <a:xfrm>
              <a:off x="2736" y="3072"/>
              <a:ext cx="336" cy="336"/>
            </a:xfrm>
            <a:prstGeom prst="ellipse">
              <a:avLst/>
            </a:prstGeom>
            <a:solidFill>
              <a:srgbClr val="FFFFFF"/>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2400">
                <a:solidFill>
                  <a:srgbClr val="CC3300"/>
                </a:solidFill>
                <a:latin typeface="Times New Roman" panose="02020603050405020304" pitchFamily="18" charset="0"/>
              </a:endParaRPr>
            </a:p>
          </p:txBody>
        </p:sp>
        <p:sp>
          <p:nvSpPr>
            <p:cNvPr id="166934" name="Text Box 22">
              <a:extLst>
                <a:ext uri="{FF2B5EF4-FFF2-40B4-BE49-F238E27FC236}">
                  <a16:creationId xmlns:a16="http://schemas.microsoft.com/office/drawing/2014/main" id="{C72E4E2B-3890-4D9D-A09F-34D33094750C}"/>
                </a:ext>
              </a:extLst>
            </p:cNvPr>
            <p:cNvSpPr txBox="1">
              <a:spLocks noChangeArrowheads="1"/>
            </p:cNvSpPr>
            <p:nvPr/>
          </p:nvSpPr>
          <p:spPr bwMode="auto">
            <a:xfrm>
              <a:off x="2784" y="1344"/>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A</a:t>
              </a:r>
              <a:endParaRPr kumimoji="1" lang="en-US" altLang="zh-CN" sz="2400">
                <a:latin typeface="Times New Roman" panose="02020603050405020304" pitchFamily="18" charset="0"/>
              </a:endParaRPr>
            </a:p>
          </p:txBody>
        </p:sp>
        <p:sp>
          <p:nvSpPr>
            <p:cNvPr id="166935" name="Text Box 23">
              <a:extLst>
                <a:ext uri="{FF2B5EF4-FFF2-40B4-BE49-F238E27FC236}">
                  <a16:creationId xmlns:a16="http://schemas.microsoft.com/office/drawing/2014/main" id="{8EB64D70-A6A9-4EF2-BCC0-B2CE50DBCBAA}"/>
                </a:ext>
              </a:extLst>
            </p:cNvPr>
            <p:cNvSpPr txBox="1">
              <a:spLocks noChangeArrowheads="1"/>
            </p:cNvSpPr>
            <p:nvPr/>
          </p:nvSpPr>
          <p:spPr bwMode="auto">
            <a:xfrm>
              <a:off x="2160" y="1728"/>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B</a:t>
              </a:r>
              <a:endParaRPr kumimoji="1" lang="en-US" altLang="zh-CN" sz="2400">
                <a:latin typeface="Times New Roman" panose="02020603050405020304" pitchFamily="18" charset="0"/>
              </a:endParaRPr>
            </a:p>
          </p:txBody>
        </p:sp>
        <p:sp>
          <p:nvSpPr>
            <p:cNvPr id="166936" name="Text Box 24">
              <a:extLst>
                <a:ext uri="{FF2B5EF4-FFF2-40B4-BE49-F238E27FC236}">
                  <a16:creationId xmlns:a16="http://schemas.microsoft.com/office/drawing/2014/main" id="{CAD53AB8-A492-43A3-B808-1FCFA335441E}"/>
                </a:ext>
              </a:extLst>
            </p:cNvPr>
            <p:cNvSpPr txBox="1">
              <a:spLocks noChangeArrowheads="1"/>
            </p:cNvSpPr>
            <p:nvPr/>
          </p:nvSpPr>
          <p:spPr bwMode="auto">
            <a:xfrm>
              <a:off x="1488" y="2160"/>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C</a:t>
              </a:r>
              <a:endParaRPr kumimoji="1" lang="en-US" altLang="zh-CN" sz="2400">
                <a:latin typeface="Times New Roman" panose="02020603050405020304" pitchFamily="18" charset="0"/>
              </a:endParaRPr>
            </a:p>
          </p:txBody>
        </p:sp>
        <p:sp>
          <p:nvSpPr>
            <p:cNvPr id="166937" name="Text Box 25">
              <a:extLst>
                <a:ext uri="{FF2B5EF4-FFF2-40B4-BE49-F238E27FC236}">
                  <a16:creationId xmlns:a16="http://schemas.microsoft.com/office/drawing/2014/main" id="{DF9A1CDE-F38B-4003-B428-A3BFF137E56E}"/>
                </a:ext>
              </a:extLst>
            </p:cNvPr>
            <p:cNvSpPr txBox="1">
              <a:spLocks noChangeArrowheads="1"/>
            </p:cNvSpPr>
            <p:nvPr/>
          </p:nvSpPr>
          <p:spPr bwMode="auto">
            <a:xfrm>
              <a:off x="2832" y="2160"/>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D</a:t>
              </a:r>
              <a:endParaRPr kumimoji="1" lang="en-US" altLang="zh-CN" sz="2400">
                <a:latin typeface="Times New Roman" panose="02020603050405020304" pitchFamily="18" charset="0"/>
              </a:endParaRPr>
            </a:p>
          </p:txBody>
        </p:sp>
        <p:sp>
          <p:nvSpPr>
            <p:cNvPr id="166938" name="Text Box 26">
              <a:extLst>
                <a:ext uri="{FF2B5EF4-FFF2-40B4-BE49-F238E27FC236}">
                  <a16:creationId xmlns:a16="http://schemas.microsoft.com/office/drawing/2014/main" id="{8CAE4F6D-D879-4C75-9E6D-E0A44E55F9A4}"/>
                </a:ext>
              </a:extLst>
            </p:cNvPr>
            <p:cNvSpPr txBox="1">
              <a:spLocks noChangeArrowheads="1"/>
            </p:cNvSpPr>
            <p:nvPr/>
          </p:nvSpPr>
          <p:spPr bwMode="auto">
            <a:xfrm>
              <a:off x="2352" y="2592"/>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E</a:t>
              </a:r>
              <a:endParaRPr kumimoji="1" lang="en-US" altLang="zh-CN" sz="2400">
                <a:latin typeface="Times New Roman" panose="02020603050405020304" pitchFamily="18" charset="0"/>
              </a:endParaRPr>
            </a:p>
          </p:txBody>
        </p:sp>
        <p:sp>
          <p:nvSpPr>
            <p:cNvPr id="166939" name="Text Box 27">
              <a:extLst>
                <a:ext uri="{FF2B5EF4-FFF2-40B4-BE49-F238E27FC236}">
                  <a16:creationId xmlns:a16="http://schemas.microsoft.com/office/drawing/2014/main" id="{068F4B15-B9DA-4B6A-B911-46A663B7BD1A}"/>
                </a:ext>
              </a:extLst>
            </p:cNvPr>
            <p:cNvSpPr txBox="1">
              <a:spLocks noChangeArrowheads="1"/>
            </p:cNvSpPr>
            <p:nvPr/>
          </p:nvSpPr>
          <p:spPr bwMode="auto">
            <a:xfrm>
              <a:off x="2736" y="3081"/>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G</a:t>
              </a:r>
              <a:endParaRPr kumimoji="1" lang="en-US" altLang="zh-CN" sz="2400">
                <a:latin typeface="Times New Roman" panose="02020603050405020304" pitchFamily="18" charset="0"/>
              </a:endParaRPr>
            </a:p>
          </p:txBody>
        </p:sp>
        <p:sp>
          <p:nvSpPr>
            <p:cNvPr id="166940" name="Text Box 28">
              <a:extLst>
                <a:ext uri="{FF2B5EF4-FFF2-40B4-BE49-F238E27FC236}">
                  <a16:creationId xmlns:a16="http://schemas.microsoft.com/office/drawing/2014/main" id="{8565645D-8D43-40E4-849A-B19F50EB383B}"/>
                </a:ext>
              </a:extLst>
            </p:cNvPr>
            <p:cNvSpPr txBox="1">
              <a:spLocks noChangeArrowheads="1"/>
            </p:cNvSpPr>
            <p:nvPr/>
          </p:nvSpPr>
          <p:spPr bwMode="auto">
            <a:xfrm>
              <a:off x="3504" y="2592"/>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F</a:t>
              </a:r>
              <a:endParaRPr kumimoji="1" lang="en-US" altLang="zh-CN" sz="2400">
                <a:latin typeface="Times New Roman" panose="02020603050405020304" pitchFamily="18" charset="0"/>
              </a:endParaRPr>
            </a:p>
          </p:txBody>
        </p:sp>
        <p:sp>
          <p:nvSpPr>
            <p:cNvPr id="166941" name="Text Box 29">
              <a:extLst>
                <a:ext uri="{FF2B5EF4-FFF2-40B4-BE49-F238E27FC236}">
                  <a16:creationId xmlns:a16="http://schemas.microsoft.com/office/drawing/2014/main" id="{8368F94E-1653-488A-8C39-ACAAB47B599F}"/>
                </a:ext>
              </a:extLst>
            </p:cNvPr>
            <p:cNvSpPr txBox="1">
              <a:spLocks noChangeArrowheads="1"/>
            </p:cNvSpPr>
            <p:nvPr/>
          </p:nvSpPr>
          <p:spPr bwMode="auto">
            <a:xfrm>
              <a:off x="1152" y="2601"/>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a:t>
              </a:r>
              <a:endParaRPr kumimoji="1" lang="en-US" altLang="zh-CN" sz="2400">
                <a:latin typeface="Times New Roman" panose="02020603050405020304" pitchFamily="18" charset="0"/>
              </a:endParaRPr>
            </a:p>
          </p:txBody>
        </p:sp>
        <p:sp>
          <p:nvSpPr>
            <p:cNvPr id="166942" name="Text Box 30">
              <a:extLst>
                <a:ext uri="{FF2B5EF4-FFF2-40B4-BE49-F238E27FC236}">
                  <a16:creationId xmlns:a16="http://schemas.microsoft.com/office/drawing/2014/main" id="{F46B61EA-44A8-4CD2-945A-037BC15A0C86}"/>
                </a:ext>
              </a:extLst>
            </p:cNvPr>
            <p:cNvSpPr txBox="1">
              <a:spLocks noChangeArrowheads="1"/>
            </p:cNvSpPr>
            <p:nvPr/>
          </p:nvSpPr>
          <p:spPr bwMode="auto">
            <a:xfrm>
              <a:off x="1776" y="2601"/>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a:t>
              </a:r>
              <a:endParaRPr kumimoji="1" lang="en-US" altLang="zh-CN" sz="2400">
                <a:latin typeface="Times New Roman" panose="02020603050405020304" pitchFamily="18" charset="0"/>
              </a:endParaRPr>
            </a:p>
          </p:txBody>
        </p:sp>
        <p:sp>
          <p:nvSpPr>
            <p:cNvPr id="166943" name="Text Box 31">
              <a:extLst>
                <a:ext uri="{FF2B5EF4-FFF2-40B4-BE49-F238E27FC236}">
                  <a16:creationId xmlns:a16="http://schemas.microsoft.com/office/drawing/2014/main" id="{48AC5B91-F85A-482A-9CB7-63B6C9A94810}"/>
                </a:ext>
              </a:extLst>
            </p:cNvPr>
            <p:cNvSpPr txBox="1">
              <a:spLocks noChangeArrowheads="1"/>
            </p:cNvSpPr>
            <p:nvPr/>
          </p:nvSpPr>
          <p:spPr bwMode="auto">
            <a:xfrm>
              <a:off x="1920" y="3024"/>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a:t>
              </a:r>
              <a:endParaRPr kumimoji="1" lang="en-US" altLang="zh-CN" sz="2400">
                <a:latin typeface="Times New Roman" panose="02020603050405020304" pitchFamily="18" charset="0"/>
              </a:endParaRPr>
            </a:p>
          </p:txBody>
        </p:sp>
        <p:sp>
          <p:nvSpPr>
            <p:cNvPr id="166944" name="Text Box 32">
              <a:extLst>
                <a:ext uri="{FF2B5EF4-FFF2-40B4-BE49-F238E27FC236}">
                  <a16:creationId xmlns:a16="http://schemas.microsoft.com/office/drawing/2014/main" id="{5B595CF8-40A0-451D-A78B-81A14EC09DF8}"/>
                </a:ext>
              </a:extLst>
            </p:cNvPr>
            <p:cNvSpPr txBox="1">
              <a:spLocks noChangeArrowheads="1"/>
            </p:cNvSpPr>
            <p:nvPr/>
          </p:nvSpPr>
          <p:spPr bwMode="auto">
            <a:xfrm>
              <a:off x="2352" y="3561"/>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a:t>
              </a:r>
              <a:endParaRPr kumimoji="1" lang="en-US" altLang="zh-CN" sz="2400">
                <a:latin typeface="Times New Roman" panose="02020603050405020304" pitchFamily="18" charset="0"/>
              </a:endParaRPr>
            </a:p>
          </p:txBody>
        </p:sp>
        <p:sp>
          <p:nvSpPr>
            <p:cNvPr id="166945" name="Text Box 33">
              <a:extLst>
                <a:ext uri="{FF2B5EF4-FFF2-40B4-BE49-F238E27FC236}">
                  <a16:creationId xmlns:a16="http://schemas.microsoft.com/office/drawing/2014/main" id="{7F878930-FCC4-4A52-9331-E9CA9886C073}"/>
                </a:ext>
              </a:extLst>
            </p:cNvPr>
            <p:cNvSpPr txBox="1">
              <a:spLocks noChangeArrowheads="1"/>
            </p:cNvSpPr>
            <p:nvPr/>
          </p:nvSpPr>
          <p:spPr bwMode="auto">
            <a:xfrm>
              <a:off x="3024" y="3561"/>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a:t>
              </a:r>
              <a:endParaRPr kumimoji="1" lang="en-US" altLang="zh-CN" sz="2400">
                <a:latin typeface="Times New Roman" panose="02020603050405020304" pitchFamily="18" charset="0"/>
              </a:endParaRPr>
            </a:p>
          </p:txBody>
        </p:sp>
        <p:sp>
          <p:nvSpPr>
            <p:cNvPr id="166946" name="Text Box 34">
              <a:extLst>
                <a:ext uri="{FF2B5EF4-FFF2-40B4-BE49-F238E27FC236}">
                  <a16:creationId xmlns:a16="http://schemas.microsoft.com/office/drawing/2014/main" id="{850ECBA5-1AD3-4C61-9A4A-43957F25CEE4}"/>
                </a:ext>
              </a:extLst>
            </p:cNvPr>
            <p:cNvSpPr txBox="1">
              <a:spLocks noChangeArrowheads="1"/>
            </p:cNvSpPr>
            <p:nvPr/>
          </p:nvSpPr>
          <p:spPr bwMode="auto">
            <a:xfrm>
              <a:off x="3216" y="3033"/>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a:t>
              </a:r>
              <a:endParaRPr kumimoji="1" lang="en-US" altLang="zh-CN" sz="2400">
                <a:latin typeface="Times New Roman" panose="02020603050405020304" pitchFamily="18" charset="0"/>
              </a:endParaRPr>
            </a:p>
          </p:txBody>
        </p:sp>
        <p:sp>
          <p:nvSpPr>
            <p:cNvPr id="166947" name="Text Box 35">
              <a:extLst>
                <a:ext uri="{FF2B5EF4-FFF2-40B4-BE49-F238E27FC236}">
                  <a16:creationId xmlns:a16="http://schemas.microsoft.com/office/drawing/2014/main" id="{1FD9292F-D9ED-43C1-ACE0-ED9C39BFE580}"/>
                </a:ext>
              </a:extLst>
            </p:cNvPr>
            <p:cNvSpPr txBox="1">
              <a:spLocks noChangeArrowheads="1"/>
            </p:cNvSpPr>
            <p:nvPr/>
          </p:nvSpPr>
          <p:spPr bwMode="auto">
            <a:xfrm>
              <a:off x="3840" y="3033"/>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a:t>
              </a:r>
              <a:endParaRPr kumimoji="1" lang="en-US" altLang="zh-CN" sz="2400">
                <a:latin typeface="Times New Roman" panose="02020603050405020304" pitchFamily="18" charset="0"/>
              </a:endParaRPr>
            </a:p>
          </p:txBody>
        </p:sp>
        <p:sp>
          <p:nvSpPr>
            <p:cNvPr id="166948" name="Text Box 36">
              <a:extLst>
                <a:ext uri="{FF2B5EF4-FFF2-40B4-BE49-F238E27FC236}">
                  <a16:creationId xmlns:a16="http://schemas.microsoft.com/office/drawing/2014/main" id="{8545F03E-E565-49D5-9822-0269179EA2A1}"/>
                </a:ext>
              </a:extLst>
            </p:cNvPr>
            <p:cNvSpPr txBox="1">
              <a:spLocks noChangeArrowheads="1"/>
            </p:cNvSpPr>
            <p:nvPr/>
          </p:nvSpPr>
          <p:spPr bwMode="auto">
            <a:xfrm>
              <a:off x="3360" y="1689"/>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a:t>
              </a:r>
              <a:endParaRPr kumimoji="1" lang="en-US" altLang="zh-CN" sz="2400">
                <a:latin typeface="Times New Roman" panose="02020603050405020304" pitchFamily="18" charset="0"/>
              </a:endParaRPr>
            </a:p>
          </p:txBody>
        </p:sp>
      </p:grpSp>
      <p:grpSp>
        <p:nvGrpSpPr>
          <p:cNvPr id="166965" name="Group 53">
            <a:extLst>
              <a:ext uri="{FF2B5EF4-FFF2-40B4-BE49-F238E27FC236}">
                <a16:creationId xmlns:a16="http://schemas.microsoft.com/office/drawing/2014/main" id="{80B5E249-7B3B-4C0C-A502-180EB87CA1E1}"/>
              </a:ext>
            </a:extLst>
          </p:cNvPr>
          <p:cNvGrpSpPr>
            <a:grpSpLocks/>
          </p:cNvGrpSpPr>
          <p:nvPr/>
        </p:nvGrpSpPr>
        <p:grpSpPr bwMode="auto">
          <a:xfrm>
            <a:off x="1263650" y="1609725"/>
            <a:ext cx="6958013" cy="382588"/>
            <a:chOff x="796" y="1014"/>
            <a:chExt cx="4383" cy="241"/>
          </a:xfrm>
        </p:grpSpPr>
        <p:sp>
          <p:nvSpPr>
            <p:cNvPr id="166949" name="Line 37">
              <a:extLst>
                <a:ext uri="{FF2B5EF4-FFF2-40B4-BE49-F238E27FC236}">
                  <a16:creationId xmlns:a16="http://schemas.microsoft.com/office/drawing/2014/main" id="{E16524B3-02AB-4CDD-BD06-FE773DE92570}"/>
                </a:ext>
              </a:extLst>
            </p:cNvPr>
            <p:cNvSpPr>
              <a:spLocks noChangeShapeType="1"/>
            </p:cNvSpPr>
            <p:nvPr/>
          </p:nvSpPr>
          <p:spPr bwMode="auto">
            <a:xfrm>
              <a:off x="1036" y="1206"/>
              <a:ext cx="3764" cy="1"/>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50" name="Line 38">
              <a:extLst>
                <a:ext uri="{FF2B5EF4-FFF2-40B4-BE49-F238E27FC236}">
                  <a16:creationId xmlns:a16="http://schemas.microsoft.com/office/drawing/2014/main" id="{CD0A19C7-9ACF-4E10-A5F8-97026357359C}"/>
                </a:ext>
              </a:extLst>
            </p:cNvPr>
            <p:cNvSpPr>
              <a:spLocks noChangeShapeType="1"/>
            </p:cNvSpPr>
            <p:nvPr/>
          </p:nvSpPr>
          <p:spPr bwMode="auto">
            <a:xfrm>
              <a:off x="1324" y="1158"/>
              <a:ext cx="825" cy="1"/>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51" name="Line 39">
              <a:extLst>
                <a:ext uri="{FF2B5EF4-FFF2-40B4-BE49-F238E27FC236}">
                  <a16:creationId xmlns:a16="http://schemas.microsoft.com/office/drawing/2014/main" id="{296A92DF-8A51-46A4-AB89-DA4D21316DD0}"/>
                </a:ext>
              </a:extLst>
            </p:cNvPr>
            <p:cNvSpPr>
              <a:spLocks noChangeShapeType="1"/>
            </p:cNvSpPr>
            <p:nvPr/>
          </p:nvSpPr>
          <p:spPr bwMode="auto">
            <a:xfrm>
              <a:off x="1564" y="1014"/>
              <a:ext cx="220" cy="1"/>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52" name="Line 40">
              <a:extLst>
                <a:ext uri="{FF2B5EF4-FFF2-40B4-BE49-F238E27FC236}">
                  <a16:creationId xmlns:a16="http://schemas.microsoft.com/office/drawing/2014/main" id="{91A9B572-4DD2-4C43-9DEF-A1DE586DD26E}"/>
                </a:ext>
              </a:extLst>
            </p:cNvPr>
            <p:cNvSpPr>
              <a:spLocks noChangeShapeType="1"/>
            </p:cNvSpPr>
            <p:nvPr/>
          </p:nvSpPr>
          <p:spPr bwMode="auto">
            <a:xfrm>
              <a:off x="1852" y="1014"/>
              <a:ext cx="206" cy="1"/>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53" name="Line 41">
              <a:extLst>
                <a:ext uri="{FF2B5EF4-FFF2-40B4-BE49-F238E27FC236}">
                  <a16:creationId xmlns:a16="http://schemas.microsoft.com/office/drawing/2014/main" id="{809674F3-74F0-46B8-94F7-071B0FA03FF7}"/>
                </a:ext>
              </a:extLst>
            </p:cNvPr>
            <p:cNvSpPr>
              <a:spLocks noChangeShapeType="1"/>
            </p:cNvSpPr>
            <p:nvPr/>
          </p:nvSpPr>
          <p:spPr bwMode="auto">
            <a:xfrm>
              <a:off x="2188" y="1158"/>
              <a:ext cx="2527" cy="1"/>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54" name="Line 42">
              <a:extLst>
                <a:ext uri="{FF2B5EF4-FFF2-40B4-BE49-F238E27FC236}">
                  <a16:creationId xmlns:a16="http://schemas.microsoft.com/office/drawing/2014/main" id="{43EF6F71-FF3E-4CED-ACE9-C10EFFEB4130}"/>
                </a:ext>
              </a:extLst>
            </p:cNvPr>
            <p:cNvSpPr>
              <a:spLocks noChangeShapeType="1"/>
            </p:cNvSpPr>
            <p:nvPr/>
          </p:nvSpPr>
          <p:spPr bwMode="auto">
            <a:xfrm>
              <a:off x="2428" y="1110"/>
              <a:ext cx="1392" cy="1"/>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55" name="Line 43">
              <a:extLst>
                <a:ext uri="{FF2B5EF4-FFF2-40B4-BE49-F238E27FC236}">
                  <a16:creationId xmlns:a16="http://schemas.microsoft.com/office/drawing/2014/main" id="{E8D0CB4D-C3DE-4CDD-9C87-A3975C6151AB}"/>
                </a:ext>
              </a:extLst>
            </p:cNvPr>
            <p:cNvSpPr>
              <a:spLocks noChangeShapeType="1"/>
            </p:cNvSpPr>
            <p:nvPr/>
          </p:nvSpPr>
          <p:spPr bwMode="auto">
            <a:xfrm>
              <a:off x="2668" y="1062"/>
              <a:ext cx="206" cy="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56" name="Line 44">
              <a:extLst>
                <a:ext uri="{FF2B5EF4-FFF2-40B4-BE49-F238E27FC236}">
                  <a16:creationId xmlns:a16="http://schemas.microsoft.com/office/drawing/2014/main" id="{CB0A9499-7E04-459E-8122-5E8E22A3A7B2}"/>
                </a:ext>
              </a:extLst>
            </p:cNvPr>
            <p:cNvSpPr>
              <a:spLocks noChangeShapeType="1"/>
            </p:cNvSpPr>
            <p:nvPr/>
          </p:nvSpPr>
          <p:spPr bwMode="auto">
            <a:xfrm>
              <a:off x="2956" y="1062"/>
              <a:ext cx="825" cy="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57" name="Line 45">
              <a:extLst>
                <a:ext uri="{FF2B5EF4-FFF2-40B4-BE49-F238E27FC236}">
                  <a16:creationId xmlns:a16="http://schemas.microsoft.com/office/drawing/2014/main" id="{8A6419DF-C46A-4829-B241-2FA1E8F66CD3}"/>
                </a:ext>
              </a:extLst>
            </p:cNvPr>
            <p:cNvSpPr>
              <a:spLocks noChangeShapeType="1"/>
            </p:cNvSpPr>
            <p:nvPr/>
          </p:nvSpPr>
          <p:spPr bwMode="auto">
            <a:xfrm>
              <a:off x="3243" y="1014"/>
              <a:ext cx="219" cy="1"/>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58" name="Line 46">
              <a:extLst>
                <a:ext uri="{FF2B5EF4-FFF2-40B4-BE49-F238E27FC236}">
                  <a16:creationId xmlns:a16="http://schemas.microsoft.com/office/drawing/2014/main" id="{6AB5D323-4BE4-4394-A9A7-4F79C107F628}"/>
                </a:ext>
              </a:extLst>
            </p:cNvPr>
            <p:cNvSpPr>
              <a:spLocks noChangeShapeType="1"/>
            </p:cNvSpPr>
            <p:nvPr/>
          </p:nvSpPr>
          <p:spPr bwMode="auto">
            <a:xfrm>
              <a:off x="3532" y="1014"/>
              <a:ext cx="206" cy="1"/>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59" name="Line 47">
              <a:extLst>
                <a:ext uri="{FF2B5EF4-FFF2-40B4-BE49-F238E27FC236}">
                  <a16:creationId xmlns:a16="http://schemas.microsoft.com/office/drawing/2014/main" id="{B3CC9BA2-2952-414F-B8E2-C103D1CDF559}"/>
                </a:ext>
              </a:extLst>
            </p:cNvPr>
            <p:cNvSpPr>
              <a:spLocks noChangeShapeType="1"/>
            </p:cNvSpPr>
            <p:nvPr/>
          </p:nvSpPr>
          <p:spPr bwMode="auto">
            <a:xfrm>
              <a:off x="3772" y="1110"/>
              <a:ext cx="825" cy="1"/>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60" name="Line 48">
              <a:extLst>
                <a:ext uri="{FF2B5EF4-FFF2-40B4-BE49-F238E27FC236}">
                  <a16:creationId xmlns:a16="http://schemas.microsoft.com/office/drawing/2014/main" id="{09527A19-3BF1-40DE-B271-61AAC0D0D16D}"/>
                </a:ext>
              </a:extLst>
            </p:cNvPr>
            <p:cNvSpPr>
              <a:spLocks noChangeShapeType="1"/>
            </p:cNvSpPr>
            <p:nvPr/>
          </p:nvSpPr>
          <p:spPr bwMode="auto">
            <a:xfrm>
              <a:off x="4060" y="1014"/>
              <a:ext cx="206" cy="1"/>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61" name="Line 49">
              <a:extLst>
                <a:ext uri="{FF2B5EF4-FFF2-40B4-BE49-F238E27FC236}">
                  <a16:creationId xmlns:a16="http://schemas.microsoft.com/office/drawing/2014/main" id="{55956752-F38A-4797-99F6-2DA20167CFA3}"/>
                </a:ext>
              </a:extLst>
            </p:cNvPr>
            <p:cNvSpPr>
              <a:spLocks noChangeShapeType="1"/>
            </p:cNvSpPr>
            <p:nvPr/>
          </p:nvSpPr>
          <p:spPr bwMode="auto">
            <a:xfrm>
              <a:off x="4348" y="1014"/>
              <a:ext cx="206" cy="1"/>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62" name="Line 50">
              <a:extLst>
                <a:ext uri="{FF2B5EF4-FFF2-40B4-BE49-F238E27FC236}">
                  <a16:creationId xmlns:a16="http://schemas.microsoft.com/office/drawing/2014/main" id="{9F7ABD28-AF08-4A60-8810-D21C786C9286}"/>
                </a:ext>
              </a:extLst>
            </p:cNvPr>
            <p:cNvSpPr>
              <a:spLocks noChangeShapeType="1"/>
            </p:cNvSpPr>
            <p:nvPr/>
          </p:nvSpPr>
          <p:spPr bwMode="auto">
            <a:xfrm flipV="1">
              <a:off x="796" y="1254"/>
              <a:ext cx="4383" cy="1"/>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63" name="Line 51">
              <a:extLst>
                <a:ext uri="{FF2B5EF4-FFF2-40B4-BE49-F238E27FC236}">
                  <a16:creationId xmlns:a16="http://schemas.microsoft.com/office/drawing/2014/main" id="{950C7AF4-F5CD-497A-AA6C-965E3474B496}"/>
                </a:ext>
              </a:extLst>
            </p:cNvPr>
            <p:cNvSpPr>
              <a:spLocks noChangeShapeType="1"/>
            </p:cNvSpPr>
            <p:nvPr/>
          </p:nvSpPr>
          <p:spPr bwMode="auto">
            <a:xfrm>
              <a:off x="4636" y="1206"/>
              <a:ext cx="206" cy="1"/>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A0D01B7A-22E1-4ED8-BE06-2B0DD73364C9}"/>
              </a:ext>
            </a:extLst>
          </p:cNvPr>
          <p:cNvSpPr>
            <a:spLocks noGrp="1"/>
          </p:cNvSpPr>
          <p:nvPr>
            <p:ph type="sldNum" sz="quarter" idx="11"/>
          </p:nvPr>
        </p:nvSpPr>
        <p:spPr/>
        <p:txBody>
          <a:bodyPr/>
          <a:lstStyle/>
          <a:p>
            <a:fld id="{5348DA46-BF7D-4D29-ACB1-ACA4BD3E0787}" type="slidenum">
              <a:rPr lang="en-US" altLang="zh-CN"/>
              <a:pPr/>
              <a:t>51</a:t>
            </a:fld>
            <a:endParaRPr lang="en-US" altLang="zh-CN"/>
          </a:p>
        </p:txBody>
      </p:sp>
      <p:sp>
        <p:nvSpPr>
          <p:cNvPr id="167938" name="Text Box 2">
            <a:extLst>
              <a:ext uri="{FF2B5EF4-FFF2-40B4-BE49-F238E27FC236}">
                <a16:creationId xmlns:a16="http://schemas.microsoft.com/office/drawing/2014/main" id="{B566D3E1-85C0-443A-A393-E0424BD8E7A7}"/>
              </a:ext>
            </a:extLst>
          </p:cNvPr>
          <p:cNvSpPr txBox="1">
            <a:spLocks noChangeArrowheads="1"/>
          </p:cNvSpPr>
          <p:nvPr/>
        </p:nvSpPr>
        <p:spPr bwMode="auto">
          <a:xfrm>
            <a:off x="114300" y="88900"/>
            <a:ext cx="9258300" cy="61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5000"/>
              </a:lnSpc>
            </a:pPr>
            <a:r>
              <a:rPr kumimoji="1" lang="en-US" altLang="zh-CN" sz="3600" b="1">
                <a:solidFill>
                  <a:srgbClr val="CC3300"/>
                </a:solidFill>
                <a:latin typeface="Times New Roman" panose="02020603050405020304" pitchFamily="18" charset="0"/>
              </a:rPr>
              <a:t>    </a:t>
            </a:r>
            <a:endParaRPr kumimoji="1" lang="en-US" altLang="zh-CN" sz="3200">
              <a:latin typeface="Times New Roman" panose="02020603050405020304" pitchFamily="18" charset="0"/>
            </a:endParaRPr>
          </a:p>
        </p:txBody>
      </p:sp>
      <p:sp>
        <p:nvSpPr>
          <p:cNvPr id="167939" name="Rectangle 3">
            <a:extLst>
              <a:ext uri="{FF2B5EF4-FFF2-40B4-BE49-F238E27FC236}">
                <a16:creationId xmlns:a16="http://schemas.microsoft.com/office/drawing/2014/main" id="{C5CB3FC2-9DA2-4790-B476-3E1A76504B0F}"/>
              </a:ext>
            </a:extLst>
          </p:cNvPr>
          <p:cNvSpPr>
            <a:spLocks noChangeArrowheads="1"/>
          </p:cNvSpPr>
          <p:nvPr/>
        </p:nvSpPr>
        <p:spPr bwMode="auto">
          <a:xfrm>
            <a:off x="76200" y="76200"/>
            <a:ext cx="590550"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en-US" altLang="zh-CN" sz="3200" b="1">
                <a:solidFill>
                  <a:srgbClr val="CC3300"/>
                </a:solidFill>
                <a:latin typeface="Times New Roman" panose="02020603050405020304" pitchFamily="18" charset="0"/>
              </a:rPr>
              <a:t>    </a:t>
            </a:r>
          </a:p>
        </p:txBody>
      </p:sp>
      <p:sp>
        <p:nvSpPr>
          <p:cNvPr id="167942" name="Rectangle 6">
            <a:extLst>
              <a:ext uri="{FF2B5EF4-FFF2-40B4-BE49-F238E27FC236}">
                <a16:creationId xmlns:a16="http://schemas.microsoft.com/office/drawing/2014/main" id="{39DE34D0-6481-4AC4-B082-58CE2ACFD9F2}"/>
              </a:ext>
            </a:extLst>
          </p:cNvPr>
          <p:cNvSpPr>
            <a:spLocks noGrp="1" noChangeArrowheads="1"/>
          </p:cNvSpPr>
          <p:nvPr>
            <p:ph type="body" idx="1"/>
          </p:nvPr>
        </p:nvSpPr>
        <p:spPr>
          <a:xfrm>
            <a:off x="684213" y="765175"/>
            <a:ext cx="8229600" cy="5651500"/>
          </a:xfrm>
        </p:spPr>
        <p:txBody>
          <a:bodyPr/>
          <a:lstStyle/>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BinaryTree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CreateBinTree (</a:t>
            </a:r>
            <a:r>
              <a:rPr lang="en-US" altLang="zh-CN" sz="2800" b="1">
                <a:latin typeface="Times New Roman" panose="02020603050405020304" pitchFamily="18" charset="0"/>
                <a:ea typeface="隶书" panose="02010509060101010101" pitchFamily="49" charset="-122"/>
              </a:rPr>
              <a:t>ifstream&amp; </a:t>
            </a:r>
            <a:r>
              <a:rPr lang="en-US" altLang="zh-CN" sz="2800">
                <a:latin typeface="Times New Roman" panose="02020603050405020304" pitchFamily="18" charset="0"/>
                <a:ea typeface="隶书" panose="02010509060101010101" pitchFamily="49" charset="-122"/>
              </a:rPr>
              <a:t>in</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*&amp; </a:t>
            </a:r>
            <a:r>
              <a:rPr lang="en-US" altLang="zh-CN" sz="2800">
                <a:latin typeface="Times New Roman" panose="02020603050405020304" pitchFamily="18" charset="0"/>
                <a:ea typeface="隶书" panose="02010509060101010101" pitchFamily="49" charset="-122"/>
              </a:rPr>
              <a:t>subTree) </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私有函数</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以递归方式建立二叉树。</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 item</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in.</a:t>
            </a:r>
            <a:r>
              <a:rPr lang="en-US" altLang="zh-CN" sz="2800" b="1">
                <a:latin typeface="Times New Roman" panose="02020603050405020304" pitchFamily="18" charset="0"/>
                <a:ea typeface="隶书" panose="02010509060101010101" pitchFamily="49" charset="-122"/>
              </a:rPr>
              <a:t>eof </a:t>
            </a: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未读完</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读入并建树</a:t>
            </a:r>
            <a:r>
              <a:rPr lang="zh-CN" altLang="en-US"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in</a:t>
            </a:r>
            <a:r>
              <a:rPr lang="en-US" altLang="zh-CN" sz="2800" b="1">
                <a:latin typeface="Times New Roman" panose="02020603050405020304" pitchFamily="18" charset="0"/>
                <a:ea typeface="隶书" panose="02010509060101010101" pitchFamily="49" charset="-122"/>
              </a:rPr>
              <a:t> &gt;&gt;</a:t>
            </a:r>
            <a:r>
              <a:rPr lang="en-US" altLang="zh-CN" sz="2800">
                <a:latin typeface="Times New Roman" panose="02020603050405020304" pitchFamily="18" charset="0"/>
                <a:ea typeface="隶书" panose="02010509060101010101" pitchFamily="49" charset="-122"/>
              </a:rPr>
              <a:t> item</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读入根结点的值</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(item != RefValue)</a:t>
            </a:r>
            <a:r>
              <a:rPr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subTree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 new </a:t>
            </a:r>
            <a:r>
              <a:rPr lang="en-US" altLang="zh-CN" sz="2800">
                <a:latin typeface="Times New Roman" panose="02020603050405020304" pitchFamily="18" charset="0"/>
                <a:ea typeface="隶书" panose="02010509060101010101" pitchFamily="49" charset="-122"/>
              </a:rPr>
              <a:t>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(item)</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建立根结点</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(subTree == NULL)</a:t>
            </a:r>
            <a:r>
              <a:rPr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{cerr &lt;&lt; </a:t>
            </a:r>
            <a:r>
              <a:rPr lang="en-US" altLang="zh-CN" sz="2800">
                <a:latin typeface="Times New Roman" panose="02020603050405020304" pitchFamily="18" charset="0"/>
                <a:ea typeface="隶书" panose="02010509060101010101" pitchFamily="49" charset="-122"/>
              </a:rPr>
              <a:t>“</a:t>
            </a:r>
            <a:r>
              <a:rPr lang="zh-CN" altLang="en-US" sz="2800">
                <a:latin typeface="Times New Roman" panose="02020603050405020304" pitchFamily="18" charset="0"/>
                <a:ea typeface="隶书" panose="02010509060101010101" pitchFamily="49" charset="-122"/>
              </a:rPr>
              <a:t>存储分配错</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 &lt;&lt; endl;  exit </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A0581E7E-DDF5-4928-AF39-711D672CAB29}"/>
              </a:ext>
            </a:extLst>
          </p:cNvPr>
          <p:cNvSpPr>
            <a:spLocks noGrp="1"/>
          </p:cNvSpPr>
          <p:nvPr>
            <p:ph type="sldNum" sz="quarter" idx="11"/>
          </p:nvPr>
        </p:nvSpPr>
        <p:spPr/>
        <p:txBody>
          <a:bodyPr/>
          <a:lstStyle/>
          <a:p>
            <a:fld id="{714DA433-BCB6-4D93-8E9E-EA77D4DD7FD6}" type="slidenum">
              <a:rPr lang="en-US" altLang="zh-CN"/>
              <a:pPr/>
              <a:t>52</a:t>
            </a:fld>
            <a:endParaRPr lang="en-US" altLang="zh-CN"/>
          </a:p>
        </p:txBody>
      </p:sp>
      <p:sp>
        <p:nvSpPr>
          <p:cNvPr id="347138" name="Text Box 2">
            <a:extLst>
              <a:ext uri="{FF2B5EF4-FFF2-40B4-BE49-F238E27FC236}">
                <a16:creationId xmlns:a16="http://schemas.microsoft.com/office/drawing/2014/main" id="{DB17B166-75D8-4048-96B3-02A95638D7B4}"/>
              </a:ext>
            </a:extLst>
          </p:cNvPr>
          <p:cNvSpPr txBox="1">
            <a:spLocks noChangeArrowheads="1"/>
          </p:cNvSpPr>
          <p:nvPr/>
        </p:nvSpPr>
        <p:spPr bwMode="auto">
          <a:xfrm>
            <a:off x="114300" y="88900"/>
            <a:ext cx="9258300" cy="61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5000"/>
              </a:lnSpc>
            </a:pPr>
            <a:r>
              <a:rPr kumimoji="1" lang="en-US" altLang="zh-CN" sz="3600" b="1">
                <a:solidFill>
                  <a:srgbClr val="CC3300"/>
                </a:solidFill>
                <a:latin typeface="Times New Roman" panose="02020603050405020304" pitchFamily="18" charset="0"/>
              </a:rPr>
              <a:t>    </a:t>
            </a:r>
            <a:endParaRPr kumimoji="1" lang="en-US" altLang="zh-CN" sz="3200">
              <a:latin typeface="Times New Roman" panose="02020603050405020304" pitchFamily="18" charset="0"/>
            </a:endParaRPr>
          </a:p>
        </p:txBody>
      </p:sp>
      <p:sp>
        <p:nvSpPr>
          <p:cNvPr id="347139" name="Rectangle 3">
            <a:extLst>
              <a:ext uri="{FF2B5EF4-FFF2-40B4-BE49-F238E27FC236}">
                <a16:creationId xmlns:a16="http://schemas.microsoft.com/office/drawing/2014/main" id="{A8AB2734-4E6F-44F3-A08B-8B4895C4CE3C}"/>
              </a:ext>
            </a:extLst>
          </p:cNvPr>
          <p:cNvSpPr>
            <a:spLocks noChangeArrowheads="1"/>
          </p:cNvSpPr>
          <p:nvPr/>
        </p:nvSpPr>
        <p:spPr bwMode="auto">
          <a:xfrm>
            <a:off x="76200" y="76200"/>
            <a:ext cx="590550"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en-US" altLang="zh-CN" sz="3200" b="1">
                <a:solidFill>
                  <a:srgbClr val="CC3300"/>
                </a:solidFill>
                <a:latin typeface="Times New Roman" panose="02020603050405020304" pitchFamily="18" charset="0"/>
              </a:rPr>
              <a:t>    </a:t>
            </a:r>
          </a:p>
        </p:txBody>
      </p:sp>
      <p:sp>
        <p:nvSpPr>
          <p:cNvPr id="347140" name="Rectangle 4">
            <a:extLst>
              <a:ext uri="{FF2B5EF4-FFF2-40B4-BE49-F238E27FC236}">
                <a16:creationId xmlns:a16="http://schemas.microsoft.com/office/drawing/2014/main" id="{9A065940-9ED2-4245-92E1-A5C64AA8FBCB}"/>
              </a:ext>
            </a:extLst>
          </p:cNvPr>
          <p:cNvSpPr>
            <a:spLocks noGrp="1" noChangeArrowheads="1"/>
          </p:cNvSpPr>
          <p:nvPr>
            <p:ph type="body" idx="1"/>
          </p:nvPr>
        </p:nvSpPr>
        <p:spPr>
          <a:xfrm>
            <a:off x="684213" y="765175"/>
            <a:ext cx="8229600" cy="5651500"/>
          </a:xfrm>
        </p:spPr>
        <p:txBody>
          <a:bodyPr/>
          <a:lstStyle/>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CreateBinTree (in</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subTree</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leftChild)</a:t>
            </a:r>
            <a:r>
              <a:rPr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递归建立左子树</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CreateBinTree (in</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subTree</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rightChild)</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递归建立右子树</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else </a:t>
            </a:r>
            <a:r>
              <a:rPr lang="en-US" altLang="zh-CN" sz="2800">
                <a:latin typeface="Times New Roman" panose="02020603050405020304" pitchFamily="18" charset="0"/>
                <a:ea typeface="隶书" panose="02010509060101010101" pitchFamily="49" charset="-122"/>
              </a:rPr>
              <a:t>subTree = NULL</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b="1">
                <a:solidFill>
                  <a:schemeClr val="tx2"/>
                </a:solidFill>
                <a:latin typeface="Times New Roman" panose="02020603050405020304" pitchFamily="18" charset="0"/>
                <a:ea typeface="隶书" panose="02010509060101010101" pitchFamily="49" charset="-122"/>
              </a:rPr>
              <a:t>封闭指向空子树的指针</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灯片编号占位符 4">
            <a:extLst>
              <a:ext uri="{FF2B5EF4-FFF2-40B4-BE49-F238E27FC236}">
                <a16:creationId xmlns:a16="http://schemas.microsoft.com/office/drawing/2014/main" id="{721C35B4-9FF0-4AF6-B14A-19A32B3AF456}"/>
              </a:ext>
            </a:extLst>
          </p:cNvPr>
          <p:cNvSpPr>
            <a:spLocks noGrp="1"/>
          </p:cNvSpPr>
          <p:nvPr>
            <p:ph type="sldNum" sz="quarter" idx="11"/>
          </p:nvPr>
        </p:nvSpPr>
        <p:spPr/>
        <p:txBody>
          <a:bodyPr/>
          <a:lstStyle/>
          <a:p>
            <a:fld id="{C3E06441-82F9-417D-B5EB-34DE53E5DD83}" type="slidenum">
              <a:rPr lang="en-US" altLang="zh-CN"/>
              <a:pPr/>
              <a:t>53</a:t>
            </a:fld>
            <a:endParaRPr lang="en-US" altLang="zh-CN"/>
          </a:p>
        </p:txBody>
      </p:sp>
      <p:sp>
        <p:nvSpPr>
          <p:cNvPr id="169986" name="Rectangle 2">
            <a:extLst>
              <a:ext uri="{FF2B5EF4-FFF2-40B4-BE49-F238E27FC236}">
                <a16:creationId xmlns:a16="http://schemas.microsoft.com/office/drawing/2014/main" id="{18E43F6B-473F-4107-99F5-D7B1743C20E2}"/>
              </a:ext>
            </a:extLst>
          </p:cNvPr>
          <p:cNvSpPr>
            <a:spLocks noChangeArrowheads="1"/>
          </p:cNvSpPr>
          <p:nvPr/>
        </p:nvSpPr>
        <p:spPr bwMode="auto">
          <a:xfrm>
            <a:off x="4343400" y="16303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en-US"/>
          </a:p>
        </p:txBody>
      </p:sp>
      <p:sp>
        <p:nvSpPr>
          <p:cNvPr id="170002" name="Rectangle 18">
            <a:extLst>
              <a:ext uri="{FF2B5EF4-FFF2-40B4-BE49-F238E27FC236}">
                <a16:creationId xmlns:a16="http://schemas.microsoft.com/office/drawing/2014/main" id="{82267C15-B619-46F0-A884-A222E528A734}"/>
              </a:ext>
            </a:extLst>
          </p:cNvPr>
          <p:cNvSpPr>
            <a:spLocks noChangeArrowheads="1"/>
          </p:cNvSpPr>
          <p:nvPr/>
        </p:nvSpPr>
        <p:spPr bwMode="auto">
          <a:xfrm>
            <a:off x="3352800" y="16303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en-US"/>
          </a:p>
        </p:txBody>
      </p:sp>
      <p:sp>
        <p:nvSpPr>
          <p:cNvPr id="170003" name="Line 19">
            <a:extLst>
              <a:ext uri="{FF2B5EF4-FFF2-40B4-BE49-F238E27FC236}">
                <a16:creationId xmlns:a16="http://schemas.microsoft.com/office/drawing/2014/main" id="{BF6DE56F-560A-4A1A-A899-83B54748BC3B}"/>
              </a:ext>
            </a:extLst>
          </p:cNvPr>
          <p:cNvSpPr>
            <a:spLocks noChangeShapeType="1"/>
          </p:cNvSpPr>
          <p:nvPr/>
        </p:nvSpPr>
        <p:spPr bwMode="auto">
          <a:xfrm>
            <a:off x="3352800" y="26670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0005" name="Text Box 21">
            <a:extLst>
              <a:ext uri="{FF2B5EF4-FFF2-40B4-BE49-F238E27FC236}">
                <a16:creationId xmlns:a16="http://schemas.microsoft.com/office/drawing/2014/main" id="{CA29D37A-C5EE-40B1-B154-A68F5534C9BE}"/>
              </a:ext>
            </a:extLst>
          </p:cNvPr>
          <p:cNvSpPr txBox="1">
            <a:spLocks noChangeArrowheads="1"/>
          </p:cNvSpPr>
          <p:nvPr/>
        </p:nvSpPr>
        <p:spPr bwMode="auto">
          <a:xfrm>
            <a:off x="3481388" y="2590800"/>
            <a:ext cx="3651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chemeClr val="accent2"/>
                </a:solidFill>
                <a:latin typeface="Times New Roman" panose="02020603050405020304" pitchFamily="18" charset="0"/>
              </a:rPr>
              <a:t>c</a:t>
            </a:r>
            <a:endParaRPr kumimoji="1" lang="en-US" altLang="zh-CN" sz="2400">
              <a:latin typeface="Times New Roman" panose="02020603050405020304" pitchFamily="18" charset="0"/>
            </a:endParaRPr>
          </a:p>
        </p:txBody>
      </p:sp>
      <p:grpSp>
        <p:nvGrpSpPr>
          <p:cNvPr id="170046" name="Group 62">
            <a:extLst>
              <a:ext uri="{FF2B5EF4-FFF2-40B4-BE49-F238E27FC236}">
                <a16:creationId xmlns:a16="http://schemas.microsoft.com/office/drawing/2014/main" id="{6AEE71F8-A50B-499B-A4DD-AFCDAC24A359}"/>
              </a:ext>
            </a:extLst>
          </p:cNvPr>
          <p:cNvGrpSpPr>
            <a:grpSpLocks/>
          </p:cNvGrpSpPr>
          <p:nvPr/>
        </p:nvGrpSpPr>
        <p:grpSpPr bwMode="auto">
          <a:xfrm>
            <a:off x="682625" y="1627188"/>
            <a:ext cx="2160588" cy="2378075"/>
            <a:chOff x="430" y="1002"/>
            <a:chExt cx="1361" cy="1498"/>
          </a:xfrm>
        </p:grpSpPr>
        <p:sp>
          <p:nvSpPr>
            <p:cNvPr id="169988" name="Line 4">
              <a:extLst>
                <a:ext uri="{FF2B5EF4-FFF2-40B4-BE49-F238E27FC236}">
                  <a16:creationId xmlns:a16="http://schemas.microsoft.com/office/drawing/2014/main" id="{CD15BA82-FE4F-4177-B37E-97DBFFAC47DC}"/>
                </a:ext>
              </a:extLst>
            </p:cNvPr>
            <p:cNvSpPr>
              <a:spLocks noChangeShapeType="1"/>
            </p:cNvSpPr>
            <p:nvPr/>
          </p:nvSpPr>
          <p:spPr bwMode="auto">
            <a:xfrm flipH="1">
              <a:off x="1360" y="1752"/>
              <a:ext cx="261" cy="499"/>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9989" name="Line 5">
              <a:extLst>
                <a:ext uri="{FF2B5EF4-FFF2-40B4-BE49-F238E27FC236}">
                  <a16:creationId xmlns:a16="http://schemas.microsoft.com/office/drawing/2014/main" id="{576FC1FE-5A0B-45F1-851D-C5A409D14B31}"/>
                </a:ext>
              </a:extLst>
            </p:cNvPr>
            <p:cNvSpPr>
              <a:spLocks noChangeShapeType="1"/>
            </p:cNvSpPr>
            <p:nvPr/>
          </p:nvSpPr>
          <p:spPr bwMode="auto">
            <a:xfrm>
              <a:off x="622" y="1799"/>
              <a:ext cx="192" cy="432"/>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9990" name="Line 6">
              <a:extLst>
                <a:ext uri="{FF2B5EF4-FFF2-40B4-BE49-F238E27FC236}">
                  <a16:creationId xmlns:a16="http://schemas.microsoft.com/office/drawing/2014/main" id="{CBB28DE4-83B6-4CEF-93F4-581F52C25C92}"/>
                </a:ext>
              </a:extLst>
            </p:cNvPr>
            <p:cNvSpPr>
              <a:spLocks noChangeShapeType="1"/>
            </p:cNvSpPr>
            <p:nvPr/>
          </p:nvSpPr>
          <p:spPr bwMode="auto">
            <a:xfrm>
              <a:off x="1179" y="1275"/>
              <a:ext cx="408" cy="363"/>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9991" name="Line 7">
              <a:extLst>
                <a:ext uri="{FF2B5EF4-FFF2-40B4-BE49-F238E27FC236}">
                  <a16:creationId xmlns:a16="http://schemas.microsoft.com/office/drawing/2014/main" id="{F3AC0309-65AC-4568-BEC8-43C42E04B2E1}"/>
                </a:ext>
              </a:extLst>
            </p:cNvPr>
            <p:cNvSpPr>
              <a:spLocks noChangeShapeType="1"/>
            </p:cNvSpPr>
            <p:nvPr/>
          </p:nvSpPr>
          <p:spPr bwMode="auto">
            <a:xfrm flipH="1">
              <a:off x="622" y="1275"/>
              <a:ext cx="444" cy="38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9992" name="Oval 8">
              <a:extLst>
                <a:ext uri="{FF2B5EF4-FFF2-40B4-BE49-F238E27FC236}">
                  <a16:creationId xmlns:a16="http://schemas.microsoft.com/office/drawing/2014/main" id="{B275C6C6-47EA-422D-8832-1C0048436373}"/>
                </a:ext>
              </a:extLst>
            </p:cNvPr>
            <p:cNvSpPr>
              <a:spLocks noChangeArrowheads="1"/>
            </p:cNvSpPr>
            <p:nvPr/>
          </p:nvSpPr>
          <p:spPr bwMode="auto">
            <a:xfrm>
              <a:off x="982" y="107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2400">
                <a:latin typeface="Times New Roman" panose="02020603050405020304" pitchFamily="18" charset="0"/>
              </a:endParaRPr>
            </a:p>
          </p:txBody>
        </p:sp>
        <p:sp>
          <p:nvSpPr>
            <p:cNvPr id="169993" name="Oval 9">
              <a:extLst>
                <a:ext uri="{FF2B5EF4-FFF2-40B4-BE49-F238E27FC236}">
                  <a16:creationId xmlns:a16="http://schemas.microsoft.com/office/drawing/2014/main" id="{8B76A55E-FD34-4683-A6F5-4AD3D06B01F2}"/>
                </a:ext>
              </a:extLst>
            </p:cNvPr>
            <p:cNvSpPr>
              <a:spLocks noChangeArrowheads="1"/>
            </p:cNvSpPr>
            <p:nvPr/>
          </p:nvSpPr>
          <p:spPr bwMode="auto">
            <a:xfrm>
              <a:off x="430" y="155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9994" name="Oval 10">
              <a:extLst>
                <a:ext uri="{FF2B5EF4-FFF2-40B4-BE49-F238E27FC236}">
                  <a16:creationId xmlns:a16="http://schemas.microsoft.com/office/drawing/2014/main" id="{1EF834E8-82C6-49F4-B746-DDB378B38E95}"/>
                </a:ext>
              </a:extLst>
            </p:cNvPr>
            <p:cNvSpPr>
              <a:spLocks noChangeArrowheads="1"/>
            </p:cNvSpPr>
            <p:nvPr/>
          </p:nvSpPr>
          <p:spPr bwMode="auto">
            <a:xfrm>
              <a:off x="1202" y="2190"/>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9995" name="Oval 11">
              <a:extLst>
                <a:ext uri="{FF2B5EF4-FFF2-40B4-BE49-F238E27FC236}">
                  <a16:creationId xmlns:a16="http://schemas.microsoft.com/office/drawing/2014/main" id="{F5127116-A87B-4791-B1DA-B27C1A225E40}"/>
                </a:ext>
              </a:extLst>
            </p:cNvPr>
            <p:cNvSpPr>
              <a:spLocks noChangeArrowheads="1"/>
            </p:cNvSpPr>
            <p:nvPr/>
          </p:nvSpPr>
          <p:spPr bwMode="auto">
            <a:xfrm>
              <a:off x="1503" y="1577"/>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9996" name="Oval 12">
              <a:extLst>
                <a:ext uri="{FF2B5EF4-FFF2-40B4-BE49-F238E27FC236}">
                  <a16:creationId xmlns:a16="http://schemas.microsoft.com/office/drawing/2014/main" id="{BC7B7EF2-B991-4CC7-B9D7-A03D25A3CFDC}"/>
                </a:ext>
              </a:extLst>
            </p:cNvPr>
            <p:cNvSpPr>
              <a:spLocks noChangeArrowheads="1"/>
            </p:cNvSpPr>
            <p:nvPr/>
          </p:nvSpPr>
          <p:spPr bwMode="auto">
            <a:xfrm>
              <a:off x="718" y="2183"/>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9997" name="Text Box 13">
              <a:extLst>
                <a:ext uri="{FF2B5EF4-FFF2-40B4-BE49-F238E27FC236}">
                  <a16:creationId xmlns:a16="http://schemas.microsoft.com/office/drawing/2014/main" id="{948031F5-AC45-45AA-A2AF-BFFD7BC7A65D}"/>
                </a:ext>
              </a:extLst>
            </p:cNvPr>
            <p:cNvSpPr txBox="1">
              <a:spLocks noChangeArrowheads="1"/>
            </p:cNvSpPr>
            <p:nvPr/>
          </p:nvSpPr>
          <p:spPr bwMode="auto">
            <a:xfrm>
              <a:off x="982" y="100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169998" name="Text Box 14">
              <a:extLst>
                <a:ext uri="{FF2B5EF4-FFF2-40B4-BE49-F238E27FC236}">
                  <a16:creationId xmlns:a16="http://schemas.microsoft.com/office/drawing/2014/main" id="{1F9DD98A-664A-4CED-8108-8560ED69A030}"/>
                </a:ext>
              </a:extLst>
            </p:cNvPr>
            <p:cNvSpPr txBox="1">
              <a:spLocks noChangeArrowheads="1"/>
            </p:cNvSpPr>
            <p:nvPr/>
          </p:nvSpPr>
          <p:spPr bwMode="auto">
            <a:xfrm>
              <a:off x="430" y="1511"/>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169999" name="Text Box 15">
              <a:extLst>
                <a:ext uri="{FF2B5EF4-FFF2-40B4-BE49-F238E27FC236}">
                  <a16:creationId xmlns:a16="http://schemas.microsoft.com/office/drawing/2014/main" id="{204FFF0B-F61E-46A2-B78F-C3B68E3907EE}"/>
                </a:ext>
              </a:extLst>
            </p:cNvPr>
            <p:cNvSpPr txBox="1">
              <a:spLocks noChangeArrowheads="1"/>
            </p:cNvSpPr>
            <p:nvPr/>
          </p:nvSpPr>
          <p:spPr bwMode="auto">
            <a:xfrm>
              <a:off x="1513" y="1500"/>
              <a:ext cx="23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170000" name="Text Box 16">
              <a:extLst>
                <a:ext uri="{FF2B5EF4-FFF2-40B4-BE49-F238E27FC236}">
                  <a16:creationId xmlns:a16="http://schemas.microsoft.com/office/drawing/2014/main" id="{A5F56157-9DC9-4B42-A0E2-B4203DEDF78B}"/>
                </a:ext>
              </a:extLst>
            </p:cNvPr>
            <p:cNvSpPr txBox="1">
              <a:spLocks noChangeArrowheads="1"/>
            </p:cNvSpPr>
            <p:nvPr/>
          </p:nvSpPr>
          <p:spPr bwMode="auto">
            <a:xfrm>
              <a:off x="718" y="2135"/>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i="1">
                  <a:solidFill>
                    <a:srgbClr val="FFFFCC"/>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170001" name="Text Box 17">
              <a:extLst>
                <a:ext uri="{FF2B5EF4-FFF2-40B4-BE49-F238E27FC236}">
                  <a16:creationId xmlns:a16="http://schemas.microsoft.com/office/drawing/2014/main" id="{662CACB9-BB86-44E7-8AE1-06418F12DBDE}"/>
                </a:ext>
              </a:extLst>
            </p:cNvPr>
            <p:cNvSpPr txBox="1">
              <a:spLocks noChangeArrowheads="1"/>
            </p:cNvSpPr>
            <p:nvPr/>
          </p:nvSpPr>
          <p:spPr bwMode="auto">
            <a:xfrm>
              <a:off x="1234" y="2113"/>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i="1">
                  <a:solidFill>
                    <a:srgbClr val="FFFFCC"/>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170004" name="Line 20">
              <a:extLst>
                <a:ext uri="{FF2B5EF4-FFF2-40B4-BE49-F238E27FC236}">
                  <a16:creationId xmlns:a16="http://schemas.microsoft.com/office/drawing/2014/main" id="{82A5AC2A-BA16-445B-86EA-499372C58A0D}"/>
                </a:ext>
              </a:extLst>
            </p:cNvPr>
            <p:cNvSpPr>
              <a:spLocks noChangeShapeType="1"/>
            </p:cNvSpPr>
            <p:nvPr/>
          </p:nvSpPr>
          <p:spPr bwMode="auto">
            <a:xfrm flipH="1">
              <a:off x="657" y="1275"/>
              <a:ext cx="295" cy="250"/>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0006" name="Line 22">
              <a:extLst>
                <a:ext uri="{FF2B5EF4-FFF2-40B4-BE49-F238E27FC236}">
                  <a16:creationId xmlns:a16="http://schemas.microsoft.com/office/drawing/2014/main" id="{9FECF4E9-1FFB-4973-B67E-F37F025BF5E2}"/>
                </a:ext>
              </a:extLst>
            </p:cNvPr>
            <p:cNvSpPr>
              <a:spLocks noChangeShapeType="1"/>
            </p:cNvSpPr>
            <p:nvPr/>
          </p:nvSpPr>
          <p:spPr bwMode="auto">
            <a:xfrm>
              <a:off x="567" y="1888"/>
              <a:ext cx="129" cy="298"/>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0007" name="Line 23">
              <a:extLst>
                <a:ext uri="{FF2B5EF4-FFF2-40B4-BE49-F238E27FC236}">
                  <a16:creationId xmlns:a16="http://schemas.microsoft.com/office/drawing/2014/main" id="{5A32A5BD-B0D0-43F7-B4B6-4FFF19FAE871}"/>
                </a:ext>
              </a:extLst>
            </p:cNvPr>
            <p:cNvSpPr>
              <a:spLocks noChangeShapeType="1"/>
            </p:cNvSpPr>
            <p:nvPr/>
          </p:nvSpPr>
          <p:spPr bwMode="auto">
            <a:xfrm>
              <a:off x="748" y="1865"/>
              <a:ext cx="121" cy="265"/>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0008" name="Line 24">
              <a:extLst>
                <a:ext uri="{FF2B5EF4-FFF2-40B4-BE49-F238E27FC236}">
                  <a16:creationId xmlns:a16="http://schemas.microsoft.com/office/drawing/2014/main" id="{499E5A77-7A6D-4132-891B-44AAE54B2010}"/>
                </a:ext>
              </a:extLst>
            </p:cNvPr>
            <p:cNvSpPr>
              <a:spLocks noChangeShapeType="1"/>
            </p:cNvSpPr>
            <p:nvPr/>
          </p:nvSpPr>
          <p:spPr bwMode="auto">
            <a:xfrm flipH="1">
              <a:off x="766" y="1412"/>
              <a:ext cx="277" cy="243"/>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0009" name="Line 25">
              <a:extLst>
                <a:ext uri="{FF2B5EF4-FFF2-40B4-BE49-F238E27FC236}">
                  <a16:creationId xmlns:a16="http://schemas.microsoft.com/office/drawing/2014/main" id="{5D5913A5-C337-409E-9B3D-63CAF685A3B6}"/>
                </a:ext>
              </a:extLst>
            </p:cNvPr>
            <p:cNvSpPr>
              <a:spLocks noChangeShapeType="1"/>
            </p:cNvSpPr>
            <p:nvPr/>
          </p:nvSpPr>
          <p:spPr bwMode="auto">
            <a:xfrm>
              <a:off x="1225" y="1435"/>
              <a:ext cx="249" cy="226"/>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0010" name="Line 26">
              <a:extLst>
                <a:ext uri="{FF2B5EF4-FFF2-40B4-BE49-F238E27FC236}">
                  <a16:creationId xmlns:a16="http://schemas.microsoft.com/office/drawing/2014/main" id="{6662B15E-67C8-4A3F-9189-8655CE1F0E0D}"/>
                </a:ext>
              </a:extLst>
            </p:cNvPr>
            <p:cNvSpPr>
              <a:spLocks noChangeShapeType="1"/>
            </p:cNvSpPr>
            <p:nvPr/>
          </p:nvSpPr>
          <p:spPr bwMode="auto">
            <a:xfrm flipH="1">
              <a:off x="1338" y="1842"/>
              <a:ext cx="141" cy="273"/>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0011" name="Line 27">
              <a:extLst>
                <a:ext uri="{FF2B5EF4-FFF2-40B4-BE49-F238E27FC236}">
                  <a16:creationId xmlns:a16="http://schemas.microsoft.com/office/drawing/2014/main" id="{18155556-C907-4289-A63D-244F55DF885F}"/>
                </a:ext>
              </a:extLst>
            </p:cNvPr>
            <p:cNvSpPr>
              <a:spLocks noChangeShapeType="1"/>
            </p:cNvSpPr>
            <p:nvPr/>
          </p:nvSpPr>
          <p:spPr bwMode="auto">
            <a:xfrm flipH="1">
              <a:off x="1497" y="1933"/>
              <a:ext cx="136" cy="266"/>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0012" name="Line 28">
              <a:extLst>
                <a:ext uri="{FF2B5EF4-FFF2-40B4-BE49-F238E27FC236}">
                  <a16:creationId xmlns:a16="http://schemas.microsoft.com/office/drawing/2014/main" id="{7920EA8F-07D2-42F3-B425-3C5D7641F2AB}"/>
                </a:ext>
              </a:extLst>
            </p:cNvPr>
            <p:cNvSpPr>
              <a:spLocks noChangeShapeType="1"/>
            </p:cNvSpPr>
            <p:nvPr/>
          </p:nvSpPr>
          <p:spPr bwMode="auto">
            <a:xfrm>
              <a:off x="1338" y="1275"/>
              <a:ext cx="249" cy="227"/>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0013" name="Line 29">
            <a:extLst>
              <a:ext uri="{FF2B5EF4-FFF2-40B4-BE49-F238E27FC236}">
                <a16:creationId xmlns:a16="http://schemas.microsoft.com/office/drawing/2014/main" id="{EE0798D3-3F76-4E14-AEAC-23238C1E394F}"/>
              </a:ext>
            </a:extLst>
          </p:cNvPr>
          <p:cNvSpPr>
            <a:spLocks noChangeShapeType="1"/>
          </p:cNvSpPr>
          <p:nvPr/>
        </p:nvSpPr>
        <p:spPr bwMode="auto">
          <a:xfrm>
            <a:off x="3352800" y="16002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0014" name="Line 30">
            <a:extLst>
              <a:ext uri="{FF2B5EF4-FFF2-40B4-BE49-F238E27FC236}">
                <a16:creationId xmlns:a16="http://schemas.microsoft.com/office/drawing/2014/main" id="{48244D2A-FFA3-4DB6-876A-157818749BC5}"/>
              </a:ext>
            </a:extLst>
          </p:cNvPr>
          <p:cNvSpPr>
            <a:spLocks noChangeShapeType="1"/>
          </p:cNvSpPr>
          <p:nvPr/>
        </p:nvSpPr>
        <p:spPr bwMode="auto">
          <a:xfrm>
            <a:off x="3962400" y="16002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0015" name="Line 31">
            <a:extLst>
              <a:ext uri="{FF2B5EF4-FFF2-40B4-BE49-F238E27FC236}">
                <a16:creationId xmlns:a16="http://schemas.microsoft.com/office/drawing/2014/main" id="{2B823B1C-C171-41CD-BBB0-63AA27F3BD15}"/>
              </a:ext>
            </a:extLst>
          </p:cNvPr>
          <p:cNvSpPr>
            <a:spLocks noChangeShapeType="1"/>
          </p:cNvSpPr>
          <p:nvPr/>
        </p:nvSpPr>
        <p:spPr bwMode="auto">
          <a:xfrm>
            <a:off x="3352800" y="3124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0016" name="Line 32">
            <a:extLst>
              <a:ext uri="{FF2B5EF4-FFF2-40B4-BE49-F238E27FC236}">
                <a16:creationId xmlns:a16="http://schemas.microsoft.com/office/drawing/2014/main" id="{4B377FDA-F7B5-4216-8B2B-E2029CD65046}"/>
              </a:ext>
            </a:extLst>
          </p:cNvPr>
          <p:cNvSpPr>
            <a:spLocks noChangeShapeType="1"/>
          </p:cNvSpPr>
          <p:nvPr/>
        </p:nvSpPr>
        <p:spPr bwMode="auto">
          <a:xfrm>
            <a:off x="4343400" y="26670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0017" name="Text Box 33">
            <a:extLst>
              <a:ext uri="{FF2B5EF4-FFF2-40B4-BE49-F238E27FC236}">
                <a16:creationId xmlns:a16="http://schemas.microsoft.com/office/drawing/2014/main" id="{370154CA-8CF9-4415-9327-492FD2CC41AD}"/>
              </a:ext>
            </a:extLst>
          </p:cNvPr>
          <p:cNvSpPr txBox="1">
            <a:spLocks noChangeArrowheads="1"/>
          </p:cNvSpPr>
          <p:nvPr/>
        </p:nvSpPr>
        <p:spPr bwMode="auto">
          <a:xfrm>
            <a:off x="4460875" y="2133600"/>
            <a:ext cx="38735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chemeClr val="accent2"/>
                </a:solidFill>
                <a:latin typeface="Times New Roman" panose="02020603050405020304" pitchFamily="18" charset="0"/>
              </a:rPr>
              <a:t>d</a:t>
            </a:r>
          </a:p>
          <a:p>
            <a:pPr algn="ctr"/>
            <a:r>
              <a:rPr kumimoji="1" lang="en-US" altLang="zh-CN" sz="3200" b="1" i="1">
                <a:solidFill>
                  <a:schemeClr val="accent2"/>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170018" name="Line 34">
            <a:extLst>
              <a:ext uri="{FF2B5EF4-FFF2-40B4-BE49-F238E27FC236}">
                <a16:creationId xmlns:a16="http://schemas.microsoft.com/office/drawing/2014/main" id="{40EFDEB3-077B-4E46-AFBA-DE98F4F1CE83}"/>
              </a:ext>
            </a:extLst>
          </p:cNvPr>
          <p:cNvSpPr>
            <a:spLocks noChangeShapeType="1"/>
          </p:cNvSpPr>
          <p:nvPr/>
        </p:nvSpPr>
        <p:spPr bwMode="auto">
          <a:xfrm>
            <a:off x="4343400" y="16002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0019" name="Line 35">
            <a:extLst>
              <a:ext uri="{FF2B5EF4-FFF2-40B4-BE49-F238E27FC236}">
                <a16:creationId xmlns:a16="http://schemas.microsoft.com/office/drawing/2014/main" id="{7B8E774D-8F30-4AF4-AB79-7352A60280A3}"/>
              </a:ext>
            </a:extLst>
          </p:cNvPr>
          <p:cNvSpPr>
            <a:spLocks noChangeShapeType="1"/>
          </p:cNvSpPr>
          <p:nvPr/>
        </p:nvSpPr>
        <p:spPr bwMode="auto">
          <a:xfrm>
            <a:off x="4953000" y="16002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0020" name="Line 36">
            <a:extLst>
              <a:ext uri="{FF2B5EF4-FFF2-40B4-BE49-F238E27FC236}">
                <a16:creationId xmlns:a16="http://schemas.microsoft.com/office/drawing/2014/main" id="{4F09A936-5F71-45A4-8B7E-B5669B8A4AAB}"/>
              </a:ext>
            </a:extLst>
          </p:cNvPr>
          <p:cNvSpPr>
            <a:spLocks noChangeShapeType="1"/>
          </p:cNvSpPr>
          <p:nvPr/>
        </p:nvSpPr>
        <p:spPr bwMode="auto">
          <a:xfrm>
            <a:off x="4343400" y="3124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0021" name="Line 37">
            <a:extLst>
              <a:ext uri="{FF2B5EF4-FFF2-40B4-BE49-F238E27FC236}">
                <a16:creationId xmlns:a16="http://schemas.microsoft.com/office/drawing/2014/main" id="{D3DBBCFB-49C0-43A7-BA96-D855E371F6F8}"/>
              </a:ext>
            </a:extLst>
          </p:cNvPr>
          <p:cNvSpPr>
            <a:spLocks noChangeShapeType="1"/>
          </p:cNvSpPr>
          <p:nvPr/>
        </p:nvSpPr>
        <p:spPr bwMode="auto">
          <a:xfrm>
            <a:off x="4343400" y="22098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0022" name="Rectangle 38">
            <a:extLst>
              <a:ext uri="{FF2B5EF4-FFF2-40B4-BE49-F238E27FC236}">
                <a16:creationId xmlns:a16="http://schemas.microsoft.com/office/drawing/2014/main" id="{4B37F421-B68F-4D40-9059-F17968E8F1FC}"/>
              </a:ext>
            </a:extLst>
          </p:cNvPr>
          <p:cNvSpPr>
            <a:spLocks noChangeArrowheads="1"/>
          </p:cNvSpPr>
          <p:nvPr/>
        </p:nvSpPr>
        <p:spPr bwMode="auto">
          <a:xfrm>
            <a:off x="5334000" y="16303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en-US"/>
          </a:p>
        </p:txBody>
      </p:sp>
      <p:sp>
        <p:nvSpPr>
          <p:cNvPr id="170023" name="Line 39">
            <a:extLst>
              <a:ext uri="{FF2B5EF4-FFF2-40B4-BE49-F238E27FC236}">
                <a16:creationId xmlns:a16="http://schemas.microsoft.com/office/drawing/2014/main" id="{855B3AA5-293A-4C62-8981-C503AB1B88F9}"/>
              </a:ext>
            </a:extLst>
          </p:cNvPr>
          <p:cNvSpPr>
            <a:spLocks noChangeShapeType="1"/>
          </p:cNvSpPr>
          <p:nvPr/>
        </p:nvSpPr>
        <p:spPr bwMode="auto">
          <a:xfrm>
            <a:off x="5334000" y="26670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0024" name="Text Box 40">
            <a:extLst>
              <a:ext uri="{FF2B5EF4-FFF2-40B4-BE49-F238E27FC236}">
                <a16:creationId xmlns:a16="http://schemas.microsoft.com/office/drawing/2014/main" id="{59603167-AA50-4261-9705-8FFAA6CC2C6C}"/>
              </a:ext>
            </a:extLst>
          </p:cNvPr>
          <p:cNvSpPr txBox="1">
            <a:spLocks noChangeArrowheads="1"/>
          </p:cNvSpPr>
          <p:nvPr/>
        </p:nvSpPr>
        <p:spPr bwMode="auto">
          <a:xfrm>
            <a:off x="5462588" y="2590800"/>
            <a:ext cx="3651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chemeClr val="accent2"/>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170025" name="Line 41">
            <a:extLst>
              <a:ext uri="{FF2B5EF4-FFF2-40B4-BE49-F238E27FC236}">
                <a16:creationId xmlns:a16="http://schemas.microsoft.com/office/drawing/2014/main" id="{653301B7-04EA-40BC-8023-627940692F30}"/>
              </a:ext>
            </a:extLst>
          </p:cNvPr>
          <p:cNvSpPr>
            <a:spLocks noChangeShapeType="1"/>
          </p:cNvSpPr>
          <p:nvPr/>
        </p:nvSpPr>
        <p:spPr bwMode="auto">
          <a:xfrm>
            <a:off x="5334000" y="16002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0026" name="Line 42">
            <a:extLst>
              <a:ext uri="{FF2B5EF4-FFF2-40B4-BE49-F238E27FC236}">
                <a16:creationId xmlns:a16="http://schemas.microsoft.com/office/drawing/2014/main" id="{FCCD8855-B01F-4470-BF78-CDAF97C92F1C}"/>
              </a:ext>
            </a:extLst>
          </p:cNvPr>
          <p:cNvSpPr>
            <a:spLocks noChangeShapeType="1"/>
          </p:cNvSpPr>
          <p:nvPr/>
        </p:nvSpPr>
        <p:spPr bwMode="auto">
          <a:xfrm>
            <a:off x="5943600" y="16002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0027" name="Line 43">
            <a:extLst>
              <a:ext uri="{FF2B5EF4-FFF2-40B4-BE49-F238E27FC236}">
                <a16:creationId xmlns:a16="http://schemas.microsoft.com/office/drawing/2014/main" id="{07724A98-3000-42DF-B885-598665A44899}"/>
              </a:ext>
            </a:extLst>
          </p:cNvPr>
          <p:cNvSpPr>
            <a:spLocks noChangeShapeType="1"/>
          </p:cNvSpPr>
          <p:nvPr/>
        </p:nvSpPr>
        <p:spPr bwMode="auto">
          <a:xfrm>
            <a:off x="5334000" y="3124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0028" name="Rectangle 44">
            <a:extLst>
              <a:ext uri="{FF2B5EF4-FFF2-40B4-BE49-F238E27FC236}">
                <a16:creationId xmlns:a16="http://schemas.microsoft.com/office/drawing/2014/main" id="{2B48368F-83E0-4B12-9C30-799046EB0F07}"/>
              </a:ext>
            </a:extLst>
          </p:cNvPr>
          <p:cNvSpPr>
            <a:spLocks noChangeArrowheads="1"/>
          </p:cNvSpPr>
          <p:nvPr/>
        </p:nvSpPr>
        <p:spPr bwMode="auto">
          <a:xfrm>
            <a:off x="6324600" y="16303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en-US"/>
          </a:p>
        </p:txBody>
      </p:sp>
      <p:sp>
        <p:nvSpPr>
          <p:cNvPr id="170029" name="Line 45">
            <a:extLst>
              <a:ext uri="{FF2B5EF4-FFF2-40B4-BE49-F238E27FC236}">
                <a16:creationId xmlns:a16="http://schemas.microsoft.com/office/drawing/2014/main" id="{DDB2FCBA-9C77-4FC3-B60F-829A84184D5E}"/>
              </a:ext>
            </a:extLst>
          </p:cNvPr>
          <p:cNvSpPr>
            <a:spLocks noChangeShapeType="1"/>
          </p:cNvSpPr>
          <p:nvPr/>
        </p:nvSpPr>
        <p:spPr bwMode="auto">
          <a:xfrm>
            <a:off x="6324600" y="26670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0030" name="Line 46">
            <a:extLst>
              <a:ext uri="{FF2B5EF4-FFF2-40B4-BE49-F238E27FC236}">
                <a16:creationId xmlns:a16="http://schemas.microsoft.com/office/drawing/2014/main" id="{90245AA2-B071-4FC4-BBDB-8417F468EA46}"/>
              </a:ext>
            </a:extLst>
          </p:cNvPr>
          <p:cNvSpPr>
            <a:spLocks noChangeShapeType="1"/>
          </p:cNvSpPr>
          <p:nvPr/>
        </p:nvSpPr>
        <p:spPr bwMode="auto">
          <a:xfrm>
            <a:off x="6324600" y="16002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0031" name="Line 47">
            <a:extLst>
              <a:ext uri="{FF2B5EF4-FFF2-40B4-BE49-F238E27FC236}">
                <a16:creationId xmlns:a16="http://schemas.microsoft.com/office/drawing/2014/main" id="{CAAAE5E6-44F4-4169-8D4E-B5DB253E4F83}"/>
              </a:ext>
            </a:extLst>
          </p:cNvPr>
          <p:cNvSpPr>
            <a:spLocks noChangeShapeType="1"/>
          </p:cNvSpPr>
          <p:nvPr/>
        </p:nvSpPr>
        <p:spPr bwMode="auto">
          <a:xfrm>
            <a:off x="6934200" y="16002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0032" name="Line 48">
            <a:extLst>
              <a:ext uri="{FF2B5EF4-FFF2-40B4-BE49-F238E27FC236}">
                <a16:creationId xmlns:a16="http://schemas.microsoft.com/office/drawing/2014/main" id="{51436B0D-C9EA-4F60-8AB5-0A2B195C9FEC}"/>
              </a:ext>
            </a:extLst>
          </p:cNvPr>
          <p:cNvSpPr>
            <a:spLocks noChangeShapeType="1"/>
          </p:cNvSpPr>
          <p:nvPr/>
        </p:nvSpPr>
        <p:spPr bwMode="auto">
          <a:xfrm>
            <a:off x="6324600" y="3124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0033" name="Text Box 49">
            <a:extLst>
              <a:ext uri="{FF2B5EF4-FFF2-40B4-BE49-F238E27FC236}">
                <a16:creationId xmlns:a16="http://schemas.microsoft.com/office/drawing/2014/main" id="{A96A2DF3-A35C-4BED-AC84-4298A664751F}"/>
              </a:ext>
            </a:extLst>
          </p:cNvPr>
          <p:cNvSpPr txBox="1">
            <a:spLocks noChangeArrowheads="1"/>
          </p:cNvSpPr>
          <p:nvPr/>
        </p:nvSpPr>
        <p:spPr bwMode="auto">
          <a:xfrm>
            <a:off x="3213100" y="3289300"/>
            <a:ext cx="901700"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800" b="1">
                <a:solidFill>
                  <a:schemeClr val="tx2"/>
                </a:solidFill>
                <a:latin typeface="Times New Roman" panose="02020603050405020304" pitchFamily="18" charset="0"/>
                <a:ea typeface="仿宋_GB2312" pitchFamily="49" charset="-122"/>
              </a:rPr>
              <a:t>访问</a:t>
            </a:r>
          </a:p>
          <a:p>
            <a:pPr algn="ctr"/>
            <a:r>
              <a:rPr kumimoji="1" lang="en-US" altLang="zh-CN" sz="2800" b="1" i="1">
                <a:solidFill>
                  <a:schemeClr val="accent2"/>
                </a:solidFill>
                <a:latin typeface="Times New Roman" panose="02020603050405020304" pitchFamily="18" charset="0"/>
                <a:ea typeface="仿宋_GB2312" pitchFamily="49" charset="-122"/>
              </a:rPr>
              <a:t>a</a:t>
            </a:r>
            <a:endParaRPr kumimoji="1" lang="en-US" altLang="zh-CN" sz="2800" b="1">
              <a:solidFill>
                <a:srgbClr val="FF5050"/>
              </a:solidFill>
              <a:latin typeface="Times New Roman" panose="02020603050405020304" pitchFamily="18" charset="0"/>
              <a:ea typeface="仿宋_GB2312" pitchFamily="49" charset="-122"/>
            </a:endParaRPr>
          </a:p>
          <a:p>
            <a:pPr algn="ctr"/>
            <a:r>
              <a:rPr kumimoji="1" lang="zh-CN" altLang="en-US" sz="2800" b="1">
                <a:solidFill>
                  <a:schemeClr val="tx2"/>
                </a:solidFill>
                <a:latin typeface="Times New Roman" panose="02020603050405020304" pitchFamily="18" charset="0"/>
                <a:ea typeface="仿宋_GB2312" pitchFamily="49" charset="-122"/>
              </a:rPr>
              <a:t>进栈</a:t>
            </a:r>
          </a:p>
          <a:p>
            <a:pPr algn="ctr"/>
            <a:r>
              <a:rPr kumimoji="1" lang="en-US" altLang="zh-CN" sz="2800" b="1" i="1">
                <a:solidFill>
                  <a:schemeClr val="accent2"/>
                </a:solidFill>
                <a:latin typeface="Times New Roman" panose="02020603050405020304" pitchFamily="18" charset="0"/>
                <a:ea typeface="仿宋_GB2312" pitchFamily="49" charset="-122"/>
              </a:rPr>
              <a:t>c</a:t>
            </a:r>
          </a:p>
          <a:p>
            <a:pPr algn="ctr"/>
            <a:r>
              <a:rPr kumimoji="1" lang="zh-CN" altLang="en-US" sz="2800" b="1">
                <a:solidFill>
                  <a:schemeClr val="tx2"/>
                </a:solidFill>
                <a:latin typeface="Times New Roman" panose="02020603050405020304" pitchFamily="18" charset="0"/>
                <a:ea typeface="仿宋_GB2312" pitchFamily="49" charset="-122"/>
              </a:rPr>
              <a:t>左进</a:t>
            </a:r>
            <a:endParaRPr kumimoji="1" lang="zh-CN" altLang="en-US" sz="2800" b="1" i="1">
              <a:solidFill>
                <a:schemeClr val="accent2"/>
              </a:solidFill>
              <a:latin typeface="Times New Roman" panose="02020603050405020304" pitchFamily="18" charset="0"/>
              <a:ea typeface="仿宋_GB2312" pitchFamily="49" charset="-122"/>
            </a:endParaRPr>
          </a:p>
          <a:p>
            <a:pPr algn="ctr"/>
            <a:r>
              <a:rPr kumimoji="1" lang="en-US" altLang="zh-CN" sz="2800" b="1" i="1">
                <a:solidFill>
                  <a:schemeClr val="accent2"/>
                </a:solidFill>
                <a:latin typeface="Times New Roman" panose="02020603050405020304" pitchFamily="18" charset="0"/>
                <a:ea typeface="仿宋_GB2312" pitchFamily="49" charset="-122"/>
              </a:rPr>
              <a:t>b</a:t>
            </a:r>
            <a:endParaRPr kumimoji="1" lang="en-US" altLang="zh-CN" sz="2800">
              <a:latin typeface="Times New Roman" panose="02020603050405020304" pitchFamily="18" charset="0"/>
              <a:ea typeface="仿宋_GB2312" pitchFamily="49" charset="-122"/>
            </a:endParaRPr>
          </a:p>
        </p:txBody>
      </p:sp>
      <p:sp>
        <p:nvSpPr>
          <p:cNvPr id="170034" name="Text Box 50">
            <a:extLst>
              <a:ext uri="{FF2B5EF4-FFF2-40B4-BE49-F238E27FC236}">
                <a16:creationId xmlns:a16="http://schemas.microsoft.com/office/drawing/2014/main" id="{CB32C171-05E3-45A8-BC25-D8EE5786C249}"/>
              </a:ext>
            </a:extLst>
          </p:cNvPr>
          <p:cNvSpPr txBox="1">
            <a:spLocks noChangeArrowheads="1"/>
          </p:cNvSpPr>
          <p:nvPr/>
        </p:nvSpPr>
        <p:spPr bwMode="auto">
          <a:xfrm>
            <a:off x="4203700" y="3289300"/>
            <a:ext cx="901700"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800" b="1">
                <a:solidFill>
                  <a:schemeClr val="tx2"/>
                </a:solidFill>
                <a:latin typeface="Times New Roman" panose="02020603050405020304" pitchFamily="18" charset="0"/>
                <a:ea typeface="仿宋_GB2312" pitchFamily="49" charset="-122"/>
              </a:rPr>
              <a:t>访问</a:t>
            </a:r>
          </a:p>
          <a:p>
            <a:pPr algn="ctr"/>
            <a:r>
              <a:rPr kumimoji="1" lang="en-US" altLang="zh-CN" sz="2800" b="1" i="1">
                <a:solidFill>
                  <a:schemeClr val="accent2"/>
                </a:solidFill>
                <a:latin typeface="Times New Roman" panose="02020603050405020304" pitchFamily="18" charset="0"/>
                <a:ea typeface="仿宋_GB2312" pitchFamily="49" charset="-122"/>
              </a:rPr>
              <a:t>b</a:t>
            </a:r>
            <a:endParaRPr kumimoji="1" lang="en-US" altLang="zh-CN" sz="2800" b="1">
              <a:solidFill>
                <a:srgbClr val="FF5050"/>
              </a:solidFill>
              <a:latin typeface="Times New Roman" panose="02020603050405020304" pitchFamily="18" charset="0"/>
              <a:ea typeface="仿宋_GB2312" pitchFamily="49" charset="-122"/>
            </a:endParaRPr>
          </a:p>
          <a:p>
            <a:pPr algn="ctr"/>
            <a:r>
              <a:rPr kumimoji="1" lang="zh-CN" altLang="en-US" sz="2800" b="1">
                <a:solidFill>
                  <a:schemeClr val="tx2"/>
                </a:solidFill>
                <a:latin typeface="Times New Roman" panose="02020603050405020304" pitchFamily="18" charset="0"/>
                <a:ea typeface="仿宋_GB2312" pitchFamily="49" charset="-122"/>
              </a:rPr>
              <a:t>进栈</a:t>
            </a:r>
          </a:p>
          <a:p>
            <a:pPr algn="ctr"/>
            <a:r>
              <a:rPr kumimoji="1" lang="en-US" altLang="zh-CN" sz="2800" b="1" i="1">
                <a:solidFill>
                  <a:schemeClr val="accent2"/>
                </a:solidFill>
                <a:latin typeface="Times New Roman" panose="02020603050405020304" pitchFamily="18" charset="0"/>
                <a:ea typeface="仿宋_GB2312" pitchFamily="49" charset="-122"/>
              </a:rPr>
              <a:t>d</a:t>
            </a:r>
          </a:p>
          <a:p>
            <a:pPr algn="ctr"/>
            <a:r>
              <a:rPr kumimoji="1" lang="zh-CN" altLang="en-US" sz="2800" b="1">
                <a:solidFill>
                  <a:schemeClr val="tx2"/>
                </a:solidFill>
                <a:latin typeface="Times New Roman" panose="02020603050405020304" pitchFamily="18" charset="0"/>
                <a:ea typeface="仿宋_GB2312" pitchFamily="49" charset="-122"/>
              </a:rPr>
              <a:t>左进</a:t>
            </a:r>
            <a:endParaRPr kumimoji="1" lang="zh-CN" altLang="en-US" sz="2800" b="1" i="1">
              <a:solidFill>
                <a:schemeClr val="accent2"/>
              </a:solidFill>
              <a:latin typeface="Times New Roman" panose="02020603050405020304" pitchFamily="18" charset="0"/>
              <a:ea typeface="仿宋_GB2312" pitchFamily="49" charset="-122"/>
            </a:endParaRPr>
          </a:p>
          <a:p>
            <a:pPr algn="ctr"/>
            <a:r>
              <a:rPr kumimoji="1" lang="zh-CN" altLang="en-US" sz="2800" b="1" i="1">
                <a:solidFill>
                  <a:schemeClr val="accent2"/>
                </a:solidFill>
                <a:latin typeface="Times New Roman" panose="02020603050405020304" pitchFamily="18" charset="0"/>
                <a:ea typeface="仿宋_GB2312" pitchFamily="49" charset="-122"/>
              </a:rPr>
              <a:t>空</a:t>
            </a:r>
            <a:endParaRPr kumimoji="1" lang="zh-CN" altLang="en-US" sz="2800">
              <a:latin typeface="Times New Roman" panose="02020603050405020304" pitchFamily="18" charset="0"/>
              <a:ea typeface="仿宋_GB2312" pitchFamily="49" charset="-122"/>
            </a:endParaRPr>
          </a:p>
        </p:txBody>
      </p:sp>
      <p:sp>
        <p:nvSpPr>
          <p:cNvPr id="170035" name="Text Box 51">
            <a:extLst>
              <a:ext uri="{FF2B5EF4-FFF2-40B4-BE49-F238E27FC236}">
                <a16:creationId xmlns:a16="http://schemas.microsoft.com/office/drawing/2014/main" id="{952D3209-4E08-4FEB-BCD5-0FAB750B93E9}"/>
              </a:ext>
            </a:extLst>
          </p:cNvPr>
          <p:cNvSpPr txBox="1">
            <a:spLocks noChangeArrowheads="1"/>
          </p:cNvSpPr>
          <p:nvPr/>
        </p:nvSpPr>
        <p:spPr bwMode="auto">
          <a:xfrm>
            <a:off x="5194300" y="3289300"/>
            <a:ext cx="901700"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800" b="1">
                <a:solidFill>
                  <a:schemeClr val="tx2"/>
                </a:solidFill>
                <a:latin typeface="Times New Roman" panose="02020603050405020304" pitchFamily="18" charset="0"/>
                <a:ea typeface="仿宋_GB2312" pitchFamily="49" charset="-122"/>
              </a:rPr>
              <a:t>退栈</a:t>
            </a:r>
          </a:p>
          <a:p>
            <a:pPr algn="ctr"/>
            <a:r>
              <a:rPr kumimoji="1" lang="en-US" altLang="zh-CN" sz="2800" b="1" i="1">
                <a:solidFill>
                  <a:schemeClr val="accent2"/>
                </a:solidFill>
                <a:latin typeface="Times New Roman" panose="02020603050405020304" pitchFamily="18" charset="0"/>
                <a:ea typeface="仿宋_GB2312" pitchFamily="49" charset="-122"/>
              </a:rPr>
              <a:t>d</a:t>
            </a:r>
            <a:endParaRPr kumimoji="1" lang="en-US" altLang="zh-CN" sz="2800" b="1">
              <a:solidFill>
                <a:srgbClr val="FF5050"/>
              </a:solidFill>
              <a:latin typeface="Times New Roman" panose="02020603050405020304" pitchFamily="18" charset="0"/>
              <a:ea typeface="仿宋_GB2312" pitchFamily="49" charset="-122"/>
            </a:endParaRPr>
          </a:p>
          <a:p>
            <a:pPr algn="ctr"/>
            <a:r>
              <a:rPr kumimoji="1" lang="zh-CN" altLang="en-US" sz="2800" b="1">
                <a:solidFill>
                  <a:schemeClr val="tx2"/>
                </a:solidFill>
                <a:latin typeface="Times New Roman" panose="02020603050405020304" pitchFamily="18" charset="0"/>
                <a:ea typeface="仿宋_GB2312" pitchFamily="49" charset="-122"/>
              </a:rPr>
              <a:t>访问</a:t>
            </a:r>
          </a:p>
          <a:p>
            <a:pPr algn="ctr"/>
            <a:r>
              <a:rPr kumimoji="1" lang="en-US" altLang="zh-CN" sz="2800" b="1" i="1">
                <a:solidFill>
                  <a:schemeClr val="accent2"/>
                </a:solidFill>
                <a:latin typeface="Times New Roman" panose="02020603050405020304" pitchFamily="18" charset="0"/>
                <a:ea typeface="仿宋_GB2312" pitchFamily="49" charset="-122"/>
              </a:rPr>
              <a:t>d</a:t>
            </a:r>
          </a:p>
          <a:p>
            <a:pPr algn="ctr"/>
            <a:r>
              <a:rPr kumimoji="1" lang="zh-CN" altLang="en-US" sz="2800" b="1">
                <a:solidFill>
                  <a:schemeClr val="tx2"/>
                </a:solidFill>
                <a:latin typeface="Times New Roman" panose="02020603050405020304" pitchFamily="18" charset="0"/>
                <a:ea typeface="仿宋_GB2312" pitchFamily="49" charset="-122"/>
              </a:rPr>
              <a:t>左进</a:t>
            </a:r>
            <a:endParaRPr kumimoji="1" lang="zh-CN" altLang="en-US" sz="2800" b="1" i="1">
              <a:solidFill>
                <a:schemeClr val="accent2"/>
              </a:solidFill>
              <a:latin typeface="Times New Roman" panose="02020603050405020304" pitchFamily="18" charset="0"/>
              <a:ea typeface="仿宋_GB2312" pitchFamily="49" charset="-122"/>
            </a:endParaRPr>
          </a:p>
          <a:p>
            <a:pPr algn="ctr"/>
            <a:r>
              <a:rPr kumimoji="1" lang="zh-CN" altLang="en-US" sz="2800" b="1" i="1">
                <a:solidFill>
                  <a:schemeClr val="accent2"/>
                </a:solidFill>
                <a:latin typeface="Times New Roman" panose="02020603050405020304" pitchFamily="18" charset="0"/>
                <a:ea typeface="仿宋_GB2312" pitchFamily="49" charset="-122"/>
              </a:rPr>
              <a:t>空</a:t>
            </a:r>
            <a:endParaRPr kumimoji="1" lang="zh-CN" altLang="en-US" sz="2800">
              <a:latin typeface="Times New Roman" panose="02020603050405020304" pitchFamily="18" charset="0"/>
              <a:ea typeface="仿宋_GB2312" pitchFamily="49" charset="-122"/>
            </a:endParaRPr>
          </a:p>
        </p:txBody>
      </p:sp>
      <p:sp>
        <p:nvSpPr>
          <p:cNvPr id="170036" name="Text Box 52">
            <a:extLst>
              <a:ext uri="{FF2B5EF4-FFF2-40B4-BE49-F238E27FC236}">
                <a16:creationId xmlns:a16="http://schemas.microsoft.com/office/drawing/2014/main" id="{4AC3095B-57C3-4596-A12F-3292F0E9E3F8}"/>
              </a:ext>
            </a:extLst>
          </p:cNvPr>
          <p:cNvSpPr txBox="1">
            <a:spLocks noChangeArrowheads="1"/>
          </p:cNvSpPr>
          <p:nvPr/>
        </p:nvSpPr>
        <p:spPr bwMode="auto">
          <a:xfrm>
            <a:off x="6184900" y="3289300"/>
            <a:ext cx="901700"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800" b="1">
                <a:solidFill>
                  <a:schemeClr val="tx2"/>
                </a:solidFill>
                <a:latin typeface="Times New Roman" panose="02020603050405020304" pitchFamily="18" charset="0"/>
                <a:ea typeface="仿宋_GB2312" pitchFamily="49" charset="-122"/>
              </a:rPr>
              <a:t>退栈</a:t>
            </a:r>
          </a:p>
          <a:p>
            <a:pPr algn="ctr"/>
            <a:r>
              <a:rPr kumimoji="1" lang="en-US" altLang="zh-CN" sz="2800" b="1" i="1">
                <a:solidFill>
                  <a:schemeClr val="accent2"/>
                </a:solidFill>
                <a:latin typeface="Times New Roman" panose="02020603050405020304" pitchFamily="18" charset="0"/>
                <a:ea typeface="仿宋_GB2312" pitchFamily="49" charset="-122"/>
              </a:rPr>
              <a:t>c</a:t>
            </a:r>
            <a:endParaRPr kumimoji="1" lang="en-US" altLang="zh-CN" sz="2800" b="1">
              <a:solidFill>
                <a:srgbClr val="FF5050"/>
              </a:solidFill>
              <a:latin typeface="Times New Roman" panose="02020603050405020304" pitchFamily="18" charset="0"/>
              <a:ea typeface="仿宋_GB2312" pitchFamily="49" charset="-122"/>
            </a:endParaRPr>
          </a:p>
          <a:p>
            <a:pPr algn="ctr"/>
            <a:r>
              <a:rPr kumimoji="1" lang="zh-CN" altLang="en-US" sz="2800" b="1">
                <a:solidFill>
                  <a:schemeClr val="tx2"/>
                </a:solidFill>
                <a:latin typeface="Times New Roman" panose="02020603050405020304" pitchFamily="18" charset="0"/>
                <a:ea typeface="仿宋_GB2312" pitchFamily="49" charset="-122"/>
              </a:rPr>
              <a:t>访问</a:t>
            </a:r>
          </a:p>
          <a:p>
            <a:pPr algn="ctr"/>
            <a:r>
              <a:rPr kumimoji="1" lang="en-US" altLang="zh-CN" sz="2800" b="1" i="1">
                <a:solidFill>
                  <a:schemeClr val="accent2"/>
                </a:solidFill>
                <a:latin typeface="Times New Roman" panose="02020603050405020304" pitchFamily="18" charset="0"/>
                <a:ea typeface="仿宋_GB2312" pitchFamily="49" charset="-122"/>
              </a:rPr>
              <a:t>c</a:t>
            </a:r>
          </a:p>
          <a:p>
            <a:pPr algn="ctr"/>
            <a:r>
              <a:rPr kumimoji="1" lang="zh-CN" altLang="en-US" sz="2800" b="1">
                <a:solidFill>
                  <a:schemeClr val="tx2"/>
                </a:solidFill>
                <a:latin typeface="Times New Roman" panose="02020603050405020304" pitchFamily="18" charset="0"/>
                <a:ea typeface="仿宋_GB2312" pitchFamily="49" charset="-122"/>
              </a:rPr>
              <a:t>左进</a:t>
            </a:r>
            <a:endParaRPr kumimoji="1" lang="zh-CN" altLang="en-US" sz="2800" b="1" i="1">
              <a:solidFill>
                <a:schemeClr val="accent2"/>
              </a:solidFill>
              <a:latin typeface="Times New Roman" panose="02020603050405020304" pitchFamily="18" charset="0"/>
              <a:ea typeface="仿宋_GB2312" pitchFamily="49" charset="-122"/>
            </a:endParaRPr>
          </a:p>
          <a:p>
            <a:pPr algn="ctr"/>
            <a:r>
              <a:rPr kumimoji="1" lang="en-US" altLang="zh-CN" sz="2800" b="1" i="1">
                <a:solidFill>
                  <a:schemeClr val="accent2"/>
                </a:solidFill>
                <a:latin typeface="Times New Roman" panose="02020603050405020304" pitchFamily="18" charset="0"/>
                <a:ea typeface="仿宋_GB2312" pitchFamily="49" charset="-122"/>
              </a:rPr>
              <a:t>e</a:t>
            </a:r>
            <a:endParaRPr kumimoji="1" lang="en-US" altLang="zh-CN" sz="2800">
              <a:latin typeface="Times New Roman" panose="02020603050405020304" pitchFamily="18" charset="0"/>
              <a:ea typeface="仿宋_GB2312" pitchFamily="49" charset="-122"/>
            </a:endParaRPr>
          </a:p>
        </p:txBody>
      </p:sp>
      <p:sp>
        <p:nvSpPr>
          <p:cNvPr id="170037" name="Text Box 53">
            <a:extLst>
              <a:ext uri="{FF2B5EF4-FFF2-40B4-BE49-F238E27FC236}">
                <a16:creationId xmlns:a16="http://schemas.microsoft.com/office/drawing/2014/main" id="{84B0695D-C47E-4FEE-B2BE-01B38EA6A582}"/>
              </a:ext>
            </a:extLst>
          </p:cNvPr>
          <p:cNvSpPr txBox="1">
            <a:spLocks noChangeArrowheads="1"/>
          </p:cNvSpPr>
          <p:nvPr/>
        </p:nvSpPr>
        <p:spPr bwMode="auto">
          <a:xfrm>
            <a:off x="7175500" y="3289300"/>
            <a:ext cx="901700"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800" b="1">
                <a:solidFill>
                  <a:schemeClr val="tx2"/>
                </a:solidFill>
                <a:latin typeface="Times New Roman" panose="02020603050405020304" pitchFamily="18" charset="0"/>
                <a:ea typeface="仿宋_GB2312" pitchFamily="49" charset="-122"/>
              </a:rPr>
              <a:t>访问</a:t>
            </a:r>
          </a:p>
          <a:p>
            <a:pPr algn="ctr"/>
            <a:r>
              <a:rPr kumimoji="1" lang="en-US" altLang="zh-CN" sz="2800" b="1" i="1">
                <a:solidFill>
                  <a:schemeClr val="accent2"/>
                </a:solidFill>
                <a:latin typeface="Times New Roman" panose="02020603050405020304" pitchFamily="18" charset="0"/>
                <a:ea typeface="仿宋_GB2312" pitchFamily="49" charset="-122"/>
              </a:rPr>
              <a:t>e</a:t>
            </a:r>
            <a:endParaRPr kumimoji="1" lang="en-US" altLang="zh-CN" sz="2800" b="1">
              <a:solidFill>
                <a:srgbClr val="FF5050"/>
              </a:solidFill>
              <a:latin typeface="Times New Roman" panose="02020603050405020304" pitchFamily="18" charset="0"/>
              <a:ea typeface="仿宋_GB2312" pitchFamily="49" charset="-122"/>
            </a:endParaRPr>
          </a:p>
          <a:p>
            <a:pPr algn="ctr"/>
            <a:r>
              <a:rPr kumimoji="1" lang="zh-CN" altLang="en-US" sz="2800" b="1">
                <a:solidFill>
                  <a:schemeClr val="tx2"/>
                </a:solidFill>
                <a:latin typeface="Times New Roman" panose="02020603050405020304" pitchFamily="18" charset="0"/>
                <a:ea typeface="仿宋_GB2312" pitchFamily="49" charset="-122"/>
              </a:rPr>
              <a:t>左进</a:t>
            </a:r>
            <a:endParaRPr kumimoji="1" lang="zh-CN" altLang="en-US" sz="2800" b="1" i="1">
              <a:solidFill>
                <a:schemeClr val="accent2"/>
              </a:solidFill>
              <a:latin typeface="Times New Roman" panose="02020603050405020304" pitchFamily="18" charset="0"/>
              <a:ea typeface="仿宋_GB2312" pitchFamily="49" charset="-122"/>
            </a:endParaRPr>
          </a:p>
          <a:p>
            <a:pPr algn="ctr"/>
            <a:r>
              <a:rPr kumimoji="1" lang="zh-CN" altLang="en-US" sz="2800" b="1" i="1">
                <a:solidFill>
                  <a:schemeClr val="accent2"/>
                </a:solidFill>
                <a:latin typeface="Times New Roman" panose="02020603050405020304" pitchFamily="18" charset="0"/>
                <a:ea typeface="仿宋_GB2312" pitchFamily="49" charset="-122"/>
              </a:rPr>
              <a:t>空</a:t>
            </a:r>
          </a:p>
          <a:p>
            <a:pPr algn="ctr"/>
            <a:r>
              <a:rPr kumimoji="1" lang="zh-CN" altLang="en-US" sz="2800" b="1">
                <a:solidFill>
                  <a:schemeClr val="tx2"/>
                </a:solidFill>
                <a:latin typeface="Times New Roman" panose="02020603050405020304" pitchFamily="18" charset="0"/>
                <a:ea typeface="仿宋_GB2312" pitchFamily="49" charset="-122"/>
              </a:rPr>
              <a:t>栈空</a:t>
            </a:r>
          </a:p>
          <a:p>
            <a:pPr algn="ctr"/>
            <a:r>
              <a:rPr kumimoji="1" lang="zh-CN" altLang="en-US" sz="2800" b="1">
                <a:solidFill>
                  <a:schemeClr val="tx2"/>
                </a:solidFill>
                <a:latin typeface="Times New Roman" panose="02020603050405020304" pitchFamily="18" charset="0"/>
                <a:ea typeface="仿宋_GB2312" pitchFamily="49" charset="-122"/>
              </a:rPr>
              <a:t>结束</a:t>
            </a:r>
            <a:endParaRPr kumimoji="1" lang="zh-CN" altLang="en-US" sz="2800">
              <a:latin typeface="Times New Roman" panose="02020603050405020304" pitchFamily="18" charset="0"/>
              <a:ea typeface="仿宋_GB2312" pitchFamily="49" charset="-122"/>
            </a:endParaRPr>
          </a:p>
        </p:txBody>
      </p:sp>
      <p:sp>
        <p:nvSpPr>
          <p:cNvPr id="170038" name="Rectangle 54">
            <a:extLst>
              <a:ext uri="{FF2B5EF4-FFF2-40B4-BE49-F238E27FC236}">
                <a16:creationId xmlns:a16="http://schemas.microsoft.com/office/drawing/2014/main" id="{467FD47E-AC24-47E0-844C-F3163A7C7978}"/>
              </a:ext>
            </a:extLst>
          </p:cNvPr>
          <p:cNvSpPr>
            <a:spLocks noChangeArrowheads="1"/>
          </p:cNvSpPr>
          <p:nvPr/>
        </p:nvSpPr>
        <p:spPr bwMode="auto">
          <a:xfrm>
            <a:off x="7315200" y="16303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en-US"/>
          </a:p>
        </p:txBody>
      </p:sp>
      <p:sp>
        <p:nvSpPr>
          <p:cNvPr id="170039" name="Line 55">
            <a:extLst>
              <a:ext uri="{FF2B5EF4-FFF2-40B4-BE49-F238E27FC236}">
                <a16:creationId xmlns:a16="http://schemas.microsoft.com/office/drawing/2014/main" id="{EB480552-4959-454F-A7F3-DA6BEDC78CF1}"/>
              </a:ext>
            </a:extLst>
          </p:cNvPr>
          <p:cNvSpPr>
            <a:spLocks noChangeShapeType="1"/>
          </p:cNvSpPr>
          <p:nvPr/>
        </p:nvSpPr>
        <p:spPr bwMode="auto">
          <a:xfrm>
            <a:off x="7315200" y="26670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0040" name="Line 56">
            <a:extLst>
              <a:ext uri="{FF2B5EF4-FFF2-40B4-BE49-F238E27FC236}">
                <a16:creationId xmlns:a16="http://schemas.microsoft.com/office/drawing/2014/main" id="{46BBC191-372A-482E-BBC3-E459A0DFE809}"/>
              </a:ext>
            </a:extLst>
          </p:cNvPr>
          <p:cNvSpPr>
            <a:spLocks noChangeShapeType="1"/>
          </p:cNvSpPr>
          <p:nvPr/>
        </p:nvSpPr>
        <p:spPr bwMode="auto">
          <a:xfrm>
            <a:off x="7315200" y="16002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0041" name="Line 57">
            <a:extLst>
              <a:ext uri="{FF2B5EF4-FFF2-40B4-BE49-F238E27FC236}">
                <a16:creationId xmlns:a16="http://schemas.microsoft.com/office/drawing/2014/main" id="{B37103F7-58C7-4032-AEC2-B067C89F0DD8}"/>
              </a:ext>
            </a:extLst>
          </p:cNvPr>
          <p:cNvSpPr>
            <a:spLocks noChangeShapeType="1"/>
          </p:cNvSpPr>
          <p:nvPr/>
        </p:nvSpPr>
        <p:spPr bwMode="auto">
          <a:xfrm>
            <a:off x="7924800" y="16002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0042" name="Line 58">
            <a:extLst>
              <a:ext uri="{FF2B5EF4-FFF2-40B4-BE49-F238E27FC236}">
                <a16:creationId xmlns:a16="http://schemas.microsoft.com/office/drawing/2014/main" id="{D22166FA-3750-435D-BE24-061B2D3E285A}"/>
              </a:ext>
            </a:extLst>
          </p:cNvPr>
          <p:cNvSpPr>
            <a:spLocks noChangeShapeType="1"/>
          </p:cNvSpPr>
          <p:nvPr/>
        </p:nvSpPr>
        <p:spPr bwMode="auto">
          <a:xfrm>
            <a:off x="7315200" y="3124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0043" name="Rectangle 59">
            <a:extLst>
              <a:ext uri="{FF2B5EF4-FFF2-40B4-BE49-F238E27FC236}">
                <a16:creationId xmlns:a16="http://schemas.microsoft.com/office/drawing/2014/main" id="{6EFFD05B-5829-4698-AEDD-DB51384BACD8}"/>
              </a:ext>
            </a:extLst>
          </p:cNvPr>
          <p:cNvSpPr>
            <a:spLocks noGrp="1" noChangeArrowheads="1"/>
          </p:cNvSpPr>
          <p:nvPr>
            <p:ph type="title"/>
          </p:nvPr>
        </p:nvSpPr>
        <p:spPr>
          <a:xfrm>
            <a:off x="457200" y="457200"/>
            <a:ext cx="8229600" cy="955675"/>
          </a:xfrm>
        </p:spPr>
        <p:txBody>
          <a:bodyPr/>
          <a:lstStyle/>
          <a:p>
            <a:pPr algn="ctr"/>
            <a:r>
              <a:rPr lang="zh-CN" altLang="en-US" sz="4000" b="1">
                <a:solidFill>
                  <a:schemeClr val="tx2"/>
                </a:solidFill>
                <a:ea typeface="华文新魏" panose="02010800040101010101" pitchFamily="2" charset="-122"/>
              </a:rPr>
              <a:t>利用栈的前序遍历非递归算法</a:t>
            </a:r>
          </a:p>
        </p:txBody>
      </p:sp>
    </p:spTree>
  </p:cSld>
  <p:clrMapOvr>
    <a:masterClrMapping/>
  </p:clrMapOvr>
  <p:transition>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7DE24528-53A5-4EEC-843E-B5B2767A1705}"/>
              </a:ext>
            </a:extLst>
          </p:cNvPr>
          <p:cNvSpPr>
            <a:spLocks noGrp="1"/>
          </p:cNvSpPr>
          <p:nvPr>
            <p:ph type="sldNum" sz="quarter" idx="11"/>
          </p:nvPr>
        </p:nvSpPr>
        <p:spPr/>
        <p:txBody>
          <a:bodyPr/>
          <a:lstStyle/>
          <a:p>
            <a:fld id="{6B6B11E8-6150-4E95-8AC2-D25F1BB08AA3}" type="slidenum">
              <a:rPr lang="en-US" altLang="zh-CN"/>
              <a:pPr/>
              <a:t>54</a:t>
            </a:fld>
            <a:endParaRPr lang="en-US" altLang="zh-CN"/>
          </a:p>
        </p:txBody>
      </p:sp>
      <p:sp>
        <p:nvSpPr>
          <p:cNvPr id="352258" name="Rectangle 2">
            <a:extLst>
              <a:ext uri="{FF2B5EF4-FFF2-40B4-BE49-F238E27FC236}">
                <a16:creationId xmlns:a16="http://schemas.microsoft.com/office/drawing/2014/main" id="{AF877E0E-8F90-4022-9555-5FFB6991650D}"/>
              </a:ext>
            </a:extLst>
          </p:cNvPr>
          <p:cNvSpPr>
            <a:spLocks noGrp="1" noChangeArrowheads="1"/>
          </p:cNvSpPr>
          <p:nvPr>
            <p:ph type="title"/>
          </p:nvPr>
        </p:nvSpPr>
        <p:spPr>
          <a:xfrm>
            <a:off x="457200" y="457200"/>
            <a:ext cx="8229600" cy="955675"/>
          </a:xfrm>
        </p:spPr>
        <p:txBody>
          <a:bodyPr/>
          <a:lstStyle/>
          <a:p>
            <a:pPr algn="ctr"/>
            <a:r>
              <a:rPr kumimoji="1" lang="zh-CN" altLang="en-US" sz="4000" b="1">
                <a:solidFill>
                  <a:schemeClr val="tx2"/>
                </a:solidFill>
                <a:ea typeface="华文新魏" panose="02010800040101010101" pitchFamily="2" charset="-122"/>
              </a:rPr>
              <a:t>利用栈的前序遍历非递归算法</a:t>
            </a:r>
          </a:p>
        </p:txBody>
      </p:sp>
      <p:sp>
        <p:nvSpPr>
          <p:cNvPr id="352259" name="Rectangle 3">
            <a:extLst>
              <a:ext uri="{FF2B5EF4-FFF2-40B4-BE49-F238E27FC236}">
                <a16:creationId xmlns:a16="http://schemas.microsoft.com/office/drawing/2014/main" id="{3F28835E-C3E1-4F61-8DDE-E5375A20DAB8}"/>
              </a:ext>
            </a:extLst>
          </p:cNvPr>
          <p:cNvSpPr>
            <a:spLocks noGrp="1" noChangeArrowheads="1"/>
          </p:cNvSpPr>
          <p:nvPr>
            <p:ph type="body" idx="1"/>
          </p:nvPr>
        </p:nvSpPr>
        <p:spPr>
          <a:xfrm>
            <a:off x="539750" y="1304925"/>
            <a:ext cx="8229600" cy="4968875"/>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a:t>
            </a:r>
            <a:r>
              <a:rPr lang="en-US" altLang="zh-CN" sz="2800">
                <a:latin typeface="Times New Roman" panose="02020603050405020304" pitchFamily="18" charset="0"/>
                <a:ea typeface="隶书" panose="02010509060101010101" pitchFamily="49" charset="-122"/>
              </a:rPr>
              <a:t> T</a:t>
            </a:r>
            <a:r>
              <a:rPr lang="en-US" altLang="zh-CN" sz="2800" b="1">
                <a:latin typeface="Times New Roman" panose="02020603050405020304" pitchFamily="18" charset="0"/>
                <a:ea typeface="隶书" panose="02010509060101010101" pitchFamily="49" charset="-122"/>
              </a:rPr>
              <a:t>&gt;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BinaryTree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lnSpc>
                <a:spcPct val="105000"/>
              </a:lnSpc>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PreOrder (</a:t>
            </a: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(*visit)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t) )</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stack&lt;BinTreeNode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&gt;*&gt; </a:t>
            </a:r>
            <a:r>
              <a:rPr lang="en-US" altLang="zh-CN" sz="2800">
                <a:latin typeface="Times New Roman" panose="02020603050405020304" pitchFamily="18" charset="0"/>
                <a:ea typeface="隶书" panose="02010509060101010101" pitchFamily="49" charset="-122"/>
              </a:rPr>
              <a:t>S</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p = root</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S.Push (NULL)</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while </a:t>
            </a:r>
            <a:r>
              <a:rPr lang="en-US" altLang="zh-CN" sz="2800">
                <a:latin typeface="Times New Roman" panose="02020603050405020304" pitchFamily="18" charset="0"/>
                <a:ea typeface="隶书" panose="02010509060101010101" pitchFamily="49" charset="-122"/>
              </a:rPr>
              <a:t>(p != NULL)</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	visit(p)</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访问结点</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rightChild != NULL)</a:t>
            </a:r>
          </a:p>
          <a:p>
            <a:pPr>
              <a:lnSpc>
                <a:spcPct val="105000"/>
              </a:lnSpc>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S.Push (p</a:t>
            </a:r>
            <a:r>
              <a:rPr lang="en-US" altLang="zh-CN" sz="2800">
                <a:latin typeface="楷体_GB2312" panose="02010609030101010101" pitchFamily="49" charset="-122"/>
                <a:ea typeface="楷体_GB2312" panose="02010609030101010101" pitchFamily="49" charset="-122"/>
              </a:rPr>
              <a:t>-</a:t>
            </a:r>
            <a:r>
              <a:rPr lang="en-US" altLang="zh-CN" sz="2800" b="1">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rightChild)</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预留右指针在栈中</a:t>
            </a:r>
            <a:endParaRPr lang="zh-CN" altLang="en-US" sz="2800" b="1">
              <a:latin typeface="Times New Roman" panose="02020603050405020304" pitchFamily="18" charset="0"/>
              <a:ea typeface="隶书" panose="02010509060101010101" pitchFamily="49" charset="-122"/>
            </a:endParaRPr>
          </a:p>
        </p:txBody>
      </p:sp>
    </p:spTree>
  </p:cSld>
  <p:clrMapOvr>
    <a:masterClrMapping/>
  </p:clrMapOvr>
  <p:transition>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6F37AF80-824F-40DB-ACA2-0076995B7EF8}"/>
              </a:ext>
            </a:extLst>
          </p:cNvPr>
          <p:cNvSpPr>
            <a:spLocks noGrp="1"/>
          </p:cNvSpPr>
          <p:nvPr>
            <p:ph type="sldNum" sz="quarter" idx="11"/>
          </p:nvPr>
        </p:nvSpPr>
        <p:spPr/>
        <p:txBody>
          <a:bodyPr/>
          <a:lstStyle/>
          <a:p>
            <a:fld id="{7EEEBC82-9DEC-40BC-92CD-AD503BA125DD}" type="slidenum">
              <a:rPr lang="en-US" altLang="zh-CN"/>
              <a:pPr/>
              <a:t>55</a:t>
            </a:fld>
            <a:endParaRPr lang="en-US" altLang="zh-CN"/>
          </a:p>
        </p:txBody>
      </p:sp>
      <p:sp>
        <p:nvSpPr>
          <p:cNvPr id="171013" name="Rectangle 5">
            <a:extLst>
              <a:ext uri="{FF2B5EF4-FFF2-40B4-BE49-F238E27FC236}">
                <a16:creationId xmlns:a16="http://schemas.microsoft.com/office/drawing/2014/main" id="{5598E534-7221-441E-B355-D2A0574B5FE7}"/>
              </a:ext>
            </a:extLst>
          </p:cNvPr>
          <p:cNvSpPr>
            <a:spLocks noGrp="1" noChangeArrowheads="1"/>
          </p:cNvSpPr>
          <p:nvPr>
            <p:ph type="body" idx="1"/>
          </p:nvPr>
        </p:nvSpPr>
        <p:spPr>
          <a:xfrm>
            <a:off x="590550" y="657225"/>
            <a:ext cx="8229600" cy="5435600"/>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leftChild != NULL) </a:t>
            </a:r>
          </a:p>
          <a:p>
            <a:pPr>
              <a:lnSpc>
                <a:spcPct val="105000"/>
              </a:lnSpc>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p = 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leftChild</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进左子树</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else </a:t>
            </a:r>
            <a:r>
              <a:rPr lang="en-US" altLang="zh-CN" sz="2800">
                <a:latin typeface="Times New Roman" panose="02020603050405020304" pitchFamily="18" charset="0"/>
                <a:ea typeface="隶书" panose="02010509060101010101" pitchFamily="49" charset="-122"/>
              </a:rPr>
              <a:t>S.Pop(p)</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左子树为空</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endParaRPr lang="en-US" altLang="zh-CN" b="1">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endParaRPr lang="en-US" altLang="zh-CN" b="1">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BinaryTree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lnSpc>
                <a:spcPct val="105000"/>
              </a:lnSpc>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InOrder (</a:t>
            </a: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(*visit)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stack&lt;BinTreeNode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&gt;*&gt; </a:t>
            </a:r>
            <a:r>
              <a:rPr lang="en-US" altLang="zh-CN" sz="2800">
                <a:latin typeface="Times New Roman" panose="02020603050405020304" pitchFamily="18" charset="0"/>
                <a:ea typeface="隶书" panose="02010509060101010101" pitchFamily="49" charset="-122"/>
              </a:rPr>
              <a:t>S</a:t>
            </a:r>
            <a:r>
              <a:rPr lang="en-US" altLang="zh-CN" sz="2800" b="1">
                <a:latin typeface="Times New Roman" panose="02020603050405020304" pitchFamily="18" charset="0"/>
                <a:ea typeface="隶书" panose="02010509060101010101" pitchFamily="49" charset="-122"/>
              </a:rPr>
              <a:t>;    </a:t>
            </a:r>
            <a:endParaRPr lang="en-US" altLang="zh-CN" sz="2800">
              <a:latin typeface="Times New Roman" panose="02020603050405020304" pitchFamily="18" charset="0"/>
              <a:ea typeface="隶书" panose="02010509060101010101" pitchFamily="49" charset="-122"/>
            </a:endParaRPr>
          </a:p>
        </p:txBody>
      </p:sp>
      <p:sp>
        <p:nvSpPr>
          <p:cNvPr id="171012" name="Rectangle 4">
            <a:extLst>
              <a:ext uri="{FF2B5EF4-FFF2-40B4-BE49-F238E27FC236}">
                <a16:creationId xmlns:a16="http://schemas.microsoft.com/office/drawing/2014/main" id="{FD18D723-C4C9-4C38-AF94-6F6CAB3FE310}"/>
              </a:ext>
            </a:extLst>
          </p:cNvPr>
          <p:cNvSpPr>
            <a:spLocks noGrp="1" noChangeArrowheads="1"/>
          </p:cNvSpPr>
          <p:nvPr>
            <p:ph type="title"/>
          </p:nvPr>
        </p:nvSpPr>
        <p:spPr>
          <a:xfrm>
            <a:off x="457200" y="3086100"/>
            <a:ext cx="8229600" cy="955675"/>
          </a:xfrm>
        </p:spPr>
        <p:txBody>
          <a:bodyPr/>
          <a:lstStyle/>
          <a:p>
            <a:pPr algn="ctr"/>
            <a:r>
              <a:rPr kumimoji="1" lang="zh-CN" altLang="en-US" sz="4000" b="1">
                <a:solidFill>
                  <a:schemeClr val="tx2"/>
                </a:solidFill>
                <a:ea typeface="华文新魏" panose="02010800040101010101" pitchFamily="2" charset="-122"/>
              </a:rPr>
              <a:t>利用栈的中序遍历非递归算法</a:t>
            </a:r>
          </a:p>
        </p:txBody>
      </p:sp>
    </p:spTree>
  </p:cSld>
  <p:clrMapOvr>
    <a:masterClrMapping/>
  </p:clrMapOvr>
  <p:transition>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灯片编号占位符 4">
            <a:extLst>
              <a:ext uri="{FF2B5EF4-FFF2-40B4-BE49-F238E27FC236}">
                <a16:creationId xmlns:a16="http://schemas.microsoft.com/office/drawing/2014/main" id="{703D5D79-3A35-4FEC-92B7-BB4C35BEB77D}"/>
              </a:ext>
            </a:extLst>
          </p:cNvPr>
          <p:cNvSpPr>
            <a:spLocks noGrp="1"/>
          </p:cNvSpPr>
          <p:nvPr>
            <p:ph type="sldNum" sz="quarter" idx="11"/>
          </p:nvPr>
        </p:nvSpPr>
        <p:spPr/>
        <p:txBody>
          <a:bodyPr/>
          <a:lstStyle/>
          <a:p>
            <a:fld id="{D73FE124-709A-4514-A537-6292837D3ADD}" type="slidenum">
              <a:rPr lang="en-US" altLang="zh-CN"/>
              <a:pPr/>
              <a:t>56</a:t>
            </a:fld>
            <a:endParaRPr lang="en-US" altLang="zh-CN"/>
          </a:p>
        </p:txBody>
      </p:sp>
      <p:sp>
        <p:nvSpPr>
          <p:cNvPr id="173058" name="Rectangle 2">
            <a:extLst>
              <a:ext uri="{FF2B5EF4-FFF2-40B4-BE49-F238E27FC236}">
                <a16:creationId xmlns:a16="http://schemas.microsoft.com/office/drawing/2014/main" id="{3BEB918E-DB1A-4260-A6FF-7F3338072192}"/>
              </a:ext>
            </a:extLst>
          </p:cNvPr>
          <p:cNvSpPr>
            <a:spLocks noChangeArrowheads="1"/>
          </p:cNvSpPr>
          <p:nvPr/>
        </p:nvSpPr>
        <p:spPr bwMode="auto">
          <a:xfrm>
            <a:off x="4343400" y="14017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en-US"/>
          </a:p>
        </p:txBody>
      </p:sp>
      <p:sp>
        <p:nvSpPr>
          <p:cNvPr id="173069" name="Text Box 13">
            <a:extLst>
              <a:ext uri="{FF2B5EF4-FFF2-40B4-BE49-F238E27FC236}">
                <a16:creationId xmlns:a16="http://schemas.microsoft.com/office/drawing/2014/main" id="{0127A80E-B80E-4B15-A040-5FBF003D845B}"/>
              </a:ext>
            </a:extLst>
          </p:cNvPr>
          <p:cNvSpPr txBox="1">
            <a:spLocks noChangeArrowheads="1"/>
          </p:cNvSpPr>
          <p:nvPr/>
        </p:nvSpPr>
        <p:spPr bwMode="auto">
          <a:xfrm>
            <a:off x="1504950" y="1279525"/>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173071" name="Text Box 15">
            <a:extLst>
              <a:ext uri="{FF2B5EF4-FFF2-40B4-BE49-F238E27FC236}">
                <a16:creationId xmlns:a16="http://schemas.microsoft.com/office/drawing/2014/main" id="{FA52D44D-CBB4-40FC-8448-F7AD31E6C728}"/>
              </a:ext>
            </a:extLst>
          </p:cNvPr>
          <p:cNvSpPr txBox="1">
            <a:spLocks noChangeArrowheads="1"/>
          </p:cNvSpPr>
          <p:nvPr/>
        </p:nvSpPr>
        <p:spPr bwMode="auto">
          <a:xfrm>
            <a:off x="2282825" y="2041525"/>
            <a:ext cx="3651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173072" name="Text Box 16">
            <a:extLst>
              <a:ext uri="{FF2B5EF4-FFF2-40B4-BE49-F238E27FC236}">
                <a16:creationId xmlns:a16="http://schemas.microsoft.com/office/drawing/2014/main" id="{FAF03B5F-AAF4-45F9-AB63-AE7624673B22}"/>
              </a:ext>
            </a:extLst>
          </p:cNvPr>
          <p:cNvSpPr txBox="1">
            <a:spLocks noChangeArrowheads="1"/>
          </p:cNvSpPr>
          <p:nvPr/>
        </p:nvSpPr>
        <p:spPr bwMode="auto">
          <a:xfrm>
            <a:off x="1200150" y="3078163"/>
            <a:ext cx="38100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i="1">
                <a:solidFill>
                  <a:srgbClr val="FFFFCC"/>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173073" name="Text Box 17">
            <a:extLst>
              <a:ext uri="{FF2B5EF4-FFF2-40B4-BE49-F238E27FC236}">
                <a16:creationId xmlns:a16="http://schemas.microsoft.com/office/drawing/2014/main" id="{7D59C1B0-5AC0-435B-B7B4-6852C6D6007E}"/>
              </a:ext>
            </a:extLst>
          </p:cNvPr>
          <p:cNvSpPr txBox="1">
            <a:spLocks noChangeArrowheads="1"/>
          </p:cNvSpPr>
          <p:nvPr/>
        </p:nvSpPr>
        <p:spPr bwMode="auto">
          <a:xfrm>
            <a:off x="1885950" y="3032125"/>
            <a:ext cx="2286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i="1">
                <a:solidFill>
                  <a:srgbClr val="FFFFCC"/>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173074" name="Rectangle 18">
            <a:extLst>
              <a:ext uri="{FF2B5EF4-FFF2-40B4-BE49-F238E27FC236}">
                <a16:creationId xmlns:a16="http://schemas.microsoft.com/office/drawing/2014/main" id="{A596FAF3-0B42-4FCF-ADDB-7FC91342C704}"/>
              </a:ext>
            </a:extLst>
          </p:cNvPr>
          <p:cNvSpPr>
            <a:spLocks noChangeArrowheads="1"/>
          </p:cNvSpPr>
          <p:nvPr/>
        </p:nvSpPr>
        <p:spPr bwMode="auto">
          <a:xfrm>
            <a:off x="3352800" y="14017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en-US"/>
          </a:p>
        </p:txBody>
      </p:sp>
      <p:sp>
        <p:nvSpPr>
          <p:cNvPr id="173075" name="Line 19">
            <a:extLst>
              <a:ext uri="{FF2B5EF4-FFF2-40B4-BE49-F238E27FC236}">
                <a16:creationId xmlns:a16="http://schemas.microsoft.com/office/drawing/2014/main" id="{D660C7E2-7AA4-484C-A642-53C0F84C2D49}"/>
              </a:ext>
            </a:extLst>
          </p:cNvPr>
          <p:cNvSpPr>
            <a:spLocks noChangeShapeType="1"/>
          </p:cNvSpPr>
          <p:nvPr/>
        </p:nvSpPr>
        <p:spPr bwMode="auto">
          <a:xfrm>
            <a:off x="3352800" y="24384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077" name="Text Box 21">
            <a:extLst>
              <a:ext uri="{FF2B5EF4-FFF2-40B4-BE49-F238E27FC236}">
                <a16:creationId xmlns:a16="http://schemas.microsoft.com/office/drawing/2014/main" id="{81796701-6EF9-46A9-8560-0433B10F3AD1}"/>
              </a:ext>
            </a:extLst>
          </p:cNvPr>
          <p:cNvSpPr txBox="1">
            <a:spLocks noChangeArrowheads="1"/>
          </p:cNvSpPr>
          <p:nvPr/>
        </p:nvSpPr>
        <p:spPr bwMode="auto">
          <a:xfrm>
            <a:off x="3482975" y="1949450"/>
            <a:ext cx="361950"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chemeClr val="accent2"/>
                </a:solidFill>
                <a:latin typeface="Times New Roman" panose="02020603050405020304" pitchFamily="18" charset="0"/>
              </a:rPr>
              <a:t>b</a:t>
            </a:r>
          </a:p>
          <a:p>
            <a:pPr algn="ctr"/>
            <a:r>
              <a:rPr kumimoji="1" lang="en-US" altLang="zh-CN" sz="2800" b="1" i="1">
                <a:solidFill>
                  <a:schemeClr val="accent2"/>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173085" name="Line 29">
            <a:extLst>
              <a:ext uri="{FF2B5EF4-FFF2-40B4-BE49-F238E27FC236}">
                <a16:creationId xmlns:a16="http://schemas.microsoft.com/office/drawing/2014/main" id="{6C997BAF-C2E8-49A2-B2CA-11D400AA4896}"/>
              </a:ext>
            </a:extLst>
          </p:cNvPr>
          <p:cNvSpPr>
            <a:spLocks noChangeShapeType="1"/>
          </p:cNvSpPr>
          <p:nvPr/>
        </p:nvSpPr>
        <p:spPr bwMode="auto">
          <a:xfrm>
            <a:off x="3352800" y="13716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086" name="Line 30">
            <a:extLst>
              <a:ext uri="{FF2B5EF4-FFF2-40B4-BE49-F238E27FC236}">
                <a16:creationId xmlns:a16="http://schemas.microsoft.com/office/drawing/2014/main" id="{13A8BCAE-F330-456D-806D-850561561BEF}"/>
              </a:ext>
            </a:extLst>
          </p:cNvPr>
          <p:cNvSpPr>
            <a:spLocks noChangeShapeType="1"/>
          </p:cNvSpPr>
          <p:nvPr/>
        </p:nvSpPr>
        <p:spPr bwMode="auto">
          <a:xfrm>
            <a:off x="3962400" y="13716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087" name="Line 31">
            <a:extLst>
              <a:ext uri="{FF2B5EF4-FFF2-40B4-BE49-F238E27FC236}">
                <a16:creationId xmlns:a16="http://schemas.microsoft.com/office/drawing/2014/main" id="{1389B61D-8643-45BD-B0CA-6E7480FCA76C}"/>
              </a:ext>
            </a:extLst>
          </p:cNvPr>
          <p:cNvSpPr>
            <a:spLocks noChangeShapeType="1"/>
          </p:cNvSpPr>
          <p:nvPr/>
        </p:nvSpPr>
        <p:spPr bwMode="auto">
          <a:xfrm>
            <a:off x="3352800" y="28956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088" name="Line 32">
            <a:extLst>
              <a:ext uri="{FF2B5EF4-FFF2-40B4-BE49-F238E27FC236}">
                <a16:creationId xmlns:a16="http://schemas.microsoft.com/office/drawing/2014/main" id="{616BA95F-38D6-4AE0-88E8-05BD42C57728}"/>
              </a:ext>
            </a:extLst>
          </p:cNvPr>
          <p:cNvSpPr>
            <a:spLocks noChangeShapeType="1"/>
          </p:cNvSpPr>
          <p:nvPr/>
        </p:nvSpPr>
        <p:spPr bwMode="auto">
          <a:xfrm>
            <a:off x="4343400" y="24384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089" name="Text Box 33">
            <a:extLst>
              <a:ext uri="{FF2B5EF4-FFF2-40B4-BE49-F238E27FC236}">
                <a16:creationId xmlns:a16="http://schemas.microsoft.com/office/drawing/2014/main" id="{BBCCF989-CE07-4706-9ED1-E62D79203A45}"/>
              </a:ext>
            </a:extLst>
          </p:cNvPr>
          <p:cNvSpPr txBox="1">
            <a:spLocks noChangeArrowheads="1"/>
          </p:cNvSpPr>
          <p:nvPr/>
        </p:nvSpPr>
        <p:spPr bwMode="auto">
          <a:xfrm>
            <a:off x="4460875" y="23622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chemeClr val="accent2"/>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173090" name="Line 34">
            <a:extLst>
              <a:ext uri="{FF2B5EF4-FFF2-40B4-BE49-F238E27FC236}">
                <a16:creationId xmlns:a16="http://schemas.microsoft.com/office/drawing/2014/main" id="{F52C582F-40EA-420C-B379-F263E654E8DD}"/>
              </a:ext>
            </a:extLst>
          </p:cNvPr>
          <p:cNvSpPr>
            <a:spLocks noChangeShapeType="1"/>
          </p:cNvSpPr>
          <p:nvPr/>
        </p:nvSpPr>
        <p:spPr bwMode="auto">
          <a:xfrm>
            <a:off x="4343400" y="13716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091" name="Line 35">
            <a:extLst>
              <a:ext uri="{FF2B5EF4-FFF2-40B4-BE49-F238E27FC236}">
                <a16:creationId xmlns:a16="http://schemas.microsoft.com/office/drawing/2014/main" id="{F93F29EE-B5BE-45C7-A68E-474A847E08AF}"/>
              </a:ext>
            </a:extLst>
          </p:cNvPr>
          <p:cNvSpPr>
            <a:spLocks noChangeShapeType="1"/>
          </p:cNvSpPr>
          <p:nvPr/>
        </p:nvSpPr>
        <p:spPr bwMode="auto">
          <a:xfrm>
            <a:off x="4953000" y="13716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092" name="Line 36">
            <a:extLst>
              <a:ext uri="{FF2B5EF4-FFF2-40B4-BE49-F238E27FC236}">
                <a16:creationId xmlns:a16="http://schemas.microsoft.com/office/drawing/2014/main" id="{EA703CF8-652F-49D0-87A2-C2158B55ABE3}"/>
              </a:ext>
            </a:extLst>
          </p:cNvPr>
          <p:cNvSpPr>
            <a:spLocks noChangeShapeType="1"/>
          </p:cNvSpPr>
          <p:nvPr/>
        </p:nvSpPr>
        <p:spPr bwMode="auto">
          <a:xfrm>
            <a:off x="4343400" y="28956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093" name="Line 37">
            <a:extLst>
              <a:ext uri="{FF2B5EF4-FFF2-40B4-BE49-F238E27FC236}">
                <a16:creationId xmlns:a16="http://schemas.microsoft.com/office/drawing/2014/main" id="{0EEEF0FB-0D6F-4D14-A503-97BD733D0395}"/>
              </a:ext>
            </a:extLst>
          </p:cNvPr>
          <p:cNvSpPr>
            <a:spLocks noChangeShapeType="1"/>
          </p:cNvSpPr>
          <p:nvPr/>
        </p:nvSpPr>
        <p:spPr bwMode="auto">
          <a:xfrm>
            <a:off x="4343400" y="1981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094" name="Rectangle 38">
            <a:extLst>
              <a:ext uri="{FF2B5EF4-FFF2-40B4-BE49-F238E27FC236}">
                <a16:creationId xmlns:a16="http://schemas.microsoft.com/office/drawing/2014/main" id="{BB33BE41-2763-40D9-A45F-852F11C0B09B}"/>
              </a:ext>
            </a:extLst>
          </p:cNvPr>
          <p:cNvSpPr>
            <a:spLocks noChangeArrowheads="1"/>
          </p:cNvSpPr>
          <p:nvPr/>
        </p:nvSpPr>
        <p:spPr bwMode="auto">
          <a:xfrm>
            <a:off x="5334000" y="14017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en-US"/>
          </a:p>
        </p:txBody>
      </p:sp>
      <p:sp>
        <p:nvSpPr>
          <p:cNvPr id="173095" name="Line 39">
            <a:extLst>
              <a:ext uri="{FF2B5EF4-FFF2-40B4-BE49-F238E27FC236}">
                <a16:creationId xmlns:a16="http://schemas.microsoft.com/office/drawing/2014/main" id="{540F625E-E67F-4D66-B81F-2046BC2FACBB}"/>
              </a:ext>
            </a:extLst>
          </p:cNvPr>
          <p:cNvSpPr>
            <a:spLocks noChangeShapeType="1"/>
          </p:cNvSpPr>
          <p:nvPr/>
        </p:nvSpPr>
        <p:spPr bwMode="auto">
          <a:xfrm>
            <a:off x="5334000" y="24384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096" name="Text Box 40">
            <a:extLst>
              <a:ext uri="{FF2B5EF4-FFF2-40B4-BE49-F238E27FC236}">
                <a16:creationId xmlns:a16="http://schemas.microsoft.com/office/drawing/2014/main" id="{A4714FCB-208D-4ABC-B915-EF5B73F52C86}"/>
              </a:ext>
            </a:extLst>
          </p:cNvPr>
          <p:cNvSpPr txBox="1">
            <a:spLocks noChangeArrowheads="1"/>
          </p:cNvSpPr>
          <p:nvPr/>
        </p:nvSpPr>
        <p:spPr bwMode="auto">
          <a:xfrm>
            <a:off x="5451475" y="1905000"/>
            <a:ext cx="38735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chemeClr val="accent2"/>
                </a:solidFill>
                <a:latin typeface="Times New Roman" panose="02020603050405020304" pitchFamily="18" charset="0"/>
              </a:rPr>
              <a:t>d</a:t>
            </a:r>
          </a:p>
          <a:p>
            <a:pPr algn="ctr"/>
            <a:r>
              <a:rPr kumimoji="1" lang="en-US" altLang="zh-CN" sz="3200" b="1" i="1">
                <a:solidFill>
                  <a:schemeClr val="accent2"/>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173097" name="Line 41">
            <a:extLst>
              <a:ext uri="{FF2B5EF4-FFF2-40B4-BE49-F238E27FC236}">
                <a16:creationId xmlns:a16="http://schemas.microsoft.com/office/drawing/2014/main" id="{644AEB7A-CBFB-476E-80F0-3B99B0FA51A9}"/>
              </a:ext>
            </a:extLst>
          </p:cNvPr>
          <p:cNvSpPr>
            <a:spLocks noChangeShapeType="1"/>
          </p:cNvSpPr>
          <p:nvPr/>
        </p:nvSpPr>
        <p:spPr bwMode="auto">
          <a:xfrm>
            <a:off x="5334000" y="13716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098" name="Line 42">
            <a:extLst>
              <a:ext uri="{FF2B5EF4-FFF2-40B4-BE49-F238E27FC236}">
                <a16:creationId xmlns:a16="http://schemas.microsoft.com/office/drawing/2014/main" id="{1B22B0E2-03A3-410D-A9E9-4D95718C4C83}"/>
              </a:ext>
            </a:extLst>
          </p:cNvPr>
          <p:cNvSpPr>
            <a:spLocks noChangeShapeType="1"/>
          </p:cNvSpPr>
          <p:nvPr/>
        </p:nvSpPr>
        <p:spPr bwMode="auto">
          <a:xfrm>
            <a:off x="5943600" y="13716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099" name="Line 43">
            <a:extLst>
              <a:ext uri="{FF2B5EF4-FFF2-40B4-BE49-F238E27FC236}">
                <a16:creationId xmlns:a16="http://schemas.microsoft.com/office/drawing/2014/main" id="{6D47877F-7974-4A41-AACB-C9DF59A3A979}"/>
              </a:ext>
            </a:extLst>
          </p:cNvPr>
          <p:cNvSpPr>
            <a:spLocks noChangeShapeType="1"/>
          </p:cNvSpPr>
          <p:nvPr/>
        </p:nvSpPr>
        <p:spPr bwMode="auto">
          <a:xfrm>
            <a:off x="5334000" y="28956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00" name="Rectangle 44">
            <a:extLst>
              <a:ext uri="{FF2B5EF4-FFF2-40B4-BE49-F238E27FC236}">
                <a16:creationId xmlns:a16="http://schemas.microsoft.com/office/drawing/2014/main" id="{F04983C2-D834-4E13-A56C-4486B3688E39}"/>
              </a:ext>
            </a:extLst>
          </p:cNvPr>
          <p:cNvSpPr>
            <a:spLocks noChangeArrowheads="1"/>
          </p:cNvSpPr>
          <p:nvPr/>
        </p:nvSpPr>
        <p:spPr bwMode="auto">
          <a:xfrm>
            <a:off x="6324600" y="14017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en-US"/>
          </a:p>
        </p:txBody>
      </p:sp>
      <p:sp>
        <p:nvSpPr>
          <p:cNvPr id="173101" name="Line 45">
            <a:extLst>
              <a:ext uri="{FF2B5EF4-FFF2-40B4-BE49-F238E27FC236}">
                <a16:creationId xmlns:a16="http://schemas.microsoft.com/office/drawing/2014/main" id="{11157E7F-2C02-471F-A75B-ED1689CDB567}"/>
              </a:ext>
            </a:extLst>
          </p:cNvPr>
          <p:cNvSpPr>
            <a:spLocks noChangeShapeType="1"/>
          </p:cNvSpPr>
          <p:nvPr/>
        </p:nvSpPr>
        <p:spPr bwMode="auto">
          <a:xfrm>
            <a:off x="6324600" y="24384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02" name="Line 46">
            <a:extLst>
              <a:ext uri="{FF2B5EF4-FFF2-40B4-BE49-F238E27FC236}">
                <a16:creationId xmlns:a16="http://schemas.microsoft.com/office/drawing/2014/main" id="{E1BACDBF-B1BE-4CB8-A0D6-83F92C2FF8B1}"/>
              </a:ext>
            </a:extLst>
          </p:cNvPr>
          <p:cNvSpPr>
            <a:spLocks noChangeShapeType="1"/>
          </p:cNvSpPr>
          <p:nvPr/>
        </p:nvSpPr>
        <p:spPr bwMode="auto">
          <a:xfrm>
            <a:off x="6324600" y="13716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03" name="Line 47">
            <a:extLst>
              <a:ext uri="{FF2B5EF4-FFF2-40B4-BE49-F238E27FC236}">
                <a16:creationId xmlns:a16="http://schemas.microsoft.com/office/drawing/2014/main" id="{D1CD0325-BE6B-4FE4-8232-6F51EA49D2F1}"/>
              </a:ext>
            </a:extLst>
          </p:cNvPr>
          <p:cNvSpPr>
            <a:spLocks noChangeShapeType="1"/>
          </p:cNvSpPr>
          <p:nvPr/>
        </p:nvSpPr>
        <p:spPr bwMode="auto">
          <a:xfrm>
            <a:off x="6934200" y="13716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04" name="Line 48">
            <a:extLst>
              <a:ext uri="{FF2B5EF4-FFF2-40B4-BE49-F238E27FC236}">
                <a16:creationId xmlns:a16="http://schemas.microsoft.com/office/drawing/2014/main" id="{282DE918-7662-49E9-A61F-09C05603A833}"/>
              </a:ext>
            </a:extLst>
          </p:cNvPr>
          <p:cNvSpPr>
            <a:spLocks noChangeShapeType="1"/>
          </p:cNvSpPr>
          <p:nvPr/>
        </p:nvSpPr>
        <p:spPr bwMode="auto">
          <a:xfrm>
            <a:off x="6324600" y="28956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05" name="Rectangle 49">
            <a:extLst>
              <a:ext uri="{FF2B5EF4-FFF2-40B4-BE49-F238E27FC236}">
                <a16:creationId xmlns:a16="http://schemas.microsoft.com/office/drawing/2014/main" id="{0A40FAB1-934D-400B-B85E-065196A7DD1E}"/>
              </a:ext>
            </a:extLst>
          </p:cNvPr>
          <p:cNvSpPr>
            <a:spLocks noChangeArrowheads="1"/>
          </p:cNvSpPr>
          <p:nvPr/>
        </p:nvSpPr>
        <p:spPr bwMode="auto">
          <a:xfrm>
            <a:off x="7315200" y="14017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en-US"/>
          </a:p>
        </p:txBody>
      </p:sp>
      <p:sp>
        <p:nvSpPr>
          <p:cNvPr id="173106" name="Line 50">
            <a:extLst>
              <a:ext uri="{FF2B5EF4-FFF2-40B4-BE49-F238E27FC236}">
                <a16:creationId xmlns:a16="http://schemas.microsoft.com/office/drawing/2014/main" id="{6702DDD5-A49E-4801-B043-32F839885A44}"/>
              </a:ext>
            </a:extLst>
          </p:cNvPr>
          <p:cNvSpPr>
            <a:spLocks noChangeShapeType="1"/>
          </p:cNvSpPr>
          <p:nvPr/>
        </p:nvSpPr>
        <p:spPr bwMode="auto">
          <a:xfrm>
            <a:off x="7315200" y="24384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07" name="Line 51">
            <a:extLst>
              <a:ext uri="{FF2B5EF4-FFF2-40B4-BE49-F238E27FC236}">
                <a16:creationId xmlns:a16="http://schemas.microsoft.com/office/drawing/2014/main" id="{C0CD0630-BD16-489B-A4A1-EB993E336B8A}"/>
              </a:ext>
            </a:extLst>
          </p:cNvPr>
          <p:cNvSpPr>
            <a:spLocks noChangeShapeType="1"/>
          </p:cNvSpPr>
          <p:nvPr/>
        </p:nvSpPr>
        <p:spPr bwMode="auto">
          <a:xfrm>
            <a:off x="7315200" y="13716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08" name="Line 52">
            <a:extLst>
              <a:ext uri="{FF2B5EF4-FFF2-40B4-BE49-F238E27FC236}">
                <a16:creationId xmlns:a16="http://schemas.microsoft.com/office/drawing/2014/main" id="{39F9E74D-75DD-41E0-BC52-54527215019F}"/>
              </a:ext>
            </a:extLst>
          </p:cNvPr>
          <p:cNvSpPr>
            <a:spLocks noChangeShapeType="1"/>
          </p:cNvSpPr>
          <p:nvPr/>
        </p:nvSpPr>
        <p:spPr bwMode="auto">
          <a:xfrm>
            <a:off x="7924800" y="13716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09" name="Line 53">
            <a:extLst>
              <a:ext uri="{FF2B5EF4-FFF2-40B4-BE49-F238E27FC236}">
                <a16:creationId xmlns:a16="http://schemas.microsoft.com/office/drawing/2014/main" id="{827174BA-CDE5-4ACE-BAE6-335F614247A6}"/>
              </a:ext>
            </a:extLst>
          </p:cNvPr>
          <p:cNvSpPr>
            <a:spLocks noChangeShapeType="1"/>
          </p:cNvSpPr>
          <p:nvPr/>
        </p:nvSpPr>
        <p:spPr bwMode="auto">
          <a:xfrm>
            <a:off x="7315200" y="28956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10" name="Line 54">
            <a:extLst>
              <a:ext uri="{FF2B5EF4-FFF2-40B4-BE49-F238E27FC236}">
                <a16:creationId xmlns:a16="http://schemas.microsoft.com/office/drawing/2014/main" id="{B561A121-EA43-4300-9143-FD5E2BA57C79}"/>
              </a:ext>
            </a:extLst>
          </p:cNvPr>
          <p:cNvSpPr>
            <a:spLocks noChangeShapeType="1"/>
          </p:cNvSpPr>
          <p:nvPr/>
        </p:nvSpPr>
        <p:spPr bwMode="auto">
          <a:xfrm>
            <a:off x="3352800" y="1981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11" name="Line 55">
            <a:extLst>
              <a:ext uri="{FF2B5EF4-FFF2-40B4-BE49-F238E27FC236}">
                <a16:creationId xmlns:a16="http://schemas.microsoft.com/office/drawing/2014/main" id="{6F92A7DF-35B1-4CAF-A932-FD3D98A40DC7}"/>
              </a:ext>
            </a:extLst>
          </p:cNvPr>
          <p:cNvSpPr>
            <a:spLocks noChangeShapeType="1"/>
          </p:cNvSpPr>
          <p:nvPr/>
        </p:nvSpPr>
        <p:spPr bwMode="auto">
          <a:xfrm>
            <a:off x="5334000" y="1981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12" name="Text Box 56">
            <a:extLst>
              <a:ext uri="{FF2B5EF4-FFF2-40B4-BE49-F238E27FC236}">
                <a16:creationId xmlns:a16="http://schemas.microsoft.com/office/drawing/2014/main" id="{2AD47B2D-5760-41E9-AB54-6912DAC51AE6}"/>
              </a:ext>
            </a:extLst>
          </p:cNvPr>
          <p:cNvSpPr txBox="1">
            <a:spLocks noChangeArrowheads="1"/>
          </p:cNvSpPr>
          <p:nvPr/>
        </p:nvSpPr>
        <p:spPr bwMode="auto">
          <a:xfrm>
            <a:off x="6470650" y="23622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chemeClr val="accent2"/>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173113" name="Text Box 57">
            <a:extLst>
              <a:ext uri="{FF2B5EF4-FFF2-40B4-BE49-F238E27FC236}">
                <a16:creationId xmlns:a16="http://schemas.microsoft.com/office/drawing/2014/main" id="{E4094390-FFE4-4119-9663-DEEE91E8B90D}"/>
              </a:ext>
            </a:extLst>
          </p:cNvPr>
          <p:cNvSpPr txBox="1">
            <a:spLocks noChangeArrowheads="1"/>
          </p:cNvSpPr>
          <p:nvPr/>
        </p:nvSpPr>
        <p:spPr bwMode="auto">
          <a:xfrm>
            <a:off x="3213100" y="2986088"/>
            <a:ext cx="9017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800" b="1">
                <a:solidFill>
                  <a:schemeClr val="tx2"/>
                </a:solidFill>
                <a:latin typeface="Times New Roman" panose="02020603050405020304" pitchFamily="18" charset="0"/>
                <a:ea typeface="仿宋_GB2312" pitchFamily="49" charset="-122"/>
              </a:rPr>
              <a:t>左空</a:t>
            </a:r>
            <a:endParaRPr kumimoji="1" lang="zh-CN" altLang="en-US" sz="2400">
              <a:latin typeface="Times New Roman" panose="02020603050405020304" pitchFamily="18" charset="0"/>
            </a:endParaRPr>
          </a:p>
        </p:txBody>
      </p:sp>
      <p:sp>
        <p:nvSpPr>
          <p:cNvPr id="173114" name="Text Box 58">
            <a:extLst>
              <a:ext uri="{FF2B5EF4-FFF2-40B4-BE49-F238E27FC236}">
                <a16:creationId xmlns:a16="http://schemas.microsoft.com/office/drawing/2014/main" id="{ED628B91-7F66-44FF-8E3E-C45718017489}"/>
              </a:ext>
            </a:extLst>
          </p:cNvPr>
          <p:cNvSpPr txBox="1">
            <a:spLocks noChangeArrowheads="1"/>
          </p:cNvSpPr>
          <p:nvPr/>
        </p:nvSpPr>
        <p:spPr bwMode="auto">
          <a:xfrm>
            <a:off x="4203700" y="2971800"/>
            <a:ext cx="901700"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800" b="1">
                <a:solidFill>
                  <a:schemeClr val="tx2"/>
                </a:solidFill>
                <a:latin typeface="Times New Roman" panose="02020603050405020304" pitchFamily="18" charset="0"/>
                <a:ea typeface="仿宋_GB2312" pitchFamily="49" charset="-122"/>
              </a:rPr>
              <a:t>退栈</a:t>
            </a:r>
          </a:p>
          <a:p>
            <a:pPr algn="ctr"/>
            <a:r>
              <a:rPr kumimoji="1" lang="zh-CN" altLang="en-US" sz="2800" b="1">
                <a:solidFill>
                  <a:schemeClr val="tx2"/>
                </a:solidFill>
                <a:latin typeface="Times New Roman" panose="02020603050405020304" pitchFamily="18" charset="0"/>
                <a:ea typeface="仿宋_GB2312" pitchFamily="49" charset="-122"/>
              </a:rPr>
              <a:t>访问</a:t>
            </a:r>
            <a:endParaRPr kumimoji="1" lang="zh-CN" altLang="en-US" sz="2400">
              <a:latin typeface="Times New Roman" panose="02020603050405020304" pitchFamily="18" charset="0"/>
            </a:endParaRPr>
          </a:p>
        </p:txBody>
      </p:sp>
      <p:sp>
        <p:nvSpPr>
          <p:cNvPr id="173115" name="Text Box 59">
            <a:extLst>
              <a:ext uri="{FF2B5EF4-FFF2-40B4-BE49-F238E27FC236}">
                <a16:creationId xmlns:a16="http://schemas.microsoft.com/office/drawing/2014/main" id="{A07A68E9-946E-4E1B-9CF6-662BAE57ECCA}"/>
              </a:ext>
            </a:extLst>
          </p:cNvPr>
          <p:cNvSpPr txBox="1">
            <a:spLocks noChangeArrowheads="1"/>
          </p:cNvSpPr>
          <p:nvPr/>
        </p:nvSpPr>
        <p:spPr bwMode="auto">
          <a:xfrm>
            <a:off x="5194300" y="2986088"/>
            <a:ext cx="9017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800" b="1">
                <a:solidFill>
                  <a:schemeClr val="tx2"/>
                </a:solidFill>
                <a:latin typeface="Times New Roman" panose="02020603050405020304" pitchFamily="18" charset="0"/>
                <a:ea typeface="仿宋_GB2312" pitchFamily="49" charset="-122"/>
              </a:rPr>
              <a:t>左空</a:t>
            </a:r>
            <a:endParaRPr kumimoji="1" lang="zh-CN" altLang="en-US" sz="2400">
              <a:latin typeface="Times New Roman" panose="02020603050405020304" pitchFamily="18" charset="0"/>
            </a:endParaRPr>
          </a:p>
        </p:txBody>
      </p:sp>
      <p:sp>
        <p:nvSpPr>
          <p:cNvPr id="173116" name="Text Box 60">
            <a:extLst>
              <a:ext uri="{FF2B5EF4-FFF2-40B4-BE49-F238E27FC236}">
                <a16:creationId xmlns:a16="http://schemas.microsoft.com/office/drawing/2014/main" id="{9AEDEA45-EDCE-41EC-AC9B-2C31B0B225B6}"/>
              </a:ext>
            </a:extLst>
          </p:cNvPr>
          <p:cNvSpPr txBox="1">
            <a:spLocks noChangeArrowheads="1"/>
          </p:cNvSpPr>
          <p:nvPr/>
        </p:nvSpPr>
        <p:spPr bwMode="auto">
          <a:xfrm>
            <a:off x="6184900" y="2971800"/>
            <a:ext cx="901700"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800" b="1">
                <a:solidFill>
                  <a:schemeClr val="tx2"/>
                </a:solidFill>
                <a:latin typeface="Times New Roman" panose="02020603050405020304" pitchFamily="18" charset="0"/>
                <a:ea typeface="仿宋_GB2312" pitchFamily="49" charset="-122"/>
              </a:rPr>
              <a:t>退栈</a:t>
            </a:r>
          </a:p>
          <a:p>
            <a:pPr algn="ctr"/>
            <a:r>
              <a:rPr kumimoji="1" lang="zh-CN" altLang="en-US" sz="2800" b="1">
                <a:solidFill>
                  <a:schemeClr val="tx2"/>
                </a:solidFill>
                <a:latin typeface="Times New Roman" panose="02020603050405020304" pitchFamily="18" charset="0"/>
                <a:ea typeface="仿宋_GB2312" pitchFamily="49" charset="-122"/>
              </a:rPr>
              <a:t>访问</a:t>
            </a:r>
            <a:endParaRPr kumimoji="1" lang="zh-CN" altLang="en-US" sz="2400">
              <a:latin typeface="Times New Roman" panose="02020603050405020304" pitchFamily="18" charset="0"/>
            </a:endParaRPr>
          </a:p>
        </p:txBody>
      </p:sp>
      <p:sp>
        <p:nvSpPr>
          <p:cNvPr id="173117" name="Text Box 61">
            <a:extLst>
              <a:ext uri="{FF2B5EF4-FFF2-40B4-BE49-F238E27FC236}">
                <a16:creationId xmlns:a16="http://schemas.microsoft.com/office/drawing/2014/main" id="{DB474457-EC2A-48FC-B62A-9AA01627658E}"/>
              </a:ext>
            </a:extLst>
          </p:cNvPr>
          <p:cNvSpPr txBox="1">
            <a:spLocks noChangeArrowheads="1"/>
          </p:cNvSpPr>
          <p:nvPr/>
        </p:nvSpPr>
        <p:spPr bwMode="auto">
          <a:xfrm>
            <a:off x="7175500" y="2971800"/>
            <a:ext cx="901700"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800" b="1">
                <a:solidFill>
                  <a:schemeClr val="tx2"/>
                </a:solidFill>
                <a:latin typeface="Times New Roman" panose="02020603050405020304" pitchFamily="18" charset="0"/>
                <a:ea typeface="仿宋_GB2312" pitchFamily="49" charset="-122"/>
              </a:rPr>
              <a:t>退栈</a:t>
            </a:r>
          </a:p>
          <a:p>
            <a:pPr algn="ctr"/>
            <a:r>
              <a:rPr kumimoji="1" lang="zh-CN" altLang="en-US" sz="2800" b="1">
                <a:solidFill>
                  <a:schemeClr val="tx2"/>
                </a:solidFill>
                <a:latin typeface="Times New Roman" panose="02020603050405020304" pitchFamily="18" charset="0"/>
                <a:ea typeface="仿宋_GB2312" pitchFamily="49" charset="-122"/>
              </a:rPr>
              <a:t>访问</a:t>
            </a:r>
            <a:endParaRPr kumimoji="1" lang="zh-CN" altLang="en-US" sz="2400">
              <a:latin typeface="Times New Roman" panose="02020603050405020304" pitchFamily="18" charset="0"/>
            </a:endParaRPr>
          </a:p>
        </p:txBody>
      </p:sp>
      <p:sp>
        <p:nvSpPr>
          <p:cNvPr id="173118" name="Rectangle 62">
            <a:extLst>
              <a:ext uri="{FF2B5EF4-FFF2-40B4-BE49-F238E27FC236}">
                <a16:creationId xmlns:a16="http://schemas.microsoft.com/office/drawing/2014/main" id="{706C9A6F-1B23-4D7E-81F2-E243D225CC95}"/>
              </a:ext>
            </a:extLst>
          </p:cNvPr>
          <p:cNvSpPr>
            <a:spLocks noChangeArrowheads="1"/>
          </p:cNvSpPr>
          <p:nvPr/>
        </p:nvSpPr>
        <p:spPr bwMode="auto">
          <a:xfrm>
            <a:off x="914400" y="39925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en-US"/>
          </a:p>
        </p:txBody>
      </p:sp>
      <p:sp>
        <p:nvSpPr>
          <p:cNvPr id="173119" name="Line 63">
            <a:extLst>
              <a:ext uri="{FF2B5EF4-FFF2-40B4-BE49-F238E27FC236}">
                <a16:creationId xmlns:a16="http://schemas.microsoft.com/office/drawing/2014/main" id="{F88139BC-315E-48D9-AB23-E0D7100E38B1}"/>
              </a:ext>
            </a:extLst>
          </p:cNvPr>
          <p:cNvSpPr>
            <a:spLocks noChangeShapeType="1"/>
          </p:cNvSpPr>
          <p:nvPr/>
        </p:nvSpPr>
        <p:spPr bwMode="auto">
          <a:xfrm>
            <a:off x="914400" y="5029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20" name="Line 64">
            <a:extLst>
              <a:ext uri="{FF2B5EF4-FFF2-40B4-BE49-F238E27FC236}">
                <a16:creationId xmlns:a16="http://schemas.microsoft.com/office/drawing/2014/main" id="{C554A3AA-84A9-4990-A650-B4FE05C049AB}"/>
              </a:ext>
            </a:extLst>
          </p:cNvPr>
          <p:cNvSpPr>
            <a:spLocks noChangeShapeType="1"/>
          </p:cNvSpPr>
          <p:nvPr/>
        </p:nvSpPr>
        <p:spPr bwMode="auto">
          <a:xfrm>
            <a:off x="914400" y="39624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21" name="Line 65">
            <a:extLst>
              <a:ext uri="{FF2B5EF4-FFF2-40B4-BE49-F238E27FC236}">
                <a16:creationId xmlns:a16="http://schemas.microsoft.com/office/drawing/2014/main" id="{5379CDBD-8CB8-4DF9-A67D-15064DA5351E}"/>
              </a:ext>
            </a:extLst>
          </p:cNvPr>
          <p:cNvSpPr>
            <a:spLocks noChangeShapeType="1"/>
          </p:cNvSpPr>
          <p:nvPr/>
        </p:nvSpPr>
        <p:spPr bwMode="auto">
          <a:xfrm>
            <a:off x="1524000" y="39624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22" name="Line 66">
            <a:extLst>
              <a:ext uri="{FF2B5EF4-FFF2-40B4-BE49-F238E27FC236}">
                <a16:creationId xmlns:a16="http://schemas.microsoft.com/office/drawing/2014/main" id="{E2533E66-D64A-40CB-89A1-D4528A219D38}"/>
              </a:ext>
            </a:extLst>
          </p:cNvPr>
          <p:cNvSpPr>
            <a:spLocks noChangeShapeType="1"/>
          </p:cNvSpPr>
          <p:nvPr/>
        </p:nvSpPr>
        <p:spPr bwMode="auto">
          <a:xfrm>
            <a:off x="914400" y="54864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23" name="Text Box 67">
            <a:extLst>
              <a:ext uri="{FF2B5EF4-FFF2-40B4-BE49-F238E27FC236}">
                <a16:creationId xmlns:a16="http://schemas.microsoft.com/office/drawing/2014/main" id="{179737A0-29B1-4A63-A8F8-EFF67FA8F614}"/>
              </a:ext>
            </a:extLst>
          </p:cNvPr>
          <p:cNvSpPr txBox="1">
            <a:spLocks noChangeArrowheads="1"/>
          </p:cNvSpPr>
          <p:nvPr/>
        </p:nvSpPr>
        <p:spPr bwMode="auto">
          <a:xfrm>
            <a:off x="762000" y="5576888"/>
            <a:ext cx="9017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800" b="1">
                <a:solidFill>
                  <a:schemeClr val="tx2"/>
                </a:solidFill>
                <a:latin typeface="Times New Roman" panose="02020603050405020304" pitchFamily="18" charset="0"/>
                <a:ea typeface="仿宋_GB2312" pitchFamily="49" charset="-122"/>
              </a:rPr>
              <a:t>左空</a:t>
            </a:r>
            <a:endParaRPr kumimoji="1" lang="zh-CN" altLang="en-US" sz="2400">
              <a:latin typeface="Times New Roman" panose="02020603050405020304" pitchFamily="18" charset="0"/>
            </a:endParaRPr>
          </a:p>
        </p:txBody>
      </p:sp>
      <p:sp>
        <p:nvSpPr>
          <p:cNvPr id="173124" name="Text Box 68">
            <a:extLst>
              <a:ext uri="{FF2B5EF4-FFF2-40B4-BE49-F238E27FC236}">
                <a16:creationId xmlns:a16="http://schemas.microsoft.com/office/drawing/2014/main" id="{C7CC6FD5-CA7D-4D17-AA70-4F6A4CF2858E}"/>
              </a:ext>
            </a:extLst>
          </p:cNvPr>
          <p:cNvSpPr txBox="1">
            <a:spLocks noChangeArrowheads="1"/>
          </p:cNvSpPr>
          <p:nvPr/>
        </p:nvSpPr>
        <p:spPr bwMode="auto">
          <a:xfrm>
            <a:off x="1066800" y="4495800"/>
            <a:ext cx="365125"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chemeClr val="accent2"/>
                </a:solidFill>
                <a:latin typeface="Times New Roman" panose="02020603050405020304" pitchFamily="18" charset="0"/>
              </a:rPr>
              <a:t>e</a:t>
            </a:r>
          </a:p>
          <a:p>
            <a:pPr algn="ctr"/>
            <a:r>
              <a:rPr kumimoji="1" lang="en-US" altLang="zh-CN" sz="3200" b="1" i="1">
                <a:solidFill>
                  <a:schemeClr val="accent2"/>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173125" name="Line 69">
            <a:extLst>
              <a:ext uri="{FF2B5EF4-FFF2-40B4-BE49-F238E27FC236}">
                <a16:creationId xmlns:a16="http://schemas.microsoft.com/office/drawing/2014/main" id="{29862FE7-5F3D-44B4-8951-3CEBA1D51736}"/>
              </a:ext>
            </a:extLst>
          </p:cNvPr>
          <p:cNvSpPr>
            <a:spLocks noChangeShapeType="1"/>
          </p:cNvSpPr>
          <p:nvPr/>
        </p:nvSpPr>
        <p:spPr bwMode="auto">
          <a:xfrm>
            <a:off x="914400" y="45720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26" name="Rectangle 70">
            <a:extLst>
              <a:ext uri="{FF2B5EF4-FFF2-40B4-BE49-F238E27FC236}">
                <a16:creationId xmlns:a16="http://schemas.microsoft.com/office/drawing/2014/main" id="{C2F12777-4884-4407-B25C-966430EEEB15}"/>
              </a:ext>
            </a:extLst>
          </p:cNvPr>
          <p:cNvSpPr>
            <a:spLocks noChangeArrowheads="1"/>
          </p:cNvSpPr>
          <p:nvPr/>
        </p:nvSpPr>
        <p:spPr bwMode="auto">
          <a:xfrm>
            <a:off x="2209800" y="39925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en-US"/>
          </a:p>
        </p:txBody>
      </p:sp>
      <p:sp>
        <p:nvSpPr>
          <p:cNvPr id="173127" name="Line 71">
            <a:extLst>
              <a:ext uri="{FF2B5EF4-FFF2-40B4-BE49-F238E27FC236}">
                <a16:creationId xmlns:a16="http://schemas.microsoft.com/office/drawing/2014/main" id="{1AF11265-0FEB-4E0F-B977-6A779C6E6867}"/>
              </a:ext>
            </a:extLst>
          </p:cNvPr>
          <p:cNvSpPr>
            <a:spLocks noChangeShapeType="1"/>
          </p:cNvSpPr>
          <p:nvPr/>
        </p:nvSpPr>
        <p:spPr bwMode="auto">
          <a:xfrm>
            <a:off x="2209800" y="5029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28" name="Line 72">
            <a:extLst>
              <a:ext uri="{FF2B5EF4-FFF2-40B4-BE49-F238E27FC236}">
                <a16:creationId xmlns:a16="http://schemas.microsoft.com/office/drawing/2014/main" id="{974919D6-7882-47E2-B0F2-5EFCFC17DD8C}"/>
              </a:ext>
            </a:extLst>
          </p:cNvPr>
          <p:cNvSpPr>
            <a:spLocks noChangeShapeType="1"/>
          </p:cNvSpPr>
          <p:nvPr/>
        </p:nvSpPr>
        <p:spPr bwMode="auto">
          <a:xfrm>
            <a:off x="2209800" y="39624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29" name="Line 73">
            <a:extLst>
              <a:ext uri="{FF2B5EF4-FFF2-40B4-BE49-F238E27FC236}">
                <a16:creationId xmlns:a16="http://schemas.microsoft.com/office/drawing/2014/main" id="{BEA3CECC-E87D-4D96-9DA2-67C495221C67}"/>
              </a:ext>
            </a:extLst>
          </p:cNvPr>
          <p:cNvSpPr>
            <a:spLocks noChangeShapeType="1"/>
          </p:cNvSpPr>
          <p:nvPr/>
        </p:nvSpPr>
        <p:spPr bwMode="auto">
          <a:xfrm>
            <a:off x="2819400" y="39624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30" name="Line 74">
            <a:extLst>
              <a:ext uri="{FF2B5EF4-FFF2-40B4-BE49-F238E27FC236}">
                <a16:creationId xmlns:a16="http://schemas.microsoft.com/office/drawing/2014/main" id="{3CCEF4F3-5AEE-4E2F-A2D9-1A7DA73D694B}"/>
              </a:ext>
            </a:extLst>
          </p:cNvPr>
          <p:cNvSpPr>
            <a:spLocks noChangeShapeType="1"/>
          </p:cNvSpPr>
          <p:nvPr/>
        </p:nvSpPr>
        <p:spPr bwMode="auto">
          <a:xfrm>
            <a:off x="2209800" y="54864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31" name="Rectangle 75">
            <a:extLst>
              <a:ext uri="{FF2B5EF4-FFF2-40B4-BE49-F238E27FC236}">
                <a16:creationId xmlns:a16="http://schemas.microsoft.com/office/drawing/2014/main" id="{D457D03D-7693-4B98-86F7-A4EB80DE35E8}"/>
              </a:ext>
            </a:extLst>
          </p:cNvPr>
          <p:cNvSpPr>
            <a:spLocks noChangeArrowheads="1"/>
          </p:cNvSpPr>
          <p:nvPr/>
        </p:nvSpPr>
        <p:spPr bwMode="auto">
          <a:xfrm>
            <a:off x="3505200" y="39925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en-US"/>
          </a:p>
        </p:txBody>
      </p:sp>
      <p:sp>
        <p:nvSpPr>
          <p:cNvPr id="173132" name="Line 76">
            <a:extLst>
              <a:ext uri="{FF2B5EF4-FFF2-40B4-BE49-F238E27FC236}">
                <a16:creationId xmlns:a16="http://schemas.microsoft.com/office/drawing/2014/main" id="{B3FC118D-D71B-4B84-AE0E-1397D8F11881}"/>
              </a:ext>
            </a:extLst>
          </p:cNvPr>
          <p:cNvSpPr>
            <a:spLocks noChangeShapeType="1"/>
          </p:cNvSpPr>
          <p:nvPr/>
        </p:nvSpPr>
        <p:spPr bwMode="auto">
          <a:xfrm>
            <a:off x="3505200" y="5029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33" name="Line 77">
            <a:extLst>
              <a:ext uri="{FF2B5EF4-FFF2-40B4-BE49-F238E27FC236}">
                <a16:creationId xmlns:a16="http://schemas.microsoft.com/office/drawing/2014/main" id="{D2C6CAB9-3578-4483-8449-6A57EC076CD1}"/>
              </a:ext>
            </a:extLst>
          </p:cNvPr>
          <p:cNvSpPr>
            <a:spLocks noChangeShapeType="1"/>
          </p:cNvSpPr>
          <p:nvPr/>
        </p:nvSpPr>
        <p:spPr bwMode="auto">
          <a:xfrm>
            <a:off x="3505200" y="39624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34" name="Line 78">
            <a:extLst>
              <a:ext uri="{FF2B5EF4-FFF2-40B4-BE49-F238E27FC236}">
                <a16:creationId xmlns:a16="http://schemas.microsoft.com/office/drawing/2014/main" id="{1E8EAE64-D447-4D22-B189-4CEFF0333FCD}"/>
              </a:ext>
            </a:extLst>
          </p:cNvPr>
          <p:cNvSpPr>
            <a:spLocks noChangeShapeType="1"/>
          </p:cNvSpPr>
          <p:nvPr/>
        </p:nvSpPr>
        <p:spPr bwMode="auto">
          <a:xfrm>
            <a:off x="4114800" y="39624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35" name="Line 79">
            <a:extLst>
              <a:ext uri="{FF2B5EF4-FFF2-40B4-BE49-F238E27FC236}">
                <a16:creationId xmlns:a16="http://schemas.microsoft.com/office/drawing/2014/main" id="{A73E9E77-385D-484B-AD18-67A5E7568E78}"/>
              </a:ext>
            </a:extLst>
          </p:cNvPr>
          <p:cNvSpPr>
            <a:spLocks noChangeShapeType="1"/>
          </p:cNvSpPr>
          <p:nvPr/>
        </p:nvSpPr>
        <p:spPr bwMode="auto">
          <a:xfrm>
            <a:off x="3505200" y="54864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36" name="Rectangle 80">
            <a:extLst>
              <a:ext uri="{FF2B5EF4-FFF2-40B4-BE49-F238E27FC236}">
                <a16:creationId xmlns:a16="http://schemas.microsoft.com/office/drawing/2014/main" id="{7AD691E1-ED78-44C4-AC91-993DA74FC1D4}"/>
              </a:ext>
            </a:extLst>
          </p:cNvPr>
          <p:cNvSpPr>
            <a:spLocks noChangeArrowheads="1"/>
          </p:cNvSpPr>
          <p:nvPr/>
        </p:nvSpPr>
        <p:spPr bwMode="auto">
          <a:xfrm>
            <a:off x="4800600" y="39925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en-US"/>
          </a:p>
        </p:txBody>
      </p:sp>
      <p:sp>
        <p:nvSpPr>
          <p:cNvPr id="173137" name="Line 81">
            <a:extLst>
              <a:ext uri="{FF2B5EF4-FFF2-40B4-BE49-F238E27FC236}">
                <a16:creationId xmlns:a16="http://schemas.microsoft.com/office/drawing/2014/main" id="{AF9B8870-BF79-4F21-A16C-2B23E3B4BCCF}"/>
              </a:ext>
            </a:extLst>
          </p:cNvPr>
          <p:cNvSpPr>
            <a:spLocks noChangeShapeType="1"/>
          </p:cNvSpPr>
          <p:nvPr/>
        </p:nvSpPr>
        <p:spPr bwMode="auto">
          <a:xfrm>
            <a:off x="4800600" y="5029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38" name="Line 82">
            <a:extLst>
              <a:ext uri="{FF2B5EF4-FFF2-40B4-BE49-F238E27FC236}">
                <a16:creationId xmlns:a16="http://schemas.microsoft.com/office/drawing/2014/main" id="{8E842A52-A17F-48EC-B3D2-A9B83E01769F}"/>
              </a:ext>
            </a:extLst>
          </p:cNvPr>
          <p:cNvSpPr>
            <a:spLocks noChangeShapeType="1"/>
          </p:cNvSpPr>
          <p:nvPr/>
        </p:nvSpPr>
        <p:spPr bwMode="auto">
          <a:xfrm>
            <a:off x="4800600" y="39624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39" name="Line 83">
            <a:extLst>
              <a:ext uri="{FF2B5EF4-FFF2-40B4-BE49-F238E27FC236}">
                <a16:creationId xmlns:a16="http://schemas.microsoft.com/office/drawing/2014/main" id="{793D8AFF-8BD7-47E5-9AF1-F576A4782E4D}"/>
              </a:ext>
            </a:extLst>
          </p:cNvPr>
          <p:cNvSpPr>
            <a:spLocks noChangeShapeType="1"/>
          </p:cNvSpPr>
          <p:nvPr/>
        </p:nvSpPr>
        <p:spPr bwMode="auto">
          <a:xfrm>
            <a:off x="5410200" y="39624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40" name="Line 84">
            <a:extLst>
              <a:ext uri="{FF2B5EF4-FFF2-40B4-BE49-F238E27FC236}">
                <a16:creationId xmlns:a16="http://schemas.microsoft.com/office/drawing/2014/main" id="{82D76384-CB9A-4549-BBC4-D5E4456BDFA4}"/>
              </a:ext>
            </a:extLst>
          </p:cNvPr>
          <p:cNvSpPr>
            <a:spLocks noChangeShapeType="1"/>
          </p:cNvSpPr>
          <p:nvPr/>
        </p:nvSpPr>
        <p:spPr bwMode="auto">
          <a:xfrm>
            <a:off x="4800600" y="54864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41" name="Text Box 85">
            <a:extLst>
              <a:ext uri="{FF2B5EF4-FFF2-40B4-BE49-F238E27FC236}">
                <a16:creationId xmlns:a16="http://schemas.microsoft.com/office/drawing/2014/main" id="{3B50CBD7-B8C9-4076-A88F-44E3488FC151}"/>
              </a:ext>
            </a:extLst>
          </p:cNvPr>
          <p:cNvSpPr txBox="1">
            <a:spLocks noChangeArrowheads="1"/>
          </p:cNvSpPr>
          <p:nvPr/>
        </p:nvSpPr>
        <p:spPr bwMode="auto">
          <a:xfrm>
            <a:off x="1600200" y="5576888"/>
            <a:ext cx="18161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zh-CN" altLang="en-US" sz="2800" b="1">
                <a:solidFill>
                  <a:schemeClr val="tx2"/>
                </a:solidFill>
                <a:latin typeface="Times New Roman" panose="02020603050405020304" pitchFamily="18" charset="0"/>
                <a:ea typeface="仿宋_GB2312" pitchFamily="49" charset="-122"/>
              </a:rPr>
              <a:t>退栈访问</a:t>
            </a:r>
            <a:endParaRPr kumimoji="1" lang="zh-CN" altLang="en-US" sz="2400">
              <a:latin typeface="Times New Roman" panose="02020603050405020304" pitchFamily="18" charset="0"/>
            </a:endParaRPr>
          </a:p>
        </p:txBody>
      </p:sp>
      <p:sp>
        <p:nvSpPr>
          <p:cNvPr id="173142" name="Text Box 86">
            <a:extLst>
              <a:ext uri="{FF2B5EF4-FFF2-40B4-BE49-F238E27FC236}">
                <a16:creationId xmlns:a16="http://schemas.microsoft.com/office/drawing/2014/main" id="{9367D1CD-55D8-4E52-AA51-4E8F3D7F4D82}"/>
              </a:ext>
            </a:extLst>
          </p:cNvPr>
          <p:cNvSpPr txBox="1">
            <a:spLocks noChangeArrowheads="1"/>
          </p:cNvSpPr>
          <p:nvPr/>
        </p:nvSpPr>
        <p:spPr bwMode="auto">
          <a:xfrm>
            <a:off x="2362200" y="4953000"/>
            <a:ext cx="3651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chemeClr val="accent2"/>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173143" name="Text Box 87">
            <a:extLst>
              <a:ext uri="{FF2B5EF4-FFF2-40B4-BE49-F238E27FC236}">
                <a16:creationId xmlns:a16="http://schemas.microsoft.com/office/drawing/2014/main" id="{2858A82C-EE03-49FA-9229-6EC5341A1F5E}"/>
              </a:ext>
            </a:extLst>
          </p:cNvPr>
          <p:cNvSpPr txBox="1">
            <a:spLocks noChangeArrowheads="1"/>
          </p:cNvSpPr>
          <p:nvPr/>
        </p:nvSpPr>
        <p:spPr bwMode="auto">
          <a:xfrm>
            <a:off x="3657600" y="4953000"/>
            <a:ext cx="3651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chemeClr val="accent2"/>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173144" name="Text Box 88">
            <a:extLst>
              <a:ext uri="{FF2B5EF4-FFF2-40B4-BE49-F238E27FC236}">
                <a16:creationId xmlns:a16="http://schemas.microsoft.com/office/drawing/2014/main" id="{3008BD4E-BECC-46FD-89F5-EA0CB6229635}"/>
              </a:ext>
            </a:extLst>
          </p:cNvPr>
          <p:cNvSpPr txBox="1">
            <a:spLocks noChangeArrowheads="1"/>
          </p:cNvSpPr>
          <p:nvPr/>
        </p:nvSpPr>
        <p:spPr bwMode="auto">
          <a:xfrm>
            <a:off x="3365500" y="5576888"/>
            <a:ext cx="9017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800" b="1">
                <a:solidFill>
                  <a:schemeClr val="tx2"/>
                </a:solidFill>
                <a:latin typeface="Times New Roman" panose="02020603050405020304" pitchFamily="18" charset="0"/>
                <a:ea typeface="仿宋_GB2312" pitchFamily="49" charset="-122"/>
              </a:rPr>
              <a:t>右空</a:t>
            </a:r>
            <a:endParaRPr kumimoji="1" lang="zh-CN" altLang="en-US" sz="2400">
              <a:latin typeface="Times New Roman" panose="02020603050405020304" pitchFamily="18" charset="0"/>
            </a:endParaRPr>
          </a:p>
        </p:txBody>
      </p:sp>
      <p:sp>
        <p:nvSpPr>
          <p:cNvPr id="173145" name="Text Box 89">
            <a:extLst>
              <a:ext uri="{FF2B5EF4-FFF2-40B4-BE49-F238E27FC236}">
                <a16:creationId xmlns:a16="http://schemas.microsoft.com/office/drawing/2014/main" id="{8B073664-6A51-47C0-A061-20339AE884C5}"/>
              </a:ext>
            </a:extLst>
          </p:cNvPr>
          <p:cNvSpPr txBox="1">
            <a:spLocks noChangeArrowheads="1"/>
          </p:cNvSpPr>
          <p:nvPr/>
        </p:nvSpPr>
        <p:spPr bwMode="auto">
          <a:xfrm>
            <a:off x="4114800" y="5576888"/>
            <a:ext cx="37973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zh-CN" altLang="en-US" sz="2800" b="1">
                <a:solidFill>
                  <a:schemeClr val="tx2"/>
                </a:solidFill>
                <a:latin typeface="Times New Roman" panose="02020603050405020304" pitchFamily="18" charset="0"/>
                <a:ea typeface="仿宋_GB2312" pitchFamily="49" charset="-122"/>
              </a:rPr>
              <a:t>退栈访问    栈空结束</a:t>
            </a:r>
            <a:endParaRPr kumimoji="1" lang="zh-CN" altLang="en-US" sz="2400">
              <a:latin typeface="Times New Roman" panose="02020603050405020304" pitchFamily="18" charset="0"/>
            </a:endParaRPr>
          </a:p>
        </p:txBody>
      </p:sp>
      <p:sp>
        <p:nvSpPr>
          <p:cNvPr id="173146" name="Rectangle 90">
            <a:extLst>
              <a:ext uri="{FF2B5EF4-FFF2-40B4-BE49-F238E27FC236}">
                <a16:creationId xmlns:a16="http://schemas.microsoft.com/office/drawing/2014/main" id="{AC550BA9-9402-4A8E-90A7-B9790F51AFBA}"/>
              </a:ext>
            </a:extLst>
          </p:cNvPr>
          <p:cNvSpPr>
            <a:spLocks noChangeArrowheads="1"/>
          </p:cNvSpPr>
          <p:nvPr/>
        </p:nvSpPr>
        <p:spPr bwMode="auto">
          <a:xfrm>
            <a:off x="6553200" y="39925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en-US"/>
          </a:p>
        </p:txBody>
      </p:sp>
      <p:sp>
        <p:nvSpPr>
          <p:cNvPr id="173147" name="Line 91">
            <a:extLst>
              <a:ext uri="{FF2B5EF4-FFF2-40B4-BE49-F238E27FC236}">
                <a16:creationId xmlns:a16="http://schemas.microsoft.com/office/drawing/2014/main" id="{BBBC3909-95AA-44BB-8F53-C46090FA8D1F}"/>
              </a:ext>
            </a:extLst>
          </p:cNvPr>
          <p:cNvSpPr>
            <a:spLocks noChangeShapeType="1"/>
          </p:cNvSpPr>
          <p:nvPr/>
        </p:nvSpPr>
        <p:spPr bwMode="auto">
          <a:xfrm>
            <a:off x="6553200" y="5029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48" name="Line 92">
            <a:extLst>
              <a:ext uri="{FF2B5EF4-FFF2-40B4-BE49-F238E27FC236}">
                <a16:creationId xmlns:a16="http://schemas.microsoft.com/office/drawing/2014/main" id="{01D36332-DF2B-46DD-A3C8-40B6CC8B3517}"/>
              </a:ext>
            </a:extLst>
          </p:cNvPr>
          <p:cNvSpPr>
            <a:spLocks noChangeShapeType="1"/>
          </p:cNvSpPr>
          <p:nvPr/>
        </p:nvSpPr>
        <p:spPr bwMode="auto">
          <a:xfrm>
            <a:off x="6553200" y="39624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49" name="Line 93">
            <a:extLst>
              <a:ext uri="{FF2B5EF4-FFF2-40B4-BE49-F238E27FC236}">
                <a16:creationId xmlns:a16="http://schemas.microsoft.com/office/drawing/2014/main" id="{9DFCAE10-14EC-4EE8-A3E7-A05B18F9EFB5}"/>
              </a:ext>
            </a:extLst>
          </p:cNvPr>
          <p:cNvSpPr>
            <a:spLocks noChangeShapeType="1"/>
          </p:cNvSpPr>
          <p:nvPr/>
        </p:nvSpPr>
        <p:spPr bwMode="auto">
          <a:xfrm>
            <a:off x="7162800" y="39624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73150" name="Group 94">
            <a:extLst>
              <a:ext uri="{FF2B5EF4-FFF2-40B4-BE49-F238E27FC236}">
                <a16:creationId xmlns:a16="http://schemas.microsoft.com/office/drawing/2014/main" id="{978D6626-E53C-4E78-9BB3-AB974890117A}"/>
              </a:ext>
            </a:extLst>
          </p:cNvPr>
          <p:cNvGrpSpPr>
            <a:grpSpLocks/>
          </p:cNvGrpSpPr>
          <p:nvPr/>
        </p:nvGrpSpPr>
        <p:grpSpPr bwMode="auto">
          <a:xfrm>
            <a:off x="792163" y="1266825"/>
            <a:ext cx="2160587" cy="2378075"/>
            <a:chOff x="430" y="1002"/>
            <a:chExt cx="1361" cy="1498"/>
          </a:xfrm>
        </p:grpSpPr>
        <p:sp>
          <p:nvSpPr>
            <p:cNvPr id="173151" name="Line 95">
              <a:extLst>
                <a:ext uri="{FF2B5EF4-FFF2-40B4-BE49-F238E27FC236}">
                  <a16:creationId xmlns:a16="http://schemas.microsoft.com/office/drawing/2014/main" id="{B69E66C7-A1FD-446A-8630-B1EE64CFBF55}"/>
                </a:ext>
              </a:extLst>
            </p:cNvPr>
            <p:cNvSpPr>
              <a:spLocks noChangeShapeType="1"/>
            </p:cNvSpPr>
            <p:nvPr/>
          </p:nvSpPr>
          <p:spPr bwMode="auto">
            <a:xfrm flipH="1">
              <a:off x="1360" y="1752"/>
              <a:ext cx="261" cy="499"/>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52" name="Line 96">
              <a:extLst>
                <a:ext uri="{FF2B5EF4-FFF2-40B4-BE49-F238E27FC236}">
                  <a16:creationId xmlns:a16="http://schemas.microsoft.com/office/drawing/2014/main" id="{D8D6A303-A70A-429A-BD63-65FC10DCE724}"/>
                </a:ext>
              </a:extLst>
            </p:cNvPr>
            <p:cNvSpPr>
              <a:spLocks noChangeShapeType="1"/>
            </p:cNvSpPr>
            <p:nvPr/>
          </p:nvSpPr>
          <p:spPr bwMode="auto">
            <a:xfrm>
              <a:off x="622" y="1799"/>
              <a:ext cx="192" cy="432"/>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53" name="Line 97">
              <a:extLst>
                <a:ext uri="{FF2B5EF4-FFF2-40B4-BE49-F238E27FC236}">
                  <a16:creationId xmlns:a16="http://schemas.microsoft.com/office/drawing/2014/main" id="{6A929E8C-4692-4763-9EC5-BD9E7A5FD436}"/>
                </a:ext>
              </a:extLst>
            </p:cNvPr>
            <p:cNvSpPr>
              <a:spLocks noChangeShapeType="1"/>
            </p:cNvSpPr>
            <p:nvPr/>
          </p:nvSpPr>
          <p:spPr bwMode="auto">
            <a:xfrm>
              <a:off x="1179" y="1275"/>
              <a:ext cx="408" cy="363"/>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54" name="Line 98">
              <a:extLst>
                <a:ext uri="{FF2B5EF4-FFF2-40B4-BE49-F238E27FC236}">
                  <a16:creationId xmlns:a16="http://schemas.microsoft.com/office/drawing/2014/main" id="{EFA9149F-B5C7-4ED0-BA78-1A7DE9AC12A7}"/>
                </a:ext>
              </a:extLst>
            </p:cNvPr>
            <p:cNvSpPr>
              <a:spLocks noChangeShapeType="1"/>
            </p:cNvSpPr>
            <p:nvPr/>
          </p:nvSpPr>
          <p:spPr bwMode="auto">
            <a:xfrm flipH="1">
              <a:off x="622" y="1275"/>
              <a:ext cx="444" cy="38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55" name="Oval 99">
              <a:extLst>
                <a:ext uri="{FF2B5EF4-FFF2-40B4-BE49-F238E27FC236}">
                  <a16:creationId xmlns:a16="http://schemas.microsoft.com/office/drawing/2014/main" id="{5B8AA0B0-BE3D-468B-937B-A7D44BF7988D}"/>
                </a:ext>
              </a:extLst>
            </p:cNvPr>
            <p:cNvSpPr>
              <a:spLocks noChangeArrowheads="1"/>
            </p:cNvSpPr>
            <p:nvPr/>
          </p:nvSpPr>
          <p:spPr bwMode="auto">
            <a:xfrm>
              <a:off x="982" y="107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2400">
                <a:latin typeface="Times New Roman" panose="02020603050405020304" pitchFamily="18" charset="0"/>
              </a:endParaRPr>
            </a:p>
          </p:txBody>
        </p:sp>
        <p:sp>
          <p:nvSpPr>
            <p:cNvPr id="173156" name="Oval 100">
              <a:extLst>
                <a:ext uri="{FF2B5EF4-FFF2-40B4-BE49-F238E27FC236}">
                  <a16:creationId xmlns:a16="http://schemas.microsoft.com/office/drawing/2014/main" id="{E369FB9C-93A3-42B7-832C-6BCCF6B28C62}"/>
                </a:ext>
              </a:extLst>
            </p:cNvPr>
            <p:cNvSpPr>
              <a:spLocks noChangeArrowheads="1"/>
            </p:cNvSpPr>
            <p:nvPr/>
          </p:nvSpPr>
          <p:spPr bwMode="auto">
            <a:xfrm>
              <a:off x="430" y="155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57" name="Oval 101">
              <a:extLst>
                <a:ext uri="{FF2B5EF4-FFF2-40B4-BE49-F238E27FC236}">
                  <a16:creationId xmlns:a16="http://schemas.microsoft.com/office/drawing/2014/main" id="{6062FBE9-6B8C-4F2B-8AA9-A4E4D7EBE9CF}"/>
                </a:ext>
              </a:extLst>
            </p:cNvPr>
            <p:cNvSpPr>
              <a:spLocks noChangeArrowheads="1"/>
            </p:cNvSpPr>
            <p:nvPr/>
          </p:nvSpPr>
          <p:spPr bwMode="auto">
            <a:xfrm>
              <a:off x="1202" y="2190"/>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58" name="Oval 102">
              <a:extLst>
                <a:ext uri="{FF2B5EF4-FFF2-40B4-BE49-F238E27FC236}">
                  <a16:creationId xmlns:a16="http://schemas.microsoft.com/office/drawing/2014/main" id="{E096E52E-D04E-442F-AEEA-7A57F93B5D80}"/>
                </a:ext>
              </a:extLst>
            </p:cNvPr>
            <p:cNvSpPr>
              <a:spLocks noChangeArrowheads="1"/>
            </p:cNvSpPr>
            <p:nvPr/>
          </p:nvSpPr>
          <p:spPr bwMode="auto">
            <a:xfrm>
              <a:off x="1503" y="1577"/>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59" name="Oval 103">
              <a:extLst>
                <a:ext uri="{FF2B5EF4-FFF2-40B4-BE49-F238E27FC236}">
                  <a16:creationId xmlns:a16="http://schemas.microsoft.com/office/drawing/2014/main" id="{61E8FBA9-E91E-47D9-A21A-65BBB21B416B}"/>
                </a:ext>
              </a:extLst>
            </p:cNvPr>
            <p:cNvSpPr>
              <a:spLocks noChangeArrowheads="1"/>
            </p:cNvSpPr>
            <p:nvPr/>
          </p:nvSpPr>
          <p:spPr bwMode="auto">
            <a:xfrm>
              <a:off x="718" y="2183"/>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60" name="Text Box 104">
              <a:extLst>
                <a:ext uri="{FF2B5EF4-FFF2-40B4-BE49-F238E27FC236}">
                  <a16:creationId xmlns:a16="http://schemas.microsoft.com/office/drawing/2014/main" id="{B13A6974-E81D-4260-A45B-547981408221}"/>
                </a:ext>
              </a:extLst>
            </p:cNvPr>
            <p:cNvSpPr txBox="1">
              <a:spLocks noChangeArrowheads="1"/>
            </p:cNvSpPr>
            <p:nvPr/>
          </p:nvSpPr>
          <p:spPr bwMode="auto">
            <a:xfrm>
              <a:off x="982" y="100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173161" name="Text Box 105">
              <a:extLst>
                <a:ext uri="{FF2B5EF4-FFF2-40B4-BE49-F238E27FC236}">
                  <a16:creationId xmlns:a16="http://schemas.microsoft.com/office/drawing/2014/main" id="{D89DFC8E-B03E-4551-A40C-80E096369B6F}"/>
                </a:ext>
              </a:extLst>
            </p:cNvPr>
            <p:cNvSpPr txBox="1">
              <a:spLocks noChangeArrowheads="1"/>
            </p:cNvSpPr>
            <p:nvPr/>
          </p:nvSpPr>
          <p:spPr bwMode="auto">
            <a:xfrm>
              <a:off x="430" y="1511"/>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173162" name="Text Box 106">
              <a:extLst>
                <a:ext uri="{FF2B5EF4-FFF2-40B4-BE49-F238E27FC236}">
                  <a16:creationId xmlns:a16="http://schemas.microsoft.com/office/drawing/2014/main" id="{A0157F50-E7C6-4A2C-A016-45DBBF7CD346}"/>
                </a:ext>
              </a:extLst>
            </p:cNvPr>
            <p:cNvSpPr txBox="1">
              <a:spLocks noChangeArrowheads="1"/>
            </p:cNvSpPr>
            <p:nvPr/>
          </p:nvSpPr>
          <p:spPr bwMode="auto">
            <a:xfrm>
              <a:off x="1513" y="1500"/>
              <a:ext cx="23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173163" name="Text Box 107">
              <a:extLst>
                <a:ext uri="{FF2B5EF4-FFF2-40B4-BE49-F238E27FC236}">
                  <a16:creationId xmlns:a16="http://schemas.microsoft.com/office/drawing/2014/main" id="{219624B4-4BF2-428F-A485-3D3A1639D62A}"/>
                </a:ext>
              </a:extLst>
            </p:cNvPr>
            <p:cNvSpPr txBox="1">
              <a:spLocks noChangeArrowheads="1"/>
            </p:cNvSpPr>
            <p:nvPr/>
          </p:nvSpPr>
          <p:spPr bwMode="auto">
            <a:xfrm>
              <a:off x="718" y="2135"/>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i="1">
                  <a:solidFill>
                    <a:srgbClr val="FFFFCC"/>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173164" name="Text Box 108">
              <a:extLst>
                <a:ext uri="{FF2B5EF4-FFF2-40B4-BE49-F238E27FC236}">
                  <a16:creationId xmlns:a16="http://schemas.microsoft.com/office/drawing/2014/main" id="{9AB78BE4-3351-4CA6-9EAF-C148C4BD8C1A}"/>
                </a:ext>
              </a:extLst>
            </p:cNvPr>
            <p:cNvSpPr txBox="1">
              <a:spLocks noChangeArrowheads="1"/>
            </p:cNvSpPr>
            <p:nvPr/>
          </p:nvSpPr>
          <p:spPr bwMode="auto">
            <a:xfrm>
              <a:off x="1234" y="2113"/>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i="1">
                  <a:solidFill>
                    <a:srgbClr val="FFFFCC"/>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173165" name="Line 109">
              <a:extLst>
                <a:ext uri="{FF2B5EF4-FFF2-40B4-BE49-F238E27FC236}">
                  <a16:creationId xmlns:a16="http://schemas.microsoft.com/office/drawing/2014/main" id="{4EC910A2-DAF7-48A7-844A-2404AE8CC05A}"/>
                </a:ext>
              </a:extLst>
            </p:cNvPr>
            <p:cNvSpPr>
              <a:spLocks noChangeShapeType="1"/>
            </p:cNvSpPr>
            <p:nvPr/>
          </p:nvSpPr>
          <p:spPr bwMode="auto">
            <a:xfrm flipH="1">
              <a:off x="657" y="1275"/>
              <a:ext cx="295" cy="250"/>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66" name="Line 110">
              <a:extLst>
                <a:ext uri="{FF2B5EF4-FFF2-40B4-BE49-F238E27FC236}">
                  <a16:creationId xmlns:a16="http://schemas.microsoft.com/office/drawing/2014/main" id="{A6C749F5-B4C7-4F4E-8103-7694ADF19107}"/>
                </a:ext>
              </a:extLst>
            </p:cNvPr>
            <p:cNvSpPr>
              <a:spLocks noChangeShapeType="1"/>
            </p:cNvSpPr>
            <p:nvPr/>
          </p:nvSpPr>
          <p:spPr bwMode="auto">
            <a:xfrm>
              <a:off x="567" y="1888"/>
              <a:ext cx="129" cy="298"/>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67" name="Line 111">
              <a:extLst>
                <a:ext uri="{FF2B5EF4-FFF2-40B4-BE49-F238E27FC236}">
                  <a16:creationId xmlns:a16="http://schemas.microsoft.com/office/drawing/2014/main" id="{191D0061-7D05-4840-A3CC-4747ED0D1490}"/>
                </a:ext>
              </a:extLst>
            </p:cNvPr>
            <p:cNvSpPr>
              <a:spLocks noChangeShapeType="1"/>
            </p:cNvSpPr>
            <p:nvPr/>
          </p:nvSpPr>
          <p:spPr bwMode="auto">
            <a:xfrm>
              <a:off x="748" y="1865"/>
              <a:ext cx="121" cy="265"/>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68" name="Line 112">
              <a:extLst>
                <a:ext uri="{FF2B5EF4-FFF2-40B4-BE49-F238E27FC236}">
                  <a16:creationId xmlns:a16="http://schemas.microsoft.com/office/drawing/2014/main" id="{4A2A19A1-E88D-4284-A7E0-D023BAC239E2}"/>
                </a:ext>
              </a:extLst>
            </p:cNvPr>
            <p:cNvSpPr>
              <a:spLocks noChangeShapeType="1"/>
            </p:cNvSpPr>
            <p:nvPr/>
          </p:nvSpPr>
          <p:spPr bwMode="auto">
            <a:xfrm flipH="1">
              <a:off x="766" y="1412"/>
              <a:ext cx="277" cy="243"/>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69" name="Line 113">
              <a:extLst>
                <a:ext uri="{FF2B5EF4-FFF2-40B4-BE49-F238E27FC236}">
                  <a16:creationId xmlns:a16="http://schemas.microsoft.com/office/drawing/2014/main" id="{B4A9C26D-9F74-4317-AC17-4C4B1DC7D7F6}"/>
                </a:ext>
              </a:extLst>
            </p:cNvPr>
            <p:cNvSpPr>
              <a:spLocks noChangeShapeType="1"/>
            </p:cNvSpPr>
            <p:nvPr/>
          </p:nvSpPr>
          <p:spPr bwMode="auto">
            <a:xfrm>
              <a:off x="1225" y="1435"/>
              <a:ext cx="249" cy="226"/>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70" name="Line 114">
              <a:extLst>
                <a:ext uri="{FF2B5EF4-FFF2-40B4-BE49-F238E27FC236}">
                  <a16:creationId xmlns:a16="http://schemas.microsoft.com/office/drawing/2014/main" id="{445E597D-CBDD-4C70-9048-890163DEA00A}"/>
                </a:ext>
              </a:extLst>
            </p:cNvPr>
            <p:cNvSpPr>
              <a:spLocks noChangeShapeType="1"/>
            </p:cNvSpPr>
            <p:nvPr/>
          </p:nvSpPr>
          <p:spPr bwMode="auto">
            <a:xfrm flipH="1">
              <a:off x="1338" y="1842"/>
              <a:ext cx="141" cy="273"/>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71" name="Line 115">
              <a:extLst>
                <a:ext uri="{FF2B5EF4-FFF2-40B4-BE49-F238E27FC236}">
                  <a16:creationId xmlns:a16="http://schemas.microsoft.com/office/drawing/2014/main" id="{3E81588A-F644-4E63-B36D-E9625BFF55A3}"/>
                </a:ext>
              </a:extLst>
            </p:cNvPr>
            <p:cNvSpPr>
              <a:spLocks noChangeShapeType="1"/>
            </p:cNvSpPr>
            <p:nvPr/>
          </p:nvSpPr>
          <p:spPr bwMode="auto">
            <a:xfrm flipH="1">
              <a:off x="1497" y="1933"/>
              <a:ext cx="136" cy="266"/>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172" name="Line 116">
              <a:extLst>
                <a:ext uri="{FF2B5EF4-FFF2-40B4-BE49-F238E27FC236}">
                  <a16:creationId xmlns:a16="http://schemas.microsoft.com/office/drawing/2014/main" id="{7ECBC610-73B0-4B29-AD8D-A4CB07F7FC62}"/>
                </a:ext>
              </a:extLst>
            </p:cNvPr>
            <p:cNvSpPr>
              <a:spLocks noChangeShapeType="1"/>
            </p:cNvSpPr>
            <p:nvPr/>
          </p:nvSpPr>
          <p:spPr bwMode="auto">
            <a:xfrm>
              <a:off x="1338" y="1275"/>
              <a:ext cx="249" cy="227"/>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3173" name="Rectangle 117">
            <a:extLst>
              <a:ext uri="{FF2B5EF4-FFF2-40B4-BE49-F238E27FC236}">
                <a16:creationId xmlns:a16="http://schemas.microsoft.com/office/drawing/2014/main" id="{05A3C91B-EB8D-484F-89B3-623ACF22132F}"/>
              </a:ext>
            </a:extLst>
          </p:cNvPr>
          <p:cNvSpPr>
            <a:spLocks noGrp="1" noChangeArrowheads="1"/>
          </p:cNvSpPr>
          <p:nvPr>
            <p:ph type="title"/>
          </p:nvPr>
        </p:nvSpPr>
        <p:spPr>
          <a:xfrm>
            <a:off x="395288" y="477838"/>
            <a:ext cx="8229600" cy="827087"/>
          </a:xfrm>
        </p:spPr>
        <p:txBody>
          <a:bodyPr/>
          <a:lstStyle/>
          <a:p>
            <a:pPr algn="ctr"/>
            <a:r>
              <a:rPr kumimoji="1" lang="zh-CN" altLang="en-US" sz="4000" b="1">
                <a:solidFill>
                  <a:schemeClr val="tx2"/>
                </a:solidFill>
                <a:ea typeface="华文新魏" panose="02010800040101010101" pitchFamily="2" charset="-122"/>
              </a:rPr>
              <a:t>利用栈的中序遍历非递归算法</a:t>
            </a:r>
          </a:p>
        </p:txBody>
      </p:sp>
    </p:spTree>
  </p:cSld>
  <p:clrMapOvr>
    <a:masterClrMapping/>
  </p:clrMapOvr>
  <p:transition>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AC22101F-652E-4E05-846D-941EAC434EDA}"/>
              </a:ext>
            </a:extLst>
          </p:cNvPr>
          <p:cNvSpPr>
            <a:spLocks noGrp="1"/>
          </p:cNvSpPr>
          <p:nvPr>
            <p:ph type="sldNum" sz="quarter" idx="11"/>
          </p:nvPr>
        </p:nvSpPr>
        <p:spPr/>
        <p:txBody>
          <a:bodyPr/>
          <a:lstStyle/>
          <a:p>
            <a:fld id="{ABD1EF44-EDAE-43AD-9ADB-0CA293C3E16F}" type="slidenum">
              <a:rPr lang="en-US" altLang="zh-CN"/>
              <a:pPr/>
              <a:t>57</a:t>
            </a:fld>
            <a:endParaRPr lang="en-US" altLang="zh-CN"/>
          </a:p>
        </p:txBody>
      </p:sp>
      <p:sp>
        <p:nvSpPr>
          <p:cNvPr id="174082" name="Rectangle 2">
            <a:extLst>
              <a:ext uri="{FF2B5EF4-FFF2-40B4-BE49-F238E27FC236}">
                <a16:creationId xmlns:a16="http://schemas.microsoft.com/office/drawing/2014/main" id="{AC1146FB-DED5-4A71-B4FB-B2E9EC2C39F4}"/>
              </a:ext>
            </a:extLst>
          </p:cNvPr>
          <p:cNvSpPr>
            <a:spLocks noGrp="1" noChangeArrowheads="1"/>
          </p:cNvSpPr>
          <p:nvPr>
            <p:ph type="title"/>
          </p:nvPr>
        </p:nvSpPr>
        <p:spPr/>
        <p:txBody>
          <a:bodyPr/>
          <a:lstStyle/>
          <a:p>
            <a:r>
              <a:rPr lang="en-US" altLang="zh-CN">
                <a:ea typeface="仿宋_GB2312" pitchFamily="49" charset="-122"/>
              </a:rPr>
              <a:t>       </a:t>
            </a:r>
          </a:p>
        </p:txBody>
      </p:sp>
      <p:sp>
        <p:nvSpPr>
          <p:cNvPr id="174084" name="Rectangle 4">
            <a:extLst>
              <a:ext uri="{FF2B5EF4-FFF2-40B4-BE49-F238E27FC236}">
                <a16:creationId xmlns:a16="http://schemas.microsoft.com/office/drawing/2014/main" id="{969744F8-8382-4416-BFD0-06B213D0CF7C}"/>
              </a:ext>
            </a:extLst>
          </p:cNvPr>
          <p:cNvSpPr>
            <a:spLocks noGrp="1" noChangeArrowheads="1"/>
          </p:cNvSpPr>
          <p:nvPr>
            <p:ph type="body" idx="1"/>
          </p:nvPr>
        </p:nvSpPr>
        <p:spPr>
          <a:xfrm>
            <a:off x="539750" y="657225"/>
            <a:ext cx="8229600" cy="5580063"/>
          </a:xfrm>
        </p:spPr>
        <p:txBody>
          <a:bodyPr/>
          <a:lstStyle/>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3000">
                <a:latin typeface="Times New Roman" panose="02020603050405020304" pitchFamily="18" charset="0"/>
              </a:rPr>
              <a:t>BinTreeNode</a:t>
            </a:r>
            <a:r>
              <a:rPr lang="en-US" altLang="zh-CN" sz="3000" b="1">
                <a:latin typeface="Times New Roman" panose="02020603050405020304" pitchFamily="18" charset="0"/>
              </a:rPr>
              <a:t>&lt;</a:t>
            </a:r>
            <a:r>
              <a:rPr lang="en-US" altLang="zh-CN" sz="3000">
                <a:latin typeface="Times New Roman" panose="02020603050405020304" pitchFamily="18" charset="0"/>
              </a:rPr>
              <a:t>T</a:t>
            </a:r>
            <a:r>
              <a:rPr lang="en-US" altLang="zh-CN" sz="3000" b="1">
                <a:latin typeface="Times New Roman" panose="02020603050405020304" pitchFamily="18" charset="0"/>
              </a:rPr>
              <a:t>&gt; *</a:t>
            </a:r>
            <a:r>
              <a:rPr lang="en-US" altLang="zh-CN" sz="3000">
                <a:latin typeface="Times New Roman" panose="02020603050405020304" pitchFamily="18" charset="0"/>
              </a:rPr>
              <a:t>p = root</a:t>
            </a:r>
            <a:r>
              <a:rPr lang="en-US" altLang="zh-CN" sz="3000" b="1">
                <a:latin typeface="Times New Roman" panose="02020603050405020304" pitchFamily="18" charset="0"/>
              </a:rPr>
              <a:t>;</a:t>
            </a:r>
            <a:r>
              <a:rPr lang="en-US" altLang="zh-CN"/>
              <a:t> </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do {</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while </a:t>
            </a:r>
            <a:r>
              <a:rPr lang="en-US" altLang="zh-CN" sz="2800">
                <a:latin typeface="Times New Roman" panose="02020603050405020304" pitchFamily="18" charset="0"/>
                <a:ea typeface="隶书" panose="02010509060101010101" pitchFamily="49" charset="-122"/>
              </a:rPr>
              <a:t>(p != NULL)</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遍历指针向左下移动</a:t>
            </a:r>
          </a:p>
          <a:p>
            <a:pPr>
              <a:lnSpc>
                <a:spcPct val="105000"/>
              </a:lnSpc>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S.Push (p)</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该子树沿途结点进栈</a:t>
            </a:r>
          </a:p>
          <a:p>
            <a:pPr>
              <a:lnSpc>
                <a:spcPct val="105000"/>
              </a:lnSpc>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 = 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leftChild</a:t>
            </a:r>
            <a:r>
              <a:rPr lang="en-US" altLang="zh-CN" sz="2800" b="1">
                <a:latin typeface="Times New Roman" panose="02020603050405020304" pitchFamily="18" charset="0"/>
                <a:ea typeface="隶书" panose="02010509060101010101" pitchFamily="49" charset="-122"/>
              </a:rPr>
              <a:t>;</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(!S.IsEmpty())</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栈不空时退栈</a:t>
            </a:r>
          </a:p>
          <a:p>
            <a:pPr>
              <a:lnSpc>
                <a:spcPct val="105000"/>
              </a:lnSpc>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S.Pop (p)</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visit (p)</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退栈</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访问</a:t>
            </a:r>
          </a:p>
          <a:p>
            <a:pPr>
              <a:lnSpc>
                <a:spcPct val="105000"/>
              </a:lnSpc>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 = 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rightChild</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遍历指针进到右子女</a:t>
            </a:r>
          </a:p>
          <a:p>
            <a:pPr>
              <a:lnSpc>
                <a:spcPct val="105000"/>
              </a:lnSpc>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while </a:t>
            </a:r>
            <a:r>
              <a:rPr lang="en-US" altLang="zh-CN" sz="2800">
                <a:latin typeface="Times New Roman" panose="02020603050405020304" pitchFamily="18" charset="0"/>
                <a:ea typeface="隶书" panose="02010509060101010101" pitchFamily="49" charset="-122"/>
              </a:rPr>
              <a:t>(p != NULL </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!S.IsEmpty ())</a:t>
            </a:r>
            <a:r>
              <a:rPr lang="en-US" altLang="zh-CN" sz="2800" b="1">
                <a:latin typeface="Times New Roman" panose="02020603050405020304" pitchFamily="18" charset="0"/>
                <a:ea typeface="隶书" panose="02010509060101010101" pitchFamily="49" charset="-122"/>
              </a:rPr>
              <a:t>;</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a:extLst>
              <a:ext uri="{FF2B5EF4-FFF2-40B4-BE49-F238E27FC236}">
                <a16:creationId xmlns:a16="http://schemas.microsoft.com/office/drawing/2014/main" id="{5AEBF9E9-3DE1-416F-85C2-725C1913EDAA}"/>
              </a:ext>
            </a:extLst>
          </p:cNvPr>
          <p:cNvSpPr>
            <a:spLocks noGrp="1"/>
          </p:cNvSpPr>
          <p:nvPr>
            <p:ph type="sldNum" sz="quarter" idx="11"/>
          </p:nvPr>
        </p:nvSpPr>
        <p:spPr/>
        <p:txBody>
          <a:bodyPr/>
          <a:lstStyle/>
          <a:p>
            <a:fld id="{4783AE78-2CEF-4261-90D9-DD50BDA54B29}" type="slidenum">
              <a:rPr lang="en-US" altLang="zh-CN"/>
              <a:pPr/>
              <a:t>58</a:t>
            </a:fld>
            <a:endParaRPr lang="en-US" altLang="zh-CN"/>
          </a:p>
        </p:txBody>
      </p:sp>
      <p:sp>
        <p:nvSpPr>
          <p:cNvPr id="175112" name="Rectangle 8">
            <a:extLst>
              <a:ext uri="{FF2B5EF4-FFF2-40B4-BE49-F238E27FC236}">
                <a16:creationId xmlns:a16="http://schemas.microsoft.com/office/drawing/2014/main" id="{DFD0DCA4-29C6-4948-A657-72AFB23552D6}"/>
              </a:ext>
            </a:extLst>
          </p:cNvPr>
          <p:cNvSpPr>
            <a:spLocks noGrp="1" noChangeArrowheads="1"/>
          </p:cNvSpPr>
          <p:nvPr>
            <p:ph type="body" idx="1"/>
          </p:nvPr>
        </p:nvSpPr>
        <p:spPr>
          <a:xfrm>
            <a:off x="684213" y="1268413"/>
            <a:ext cx="7993062" cy="5148262"/>
          </a:xfrm>
        </p:spPr>
        <p:txBody>
          <a:bodyPr/>
          <a:lstStyle/>
          <a:p>
            <a:pPr>
              <a:spcBef>
                <a:spcPct val="10000"/>
              </a:spcBef>
              <a:buClr>
                <a:srgbClr val="800080"/>
              </a:buClr>
              <a:buSzPct val="50000"/>
            </a:pPr>
            <a:r>
              <a:rPr lang="zh-CN" altLang="en-US" sz="3000" b="1">
                <a:latin typeface="Times New Roman" panose="02020603050405020304" pitchFamily="18" charset="0"/>
                <a:ea typeface="仿宋_GB2312" pitchFamily="49" charset="-122"/>
              </a:rPr>
              <a:t>在后序遍历过程中所用栈的结点定义</a:t>
            </a:r>
          </a:p>
          <a:p>
            <a:pPr>
              <a:spcBef>
                <a:spcPct val="10000"/>
              </a:spcBef>
              <a:buClr>
                <a:srgbClr val="800080"/>
              </a:buClr>
              <a:buSzPct val="50000"/>
            </a:pPr>
            <a:endParaRPr lang="zh-CN" altLang="en-US" sz="800" b="1">
              <a:latin typeface="Times New Roman" panose="02020603050405020304" pitchFamily="18" charset="0"/>
              <a:ea typeface="仿宋_GB2312" pitchFamily="49" charset="-122"/>
            </a:endParaRPr>
          </a:p>
          <a:p>
            <a:pPr>
              <a:spcBef>
                <a:spcPct val="5000"/>
              </a:spcBef>
              <a:buFont typeface="Wingdings" panose="05000000000000000000" pitchFamily="2" charset="2"/>
              <a:buNone/>
            </a:pPr>
            <a:r>
              <a:rPr lang="zh-CN" altLang="en-US" sz="2800" b="1">
                <a:latin typeface="Times New Roman" panose="02020603050405020304" pitchFamily="18" charset="0"/>
                <a:ea typeface="仿宋_GB2312" pitchFamily="49" charset="-122"/>
              </a:rPr>
              <a:t>	</a:t>
            </a:r>
            <a:r>
              <a:rPr lang="en-US" altLang="zh-CN" sz="2800" b="1">
                <a:latin typeface="Times New Roman" panose="02020603050405020304" pitchFamily="18" charset="0"/>
                <a:ea typeface="仿宋_GB2312" pitchFamily="49" charset="-122"/>
              </a:rPr>
              <a:t>template &lt;class </a:t>
            </a:r>
            <a:r>
              <a:rPr lang="en-US" altLang="zh-CN" sz="2800">
                <a:latin typeface="Times New Roman" panose="02020603050405020304" pitchFamily="18" charset="0"/>
                <a:ea typeface="仿宋_GB2312" pitchFamily="49" charset="-122"/>
              </a:rPr>
              <a:t>T</a:t>
            </a:r>
            <a:r>
              <a:rPr lang="en-US" altLang="zh-CN" sz="2800" b="1">
                <a:latin typeface="Times New Roman" panose="02020603050405020304" pitchFamily="18" charset="0"/>
                <a:ea typeface="仿宋_GB2312" pitchFamily="49" charset="-122"/>
              </a:rPr>
              <a:t>&gt;</a:t>
            </a:r>
          </a:p>
          <a:p>
            <a:pPr>
              <a:spcBef>
                <a:spcPct val="5000"/>
              </a:spcBef>
              <a:buFont typeface="Wingdings" panose="05000000000000000000" pitchFamily="2" charset="2"/>
              <a:buNone/>
            </a:pPr>
            <a:r>
              <a:rPr lang="en-US" altLang="zh-CN" sz="2800" b="1">
                <a:latin typeface="Times New Roman" panose="02020603050405020304" pitchFamily="18" charset="0"/>
                <a:ea typeface="仿宋_GB2312" pitchFamily="49" charset="-122"/>
              </a:rPr>
              <a:t>    struct </a:t>
            </a:r>
            <a:r>
              <a:rPr lang="en-US" altLang="zh-CN" sz="2800">
                <a:latin typeface="Times New Roman" panose="02020603050405020304" pitchFamily="18" charset="0"/>
                <a:ea typeface="仿宋_GB2312" pitchFamily="49" charset="-122"/>
              </a:rPr>
              <a:t>stkNode</a:t>
            </a:r>
            <a:r>
              <a:rPr lang="en-US" altLang="zh-CN" sz="2800" b="1">
                <a:latin typeface="Times New Roman" panose="02020603050405020304" pitchFamily="18" charset="0"/>
                <a:ea typeface="仿宋_GB2312"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BinTreeNode</a:t>
            </a:r>
            <a:r>
              <a:rPr lang="en-US" altLang="zh-CN" sz="2800" b="1">
                <a:latin typeface="Times New Roman" panose="02020603050405020304" pitchFamily="18" charset="0"/>
                <a:ea typeface="仿宋_GB2312" pitchFamily="49" charset="-122"/>
              </a:rPr>
              <a:t>&lt;</a:t>
            </a:r>
            <a:r>
              <a:rPr lang="en-US" altLang="zh-CN" sz="2800">
                <a:latin typeface="Times New Roman" panose="02020603050405020304" pitchFamily="18" charset="0"/>
                <a:ea typeface="仿宋_GB2312" pitchFamily="49" charset="-122"/>
              </a:rPr>
              <a:t>T</a:t>
            </a:r>
            <a:r>
              <a:rPr lang="en-US" altLang="zh-CN" sz="2800" b="1">
                <a:latin typeface="Times New Roman" panose="02020603050405020304" pitchFamily="18" charset="0"/>
                <a:ea typeface="仿宋_GB2312" pitchFamily="49" charset="-122"/>
              </a:rPr>
              <a:t>&gt; *</a:t>
            </a:r>
            <a:r>
              <a:rPr lang="en-US" altLang="zh-CN" sz="2800">
                <a:latin typeface="Times New Roman" panose="02020603050405020304" pitchFamily="18" charset="0"/>
                <a:ea typeface="仿宋_GB2312" pitchFamily="49" charset="-122"/>
              </a:rPr>
              <a:t>ptr</a:t>
            </a:r>
            <a:r>
              <a:rPr lang="en-US" altLang="zh-CN" sz="2800" b="1">
                <a:latin typeface="Times New Roman" panose="02020603050405020304" pitchFamily="18" charset="0"/>
                <a:ea typeface="仿宋_GB2312" pitchFamily="49" charset="-122"/>
              </a:rPr>
              <a:t>;      </a:t>
            </a:r>
            <a:r>
              <a:rPr lang="en-US" altLang="zh-CN" sz="2800" b="1">
                <a:solidFill>
                  <a:schemeClr val="tx2"/>
                </a:solidFill>
                <a:latin typeface="Times New Roman" panose="02020603050405020304" pitchFamily="18" charset="0"/>
                <a:ea typeface="仿宋_GB2312" pitchFamily="49" charset="-122"/>
              </a:rPr>
              <a:t>//</a:t>
            </a:r>
            <a:r>
              <a:rPr lang="zh-CN" altLang="en-US" sz="2800">
                <a:solidFill>
                  <a:schemeClr val="tx2"/>
                </a:solidFill>
                <a:latin typeface="Times New Roman" panose="02020603050405020304" pitchFamily="18" charset="0"/>
                <a:ea typeface="隶书" panose="02010509060101010101" pitchFamily="49" charset="-122"/>
              </a:rPr>
              <a:t>树结点指针</a:t>
            </a:r>
            <a:r>
              <a:rPr lang="zh-CN" altLang="en-US" sz="2800" b="1">
                <a:latin typeface="Times New Roman" panose="02020603050405020304" pitchFamily="18" charset="0"/>
                <a:ea typeface="仿宋_GB2312" pitchFamily="49" charset="-122"/>
              </a:rPr>
              <a:t>	        </a:t>
            </a:r>
          </a:p>
          <a:p>
            <a:pPr>
              <a:spcBef>
                <a:spcPct val="5000"/>
              </a:spcBef>
              <a:buFont typeface="Wingdings" panose="05000000000000000000" pitchFamily="2" charset="2"/>
              <a:buNone/>
            </a:pPr>
            <a:r>
              <a:rPr lang="zh-CN" altLang="en-US" sz="2800" b="1">
                <a:latin typeface="Times New Roman" panose="02020603050405020304" pitchFamily="18" charset="0"/>
                <a:ea typeface="仿宋_GB2312" pitchFamily="49" charset="-122"/>
              </a:rPr>
              <a:t>         </a:t>
            </a:r>
            <a:r>
              <a:rPr lang="en-US" altLang="zh-CN" sz="2800" b="1">
                <a:latin typeface="Times New Roman" panose="02020603050405020304" pitchFamily="18" charset="0"/>
                <a:ea typeface="仿宋_GB2312" pitchFamily="49" charset="-122"/>
              </a:rPr>
              <a:t>enum </a:t>
            </a:r>
            <a:r>
              <a:rPr lang="en-US" altLang="zh-CN" sz="2800">
                <a:latin typeface="Times New Roman" panose="02020603050405020304" pitchFamily="18" charset="0"/>
                <a:ea typeface="仿宋_GB2312" pitchFamily="49" charset="-122"/>
              </a:rPr>
              <a:t>tag </a:t>
            </a:r>
            <a:r>
              <a:rPr lang="en-US" altLang="zh-CN" sz="2800" b="1">
                <a:latin typeface="Times New Roman" panose="02020603050405020304" pitchFamily="18" charset="0"/>
                <a:ea typeface="仿宋_GB2312" pitchFamily="49" charset="-122"/>
              </a:rPr>
              <a:t>{</a:t>
            </a:r>
            <a:r>
              <a:rPr lang="en-US" altLang="zh-CN" sz="2800">
                <a:latin typeface="Times New Roman" panose="02020603050405020304" pitchFamily="18" charset="0"/>
                <a:ea typeface="仿宋_GB2312" pitchFamily="49" charset="-122"/>
              </a:rPr>
              <a:t>L</a:t>
            </a: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R</a:t>
            </a:r>
            <a:r>
              <a:rPr lang="en-US" altLang="zh-CN" sz="2800" b="1">
                <a:latin typeface="Times New Roman" panose="02020603050405020304" pitchFamily="18" charset="0"/>
                <a:ea typeface="仿宋_GB2312" pitchFamily="49" charset="-122"/>
              </a:rPr>
              <a:t>};               </a:t>
            </a:r>
            <a:r>
              <a:rPr lang="en-US" altLang="zh-CN" sz="2800" b="1">
                <a:solidFill>
                  <a:schemeClr val="tx2"/>
                </a:solidFill>
                <a:latin typeface="Times New Roman" panose="02020603050405020304" pitchFamily="18" charset="0"/>
                <a:ea typeface="仿宋_GB2312" pitchFamily="49" charset="-122"/>
              </a:rPr>
              <a:t>//</a:t>
            </a:r>
            <a:r>
              <a:rPr lang="zh-CN" altLang="en-US" sz="2800">
                <a:solidFill>
                  <a:schemeClr val="tx2"/>
                </a:solidFill>
                <a:latin typeface="Times New Roman" panose="02020603050405020304" pitchFamily="18" charset="0"/>
                <a:ea typeface="隶书" panose="02010509060101010101" pitchFamily="49" charset="-122"/>
              </a:rPr>
              <a:t>退栈标记</a:t>
            </a:r>
            <a:endParaRPr lang="zh-CN" altLang="en-US" sz="2800" b="1">
              <a:latin typeface="Times New Roman" panose="02020603050405020304" pitchFamily="18" charset="0"/>
              <a:ea typeface="仿宋_GB2312" pitchFamily="49" charset="-122"/>
            </a:endParaRPr>
          </a:p>
          <a:p>
            <a:pPr>
              <a:spcBef>
                <a:spcPct val="5000"/>
              </a:spcBef>
              <a:buFont typeface="Wingdings" panose="05000000000000000000" pitchFamily="2" charset="2"/>
              <a:buNone/>
            </a:pPr>
            <a:r>
              <a:rPr lang="zh-CN" altLang="en-US"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stkNode (BinTreeNode</a:t>
            </a:r>
            <a:r>
              <a:rPr lang="en-US" altLang="zh-CN" sz="2800" b="1">
                <a:latin typeface="Times New Roman" panose="02020603050405020304" pitchFamily="18" charset="0"/>
                <a:ea typeface="仿宋_GB2312" pitchFamily="49" charset="-122"/>
              </a:rPr>
              <a:t>&lt;</a:t>
            </a:r>
            <a:r>
              <a:rPr lang="en-US" altLang="zh-CN" sz="2800">
                <a:latin typeface="Times New Roman" panose="02020603050405020304" pitchFamily="18" charset="0"/>
                <a:ea typeface="仿宋_GB2312" pitchFamily="49" charset="-122"/>
              </a:rPr>
              <a:t>T</a:t>
            </a:r>
            <a:r>
              <a:rPr lang="en-US" altLang="zh-CN" sz="2800" b="1">
                <a:latin typeface="Times New Roman" panose="02020603050405020304" pitchFamily="18" charset="0"/>
                <a:ea typeface="仿宋_GB2312" pitchFamily="49" charset="-122"/>
              </a:rPr>
              <a:t>&gt; *</a:t>
            </a:r>
            <a:r>
              <a:rPr lang="en-US" altLang="zh-CN" sz="2800">
                <a:latin typeface="Times New Roman" panose="02020603050405020304" pitchFamily="18" charset="0"/>
                <a:ea typeface="仿宋_GB2312" pitchFamily="49" charset="-122"/>
              </a:rPr>
              <a:t>N = NULL) </a:t>
            </a:r>
            <a:r>
              <a:rPr lang="en-US" altLang="zh-CN" sz="2800" b="1">
                <a:latin typeface="Times New Roman" panose="02020603050405020304" pitchFamily="18" charset="0"/>
                <a:ea typeface="仿宋_GB2312"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ptr(N)</a:t>
            </a: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tag(L)</a:t>
            </a:r>
            <a:r>
              <a:rPr lang="en-US" altLang="zh-CN" sz="2800" b="1">
                <a:latin typeface="Times New Roman" panose="02020603050405020304" pitchFamily="18" charset="0"/>
                <a:ea typeface="仿宋_GB2312" pitchFamily="49" charset="-122"/>
              </a:rPr>
              <a:t> { }	           </a:t>
            </a:r>
            <a:r>
              <a:rPr lang="en-US" altLang="zh-CN" sz="2800" b="1">
                <a:solidFill>
                  <a:schemeClr val="tx2"/>
                </a:solidFill>
                <a:latin typeface="Times New Roman" panose="02020603050405020304" pitchFamily="18" charset="0"/>
                <a:ea typeface="仿宋_GB2312"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a:spcBef>
                <a:spcPct val="5000"/>
              </a:spcBef>
              <a:buFont typeface="Wingdings" panose="05000000000000000000" pitchFamily="2" charset="2"/>
              <a:buNone/>
            </a:pPr>
            <a:r>
              <a:rPr lang="zh-CN" altLang="en-US" sz="2800" b="1">
                <a:latin typeface="Times New Roman" panose="02020603050405020304" pitchFamily="18" charset="0"/>
                <a:ea typeface="仿宋_GB2312" pitchFamily="49" charset="-122"/>
              </a:rPr>
              <a:t>	</a:t>
            </a:r>
            <a:r>
              <a:rPr lang="en-US" altLang="zh-CN" sz="2800" b="1">
                <a:latin typeface="Times New Roman" panose="02020603050405020304" pitchFamily="18" charset="0"/>
                <a:ea typeface="仿宋_GB2312" pitchFamily="49" charset="-122"/>
              </a:rPr>
              <a:t>};</a:t>
            </a:r>
          </a:p>
          <a:p>
            <a:pPr>
              <a:spcBef>
                <a:spcPct val="5000"/>
              </a:spcBef>
              <a:buFont typeface="Wingdings" panose="05000000000000000000" pitchFamily="2" charset="2"/>
              <a:buNone/>
            </a:pPr>
            <a:endParaRPr lang="en-US" altLang="zh-CN" sz="800" b="1">
              <a:latin typeface="Times New Roman" panose="02020603050405020304" pitchFamily="18" charset="0"/>
              <a:ea typeface="仿宋_GB2312" pitchFamily="49" charset="-122"/>
            </a:endParaRPr>
          </a:p>
          <a:p>
            <a:pPr>
              <a:spcBef>
                <a:spcPct val="5000"/>
              </a:spcBef>
              <a:buClr>
                <a:srgbClr val="800080"/>
              </a:buClr>
              <a:buSzPct val="50000"/>
            </a:pPr>
            <a:r>
              <a:rPr lang="en-US" altLang="zh-CN" sz="3000" b="1">
                <a:latin typeface="Times New Roman" panose="02020603050405020304" pitchFamily="18" charset="0"/>
                <a:ea typeface="仿宋_GB2312" pitchFamily="49" charset="-122"/>
              </a:rPr>
              <a:t>tag = L,  </a:t>
            </a:r>
            <a:r>
              <a:rPr lang="zh-CN" altLang="en-US" sz="3000" b="1">
                <a:latin typeface="Times New Roman" panose="02020603050405020304" pitchFamily="18" charset="0"/>
                <a:ea typeface="仿宋_GB2312" pitchFamily="49" charset="-122"/>
              </a:rPr>
              <a:t>表示从左子树退回还要遍历右子树</a:t>
            </a:r>
            <a:r>
              <a:rPr lang="en-US" altLang="zh-CN" sz="3000" b="1">
                <a:latin typeface="Times New Roman" panose="02020603050405020304" pitchFamily="18" charset="0"/>
                <a:ea typeface="仿宋_GB2312" pitchFamily="49" charset="-122"/>
              </a:rPr>
              <a:t>; tag = R</a:t>
            </a:r>
            <a:r>
              <a:rPr lang="zh-CN" altLang="en-US" sz="3000" b="1">
                <a:latin typeface="Times New Roman" panose="02020603050405020304" pitchFamily="18" charset="0"/>
                <a:ea typeface="仿宋_GB2312" pitchFamily="49" charset="-122"/>
              </a:rPr>
              <a:t>，表示从右子树退回要访问根结点。</a:t>
            </a:r>
            <a:r>
              <a:rPr lang="zh-CN" altLang="en-US" sz="3000">
                <a:latin typeface="Times New Roman" panose="02020603050405020304" pitchFamily="18" charset="0"/>
                <a:ea typeface="仿宋_GB2312" pitchFamily="49" charset="-122"/>
              </a:rPr>
              <a:t> </a:t>
            </a:r>
          </a:p>
        </p:txBody>
      </p:sp>
      <p:grpSp>
        <p:nvGrpSpPr>
          <p:cNvPr id="175113" name="Group 9">
            <a:extLst>
              <a:ext uri="{FF2B5EF4-FFF2-40B4-BE49-F238E27FC236}">
                <a16:creationId xmlns:a16="http://schemas.microsoft.com/office/drawing/2014/main" id="{396DB192-EC4E-476D-ACBF-2532AFC7382F}"/>
              </a:ext>
            </a:extLst>
          </p:cNvPr>
          <p:cNvGrpSpPr>
            <a:grpSpLocks/>
          </p:cNvGrpSpPr>
          <p:nvPr/>
        </p:nvGrpSpPr>
        <p:grpSpPr bwMode="auto">
          <a:xfrm>
            <a:off x="5256213" y="2024063"/>
            <a:ext cx="2927350" cy="554037"/>
            <a:chOff x="3311" y="1285"/>
            <a:chExt cx="1844" cy="349"/>
          </a:xfrm>
        </p:grpSpPr>
        <p:sp>
          <p:nvSpPr>
            <p:cNvPr id="175108" name="Rectangle 4">
              <a:extLst>
                <a:ext uri="{FF2B5EF4-FFF2-40B4-BE49-F238E27FC236}">
                  <a16:creationId xmlns:a16="http://schemas.microsoft.com/office/drawing/2014/main" id="{E93342DA-6167-487B-B6AF-2FEB37EFB202}"/>
                </a:ext>
              </a:extLst>
            </p:cNvPr>
            <p:cNvSpPr>
              <a:spLocks noChangeArrowheads="1"/>
            </p:cNvSpPr>
            <p:nvPr/>
          </p:nvSpPr>
          <p:spPr bwMode="auto">
            <a:xfrm>
              <a:off x="3311" y="1298"/>
              <a:ext cx="1824" cy="336"/>
            </a:xfrm>
            <a:prstGeom prst="rect">
              <a:avLst/>
            </a:prstGeom>
            <a:solidFill>
              <a:srgbClr val="FFFFCC"/>
            </a:solidFill>
            <a:ln w="22225">
              <a:solidFill>
                <a:srgbClr val="009900"/>
              </a:solidFill>
              <a:miter lim="800000"/>
              <a:headEnd/>
              <a:tailEnd/>
            </a:ln>
            <a:effectLst>
              <a:outerShdw dist="107763" dir="2700000" algn="ctr" rotWithShape="0">
                <a:schemeClr val="bg2"/>
              </a:outerShdw>
            </a:effectLst>
          </p:spPr>
          <p:txBody>
            <a:bodyPr wrap="none" anchor="ctr"/>
            <a:lstStyle/>
            <a:p>
              <a:endParaRPr lang="en-US"/>
            </a:p>
          </p:txBody>
        </p:sp>
        <p:sp>
          <p:nvSpPr>
            <p:cNvPr id="175109" name="Line 5">
              <a:extLst>
                <a:ext uri="{FF2B5EF4-FFF2-40B4-BE49-F238E27FC236}">
                  <a16:creationId xmlns:a16="http://schemas.microsoft.com/office/drawing/2014/main" id="{EA7D68BE-FAB0-4CF6-A33A-DB21110FBB48}"/>
                </a:ext>
              </a:extLst>
            </p:cNvPr>
            <p:cNvSpPr>
              <a:spLocks noChangeShapeType="1"/>
            </p:cNvSpPr>
            <p:nvPr/>
          </p:nvSpPr>
          <p:spPr bwMode="auto">
            <a:xfrm flipH="1" flipV="1">
              <a:off x="4037" y="1298"/>
              <a:ext cx="0" cy="336"/>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10" name="Text Box 6">
              <a:extLst>
                <a:ext uri="{FF2B5EF4-FFF2-40B4-BE49-F238E27FC236}">
                  <a16:creationId xmlns:a16="http://schemas.microsoft.com/office/drawing/2014/main" id="{301BB9DA-43DA-4C5E-98D2-42A20781EA14}"/>
                </a:ext>
              </a:extLst>
            </p:cNvPr>
            <p:cNvSpPr txBox="1">
              <a:spLocks noChangeArrowheads="1"/>
            </p:cNvSpPr>
            <p:nvPr/>
          </p:nvSpPr>
          <p:spPr bwMode="auto">
            <a:xfrm>
              <a:off x="3468" y="1285"/>
              <a:ext cx="1687"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000" b="1">
                  <a:solidFill>
                    <a:schemeClr val="tx2"/>
                  </a:solidFill>
                  <a:latin typeface="Times New Roman" panose="02020603050405020304" pitchFamily="18" charset="0"/>
                </a:rPr>
                <a:t>ptr     tag{L,R}</a:t>
              </a:r>
              <a:r>
                <a:rPr kumimoji="1" lang="en-US" altLang="zh-CN" sz="2400">
                  <a:latin typeface="Times New Roman" panose="02020603050405020304" pitchFamily="18" charset="0"/>
                </a:rPr>
                <a:t> </a:t>
              </a:r>
            </a:p>
          </p:txBody>
        </p:sp>
      </p:grpSp>
      <p:sp>
        <p:nvSpPr>
          <p:cNvPr id="175111" name="Rectangle 7">
            <a:extLst>
              <a:ext uri="{FF2B5EF4-FFF2-40B4-BE49-F238E27FC236}">
                <a16:creationId xmlns:a16="http://schemas.microsoft.com/office/drawing/2014/main" id="{9D1A9948-8E46-469E-AE92-DC3B068490B5}"/>
              </a:ext>
            </a:extLst>
          </p:cNvPr>
          <p:cNvSpPr>
            <a:spLocks noGrp="1" noChangeArrowheads="1"/>
          </p:cNvSpPr>
          <p:nvPr>
            <p:ph type="title"/>
          </p:nvPr>
        </p:nvSpPr>
        <p:spPr>
          <a:xfrm>
            <a:off x="457200" y="368300"/>
            <a:ext cx="8229600" cy="919163"/>
          </a:xfrm>
        </p:spPr>
        <p:txBody>
          <a:bodyPr/>
          <a:lstStyle/>
          <a:p>
            <a:pPr algn="ctr"/>
            <a:r>
              <a:rPr kumimoji="1" lang="zh-CN" altLang="en-US" sz="4000" b="1">
                <a:solidFill>
                  <a:schemeClr val="tx2"/>
                </a:solidFill>
                <a:ea typeface="华文新魏" panose="02010800040101010101" pitchFamily="2" charset="-122"/>
              </a:rPr>
              <a:t>利用栈的后序遍历非递归算法</a:t>
            </a:r>
          </a:p>
        </p:txBody>
      </p:sp>
    </p:spTree>
  </p:cSld>
  <p:clrMapOvr>
    <a:masterClrMapping/>
  </p:clrMapOvr>
  <p:transition>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灯片编号占位符 4">
            <a:extLst>
              <a:ext uri="{FF2B5EF4-FFF2-40B4-BE49-F238E27FC236}">
                <a16:creationId xmlns:a16="http://schemas.microsoft.com/office/drawing/2014/main" id="{788F0554-9EE1-4615-87F3-B9DD025D1785}"/>
              </a:ext>
            </a:extLst>
          </p:cNvPr>
          <p:cNvSpPr>
            <a:spLocks noGrp="1"/>
          </p:cNvSpPr>
          <p:nvPr>
            <p:ph type="sldNum" sz="quarter" idx="11"/>
          </p:nvPr>
        </p:nvSpPr>
        <p:spPr/>
        <p:txBody>
          <a:bodyPr/>
          <a:lstStyle/>
          <a:p>
            <a:fld id="{E1CCC1C9-02EA-43C1-96B0-B407F7246FA6}" type="slidenum">
              <a:rPr lang="en-US" altLang="zh-CN"/>
              <a:pPr/>
              <a:t>59</a:t>
            </a:fld>
            <a:endParaRPr lang="en-US" altLang="zh-CN"/>
          </a:p>
        </p:txBody>
      </p:sp>
      <p:grpSp>
        <p:nvGrpSpPr>
          <p:cNvPr id="176298" name="Group 170">
            <a:extLst>
              <a:ext uri="{FF2B5EF4-FFF2-40B4-BE49-F238E27FC236}">
                <a16:creationId xmlns:a16="http://schemas.microsoft.com/office/drawing/2014/main" id="{4A823AAF-5FA9-4C4A-8128-FB7F796CC70F}"/>
              </a:ext>
            </a:extLst>
          </p:cNvPr>
          <p:cNvGrpSpPr>
            <a:grpSpLocks/>
          </p:cNvGrpSpPr>
          <p:nvPr/>
        </p:nvGrpSpPr>
        <p:grpSpPr bwMode="auto">
          <a:xfrm>
            <a:off x="3240088" y="1304925"/>
            <a:ext cx="628650" cy="1539875"/>
            <a:chOff x="2016" y="1019"/>
            <a:chExt cx="396" cy="970"/>
          </a:xfrm>
        </p:grpSpPr>
        <p:sp>
          <p:nvSpPr>
            <p:cNvPr id="176144" name="Rectangle 16">
              <a:extLst>
                <a:ext uri="{FF2B5EF4-FFF2-40B4-BE49-F238E27FC236}">
                  <a16:creationId xmlns:a16="http://schemas.microsoft.com/office/drawing/2014/main" id="{5FF0EBE0-3DFB-478D-8DFB-4FFAB4A9A5CB}"/>
                </a:ext>
              </a:extLst>
            </p:cNvPr>
            <p:cNvSpPr>
              <a:spLocks noChangeArrowheads="1"/>
            </p:cNvSpPr>
            <p:nvPr/>
          </p:nvSpPr>
          <p:spPr bwMode="auto">
            <a:xfrm>
              <a:off x="2016" y="1019"/>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en-US"/>
            </a:p>
          </p:txBody>
        </p:sp>
        <p:sp>
          <p:nvSpPr>
            <p:cNvPr id="176145" name="Line 17">
              <a:extLst>
                <a:ext uri="{FF2B5EF4-FFF2-40B4-BE49-F238E27FC236}">
                  <a16:creationId xmlns:a16="http://schemas.microsoft.com/office/drawing/2014/main" id="{A7A9DB2C-9260-42A9-A036-B32EB460185F}"/>
                </a:ext>
              </a:extLst>
            </p:cNvPr>
            <p:cNvSpPr>
              <a:spLocks noChangeShapeType="1"/>
            </p:cNvSpPr>
            <p:nvPr/>
          </p:nvSpPr>
          <p:spPr bwMode="auto">
            <a:xfrm flipH="1">
              <a:off x="2016" y="1019"/>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146" name="Line 18">
              <a:extLst>
                <a:ext uri="{FF2B5EF4-FFF2-40B4-BE49-F238E27FC236}">
                  <a16:creationId xmlns:a16="http://schemas.microsoft.com/office/drawing/2014/main" id="{593426D3-684C-421F-ABAD-2466870EFE5E}"/>
                </a:ext>
              </a:extLst>
            </p:cNvPr>
            <p:cNvSpPr>
              <a:spLocks noChangeShapeType="1"/>
            </p:cNvSpPr>
            <p:nvPr/>
          </p:nvSpPr>
          <p:spPr bwMode="auto">
            <a:xfrm flipH="1">
              <a:off x="2400" y="1019"/>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147" name="Line 19">
              <a:extLst>
                <a:ext uri="{FF2B5EF4-FFF2-40B4-BE49-F238E27FC236}">
                  <a16:creationId xmlns:a16="http://schemas.microsoft.com/office/drawing/2014/main" id="{0EA16BA2-832D-4D0C-8E9A-67269DFF0576}"/>
                </a:ext>
              </a:extLst>
            </p:cNvPr>
            <p:cNvSpPr>
              <a:spLocks noChangeShapeType="1"/>
            </p:cNvSpPr>
            <p:nvPr/>
          </p:nvSpPr>
          <p:spPr bwMode="auto">
            <a:xfrm>
              <a:off x="2016" y="1979"/>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148" name="Line 20">
              <a:extLst>
                <a:ext uri="{FF2B5EF4-FFF2-40B4-BE49-F238E27FC236}">
                  <a16:creationId xmlns:a16="http://schemas.microsoft.com/office/drawing/2014/main" id="{D8AC7068-F022-41F4-93AA-BCF64F6BCFE5}"/>
                </a:ext>
              </a:extLst>
            </p:cNvPr>
            <p:cNvSpPr>
              <a:spLocks noChangeShapeType="1"/>
            </p:cNvSpPr>
            <p:nvPr/>
          </p:nvSpPr>
          <p:spPr bwMode="auto">
            <a:xfrm>
              <a:off x="2016" y="1691"/>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155" name="Text Box 27">
              <a:extLst>
                <a:ext uri="{FF2B5EF4-FFF2-40B4-BE49-F238E27FC236}">
                  <a16:creationId xmlns:a16="http://schemas.microsoft.com/office/drawing/2014/main" id="{23F60869-40F5-49C2-B3B9-7173D831AA3F}"/>
                </a:ext>
              </a:extLst>
            </p:cNvPr>
            <p:cNvSpPr txBox="1">
              <a:spLocks noChangeArrowheads="1"/>
            </p:cNvSpPr>
            <p:nvPr/>
          </p:nvSpPr>
          <p:spPr bwMode="auto">
            <a:xfrm>
              <a:off x="2035" y="1662"/>
              <a:ext cx="37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009900"/>
                  </a:solidFill>
                  <a:latin typeface="Times New Roman" panose="02020603050405020304" pitchFamily="18" charset="0"/>
                </a:rPr>
                <a:t>a</a:t>
              </a:r>
              <a:r>
                <a:rPr kumimoji="1" lang="en-US" altLang="zh-CN" sz="2800" b="1">
                  <a:solidFill>
                    <a:schemeClr val="accent2"/>
                  </a:solidFill>
                  <a:latin typeface="Times New Roman" panose="02020603050405020304" pitchFamily="18" charset="0"/>
                </a:rPr>
                <a:t>L</a:t>
              </a:r>
              <a:endParaRPr kumimoji="1" lang="en-US" altLang="zh-CN" sz="2400">
                <a:latin typeface="Times New Roman" panose="02020603050405020304" pitchFamily="18" charset="0"/>
              </a:endParaRPr>
            </a:p>
          </p:txBody>
        </p:sp>
      </p:grpSp>
      <p:grpSp>
        <p:nvGrpSpPr>
          <p:cNvPr id="176297" name="Group 169">
            <a:extLst>
              <a:ext uri="{FF2B5EF4-FFF2-40B4-BE49-F238E27FC236}">
                <a16:creationId xmlns:a16="http://schemas.microsoft.com/office/drawing/2014/main" id="{594B9D80-F379-4DE5-9D78-C822E81EF71D}"/>
              </a:ext>
            </a:extLst>
          </p:cNvPr>
          <p:cNvGrpSpPr>
            <a:grpSpLocks/>
          </p:cNvGrpSpPr>
          <p:nvPr/>
        </p:nvGrpSpPr>
        <p:grpSpPr bwMode="auto">
          <a:xfrm>
            <a:off x="4267200" y="1292225"/>
            <a:ext cx="628650" cy="1524000"/>
            <a:chOff x="2915" y="1019"/>
            <a:chExt cx="396" cy="960"/>
          </a:xfrm>
        </p:grpSpPr>
        <p:sp>
          <p:nvSpPr>
            <p:cNvPr id="176152" name="Line 24">
              <a:extLst>
                <a:ext uri="{FF2B5EF4-FFF2-40B4-BE49-F238E27FC236}">
                  <a16:creationId xmlns:a16="http://schemas.microsoft.com/office/drawing/2014/main" id="{F1DBABAA-83E8-4922-A621-E0B7283BD74F}"/>
                </a:ext>
              </a:extLst>
            </p:cNvPr>
            <p:cNvSpPr>
              <a:spLocks noChangeShapeType="1"/>
            </p:cNvSpPr>
            <p:nvPr/>
          </p:nvSpPr>
          <p:spPr bwMode="auto">
            <a:xfrm>
              <a:off x="2927" y="1979"/>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76296" name="Group 168">
              <a:extLst>
                <a:ext uri="{FF2B5EF4-FFF2-40B4-BE49-F238E27FC236}">
                  <a16:creationId xmlns:a16="http://schemas.microsoft.com/office/drawing/2014/main" id="{C83B4704-6687-475F-B01E-CDAA229A6011}"/>
                </a:ext>
              </a:extLst>
            </p:cNvPr>
            <p:cNvGrpSpPr>
              <a:grpSpLocks/>
            </p:cNvGrpSpPr>
            <p:nvPr/>
          </p:nvGrpSpPr>
          <p:grpSpPr bwMode="auto">
            <a:xfrm>
              <a:off x="2915" y="1019"/>
              <a:ext cx="396" cy="960"/>
              <a:chOff x="2640" y="1019"/>
              <a:chExt cx="396" cy="960"/>
            </a:xfrm>
          </p:grpSpPr>
          <p:sp>
            <p:nvSpPr>
              <p:cNvPr id="176149" name="Rectangle 21">
                <a:extLst>
                  <a:ext uri="{FF2B5EF4-FFF2-40B4-BE49-F238E27FC236}">
                    <a16:creationId xmlns:a16="http://schemas.microsoft.com/office/drawing/2014/main" id="{A873B9D2-B45F-4BDB-9465-EDD9F286FFFF}"/>
                  </a:ext>
                </a:extLst>
              </p:cNvPr>
              <p:cNvSpPr>
                <a:spLocks noChangeArrowheads="1"/>
              </p:cNvSpPr>
              <p:nvPr/>
            </p:nvSpPr>
            <p:spPr bwMode="auto">
              <a:xfrm>
                <a:off x="2640" y="1019"/>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en-US"/>
              </a:p>
            </p:txBody>
          </p:sp>
          <p:sp>
            <p:nvSpPr>
              <p:cNvPr id="176150" name="Line 22">
                <a:extLst>
                  <a:ext uri="{FF2B5EF4-FFF2-40B4-BE49-F238E27FC236}">
                    <a16:creationId xmlns:a16="http://schemas.microsoft.com/office/drawing/2014/main" id="{6C7F9A43-2B4D-464E-B7B7-C7A8A9DA80C0}"/>
                  </a:ext>
                </a:extLst>
              </p:cNvPr>
              <p:cNvSpPr>
                <a:spLocks noChangeShapeType="1"/>
              </p:cNvSpPr>
              <p:nvPr/>
            </p:nvSpPr>
            <p:spPr bwMode="auto">
              <a:xfrm flipH="1">
                <a:off x="2640" y="1019"/>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151" name="Line 23">
                <a:extLst>
                  <a:ext uri="{FF2B5EF4-FFF2-40B4-BE49-F238E27FC236}">
                    <a16:creationId xmlns:a16="http://schemas.microsoft.com/office/drawing/2014/main" id="{177C0041-CBB6-4614-8CA3-A83FBE07BD41}"/>
                  </a:ext>
                </a:extLst>
              </p:cNvPr>
              <p:cNvSpPr>
                <a:spLocks noChangeShapeType="1"/>
              </p:cNvSpPr>
              <p:nvPr/>
            </p:nvSpPr>
            <p:spPr bwMode="auto">
              <a:xfrm flipH="1">
                <a:off x="3024" y="1019"/>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153" name="Line 25">
                <a:extLst>
                  <a:ext uri="{FF2B5EF4-FFF2-40B4-BE49-F238E27FC236}">
                    <a16:creationId xmlns:a16="http://schemas.microsoft.com/office/drawing/2014/main" id="{EED1A1D2-E712-447E-BA5D-D2C5F385A2DE}"/>
                  </a:ext>
                </a:extLst>
              </p:cNvPr>
              <p:cNvSpPr>
                <a:spLocks noChangeShapeType="1"/>
              </p:cNvSpPr>
              <p:nvPr/>
            </p:nvSpPr>
            <p:spPr bwMode="auto">
              <a:xfrm>
                <a:off x="2640" y="1691"/>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161" name="Text Box 33">
                <a:extLst>
                  <a:ext uri="{FF2B5EF4-FFF2-40B4-BE49-F238E27FC236}">
                    <a16:creationId xmlns:a16="http://schemas.microsoft.com/office/drawing/2014/main" id="{2B707541-5C87-4DAC-9C0B-37407752ACC2}"/>
                  </a:ext>
                </a:extLst>
              </p:cNvPr>
              <p:cNvSpPr txBox="1">
                <a:spLocks noChangeArrowheads="1"/>
              </p:cNvSpPr>
              <p:nvPr/>
            </p:nvSpPr>
            <p:spPr bwMode="auto">
              <a:xfrm>
                <a:off x="2659" y="1378"/>
                <a:ext cx="377" cy="5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009900"/>
                    </a:solidFill>
                    <a:latin typeface="Times New Roman" panose="02020603050405020304" pitchFamily="18" charset="0"/>
                  </a:rPr>
                  <a:t>b</a:t>
                </a:r>
                <a:r>
                  <a:rPr kumimoji="1" lang="en-US" altLang="zh-CN" sz="2800" b="1">
                    <a:solidFill>
                      <a:schemeClr val="accent2"/>
                    </a:solidFill>
                    <a:latin typeface="Times New Roman" panose="02020603050405020304" pitchFamily="18" charset="0"/>
                  </a:rPr>
                  <a:t>L</a:t>
                </a:r>
                <a:endParaRPr kumimoji="1" lang="en-US" altLang="zh-CN" sz="2800" b="1">
                  <a:latin typeface="Times New Roman" panose="02020603050405020304" pitchFamily="18" charset="0"/>
                </a:endParaRPr>
              </a:p>
              <a:p>
                <a:pPr algn="ctr"/>
                <a:r>
                  <a:rPr kumimoji="1" lang="en-US" altLang="zh-CN" sz="2800" b="1" i="1">
                    <a:solidFill>
                      <a:srgbClr val="009900"/>
                    </a:solidFill>
                    <a:latin typeface="Times New Roman" panose="02020603050405020304" pitchFamily="18" charset="0"/>
                  </a:rPr>
                  <a:t>a</a:t>
                </a:r>
                <a:r>
                  <a:rPr kumimoji="1" lang="en-US" altLang="zh-CN" sz="2800" b="1">
                    <a:solidFill>
                      <a:schemeClr val="accent2"/>
                    </a:solidFill>
                    <a:latin typeface="Times New Roman" panose="02020603050405020304" pitchFamily="18" charset="0"/>
                  </a:rPr>
                  <a:t>L</a:t>
                </a:r>
                <a:endParaRPr kumimoji="1" lang="en-US" altLang="zh-CN" sz="2400">
                  <a:latin typeface="Times New Roman" panose="02020603050405020304" pitchFamily="18" charset="0"/>
                </a:endParaRPr>
              </a:p>
            </p:txBody>
          </p:sp>
          <p:sp>
            <p:nvSpPr>
              <p:cNvPr id="176162" name="Line 34">
                <a:extLst>
                  <a:ext uri="{FF2B5EF4-FFF2-40B4-BE49-F238E27FC236}">
                    <a16:creationId xmlns:a16="http://schemas.microsoft.com/office/drawing/2014/main" id="{6054E1AE-4D8D-4A29-A80D-7EC5822D920F}"/>
                  </a:ext>
                </a:extLst>
              </p:cNvPr>
              <p:cNvSpPr>
                <a:spLocks noChangeShapeType="1"/>
              </p:cNvSpPr>
              <p:nvPr/>
            </p:nvSpPr>
            <p:spPr bwMode="auto">
              <a:xfrm>
                <a:off x="2640" y="1403"/>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76295" name="Group 167">
            <a:extLst>
              <a:ext uri="{FF2B5EF4-FFF2-40B4-BE49-F238E27FC236}">
                <a16:creationId xmlns:a16="http://schemas.microsoft.com/office/drawing/2014/main" id="{5B34B294-A016-4B0B-8AA5-C92B004E36B8}"/>
              </a:ext>
            </a:extLst>
          </p:cNvPr>
          <p:cNvGrpSpPr>
            <a:grpSpLocks/>
          </p:cNvGrpSpPr>
          <p:nvPr/>
        </p:nvGrpSpPr>
        <p:grpSpPr bwMode="auto">
          <a:xfrm>
            <a:off x="5178425" y="1292225"/>
            <a:ext cx="833438" cy="1524000"/>
            <a:chOff x="3198" y="1019"/>
            <a:chExt cx="525" cy="960"/>
          </a:xfrm>
        </p:grpSpPr>
        <p:sp>
          <p:nvSpPr>
            <p:cNvPr id="176156" name="Rectangle 28">
              <a:extLst>
                <a:ext uri="{FF2B5EF4-FFF2-40B4-BE49-F238E27FC236}">
                  <a16:creationId xmlns:a16="http://schemas.microsoft.com/office/drawing/2014/main" id="{5C652CA3-3325-4D87-A330-24999DF15ABC}"/>
                </a:ext>
              </a:extLst>
            </p:cNvPr>
            <p:cNvSpPr>
              <a:spLocks noChangeArrowheads="1"/>
            </p:cNvSpPr>
            <p:nvPr/>
          </p:nvSpPr>
          <p:spPr bwMode="auto">
            <a:xfrm>
              <a:off x="3264" y="1019"/>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en-US"/>
            </a:p>
          </p:txBody>
        </p:sp>
        <p:sp>
          <p:nvSpPr>
            <p:cNvPr id="176157" name="Line 29">
              <a:extLst>
                <a:ext uri="{FF2B5EF4-FFF2-40B4-BE49-F238E27FC236}">
                  <a16:creationId xmlns:a16="http://schemas.microsoft.com/office/drawing/2014/main" id="{2149F8D6-9C15-4CF7-9898-80083EA442A0}"/>
                </a:ext>
              </a:extLst>
            </p:cNvPr>
            <p:cNvSpPr>
              <a:spLocks noChangeShapeType="1"/>
            </p:cNvSpPr>
            <p:nvPr/>
          </p:nvSpPr>
          <p:spPr bwMode="auto">
            <a:xfrm flipH="1">
              <a:off x="3264" y="1019"/>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158" name="Line 30">
              <a:extLst>
                <a:ext uri="{FF2B5EF4-FFF2-40B4-BE49-F238E27FC236}">
                  <a16:creationId xmlns:a16="http://schemas.microsoft.com/office/drawing/2014/main" id="{24749404-2392-4CED-BCAC-F1D8130E3D2A}"/>
                </a:ext>
              </a:extLst>
            </p:cNvPr>
            <p:cNvSpPr>
              <a:spLocks noChangeShapeType="1"/>
            </p:cNvSpPr>
            <p:nvPr/>
          </p:nvSpPr>
          <p:spPr bwMode="auto">
            <a:xfrm flipH="1">
              <a:off x="3648" y="1019"/>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159" name="Line 31">
              <a:extLst>
                <a:ext uri="{FF2B5EF4-FFF2-40B4-BE49-F238E27FC236}">
                  <a16:creationId xmlns:a16="http://schemas.microsoft.com/office/drawing/2014/main" id="{550E8FF9-D3CD-4E7C-9146-73F6395B6E61}"/>
                </a:ext>
              </a:extLst>
            </p:cNvPr>
            <p:cNvSpPr>
              <a:spLocks noChangeShapeType="1"/>
            </p:cNvSpPr>
            <p:nvPr/>
          </p:nvSpPr>
          <p:spPr bwMode="auto">
            <a:xfrm>
              <a:off x="3264" y="1979"/>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160" name="Line 32">
              <a:extLst>
                <a:ext uri="{FF2B5EF4-FFF2-40B4-BE49-F238E27FC236}">
                  <a16:creationId xmlns:a16="http://schemas.microsoft.com/office/drawing/2014/main" id="{4204C890-C50B-4F22-823B-31267FB4CE63}"/>
                </a:ext>
              </a:extLst>
            </p:cNvPr>
            <p:cNvSpPr>
              <a:spLocks noChangeShapeType="1"/>
            </p:cNvSpPr>
            <p:nvPr/>
          </p:nvSpPr>
          <p:spPr bwMode="auto">
            <a:xfrm>
              <a:off x="3264" y="1691"/>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164" name="Text Box 36">
              <a:extLst>
                <a:ext uri="{FF2B5EF4-FFF2-40B4-BE49-F238E27FC236}">
                  <a16:creationId xmlns:a16="http://schemas.microsoft.com/office/drawing/2014/main" id="{BD8E5B14-E2B5-4F0F-8908-8F399D014434}"/>
                </a:ext>
              </a:extLst>
            </p:cNvPr>
            <p:cNvSpPr txBox="1">
              <a:spLocks noChangeArrowheads="1"/>
            </p:cNvSpPr>
            <p:nvPr/>
          </p:nvSpPr>
          <p:spPr bwMode="auto">
            <a:xfrm>
              <a:off x="3198" y="1378"/>
              <a:ext cx="525" cy="5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i="1">
                  <a:solidFill>
                    <a:srgbClr val="009900"/>
                  </a:solidFill>
                  <a:latin typeface="Times New Roman" panose="02020603050405020304" pitchFamily="18" charset="0"/>
                </a:rPr>
                <a:t>b</a:t>
              </a:r>
              <a:r>
                <a:rPr kumimoji="1" lang="en-US" altLang="zh-CN" sz="2800" b="1">
                  <a:solidFill>
                    <a:schemeClr val="tx2"/>
                  </a:solidFill>
                  <a:latin typeface="Times New Roman" panose="02020603050405020304" pitchFamily="18" charset="0"/>
                </a:rPr>
                <a:t>R</a:t>
              </a:r>
              <a:endParaRPr kumimoji="1" lang="en-US" altLang="zh-CN" sz="2800" b="1">
                <a:solidFill>
                  <a:srgbClr val="009900"/>
                </a:solidFill>
                <a:latin typeface="Times New Roman" panose="02020603050405020304" pitchFamily="18" charset="0"/>
              </a:endParaRPr>
            </a:p>
            <a:p>
              <a:pPr algn="ctr"/>
              <a:r>
                <a:rPr kumimoji="1" lang="en-US" altLang="zh-CN" sz="2800" b="1" i="1">
                  <a:solidFill>
                    <a:srgbClr val="009900"/>
                  </a:solidFill>
                  <a:latin typeface="Times New Roman" panose="02020603050405020304" pitchFamily="18" charset="0"/>
                </a:rPr>
                <a:t>a</a:t>
              </a:r>
              <a:r>
                <a:rPr kumimoji="1" lang="en-US" altLang="zh-CN" sz="2800" b="1">
                  <a:solidFill>
                    <a:schemeClr val="accent2"/>
                  </a:solidFill>
                  <a:latin typeface="Times New Roman" panose="02020603050405020304" pitchFamily="18" charset="0"/>
                </a:rPr>
                <a:t>L</a:t>
              </a:r>
              <a:endParaRPr kumimoji="1" lang="en-US" altLang="zh-CN" sz="2400">
                <a:latin typeface="Times New Roman" panose="02020603050405020304" pitchFamily="18" charset="0"/>
              </a:endParaRPr>
            </a:p>
          </p:txBody>
        </p:sp>
        <p:sp>
          <p:nvSpPr>
            <p:cNvPr id="176165" name="Line 37">
              <a:extLst>
                <a:ext uri="{FF2B5EF4-FFF2-40B4-BE49-F238E27FC236}">
                  <a16:creationId xmlns:a16="http://schemas.microsoft.com/office/drawing/2014/main" id="{641EA64D-F004-4A60-AB0B-E817FF360D08}"/>
                </a:ext>
              </a:extLst>
            </p:cNvPr>
            <p:cNvSpPr>
              <a:spLocks noChangeShapeType="1"/>
            </p:cNvSpPr>
            <p:nvPr/>
          </p:nvSpPr>
          <p:spPr bwMode="auto">
            <a:xfrm>
              <a:off x="3264" y="1403"/>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6172" name="Line 44">
            <a:extLst>
              <a:ext uri="{FF2B5EF4-FFF2-40B4-BE49-F238E27FC236}">
                <a16:creationId xmlns:a16="http://schemas.microsoft.com/office/drawing/2014/main" id="{F1DBE4D0-7872-4F1F-B6F6-F8A79C9BFD1E}"/>
              </a:ext>
            </a:extLst>
          </p:cNvPr>
          <p:cNvSpPr>
            <a:spLocks noChangeShapeType="1"/>
          </p:cNvSpPr>
          <p:nvPr/>
        </p:nvSpPr>
        <p:spPr bwMode="auto">
          <a:xfrm>
            <a:off x="6172200" y="1770063"/>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76269" name="Group 141">
            <a:extLst>
              <a:ext uri="{FF2B5EF4-FFF2-40B4-BE49-F238E27FC236}">
                <a16:creationId xmlns:a16="http://schemas.microsoft.com/office/drawing/2014/main" id="{EA765B6A-D99E-4FC4-84AE-206B157A4CB1}"/>
              </a:ext>
            </a:extLst>
          </p:cNvPr>
          <p:cNvGrpSpPr>
            <a:grpSpLocks/>
          </p:cNvGrpSpPr>
          <p:nvPr/>
        </p:nvGrpSpPr>
        <p:grpSpPr bwMode="auto">
          <a:xfrm>
            <a:off x="6323013" y="1292225"/>
            <a:ext cx="625475" cy="1524000"/>
            <a:chOff x="3878" y="1019"/>
            <a:chExt cx="394" cy="960"/>
          </a:xfrm>
        </p:grpSpPr>
        <p:sp>
          <p:nvSpPr>
            <p:cNvPr id="176166" name="Rectangle 38">
              <a:extLst>
                <a:ext uri="{FF2B5EF4-FFF2-40B4-BE49-F238E27FC236}">
                  <a16:creationId xmlns:a16="http://schemas.microsoft.com/office/drawing/2014/main" id="{5E97D258-C166-47C3-B83E-C3DF7AEDA96E}"/>
                </a:ext>
              </a:extLst>
            </p:cNvPr>
            <p:cNvSpPr>
              <a:spLocks noChangeArrowheads="1"/>
            </p:cNvSpPr>
            <p:nvPr/>
          </p:nvSpPr>
          <p:spPr bwMode="auto">
            <a:xfrm>
              <a:off x="3879" y="1019"/>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en-US"/>
            </a:p>
          </p:txBody>
        </p:sp>
        <p:sp>
          <p:nvSpPr>
            <p:cNvPr id="176169" name="Line 41">
              <a:extLst>
                <a:ext uri="{FF2B5EF4-FFF2-40B4-BE49-F238E27FC236}">
                  <a16:creationId xmlns:a16="http://schemas.microsoft.com/office/drawing/2014/main" id="{11BBBE25-D51E-4D57-B9C5-BDCECF139F3E}"/>
                </a:ext>
              </a:extLst>
            </p:cNvPr>
            <p:cNvSpPr>
              <a:spLocks noChangeShapeType="1"/>
            </p:cNvSpPr>
            <p:nvPr/>
          </p:nvSpPr>
          <p:spPr bwMode="auto">
            <a:xfrm>
              <a:off x="3888" y="1978"/>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76268" name="Group 140">
              <a:extLst>
                <a:ext uri="{FF2B5EF4-FFF2-40B4-BE49-F238E27FC236}">
                  <a16:creationId xmlns:a16="http://schemas.microsoft.com/office/drawing/2014/main" id="{CD4F281C-B8B8-4B12-BF32-F3E968DBAAB0}"/>
                </a:ext>
              </a:extLst>
            </p:cNvPr>
            <p:cNvGrpSpPr>
              <a:grpSpLocks/>
            </p:cNvGrpSpPr>
            <p:nvPr/>
          </p:nvGrpSpPr>
          <p:grpSpPr bwMode="auto">
            <a:xfrm>
              <a:off x="3878" y="1019"/>
              <a:ext cx="390" cy="960"/>
              <a:chOff x="3888" y="1019"/>
              <a:chExt cx="390" cy="960"/>
            </a:xfrm>
          </p:grpSpPr>
          <p:sp>
            <p:nvSpPr>
              <p:cNvPr id="176167" name="Line 39">
                <a:extLst>
                  <a:ext uri="{FF2B5EF4-FFF2-40B4-BE49-F238E27FC236}">
                    <a16:creationId xmlns:a16="http://schemas.microsoft.com/office/drawing/2014/main" id="{635F8054-CB06-4FB0-984F-6275CC90148A}"/>
                  </a:ext>
                </a:extLst>
              </p:cNvPr>
              <p:cNvSpPr>
                <a:spLocks noChangeShapeType="1"/>
              </p:cNvSpPr>
              <p:nvPr/>
            </p:nvSpPr>
            <p:spPr bwMode="auto">
              <a:xfrm flipH="1">
                <a:off x="3888" y="1019"/>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168" name="Line 40">
                <a:extLst>
                  <a:ext uri="{FF2B5EF4-FFF2-40B4-BE49-F238E27FC236}">
                    <a16:creationId xmlns:a16="http://schemas.microsoft.com/office/drawing/2014/main" id="{37A88546-1441-4B62-805E-B6C0F0241022}"/>
                  </a:ext>
                </a:extLst>
              </p:cNvPr>
              <p:cNvSpPr>
                <a:spLocks noChangeShapeType="1"/>
              </p:cNvSpPr>
              <p:nvPr/>
            </p:nvSpPr>
            <p:spPr bwMode="auto">
              <a:xfrm flipH="1">
                <a:off x="4272" y="1019"/>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170" name="Line 42">
                <a:extLst>
                  <a:ext uri="{FF2B5EF4-FFF2-40B4-BE49-F238E27FC236}">
                    <a16:creationId xmlns:a16="http://schemas.microsoft.com/office/drawing/2014/main" id="{11E38477-5582-45F9-A0F9-D7C079D8AEA2}"/>
                  </a:ext>
                </a:extLst>
              </p:cNvPr>
              <p:cNvSpPr>
                <a:spLocks noChangeShapeType="1"/>
              </p:cNvSpPr>
              <p:nvPr/>
            </p:nvSpPr>
            <p:spPr bwMode="auto">
              <a:xfrm>
                <a:off x="3888" y="1690"/>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171" name="Line 43">
                <a:extLst>
                  <a:ext uri="{FF2B5EF4-FFF2-40B4-BE49-F238E27FC236}">
                    <a16:creationId xmlns:a16="http://schemas.microsoft.com/office/drawing/2014/main" id="{F3B49663-6471-46AA-A6E8-88517470E8D2}"/>
                  </a:ext>
                </a:extLst>
              </p:cNvPr>
              <p:cNvSpPr>
                <a:spLocks noChangeShapeType="1"/>
              </p:cNvSpPr>
              <p:nvPr/>
            </p:nvSpPr>
            <p:spPr bwMode="auto">
              <a:xfrm>
                <a:off x="3888" y="1402"/>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173" name="Text Box 45">
                <a:extLst>
                  <a:ext uri="{FF2B5EF4-FFF2-40B4-BE49-F238E27FC236}">
                    <a16:creationId xmlns:a16="http://schemas.microsoft.com/office/drawing/2014/main" id="{6EE7E748-5BC0-4865-A33C-E8AFDB9F60A3}"/>
                  </a:ext>
                </a:extLst>
              </p:cNvPr>
              <p:cNvSpPr txBox="1">
                <a:spLocks noChangeArrowheads="1"/>
              </p:cNvSpPr>
              <p:nvPr/>
            </p:nvSpPr>
            <p:spPr bwMode="auto">
              <a:xfrm>
                <a:off x="3888" y="1114"/>
                <a:ext cx="390" cy="8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009900"/>
                    </a:solidFill>
                    <a:latin typeface="Times New Roman" panose="02020603050405020304" pitchFamily="18" charset="0"/>
                  </a:rPr>
                  <a:t>d</a:t>
                </a:r>
                <a:r>
                  <a:rPr kumimoji="1" lang="en-US" altLang="zh-CN" sz="2800" b="1">
                    <a:solidFill>
                      <a:schemeClr val="accent2"/>
                    </a:solidFill>
                    <a:latin typeface="Times New Roman" panose="02020603050405020304" pitchFamily="18" charset="0"/>
                  </a:rPr>
                  <a:t>L</a:t>
                </a:r>
              </a:p>
              <a:p>
                <a:pPr algn="ctr"/>
                <a:r>
                  <a:rPr kumimoji="1" lang="en-US" altLang="zh-CN" sz="2800" b="1" i="1">
                    <a:solidFill>
                      <a:srgbClr val="009900"/>
                    </a:solidFill>
                    <a:latin typeface="Times New Roman" panose="02020603050405020304" pitchFamily="18" charset="0"/>
                  </a:rPr>
                  <a:t>b</a:t>
                </a:r>
                <a:r>
                  <a:rPr kumimoji="1" lang="en-US" altLang="zh-CN" sz="2800" b="1">
                    <a:solidFill>
                      <a:schemeClr val="tx2"/>
                    </a:solidFill>
                    <a:latin typeface="Times New Roman" panose="02020603050405020304" pitchFamily="18" charset="0"/>
                  </a:rPr>
                  <a:t>R</a:t>
                </a:r>
                <a:endParaRPr kumimoji="1" lang="en-US" altLang="zh-CN" sz="2800" b="1">
                  <a:solidFill>
                    <a:schemeClr val="accent2"/>
                  </a:solidFill>
                  <a:latin typeface="Times New Roman" panose="02020603050405020304" pitchFamily="18" charset="0"/>
                </a:endParaRPr>
              </a:p>
              <a:p>
                <a:pPr algn="ctr"/>
                <a:r>
                  <a:rPr kumimoji="1" lang="en-US" altLang="zh-CN" sz="2800" b="1" i="1">
                    <a:solidFill>
                      <a:srgbClr val="009900"/>
                    </a:solidFill>
                    <a:latin typeface="Times New Roman" panose="02020603050405020304" pitchFamily="18" charset="0"/>
                  </a:rPr>
                  <a:t>a</a:t>
                </a:r>
                <a:r>
                  <a:rPr kumimoji="1" lang="en-US" altLang="zh-CN" sz="2800" b="1">
                    <a:solidFill>
                      <a:schemeClr val="accent2"/>
                    </a:solidFill>
                    <a:latin typeface="Times New Roman" panose="02020603050405020304" pitchFamily="18" charset="0"/>
                  </a:rPr>
                  <a:t>L</a:t>
                </a:r>
                <a:endParaRPr kumimoji="1" lang="en-US" altLang="zh-CN" sz="2400">
                  <a:latin typeface="Times New Roman" panose="02020603050405020304" pitchFamily="18" charset="0"/>
                </a:endParaRPr>
              </a:p>
            </p:txBody>
          </p:sp>
        </p:grpSp>
      </p:grpSp>
      <p:grpSp>
        <p:nvGrpSpPr>
          <p:cNvPr id="176271" name="Group 143">
            <a:extLst>
              <a:ext uri="{FF2B5EF4-FFF2-40B4-BE49-F238E27FC236}">
                <a16:creationId xmlns:a16="http://schemas.microsoft.com/office/drawing/2014/main" id="{E080D355-AEFA-4D9C-951F-4E1F7F5518F6}"/>
              </a:ext>
            </a:extLst>
          </p:cNvPr>
          <p:cNvGrpSpPr>
            <a:grpSpLocks/>
          </p:cNvGrpSpPr>
          <p:nvPr/>
        </p:nvGrpSpPr>
        <p:grpSpPr bwMode="auto">
          <a:xfrm>
            <a:off x="7337425" y="1290638"/>
            <a:ext cx="619125" cy="1525587"/>
            <a:chOff x="4560" y="1019"/>
            <a:chExt cx="390" cy="961"/>
          </a:xfrm>
        </p:grpSpPr>
        <p:sp>
          <p:nvSpPr>
            <p:cNvPr id="176179" name="Rectangle 51">
              <a:extLst>
                <a:ext uri="{FF2B5EF4-FFF2-40B4-BE49-F238E27FC236}">
                  <a16:creationId xmlns:a16="http://schemas.microsoft.com/office/drawing/2014/main" id="{B1BA8903-7DAF-4082-9674-87B5B0B45CE4}"/>
                </a:ext>
              </a:extLst>
            </p:cNvPr>
            <p:cNvSpPr>
              <a:spLocks noChangeArrowheads="1"/>
            </p:cNvSpPr>
            <p:nvPr/>
          </p:nvSpPr>
          <p:spPr bwMode="auto">
            <a:xfrm>
              <a:off x="4560" y="1019"/>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en-US"/>
            </a:p>
          </p:txBody>
        </p:sp>
        <p:sp>
          <p:nvSpPr>
            <p:cNvPr id="176183" name="Line 55">
              <a:extLst>
                <a:ext uri="{FF2B5EF4-FFF2-40B4-BE49-F238E27FC236}">
                  <a16:creationId xmlns:a16="http://schemas.microsoft.com/office/drawing/2014/main" id="{637D4E37-5F7F-4283-9D57-5C7FE7D8032E}"/>
                </a:ext>
              </a:extLst>
            </p:cNvPr>
            <p:cNvSpPr>
              <a:spLocks noChangeShapeType="1"/>
            </p:cNvSpPr>
            <p:nvPr/>
          </p:nvSpPr>
          <p:spPr bwMode="auto">
            <a:xfrm>
              <a:off x="4560" y="1691"/>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en-US"/>
            </a:p>
          </p:txBody>
        </p:sp>
        <p:sp>
          <p:nvSpPr>
            <p:cNvPr id="176184" name="Text Box 56">
              <a:extLst>
                <a:ext uri="{FF2B5EF4-FFF2-40B4-BE49-F238E27FC236}">
                  <a16:creationId xmlns:a16="http://schemas.microsoft.com/office/drawing/2014/main" id="{2C6EED0C-E848-4189-B26C-AB118434DCCC}"/>
                </a:ext>
              </a:extLst>
            </p:cNvPr>
            <p:cNvSpPr txBox="1">
              <a:spLocks noChangeArrowheads="1"/>
            </p:cNvSpPr>
            <p:nvPr/>
          </p:nvSpPr>
          <p:spPr bwMode="auto">
            <a:xfrm>
              <a:off x="4560" y="1115"/>
              <a:ext cx="390" cy="8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spAutoFit/>
            </a:bodyPr>
            <a:lstStyle/>
            <a:p>
              <a:pPr algn="ctr"/>
              <a:r>
                <a:rPr kumimoji="1" lang="en-US" altLang="zh-CN" sz="2800" b="1" i="1">
                  <a:solidFill>
                    <a:srgbClr val="009900"/>
                  </a:solidFill>
                  <a:latin typeface="Times New Roman" panose="02020603050405020304" pitchFamily="18" charset="0"/>
                </a:rPr>
                <a:t>d</a:t>
              </a:r>
              <a:r>
                <a:rPr kumimoji="1" lang="en-US" altLang="zh-CN" sz="2800" b="1">
                  <a:solidFill>
                    <a:schemeClr val="tx2"/>
                  </a:solidFill>
                  <a:latin typeface="Times New Roman" panose="02020603050405020304" pitchFamily="18" charset="0"/>
                </a:rPr>
                <a:t>R</a:t>
              </a:r>
            </a:p>
            <a:p>
              <a:pPr algn="ctr"/>
              <a:r>
                <a:rPr kumimoji="1" lang="en-US" altLang="zh-CN" sz="2800" b="1" i="1">
                  <a:solidFill>
                    <a:srgbClr val="009900"/>
                  </a:solidFill>
                  <a:latin typeface="Times New Roman" panose="02020603050405020304" pitchFamily="18" charset="0"/>
                </a:rPr>
                <a:t>b</a:t>
              </a:r>
              <a:r>
                <a:rPr kumimoji="1" lang="en-US" altLang="zh-CN" sz="2800" b="1">
                  <a:solidFill>
                    <a:schemeClr val="tx2"/>
                  </a:solidFill>
                  <a:latin typeface="Times New Roman" panose="02020603050405020304" pitchFamily="18" charset="0"/>
                </a:rPr>
                <a:t>R</a:t>
              </a:r>
            </a:p>
            <a:p>
              <a:pPr algn="ctr"/>
              <a:r>
                <a:rPr kumimoji="1" lang="en-US" altLang="zh-CN" sz="2800" b="1" i="1">
                  <a:solidFill>
                    <a:srgbClr val="009900"/>
                  </a:solidFill>
                  <a:latin typeface="Times New Roman" panose="02020603050405020304" pitchFamily="18" charset="0"/>
                </a:rPr>
                <a:t>a</a:t>
              </a:r>
              <a:r>
                <a:rPr kumimoji="1" lang="en-US" altLang="zh-CN" sz="2800" b="1">
                  <a:solidFill>
                    <a:schemeClr val="accent2"/>
                  </a:solidFill>
                  <a:latin typeface="Times New Roman" panose="02020603050405020304" pitchFamily="18" charset="0"/>
                </a:rPr>
                <a:t>L</a:t>
              </a:r>
              <a:endParaRPr kumimoji="1" lang="en-US" altLang="zh-CN" sz="2400">
                <a:latin typeface="Times New Roman" panose="02020603050405020304" pitchFamily="18" charset="0"/>
              </a:endParaRPr>
            </a:p>
          </p:txBody>
        </p:sp>
        <p:sp>
          <p:nvSpPr>
            <p:cNvPr id="176185" name="Line 57">
              <a:extLst>
                <a:ext uri="{FF2B5EF4-FFF2-40B4-BE49-F238E27FC236}">
                  <a16:creationId xmlns:a16="http://schemas.microsoft.com/office/drawing/2014/main" id="{A3DDC8BC-B5D8-41FB-A362-858DE4D865E7}"/>
                </a:ext>
              </a:extLst>
            </p:cNvPr>
            <p:cNvSpPr>
              <a:spLocks noChangeShapeType="1"/>
            </p:cNvSpPr>
            <p:nvPr/>
          </p:nvSpPr>
          <p:spPr bwMode="auto">
            <a:xfrm>
              <a:off x="4560" y="1403"/>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en-US"/>
            </a:p>
          </p:txBody>
        </p:sp>
        <p:sp>
          <p:nvSpPr>
            <p:cNvPr id="176180" name="Line 52">
              <a:extLst>
                <a:ext uri="{FF2B5EF4-FFF2-40B4-BE49-F238E27FC236}">
                  <a16:creationId xmlns:a16="http://schemas.microsoft.com/office/drawing/2014/main" id="{E7A0BB2D-3927-496B-94F8-C1921B05305B}"/>
                </a:ext>
              </a:extLst>
            </p:cNvPr>
            <p:cNvSpPr>
              <a:spLocks noChangeShapeType="1"/>
            </p:cNvSpPr>
            <p:nvPr/>
          </p:nvSpPr>
          <p:spPr bwMode="auto">
            <a:xfrm flipH="1">
              <a:off x="4560" y="1019"/>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181" name="Line 53">
              <a:extLst>
                <a:ext uri="{FF2B5EF4-FFF2-40B4-BE49-F238E27FC236}">
                  <a16:creationId xmlns:a16="http://schemas.microsoft.com/office/drawing/2014/main" id="{838DD695-753F-462A-B686-5126BA8F0F42}"/>
                </a:ext>
              </a:extLst>
            </p:cNvPr>
            <p:cNvSpPr>
              <a:spLocks noChangeShapeType="1"/>
            </p:cNvSpPr>
            <p:nvPr/>
          </p:nvSpPr>
          <p:spPr bwMode="auto">
            <a:xfrm flipH="1">
              <a:off x="4944" y="1019"/>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182" name="Line 54">
              <a:extLst>
                <a:ext uri="{FF2B5EF4-FFF2-40B4-BE49-F238E27FC236}">
                  <a16:creationId xmlns:a16="http://schemas.microsoft.com/office/drawing/2014/main" id="{CEB8F4BA-32DF-4D57-B5D8-AFF99A1C4EAB}"/>
                </a:ext>
              </a:extLst>
            </p:cNvPr>
            <p:cNvSpPr>
              <a:spLocks noChangeShapeType="1"/>
            </p:cNvSpPr>
            <p:nvPr/>
          </p:nvSpPr>
          <p:spPr bwMode="auto">
            <a:xfrm>
              <a:off x="4560" y="1979"/>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186" name="Line 58">
              <a:extLst>
                <a:ext uri="{FF2B5EF4-FFF2-40B4-BE49-F238E27FC236}">
                  <a16:creationId xmlns:a16="http://schemas.microsoft.com/office/drawing/2014/main" id="{A63A43B4-D09B-41C6-A054-608BFFAD836C}"/>
                </a:ext>
              </a:extLst>
            </p:cNvPr>
            <p:cNvSpPr>
              <a:spLocks noChangeShapeType="1"/>
            </p:cNvSpPr>
            <p:nvPr/>
          </p:nvSpPr>
          <p:spPr bwMode="auto">
            <a:xfrm>
              <a:off x="4560" y="1115"/>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6299" name="Group 171">
            <a:extLst>
              <a:ext uri="{FF2B5EF4-FFF2-40B4-BE49-F238E27FC236}">
                <a16:creationId xmlns:a16="http://schemas.microsoft.com/office/drawing/2014/main" id="{521593C5-12E6-4C09-A998-0E7BC84230A7}"/>
              </a:ext>
            </a:extLst>
          </p:cNvPr>
          <p:cNvGrpSpPr>
            <a:grpSpLocks/>
          </p:cNvGrpSpPr>
          <p:nvPr/>
        </p:nvGrpSpPr>
        <p:grpSpPr bwMode="auto">
          <a:xfrm>
            <a:off x="684213" y="3933825"/>
            <a:ext cx="619125" cy="1524000"/>
            <a:chOff x="480" y="2651"/>
            <a:chExt cx="390" cy="960"/>
          </a:xfrm>
        </p:grpSpPr>
        <p:sp>
          <p:nvSpPr>
            <p:cNvPr id="176174" name="Rectangle 46">
              <a:extLst>
                <a:ext uri="{FF2B5EF4-FFF2-40B4-BE49-F238E27FC236}">
                  <a16:creationId xmlns:a16="http://schemas.microsoft.com/office/drawing/2014/main" id="{DB35390B-3783-4B8C-AC4D-AEC99DAE4A50}"/>
                </a:ext>
              </a:extLst>
            </p:cNvPr>
            <p:cNvSpPr>
              <a:spLocks noChangeArrowheads="1"/>
            </p:cNvSpPr>
            <p:nvPr/>
          </p:nvSpPr>
          <p:spPr bwMode="auto">
            <a:xfrm>
              <a:off x="480" y="2651"/>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en-US"/>
            </a:p>
          </p:txBody>
        </p:sp>
        <p:sp>
          <p:nvSpPr>
            <p:cNvPr id="176175" name="Line 47">
              <a:extLst>
                <a:ext uri="{FF2B5EF4-FFF2-40B4-BE49-F238E27FC236}">
                  <a16:creationId xmlns:a16="http://schemas.microsoft.com/office/drawing/2014/main" id="{A2583CC9-CE19-41A9-87DB-4787F36607FF}"/>
                </a:ext>
              </a:extLst>
            </p:cNvPr>
            <p:cNvSpPr>
              <a:spLocks noChangeShapeType="1"/>
            </p:cNvSpPr>
            <p:nvPr/>
          </p:nvSpPr>
          <p:spPr bwMode="auto">
            <a:xfrm flipH="1">
              <a:off x="480"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176" name="Line 48">
              <a:extLst>
                <a:ext uri="{FF2B5EF4-FFF2-40B4-BE49-F238E27FC236}">
                  <a16:creationId xmlns:a16="http://schemas.microsoft.com/office/drawing/2014/main" id="{3FC9C8A4-3BB1-41DB-A476-C85930B2118C}"/>
                </a:ext>
              </a:extLst>
            </p:cNvPr>
            <p:cNvSpPr>
              <a:spLocks noChangeShapeType="1"/>
            </p:cNvSpPr>
            <p:nvPr/>
          </p:nvSpPr>
          <p:spPr bwMode="auto">
            <a:xfrm flipH="1">
              <a:off x="864"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177" name="Line 49">
              <a:extLst>
                <a:ext uri="{FF2B5EF4-FFF2-40B4-BE49-F238E27FC236}">
                  <a16:creationId xmlns:a16="http://schemas.microsoft.com/office/drawing/2014/main" id="{2348B8BD-952E-4B8D-BEA6-3EC1F1B07284}"/>
                </a:ext>
              </a:extLst>
            </p:cNvPr>
            <p:cNvSpPr>
              <a:spLocks noChangeShapeType="1"/>
            </p:cNvSpPr>
            <p:nvPr/>
          </p:nvSpPr>
          <p:spPr bwMode="auto">
            <a:xfrm>
              <a:off x="480" y="3611"/>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178" name="Line 50">
              <a:extLst>
                <a:ext uri="{FF2B5EF4-FFF2-40B4-BE49-F238E27FC236}">
                  <a16:creationId xmlns:a16="http://schemas.microsoft.com/office/drawing/2014/main" id="{6954589D-0264-4662-A2EF-2C0053BB86DB}"/>
                </a:ext>
              </a:extLst>
            </p:cNvPr>
            <p:cNvSpPr>
              <a:spLocks noChangeShapeType="1"/>
            </p:cNvSpPr>
            <p:nvPr/>
          </p:nvSpPr>
          <p:spPr bwMode="auto">
            <a:xfrm>
              <a:off x="480" y="3323"/>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202" name="Text Box 74">
              <a:extLst>
                <a:ext uri="{FF2B5EF4-FFF2-40B4-BE49-F238E27FC236}">
                  <a16:creationId xmlns:a16="http://schemas.microsoft.com/office/drawing/2014/main" id="{95828363-C349-45B9-9F84-BF65FE1BB666}"/>
                </a:ext>
              </a:extLst>
            </p:cNvPr>
            <p:cNvSpPr txBox="1">
              <a:spLocks noChangeArrowheads="1"/>
            </p:cNvSpPr>
            <p:nvPr/>
          </p:nvSpPr>
          <p:spPr bwMode="auto">
            <a:xfrm>
              <a:off x="480" y="3015"/>
              <a:ext cx="390" cy="5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009900"/>
                  </a:solidFill>
                  <a:latin typeface="Times New Roman" panose="02020603050405020304" pitchFamily="18" charset="0"/>
                </a:rPr>
                <a:t>b</a:t>
              </a:r>
              <a:r>
                <a:rPr kumimoji="1" lang="en-US" altLang="zh-CN" sz="2800" b="1">
                  <a:solidFill>
                    <a:schemeClr val="tx2"/>
                  </a:solidFill>
                  <a:latin typeface="Times New Roman" panose="02020603050405020304" pitchFamily="18" charset="0"/>
                </a:rPr>
                <a:t>R</a:t>
              </a:r>
              <a:endParaRPr kumimoji="1" lang="en-US" altLang="zh-CN" sz="2800" b="1">
                <a:solidFill>
                  <a:schemeClr val="accent2"/>
                </a:solidFill>
                <a:latin typeface="Times New Roman" panose="02020603050405020304" pitchFamily="18" charset="0"/>
              </a:endParaRPr>
            </a:p>
            <a:p>
              <a:pPr algn="ctr"/>
              <a:r>
                <a:rPr kumimoji="1" lang="en-US" altLang="zh-CN" sz="2800" b="1" i="1">
                  <a:solidFill>
                    <a:srgbClr val="009900"/>
                  </a:solidFill>
                  <a:latin typeface="Times New Roman" panose="02020603050405020304" pitchFamily="18" charset="0"/>
                </a:rPr>
                <a:t>a</a:t>
              </a:r>
              <a:r>
                <a:rPr kumimoji="1" lang="en-US" altLang="zh-CN" sz="2800" b="1">
                  <a:solidFill>
                    <a:schemeClr val="accent2"/>
                  </a:solidFill>
                  <a:latin typeface="Times New Roman" panose="02020603050405020304" pitchFamily="18" charset="0"/>
                </a:rPr>
                <a:t>L</a:t>
              </a:r>
              <a:endParaRPr kumimoji="1" lang="en-US" altLang="zh-CN" sz="2400">
                <a:latin typeface="Times New Roman" panose="02020603050405020304" pitchFamily="18" charset="0"/>
              </a:endParaRPr>
            </a:p>
          </p:txBody>
        </p:sp>
        <p:sp>
          <p:nvSpPr>
            <p:cNvPr id="176203" name="Line 75">
              <a:extLst>
                <a:ext uri="{FF2B5EF4-FFF2-40B4-BE49-F238E27FC236}">
                  <a16:creationId xmlns:a16="http://schemas.microsoft.com/office/drawing/2014/main" id="{BF6FE676-6641-470D-A7EE-CB98AE560D74}"/>
                </a:ext>
              </a:extLst>
            </p:cNvPr>
            <p:cNvSpPr>
              <a:spLocks noChangeShapeType="1"/>
            </p:cNvSpPr>
            <p:nvPr/>
          </p:nvSpPr>
          <p:spPr bwMode="auto">
            <a:xfrm>
              <a:off x="480" y="3035"/>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6300" name="Group 172">
            <a:extLst>
              <a:ext uri="{FF2B5EF4-FFF2-40B4-BE49-F238E27FC236}">
                <a16:creationId xmlns:a16="http://schemas.microsoft.com/office/drawing/2014/main" id="{1600560B-3FAC-448F-9BF0-2445828761D0}"/>
              </a:ext>
            </a:extLst>
          </p:cNvPr>
          <p:cNvGrpSpPr>
            <a:grpSpLocks/>
          </p:cNvGrpSpPr>
          <p:nvPr/>
        </p:nvGrpSpPr>
        <p:grpSpPr bwMode="auto">
          <a:xfrm>
            <a:off x="1730375" y="3933825"/>
            <a:ext cx="609600" cy="1524000"/>
            <a:chOff x="1104" y="2651"/>
            <a:chExt cx="384" cy="960"/>
          </a:xfrm>
        </p:grpSpPr>
        <p:sp>
          <p:nvSpPr>
            <p:cNvPr id="176187" name="Rectangle 59">
              <a:extLst>
                <a:ext uri="{FF2B5EF4-FFF2-40B4-BE49-F238E27FC236}">
                  <a16:creationId xmlns:a16="http://schemas.microsoft.com/office/drawing/2014/main" id="{29383095-B9DB-44F5-8874-1825B296798B}"/>
                </a:ext>
              </a:extLst>
            </p:cNvPr>
            <p:cNvSpPr>
              <a:spLocks noChangeArrowheads="1"/>
            </p:cNvSpPr>
            <p:nvPr/>
          </p:nvSpPr>
          <p:spPr bwMode="auto">
            <a:xfrm>
              <a:off x="1104" y="2651"/>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en-US"/>
            </a:p>
          </p:txBody>
        </p:sp>
        <p:sp>
          <p:nvSpPr>
            <p:cNvPr id="176188" name="Line 60">
              <a:extLst>
                <a:ext uri="{FF2B5EF4-FFF2-40B4-BE49-F238E27FC236}">
                  <a16:creationId xmlns:a16="http://schemas.microsoft.com/office/drawing/2014/main" id="{670E3A8A-53EE-4C1D-83CC-A33D78C6326D}"/>
                </a:ext>
              </a:extLst>
            </p:cNvPr>
            <p:cNvSpPr>
              <a:spLocks noChangeShapeType="1"/>
            </p:cNvSpPr>
            <p:nvPr/>
          </p:nvSpPr>
          <p:spPr bwMode="auto">
            <a:xfrm flipH="1">
              <a:off x="1104"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189" name="Line 61">
              <a:extLst>
                <a:ext uri="{FF2B5EF4-FFF2-40B4-BE49-F238E27FC236}">
                  <a16:creationId xmlns:a16="http://schemas.microsoft.com/office/drawing/2014/main" id="{2B536A4E-CA1B-49C0-B00A-0ECD47D8A6B3}"/>
                </a:ext>
              </a:extLst>
            </p:cNvPr>
            <p:cNvSpPr>
              <a:spLocks noChangeShapeType="1"/>
            </p:cNvSpPr>
            <p:nvPr/>
          </p:nvSpPr>
          <p:spPr bwMode="auto">
            <a:xfrm flipH="1">
              <a:off x="1488"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190" name="Line 62">
              <a:extLst>
                <a:ext uri="{FF2B5EF4-FFF2-40B4-BE49-F238E27FC236}">
                  <a16:creationId xmlns:a16="http://schemas.microsoft.com/office/drawing/2014/main" id="{D9BE864F-3E76-49AC-80E2-A8217CF6E9F9}"/>
                </a:ext>
              </a:extLst>
            </p:cNvPr>
            <p:cNvSpPr>
              <a:spLocks noChangeShapeType="1"/>
            </p:cNvSpPr>
            <p:nvPr/>
          </p:nvSpPr>
          <p:spPr bwMode="auto">
            <a:xfrm>
              <a:off x="1104" y="3611"/>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191" name="Line 63">
              <a:extLst>
                <a:ext uri="{FF2B5EF4-FFF2-40B4-BE49-F238E27FC236}">
                  <a16:creationId xmlns:a16="http://schemas.microsoft.com/office/drawing/2014/main" id="{C34B9470-1021-4083-823C-9BF8A38E2D18}"/>
                </a:ext>
              </a:extLst>
            </p:cNvPr>
            <p:cNvSpPr>
              <a:spLocks noChangeShapeType="1"/>
            </p:cNvSpPr>
            <p:nvPr/>
          </p:nvSpPr>
          <p:spPr bwMode="auto">
            <a:xfrm>
              <a:off x="1104" y="3323"/>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204" name="Text Box 76">
              <a:extLst>
                <a:ext uri="{FF2B5EF4-FFF2-40B4-BE49-F238E27FC236}">
                  <a16:creationId xmlns:a16="http://schemas.microsoft.com/office/drawing/2014/main" id="{3B6F379A-6997-47AE-973B-C1CC353EBB3B}"/>
                </a:ext>
              </a:extLst>
            </p:cNvPr>
            <p:cNvSpPr txBox="1">
              <a:spLocks noChangeArrowheads="1"/>
            </p:cNvSpPr>
            <p:nvPr/>
          </p:nvSpPr>
          <p:spPr bwMode="auto">
            <a:xfrm>
              <a:off x="1111" y="3284"/>
              <a:ext cx="37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009900"/>
                  </a:solidFill>
                  <a:latin typeface="Times New Roman" panose="02020603050405020304" pitchFamily="18" charset="0"/>
                </a:rPr>
                <a:t>a</a:t>
              </a:r>
              <a:r>
                <a:rPr kumimoji="1" lang="en-US" altLang="zh-CN" sz="2800" b="1">
                  <a:solidFill>
                    <a:schemeClr val="accent2"/>
                  </a:solidFill>
                  <a:latin typeface="Times New Roman" panose="02020603050405020304" pitchFamily="18" charset="0"/>
                </a:rPr>
                <a:t>L</a:t>
              </a:r>
              <a:endParaRPr kumimoji="1" lang="en-US" altLang="zh-CN" sz="2400">
                <a:latin typeface="Times New Roman" panose="02020603050405020304" pitchFamily="18" charset="0"/>
              </a:endParaRPr>
            </a:p>
          </p:txBody>
        </p:sp>
      </p:grpSp>
      <p:grpSp>
        <p:nvGrpSpPr>
          <p:cNvPr id="176301" name="Group 173">
            <a:extLst>
              <a:ext uri="{FF2B5EF4-FFF2-40B4-BE49-F238E27FC236}">
                <a16:creationId xmlns:a16="http://schemas.microsoft.com/office/drawing/2014/main" id="{14D8EED4-A092-499F-B1AC-CB7D2D14DD13}"/>
              </a:ext>
            </a:extLst>
          </p:cNvPr>
          <p:cNvGrpSpPr>
            <a:grpSpLocks/>
          </p:cNvGrpSpPr>
          <p:nvPr/>
        </p:nvGrpSpPr>
        <p:grpSpPr bwMode="auto">
          <a:xfrm>
            <a:off x="2735263" y="3957638"/>
            <a:ext cx="619125" cy="1524000"/>
            <a:chOff x="1728" y="2651"/>
            <a:chExt cx="390" cy="960"/>
          </a:xfrm>
        </p:grpSpPr>
        <p:sp>
          <p:nvSpPr>
            <p:cNvPr id="176192" name="Rectangle 64">
              <a:extLst>
                <a:ext uri="{FF2B5EF4-FFF2-40B4-BE49-F238E27FC236}">
                  <a16:creationId xmlns:a16="http://schemas.microsoft.com/office/drawing/2014/main" id="{8FDCD85D-59F2-4FEA-954F-97863780D062}"/>
                </a:ext>
              </a:extLst>
            </p:cNvPr>
            <p:cNvSpPr>
              <a:spLocks noChangeArrowheads="1"/>
            </p:cNvSpPr>
            <p:nvPr/>
          </p:nvSpPr>
          <p:spPr bwMode="auto">
            <a:xfrm>
              <a:off x="1728" y="2651"/>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en-US"/>
            </a:p>
          </p:txBody>
        </p:sp>
        <p:sp>
          <p:nvSpPr>
            <p:cNvPr id="176193" name="Line 65">
              <a:extLst>
                <a:ext uri="{FF2B5EF4-FFF2-40B4-BE49-F238E27FC236}">
                  <a16:creationId xmlns:a16="http://schemas.microsoft.com/office/drawing/2014/main" id="{150AD219-3EDE-46BA-98F6-CA67FB76F347}"/>
                </a:ext>
              </a:extLst>
            </p:cNvPr>
            <p:cNvSpPr>
              <a:spLocks noChangeShapeType="1"/>
            </p:cNvSpPr>
            <p:nvPr/>
          </p:nvSpPr>
          <p:spPr bwMode="auto">
            <a:xfrm>
              <a:off x="1728"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194" name="Line 66">
              <a:extLst>
                <a:ext uri="{FF2B5EF4-FFF2-40B4-BE49-F238E27FC236}">
                  <a16:creationId xmlns:a16="http://schemas.microsoft.com/office/drawing/2014/main" id="{2838CAFA-AA58-4E32-8B7B-56E075379575}"/>
                </a:ext>
              </a:extLst>
            </p:cNvPr>
            <p:cNvSpPr>
              <a:spLocks noChangeShapeType="1"/>
            </p:cNvSpPr>
            <p:nvPr/>
          </p:nvSpPr>
          <p:spPr bwMode="auto">
            <a:xfrm flipH="1">
              <a:off x="2112"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195" name="Line 67">
              <a:extLst>
                <a:ext uri="{FF2B5EF4-FFF2-40B4-BE49-F238E27FC236}">
                  <a16:creationId xmlns:a16="http://schemas.microsoft.com/office/drawing/2014/main" id="{52180EA4-950B-40C6-AE0C-5364F620A537}"/>
                </a:ext>
              </a:extLst>
            </p:cNvPr>
            <p:cNvSpPr>
              <a:spLocks noChangeShapeType="1"/>
            </p:cNvSpPr>
            <p:nvPr/>
          </p:nvSpPr>
          <p:spPr bwMode="auto">
            <a:xfrm>
              <a:off x="1728" y="3611"/>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196" name="Line 68">
              <a:extLst>
                <a:ext uri="{FF2B5EF4-FFF2-40B4-BE49-F238E27FC236}">
                  <a16:creationId xmlns:a16="http://schemas.microsoft.com/office/drawing/2014/main" id="{8F3EC011-1DE3-490F-BEF5-449B13AE1600}"/>
                </a:ext>
              </a:extLst>
            </p:cNvPr>
            <p:cNvSpPr>
              <a:spLocks noChangeShapeType="1"/>
            </p:cNvSpPr>
            <p:nvPr/>
          </p:nvSpPr>
          <p:spPr bwMode="auto">
            <a:xfrm>
              <a:off x="1728" y="3323"/>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205" name="Text Box 77">
              <a:extLst>
                <a:ext uri="{FF2B5EF4-FFF2-40B4-BE49-F238E27FC236}">
                  <a16:creationId xmlns:a16="http://schemas.microsoft.com/office/drawing/2014/main" id="{EBC9CDA8-7E29-4871-8633-AC04643F4BAE}"/>
                </a:ext>
              </a:extLst>
            </p:cNvPr>
            <p:cNvSpPr txBox="1">
              <a:spLocks noChangeArrowheads="1"/>
            </p:cNvSpPr>
            <p:nvPr/>
          </p:nvSpPr>
          <p:spPr bwMode="auto">
            <a:xfrm>
              <a:off x="1728" y="3284"/>
              <a:ext cx="3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009900"/>
                  </a:solidFill>
                  <a:latin typeface="Times New Roman" panose="02020603050405020304" pitchFamily="18" charset="0"/>
                </a:rPr>
                <a:t>a</a:t>
              </a:r>
              <a:r>
                <a:rPr kumimoji="1" lang="en-US" altLang="zh-CN" sz="2800" b="1">
                  <a:solidFill>
                    <a:schemeClr val="tx2"/>
                  </a:solidFill>
                  <a:latin typeface="Times New Roman" panose="02020603050405020304" pitchFamily="18" charset="0"/>
                </a:rPr>
                <a:t>R</a:t>
              </a:r>
              <a:endParaRPr kumimoji="1" lang="en-US" altLang="zh-CN" sz="2400">
                <a:latin typeface="Times New Roman" panose="02020603050405020304" pitchFamily="18" charset="0"/>
              </a:endParaRPr>
            </a:p>
          </p:txBody>
        </p:sp>
      </p:grpSp>
      <p:grpSp>
        <p:nvGrpSpPr>
          <p:cNvPr id="176302" name="Group 174">
            <a:extLst>
              <a:ext uri="{FF2B5EF4-FFF2-40B4-BE49-F238E27FC236}">
                <a16:creationId xmlns:a16="http://schemas.microsoft.com/office/drawing/2014/main" id="{28B3389D-FFDE-45B1-88CB-2426EE3E9B4A}"/>
              </a:ext>
            </a:extLst>
          </p:cNvPr>
          <p:cNvGrpSpPr>
            <a:grpSpLocks/>
          </p:cNvGrpSpPr>
          <p:nvPr/>
        </p:nvGrpSpPr>
        <p:grpSpPr bwMode="auto">
          <a:xfrm>
            <a:off x="3733800" y="3956050"/>
            <a:ext cx="619125" cy="1525588"/>
            <a:chOff x="2352" y="2651"/>
            <a:chExt cx="390" cy="961"/>
          </a:xfrm>
        </p:grpSpPr>
        <p:sp>
          <p:nvSpPr>
            <p:cNvPr id="176197" name="Rectangle 69">
              <a:extLst>
                <a:ext uri="{FF2B5EF4-FFF2-40B4-BE49-F238E27FC236}">
                  <a16:creationId xmlns:a16="http://schemas.microsoft.com/office/drawing/2014/main" id="{2DB54935-AE46-4EE4-AE3E-E22F07E49877}"/>
                </a:ext>
              </a:extLst>
            </p:cNvPr>
            <p:cNvSpPr>
              <a:spLocks noChangeArrowheads="1"/>
            </p:cNvSpPr>
            <p:nvPr/>
          </p:nvSpPr>
          <p:spPr bwMode="auto">
            <a:xfrm>
              <a:off x="2352" y="2651"/>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en-US"/>
            </a:p>
          </p:txBody>
        </p:sp>
        <p:sp>
          <p:nvSpPr>
            <p:cNvPr id="176198" name="Line 70">
              <a:extLst>
                <a:ext uri="{FF2B5EF4-FFF2-40B4-BE49-F238E27FC236}">
                  <a16:creationId xmlns:a16="http://schemas.microsoft.com/office/drawing/2014/main" id="{9377F978-8F27-4D69-BED5-F81732438F01}"/>
                </a:ext>
              </a:extLst>
            </p:cNvPr>
            <p:cNvSpPr>
              <a:spLocks noChangeShapeType="1"/>
            </p:cNvSpPr>
            <p:nvPr/>
          </p:nvSpPr>
          <p:spPr bwMode="auto">
            <a:xfrm flipH="1">
              <a:off x="2352"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199" name="Line 71">
              <a:extLst>
                <a:ext uri="{FF2B5EF4-FFF2-40B4-BE49-F238E27FC236}">
                  <a16:creationId xmlns:a16="http://schemas.microsoft.com/office/drawing/2014/main" id="{0647D992-36F6-4737-882F-2E38E37FC6A6}"/>
                </a:ext>
              </a:extLst>
            </p:cNvPr>
            <p:cNvSpPr>
              <a:spLocks noChangeShapeType="1"/>
            </p:cNvSpPr>
            <p:nvPr/>
          </p:nvSpPr>
          <p:spPr bwMode="auto">
            <a:xfrm flipH="1">
              <a:off x="2736"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200" name="Line 72">
              <a:extLst>
                <a:ext uri="{FF2B5EF4-FFF2-40B4-BE49-F238E27FC236}">
                  <a16:creationId xmlns:a16="http://schemas.microsoft.com/office/drawing/2014/main" id="{5A31B59C-5439-455E-81B0-EC2643A3C741}"/>
                </a:ext>
              </a:extLst>
            </p:cNvPr>
            <p:cNvSpPr>
              <a:spLocks noChangeShapeType="1"/>
            </p:cNvSpPr>
            <p:nvPr/>
          </p:nvSpPr>
          <p:spPr bwMode="auto">
            <a:xfrm>
              <a:off x="2352" y="3611"/>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201" name="Line 73">
              <a:extLst>
                <a:ext uri="{FF2B5EF4-FFF2-40B4-BE49-F238E27FC236}">
                  <a16:creationId xmlns:a16="http://schemas.microsoft.com/office/drawing/2014/main" id="{D75E208C-A831-486F-989F-195CED9023F7}"/>
                </a:ext>
              </a:extLst>
            </p:cNvPr>
            <p:cNvSpPr>
              <a:spLocks noChangeShapeType="1"/>
            </p:cNvSpPr>
            <p:nvPr/>
          </p:nvSpPr>
          <p:spPr bwMode="auto">
            <a:xfrm>
              <a:off x="2352" y="3323"/>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206" name="Text Box 78">
              <a:extLst>
                <a:ext uri="{FF2B5EF4-FFF2-40B4-BE49-F238E27FC236}">
                  <a16:creationId xmlns:a16="http://schemas.microsoft.com/office/drawing/2014/main" id="{3FAA3522-279F-44E9-9DB5-D34A3F3ECD53}"/>
                </a:ext>
              </a:extLst>
            </p:cNvPr>
            <p:cNvSpPr txBox="1">
              <a:spLocks noChangeArrowheads="1"/>
            </p:cNvSpPr>
            <p:nvPr/>
          </p:nvSpPr>
          <p:spPr bwMode="auto">
            <a:xfrm>
              <a:off x="2352" y="2747"/>
              <a:ext cx="390" cy="8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009900"/>
                  </a:solidFill>
                  <a:latin typeface="Times New Roman" panose="02020603050405020304" pitchFamily="18" charset="0"/>
                </a:rPr>
                <a:t>e</a:t>
              </a:r>
              <a:r>
                <a:rPr kumimoji="1" lang="en-US" altLang="zh-CN" sz="2800" b="1">
                  <a:solidFill>
                    <a:schemeClr val="accent2"/>
                  </a:solidFill>
                  <a:latin typeface="Times New Roman" panose="02020603050405020304" pitchFamily="18" charset="0"/>
                </a:rPr>
                <a:t>L</a:t>
              </a:r>
            </a:p>
            <a:p>
              <a:pPr algn="ctr"/>
              <a:r>
                <a:rPr kumimoji="1" lang="en-US" altLang="zh-CN" sz="2800" b="1" i="1">
                  <a:solidFill>
                    <a:srgbClr val="009900"/>
                  </a:solidFill>
                  <a:latin typeface="Times New Roman" panose="02020603050405020304" pitchFamily="18" charset="0"/>
                </a:rPr>
                <a:t>c</a:t>
              </a:r>
              <a:r>
                <a:rPr kumimoji="1" lang="en-US" altLang="zh-CN" sz="2800" b="1">
                  <a:solidFill>
                    <a:schemeClr val="accent2"/>
                  </a:solidFill>
                  <a:latin typeface="Times New Roman" panose="02020603050405020304" pitchFamily="18" charset="0"/>
                </a:rPr>
                <a:t>L</a:t>
              </a:r>
            </a:p>
            <a:p>
              <a:pPr algn="ctr"/>
              <a:r>
                <a:rPr kumimoji="1" lang="en-US" altLang="zh-CN" sz="2800" b="1" i="1">
                  <a:solidFill>
                    <a:srgbClr val="009900"/>
                  </a:solidFill>
                  <a:latin typeface="Times New Roman" panose="02020603050405020304" pitchFamily="18" charset="0"/>
                </a:rPr>
                <a:t>a</a:t>
              </a:r>
              <a:r>
                <a:rPr kumimoji="1" lang="en-US" altLang="zh-CN" sz="2800" b="1">
                  <a:solidFill>
                    <a:schemeClr val="tx2"/>
                  </a:solidFill>
                  <a:latin typeface="Times New Roman" panose="02020603050405020304" pitchFamily="18" charset="0"/>
                </a:rPr>
                <a:t>R</a:t>
              </a:r>
              <a:endParaRPr kumimoji="1" lang="en-US" altLang="zh-CN" sz="2400">
                <a:latin typeface="Times New Roman" panose="02020603050405020304" pitchFamily="18" charset="0"/>
              </a:endParaRPr>
            </a:p>
          </p:txBody>
        </p:sp>
        <p:sp>
          <p:nvSpPr>
            <p:cNvPr id="176207" name="Line 79">
              <a:extLst>
                <a:ext uri="{FF2B5EF4-FFF2-40B4-BE49-F238E27FC236}">
                  <a16:creationId xmlns:a16="http://schemas.microsoft.com/office/drawing/2014/main" id="{A8FFD863-D86E-4066-8798-1A0C81A4B519}"/>
                </a:ext>
              </a:extLst>
            </p:cNvPr>
            <p:cNvSpPr>
              <a:spLocks noChangeShapeType="1"/>
            </p:cNvSpPr>
            <p:nvPr/>
          </p:nvSpPr>
          <p:spPr bwMode="auto">
            <a:xfrm>
              <a:off x="2352" y="3035"/>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208" name="Line 80">
              <a:extLst>
                <a:ext uri="{FF2B5EF4-FFF2-40B4-BE49-F238E27FC236}">
                  <a16:creationId xmlns:a16="http://schemas.microsoft.com/office/drawing/2014/main" id="{554CD3C2-46ED-49C6-949D-725C4698C892}"/>
                </a:ext>
              </a:extLst>
            </p:cNvPr>
            <p:cNvSpPr>
              <a:spLocks noChangeShapeType="1"/>
            </p:cNvSpPr>
            <p:nvPr/>
          </p:nvSpPr>
          <p:spPr bwMode="auto">
            <a:xfrm>
              <a:off x="2352" y="2747"/>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6303" name="Group 175">
            <a:extLst>
              <a:ext uri="{FF2B5EF4-FFF2-40B4-BE49-F238E27FC236}">
                <a16:creationId xmlns:a16="http://schemas.microsoft.com/office/drawing/2014/main" id="{711ADB5C-2832-464F-93E6-9CAE65EAA62F}"/>
              </a:ext>
            </a:extLst>
          </p:cNvPr>
          <p:cNvGrpSpPr>
            <a:grpSpLocks/>
          </p:cNvGrpSpPr>
          <p:nvPr/>
        </p:nvGrpSpPr>
        <p:grpSpPr bwMode="auto">
          <a:xfrm>
            <a:off x="4714875" y="3968750"/>
            <a:ext cx="619125" cy="1524000"/>
            <a:chOff x="2970" y="2651"/>
            <a:chExt cx="390" cy="960"/>
          </a:xfrm>
        </p:grpSpPr>
        <p:sp>
          <p:nvSpPr>
            <p:cNvPr id="176209" name="Rectangle 81">
              <a:extLst>
                <a:ext uri="{FF2B5EF4-FFF2-40B4-BE49-F238E27FC236}">
                  <a16:creationId xmlns:a16="http://schemas.microsoft.com/office/drawing/2014/main" id="{5802E1AA-A3F8-4B23-AF67-D8BFD436CD56}"/>
                </a:ext>
              </a:extLst>
            </p:cNvPr>
            <p:cNvSpPr>
              <a:spLocks noChangeArrowheads="1"/>
            </p:cNvSpPr>
            <p:nvPr/>
          </p:nvSpPr>
          <p:spPr bwMode="auto">
            <a:xfrm>
              <a:off x="2976" y="2651"/>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en-US"/>
            </a:p>
          </p:txBody>
        </p:sp>
        <p:sp>
          <p:nvSpPr>
            <p:cNvPr id="176210" name="Line 82">
              <a:extLst>
                <a:ext uri="{FF2B5EF4-FFF2-40B4-BE49-F238E27FC236}">
                  <a16:creationId xmlns:a16="http://schemas.microsoft.com/office/drawing/2014/main" id="{1E7D68A3-57A6-4C29-8B95-8EB0EA6431B3}"/>
                </a:ext>
              </a:extLst>
            </p:cNvPr>
            <p:cNvSpPr>
              <a:spLocks noChangeShapeType="1"/>
            </p:cNvSpPr>
            <p:nvPr/>
          </p:nvSpPr>
          <p:spPr bwMode="auto">
            <a:xfrm flipH="1">
              <a:off x="2976"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211" name="Line 83">
              <a:extLst>
                <a:ext uri="{FF2B5EF4-FFF2-40B4-BE49-F238E27FC236}">
                  <a16:creationId xmlns:a16="http://schemas.microsoft.com/office/drawing/2014/main" id="{8D9E93D0-7744-4BAD-90AB-739E206A73D8}"/>
                </a:ext>
              </a:extLst>
            </p:cNvPr>
            <p:cNvSpPr>
              <a:spLocks noChangeShapeType="1"/>
            </p:cNvSpPr>
            <p:nvPr/>
          </p:nvSpPr>
          <p:spPr bwMode="auto">
            <a:xfrm flipH="1">
              <a:off x="3360"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212" name="Line 84">
              <a:extLst>
                <a:ext uri="{FF2B5EF4-FFF2-40B4-BE49-F238E27FC236}">
                  <a16:creationId xmlns:a16="http://schemas.microsoft.com/office/drawing/2014/main" id="{71E6B478-8522-460F-92C1-EDA981BF2951}"/>
                </a:ext>
              </a:extLst>
            </p:cNvPr>
            <p:cNvSpPr>
              <a:spLocks noChangeShapeType="1"/>
            </p:cNvSpPr>
            <p:nvPr/>
          </p:nvSpPr>
          <p:spPr bwMode="auto">
            <a:xfrm>
              <a:off x="2976" y="3611"/>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213" name="Line 85">
              <a:extLst>
                <a:ext uri="{FF2B5EF4-FFF2-40B4-BE49-F238E27FC236}">
                  <a16:creationId xmlns:a16="http://schemas.microsoft.com/office/drawing/2014/main" id="{B7A0D3FC-A12A-42B4-9CB2-49524F5C9519}"/>
                </a:ext>
              </a:extLst>
            </p:cNvPr>
            <p:cNvSpPr>
              <a:spLocks noChangeShapeType="1"/>
            </p:cNvSpPr>
            <p:nvPr/>
          </p:nvSpPr>
          <p:spPr bwMode="auto">
            <a:xfrm>
              <a:off x="2976" y="3323"/>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214" name="Text Box 86">
              <a:extLst>
                <a:ext uri="{FF2B5EF4-FFF2-40B4-BE49-F238E27FC236}">
                  <a16:creationId xmlns:a16="http://schemas.microsoft.com/office/drawing/2014/main" id="{960AB938-1176-4525-BDC1-4D27269D25CB}"/>
                </a:ext>
              </a:extLst>
            </p:cNvPr>
            <p:cNvSpPr txBox="1">
              <a:spLocks noChangeArrowheads="1"/>
            </p:cNvSpPr>
            <p:nvPr/>
          </p:nvSpPr>
          <p:spPr bwMode="auto">
            <a:xfrm>
              <a:off x="2970" y="2746"/>
              <a:ext cx="390" cy="8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009900"/>
                  </a:solidFill>
                  <a:latin typeface="Times New Roman" panose="02020603050405020304" pitchFamily="18" charset="0"/>
                </a:rPr>
                <a:t>e</a:t>
              </a:r>
              <a:r>
                <a:rPr kumimoji="1" lang="en-US" altLang="zh-CN" sz="2800" b="1">
                  <a:solidFill>
                    <a:schemeClr val="tx2"/>
                  </a:solidFill>
                  <a:latin typeface="Times New Roman" panose="02020603050405020304" pitchFamily="18" charset="0"/>
                </a:rPr>
                <a:t>R</a:t>
              </a:r>
            </a:p>
            <a:p>
              <a:pPr algn="ctr"/>
              <a:r>
                <a:rPr kumimoji="1" lang="en-US" altLang="zh-CN" sz="2800" b="1" i="1">
                  <a:solidFill>
                    <a:srgbClr val="009900"/>
                  </a:solidFill>
                  <a:latin typeface="Times New Roman" panose="02020603050405020304" pitchFamily="18" charset="0"/>
                </a:rPr>
                <a:t>c</a:t>
              </a:r>
              <a:r>
                <a:rPr kumimoji="1" lang="en-US" altLang="zh-CN" sz="2800" b="1">
                  <a:solidFill>
                    <a:schemeClr val="accent2"/>
                  </a:solidFill>
                  <a:latin typeface="Times New Roman" panose="02020603050405020304" pitchFamily="18" charset="0"/>
                </a:rPr>
                <a:t>L</a:t>
              </a:r>
              <a:endParaRPr kumimoji="1" lang="en-US" altLang="zh-CN" sz="2800" b="1">
                <a:solidFill>
                  <a:schemeClr val="tx2"/>
                </a:solidFill>
                <a:latin typeface="Times New Roman" panose="02020603050405020304" pitchFamily="18" charset="0"/>
              </a:endParaRPr>
            </a:p>
            <a:p>
              <a:pPr algn="ctr"/>
              <a:r>
                <a:rPr kumimoji="1" lang="en-US" altLang="zh-CN" sz="2800" b="1" i="1">
                  <a:solidFill>
                    <a:srgbClr val="009900"/>
                  </a:solidFill>
                  <a:latin typeface="Times New Roman" panose="02020603050405020304" pitchFamily="18" charset="0"/>
                </a:rPr>
                <a:t>a</a:t>
              </a:r>
              <a:r>
                <a:rPr kumimoji="1" lang="en-US" altLang="zh-CN" sz="2800" b="1">
                  <a:solidFill>
                    <a:schemeClr val="tx2"/>
                  </a:solidFill>
                  <a:latin typeface="Times New Roman" panose="02020603050405020304" pitchFamily="18" charset="0"/>
                </a:rPr>
                <a:t>R</a:t>
              </a:r>
              <a:endParaRPr kumimoji="1" lang="en-US" altLang="zh-CN" sz="2400">
                <a:latin typeface="Times New Roman" panose="02020603050405020304" pitchFamily="18" charset="0"/>
              </a:endParaRPr>
            </a:p>
          </p:txBody>
        </p:sp>
        <p:sp>
          <p:nvSpPr>
            <p:cNvPr id="176215" name="Line 87">
              <a:extLst>
                <a:ext uri="{FF2B5EF4-FFF2-40B4-BE49-F238E27FC236}">
                  <a16:creationId xmlns:a16="http://schemas.microsoft.com/office/drawing/2014/main" id="{0746D92A-F6F9-439C-A17F-601B1312E25B}"/>
                </a:ext>
              </a:extLst>
            </p:cNvPr>
            <p:cNvSpPr>
              <a:spLocks noChangeShapeType="1"/>
            </p:cNvSpPr>
            <p:nvPr/>
          </p:nvSpPr>
          <p:spPr bwMode="auto">
            <a:xfrm>
              <a:off x="2976" y="3035"/>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216" name="Line 88">
              <a:extLst>
                <a:ext uri="{FF2B5EF4-FFF2-40B4-BE49-F238E27FC236}">
                  <a16:creationId xmlns:a16="http://schemas.microsoft.com/office/drawing/2014/main" id="{42B77573-E33C-4A0B-B6E5-F02A74793213}"/>
                </a:ext>
              </a:extLst>
            </p:cNvPr>
            <p:cNvSpPr>
              <a:spLocks noChangeShapeType="1"/>
            </p:cNvSpPr>
            <p:nvPr/>
          </p:nvSpPr>
          <p:spPr bwMode="auto">
            <a:xfrm>
              <a:off x="2976" y="2747"/>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6304" name="Group 176">
            <a:extLst>
              <a:ext uri="{FF2B5EF4-FFF2-40B4-BE49-F238E27FC236}">
                <a16:creationId xmlns:a16="http://schemas.microsoft.com/office/drawing/2014/main" id="{C49450E2-6FF4-411F-A4A6-B23A61D97AC1}"/>
              </a:ext>
            </a:extLst>
          </p:cNvPr>
          <p:cNvGrpSpPr>
            <a:grpSpLocks/>
          </p:cNvGrpSpPr>
          <p:nvPr/>
        </p:nvGrpSpPr>
        <p:grpSpPr bwMode="auto">
          <a:xfrm>
            <a:off x="5715000" y="3992563"/>
            <a:ext cx="619125" cy="1524000"/>
            <a:chOff x="3600" y="2651"/>
            <a:chExt cx="390" cy="960"/>
          </a:xfrm>
        </p:grpSpPr>
        <p:sp>
          <p:nvSpPr>
            <p:cNvPr id="176217" name="Rectangle 89">
              <a:extLst>
                <a:ext uri="{FF2B5EF4-FFF2-40B4-BE49-F238E27FC236}">
                  <a16:creationId xmlns:a16="http://schemas.microsoft.com/office/drawing/2014/main" id="{39DC50FC-DF99-483C-8362-211BD1753E87}"/>
                </a:ext>
              </a:extLst>
            </p:cNvPr>
            <p:cNvSpPr>
              <a:spLocks noChangeArrowheads="1"/>
            </p:cNvSpPr>
            <p:nvPr/>
          </p:nvSpPr>
          <p:spPr bwMode="auto">
            <a:xfrm>
              <a:off x="3600" y="2651"/>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en-US"/>
            </a:p>
          </p:txBody>
        </p:sp>
        <p:sp>
          <p:nvSpPr>
            <p:cNvPr id="176218" name="Line 90">
              <a:extLst>
                <a:ext uri="{FF2B5EF4-FFF2-40B4-BE49-F238E27FC236}">
                  <a16:creationId xmlns:a16="http://schemas.microsoft.com/office/drawing/2014/main" id="{557601A8-627D-4FB0-9B33-65F8E394541A}"/>
                </a:ext>
              </a:extLst>
            </p:cNvPr>
            <p:cNvSpPr>
              <a:spLocks noChangeShapeType="1"/>
            </p:cNvSpPr>
            <p:nvPr/>
          </p:nvSpPr>
          <p:spPr bwMode="auto">
            <a:xfrm flipH="1">
              <a:off x="3600"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219" name="Line 91">
              <a:extLst>
                <a:ext uri="{FF2B5EF4-FFF2-40B4-BE49-F238E27FC236}">
                  <a16:creationId xmlns:a16="http://schemas.microsoft.com/office/drawing/2014/main" id="{CA0BDD77-26DA-4586-BEE8-E1F0AD4FA815}"/>
                </a:ext>
              </a:extLst>
            </p:cNvPr>
            <p:cNvSpPr>
              <a:spLocks noChangeShapeType="1"/>
            </p:cNvSpPr>
            <p:nvPr/>
          </p:nvSpPr>
          <p:spPr bwMode="auto">
            <a:xfrm flipH="1">
              <a:off x="3984"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220" name="Line 92">
              <a:extLst>
                <a:ext uri="{FF2B5EF4-FFF2-40B4-BE49-F238E27FC236}">
                  <a16:creationId xmlns:a16="http://schemas.microsoft.com/office/drawing/2014/main" id="{8BBA0D25-46CA-47BC-A22D-670219F9C72F}"/>
                </a:ext>
              </a:extLst>
            </p:cNvPr>
            <p:cNvSpPr>
              <a:spLocks noChangeShapeType="1"/>
            </p:cNvSpPr>
            <p:nvPr/>
          </p:nvSpPr>
          <p:spPr bwMode="auto">
            <a:xfrm>
              <a:off x="3600" y="3611"/>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221" name="Line 93">
              <a:extLst>
                <a:ext uri="{FF2B5EF4-FFF2-40B4-BE49-F238E27FC236}">
                  <a16:creationId xmlns:a16="http://schemas.microsoft.com/office/drawing/2014/main" id="{FAF84C02-751A-446A-A50A-572A28852EC4}"/>
                </a:ext>
              </a:extLst>
            </p:cNvPr>
            <p:cNvSpPr>
              <a:spLocks noChangeShapeType="1"/>
            </p:cNvSpPr>
            <p:nvPr/>
          </p:nvSpPr>
          <p:spPr bwMode="auto">
            <a:xfrm>
              <a:off x="3600" y="3323"/>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232" name="Text Box 104">
              <a:extLst>
                <a:ext uri="{FF2B5EF4-FFF2-40B4-BE49-F238E27FC236}">
                  <a16:creationId xmlns:a16="http://schemas.microsoft.com/office/drawing/2014/main" id="{F7E6A57C-C683-4064-AFA8-0E56192ADB38}"/>
                </a:ext>
              </a:extLst>
            </p:cNvPr>
            <p:cNvSpPr txBox="1">
              <a:spLocks noChangeArrowheads="1"/>
            </p:cNvSpPr>
            <p:nvPr/>
          </p:nvSpPr>
          <p:spPr bwMode="auto">
            <a:xfrm>
              <a:off x="3600" y="3015"/>
              <a:ext cx="390" cy="5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009900"/>
                  </a:solidFill>
                  <a:latin typeface="Times New Roman" panose="02020603050405020304" pitchFamily="18" charset="0"/>
                </a:rPr>
                <a:t>c</a:t>
              </a:r>
              <a:r>
                <a:rPr kumimoji="1" lang="en-US" altLang="zh-CN" sz="2800" b="1">
                  <a:solidFill>
                    <a:schemeClr val="accent2"/>
                  </a:solidFill>
                  <a:latin typeface="Times New Roman" panose="02020603050405020304" pitchFamily="18" charset="0"/>
                </a:rPr>
                <a:t>L</a:t>
              </a:r>
            </a:p>
            <a:p>
              <a:pPr algn="ctr"/>
              <a:r>
                <a:rPr kumimoji="1" lang="en-US" altLang="zh-CN" sz="2800" b="1" i="1">
                  <a:solidFill>
                    <a:srgbClr val="009900"/>
                  </a:solidFill>
                  <a:latin typeface="Times New Roman" panose="02020603050405020304" pitchFamily="18" charset="0"/>
                </a:rPr>
                <a:t>a</a:t>
              </a:r>
              <a:r>
                <a:rPr kumimoji="1" lang="en-US" altLang="zh-CN" sz="2800" b="1">
                  <a:solidFill>
                    <a:schemeClr val="tx2"/>
                  </a:solidFill>
                  <a:latin typeface="Times New Roman" panose="02020603050405020304" pitchFamily="18" charset="0"/>
                </a:rPr>
                <a:t>R</a:t>
              </a:r>
              <a:endParaRPr kumimoji="1" lang="en-US" altLang="zh-CN" sz="2400">
                <a:latin typeface="Times New Roman" panose="02020603050405020304" pitchFamily="18" charset="0"/>
              </a:endParaRPr>
            </a:p>
          </p:txBody>
        </p:sp>
        <p:sp>
          <p:nvSpPr>
            <p:cNvPr id="176233" name="Line 105">
              <a:extLst>
                <a:ext uri="{FF2B5EF4-FFF2-40B4-BE49-F238E27FC236}">
                  <a16:creationId xmlns:a16="http://schemas.microsoft.com/office/drawing/2014/main" id="{9D608A3D-AAE6-494A-92F3-827832ED82CC}"/>
                </a:ext>
              </a:extLst>
            </p:cNvPr>
            <p:cNvSpPr>
              <a:spLocks noChangeShapeType="1"/>
            </p:cNvSpPr>
            <p:nvPr/>
          </p:nvSpPr>
          <p:spPr bwMode="auto">
            <a:xfrm>
              <a:off x="3600" y="3035"/>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6305" name="Group 177">
            <a:extLst>
              <a:ext uri="{FF2B5EF4-FFF2-40B4-BE49-F238E27FC236}">
                <a16:creationId xmlns:a16="http://schemas.microsoft.com/office/drawing/2014/main" id="{CDB19B9E-37BE-4AC5-A5A3-C9FFA3BE81C5}"/>
              </a:ext>
            </a:extLst>
          </p:cNvPr>
          <p:cNvGrpSpPr>
            <a:grpSpLocks/>
          </p:cNvGrpSpPr>
          <p:nvPr/>
        </p:nvGrpSpPr>
        <p:grpSpPr bwMode="auto">
          <a:xfrm>
            <a:off x="6724650" y="4005263"/>
            <a:ext cx="619125" cy="1524000"/>
            <a:chOff x="4218" y="2651"/>
            <a:chExt cx="390" cy="960"/>
          </a:xfrm>
        </p:grpSpPr>
        <p:sp>
          <p:nvSpPr>
            <p:cNvPr id="176222" name="Rectangle 94">
              <a:extLst>
                <a:ext uri="{FF2B5EF4-FFF2-40B4-BE49-F238E27FC236}">
                  <a16:creationId xmlns:a16="http://schemas.microsoft.com/office/drawing/2014/main" id="{9C604352-F1C4-4CB8-8614-EEA4E519F53B}"/>
                </a:ext>
              </a:extLst>
            </p:cNvPr>
            <p:cNvSpPr>
              <a:spLocks noChangeArrowheads="1"/>
            </p:cNvSpPr>
            <p:nvPr/>
          </p:nvSpPr>
          <p:spPr bwMode="auto">
            <a:xfrm>
              <a:off x="4224" y="2651"/>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en-US"/>
            </a:p>
          </p:txBody>
        </p:sp>
        <p:sp>
          <p:nvSpPr>
            <p:cNvPr id="176223" name="Line 95">
              <a:extLst>
                <a:ext uri="{FF2B5EF4-FFF2-40B4-BE49-F238E27FC236}">
                  <a16:creationId xmlns:a16="http://schemas.microsoft.com/office/drawing/2014/main" id="{D2FC9381-958A-425B-8C0C-FDC052F6FA72}"/>
                </a:ext>
              </a:extLst>
            </p:cNvPr>
            <p:cNvSpPr>
              <a:spLocks noChangeShapeType="1"/>
            </p:cNvSpPr>
            <p:nvPr/>
          </p:nvSpPr>
          <p:spPr bwMode="auto">
            <a:xfrm flipH="1">
              <a:off x="4224"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224" name="Line 96">
              <a:extLst>
                <a:ext uri="{FF2B5EF4-FFF2-40B4-BE49-F238E27FC236}">
                  <a16:creationId xmlns:a16="http://schemas.microsoft.com/office/drawing/2014/main" id="{9021BCFF-D5C5-4881-8FE0-99F5AFC474E3}"/>
                </a:ext>
              </a:extLst>
            </p:cNvPr>
            <p:cNvSpPr>
              <a:spLocks noChangeShapeType="1"/>
            </p:cNvSpPr>
            <p:nvPr/>
          </p:nvSpPr>
          <p:spPr bwMode="auto">
            <a:xfrm flipH="1">
              <a:off x="4608"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225" name="Line 97">
              <a:extLst>
                <a:ext uri="{FF2B5EF4-FFF2-40B4-BE49-F238E27FC236}">
                  <a16:creationId xmlns:a16="http://schemas.microsoft.com/office/drawing/2014/main" id="{99B34045-4CAA-4044-9416-3BA92F009EC2}"/>
                </a:ext>
              </a:extLst>
            </p:cNvPr>
            <p:cNvSpPr>
              <a:spLocks noChangeShapeType="1"/>
            </p:cNvSpPr>
            <p:nvPr/>
          </p:nvSpPr>
          <p:spPr bwMode="auto">
            <a:xfrm>
              <a:off x="4224" y="3611"/>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226" name="Line 98">
              <a:extLst>
                <a:ext uri="{FF2B5EF4-FFF2-40B4-BE49-F238E27FC236}">
                  <a16:creationId xmlns:a16="http://schemas.microsoft.com/office/drawing/2014/main" id="{C9571F65-643A-444A-BBE1-E9BC3EF1719C}"/>
                </a:ext>
              </a:extLst>
            </p:cNvPr>
            <p:cNvSpPr>
              <a:spLocks noChangeShapeType="1"/>
            </p:cNvSpPr>
            <p:nvPr/>
          </p:nvSpPr>
          <p:spPr bwMode="auto">
            <a:xfrm>
              <a:off x="4224" y="3323"/>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234" name="Text Box 106">
              <a:extLst>
                <a:ext uri="{FF2B5EF4-FFF2-40B4-BE49-F238E27FC236}">
                  <a16:creationId xmlns:a16="http://schemas.microsoft.com/office/drawing/2014/main" id="{811F8E9A-E3FF-4679-9178-3C5858A65ACC}"/>
                </a:ext>
              </a:extLst>
            </p:cNvPr>
            <p:cNvSpPr txBox="1">
              <a:spLocks noChangeArrowheads="1"/>
            </p:cNvSpPr>
            <p:nvPr/>
          </p:nvSpPr>
          <p:spPr bwMode="auto">
            <a:xfrm>
              <a:off x="4218" y="3015"/>
              <a:ext cx="390" cy="5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009900"/>
                  </a:solidFill>
                  <a:latin typeface="Times New Roman" panose="02020603050405020304" pitchFamily="18" charset="0"/>
                </a:rPr>
                <a:t>c</a:t>
              </a:r>
              <a:r>
                <a:rPr kumimoji="1" lang="en-US" altLang="zh-CN" sz="2800" b="1">
                  <a:solidFill>
                    <a:schemeClr val="tx2"/>
                  </a:solidFill>
                  <a:latin typeface="Times New Roman" panose="02020603050405020304" pitchFamily="18" charset="0"/>
                </a:rPr>
                <a:t>R</a:t>
              </a:r>
              <a:endParaRPr kumimoji="1" lang="en-US" altLang="zh-CN" sz="2800" b="1">
                <a:solidFill>
                  <a:schemeClr val="accent2"/>
                </a:solidFill>
                <a:latin typeface="Times New Roman" panose="02020603050405020304" pitchFamily="18" charset="0"/>
              </a:endParaRPr>
            </a:p>
            <a:p>
              <a:pPr algn="ctr"/>
              <a:r>
                <a:rPr kumimoji="1" lang="en-US" altLang="zh-CN" sz="2800" b="1" i="1">
                  <a:solidFill>
                    <a:srgbClr val="009900"/>
                  </a:solidFill>
                  <a:latin typeface="Times New Roman" panose="02020603050405020304" pitchFamily="18" charset="0"/>
                </a:rPr>
                <a:t>a</a:t>
              </a:r>
              <a:r>
                <a:rPr kumimoji="1" lang="en-US" altLang="zh-CN" sz="2800" b="1">
                  <a:solidFill>
                    <a:schemeClr val="tx2"/>
                  </a:solidFill>
                  <a:latin typeface="Times New Roman" panose="02020603050405020304" pitchFamily="18" charset="0"/>
                </a:rPr>
                <a:t>R</a:t>
              </a:r>
              <a:endParaRPr kumimoji="1" lang="en-US" altLang="zh-CN" sz="2400">
                <a:latin typeface="Times New Roman" panose="02020603050405020304" pitchFamily="18" charset="0"/>
              </a:endParaRPr>
            </a:p>
          </p:txBody>
        </p:sp>
        <p:sp>
          <p:nvSpPr>
            <p:cNvPr id="176235" name="Line 107">
              <a:extLst>
                <a:ext uri="{FF2B5EF4-FFF2-40B4-BE49-F238E27FC236}">
                  <a16:creationId xmlns:a16="http://schemas.microsoft.com/office/drawing/2014/main" id="{98DD7EBC-859C-4025-90D5-28A583335E7D}"/>
                </a:ext>
              </a:extLst>
            </p:cNvPr>
            <p:cNvSpPr>
              <a:spLocks noChangeShapeType="1"/>
            </p:cNvSpPr>
            <p:nvPr/>
          </p:nvSpPr>
          <p:spPr bwMode="auto">
            <a:xfrm>
              <a:off x="4224" y="3035"/>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6306" name="Group 178">
            <a:extLst>
              <a:ext uri="{FF2B5EF4-FFF2-40B4-BE49-F238E27FC236}">
                <a16:creationId xmlns:a16="http://schemas.microsoft.com/office/drawing/2014/main" id="{56951788-7096-4B0C-8240-38D797F3884C}"/>
              </a:ext>
            </a:extLst>
          </p:cNvPr>
          <p:cNvGrpSpPr>
            <a:grpSpLocks/>
          </p:cNvGrpSpPr>
          <p:nvPr/>
        </p:nvGrpSpPr>
        <p:grpSpPr bwMode="auto">
          <a:xfrm>
            <a:off x="7732713" y="4005263"/>
            <a:ext cx="619125" cy="1524000"/>
            <a:chOff x="4848" y="2651"/>
            <a:chExt cx="390" cy="960"/>
          </a:xfrm>
        </p:grpSpPr>
        <p:sp>
          <p:nvSpPr>
            <p:cNvPr id="176227" name="Rectangle 99">
              <a:extLst>
                <a:ext uri="{FF2B5EF4-FFF2-40B4-BE49-F238E27FC236}">
                  <a16:creationId xmlns:a16="http://schemas.microsoft.com/office/drawing/2014/main" id="{338D99B7-B0B3-423A-BEB9-1ECD340E0A9F}"/>
                </a:ext>
              </a:extLst>
            </p:cNvPr>
            <p:cNvSpPr>
              <a:spLocks noChangeArrowheads="1"/>
            </p:cNvSpPr>
            <p:nvPr/>
          </p:nvSpPr>
          <p:spPr bwMode="auto">
            <a:xfrm>
              <a:off x="4848" y="2651"/>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en-US"/>
            </a:p>
          </p:txBody>
        </p:sp>
        <p:sp>
          <p:nvSpPr>
            <p:cNvPr id="176228" name="Line 100">
              <a:extLst>
                <a:ext uri="{FF2B5EF4-FFF2-40B4-BE49-F238E27FC236}">
                  <a16:creationId xmlns:a16="http://schemas.microsoft.com/office/drawing/2014/main" id="{53A1294F-EDA1-4211-AF4B-915EDEC0D76A}"/>
                </a:ext>
              </a:extLst>
            </p:cNvPr>
            <p:cNvSpPr>
              <a:spLocks noChangeShapeType="1"/>
            </p:cNvSpPr>
            <p:nvPr/>
          </p:nvSpPr>
          <p:spPr bwMode="auto">
            <a:xfrm flipH="1">
              <a:off x="4848"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229" name="Line 101">
              <a:extLst>
                <a:ext uri="{FF2B5EF4-FFF2-40B4-BE49-F238E27FC236}">
                  <a16:creationId xmlns:a16="http://schemas.microsoft.com/office/drawing/2014/main" id="{AB157C2C-EE74-4222-AE30-7931E5CED3C5}"/>
                </a:ext>
              </a:extLst>
            </p:cNvPr>
            <p:cNvSpPr>
              <a:spLocks noChangeShapeType="1"/>
            </p:cNvSpPr>
            <p:nvPr/>
          </p:nvSpPr>
          <p:spPr bwMode="auto">
            <a:xfrm flipH="1">
              <a:off x="5232"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230" name="Line 102">
              <a:extLst>
                <a:ext uri="{FF2B5EF4-FFF2-40B4-BE49-F238E27FC236}">
                  <a16:creationId xmlns:a16="http://schemas.microsoft.com/office/drawing/2014/main" id="{826D1E80-FAF9-4E23-9964-D028E9FA6DC9}"/>
                </a:ext>
              </a:extLst>
            </p:cNvPr>
            <p:cNvSpPr>
              <a:spLocks noChangeShapeType="1"/>
            </p:cNvSpPr>
            <p:nvPr/>
          </p:nvSpPr>
          <p:spPr bwMode="auto">
            <a:xfrm>
              <a:off x="4848" y="3611"/>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231" name="Line 103">
              <a:extLst>
                <a:ext uri="{FF2B5EF4-FFF2-40B4-BE49-F238E27FC236}">
                  <a16:creationId xmlns:a16="http://schemas.microsoft.com/office/drawing/2014/main" id="{1C9489F0-A500-466C-AB2B-F1F99BB1E132}"/>
                </a:ext>
              </a:extLst>
            </p:cNvPr>
            <p:cNvSpPr>
              <a:spLocks noChangeShapeType="1"/>
            </p:cNvSpPr>
            <p:nvPr/>
          </p:nvSpPr>
          <p:spPr bwMode="auto">
            <a:xfrm>
              <a:off x="4848" y="3323"/>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236" name="Text Box 108">
              <a:extLst>
                <a:ext uri="{FF2B5EF4-FFF2-40B4-BE49-F238E27FC236}">
                  <a16:creationId xmlns:a16="http://schemas.microsoft.com/office/drawing/2014/main" id="{903D8295-31AD-4886-B91F-5F7D97DFB008}"/>
                </a:ext>
              </a:extLst>
            </p:cNvPr>
            <p:cNvSpPr txBox="1">
              <a:spLocks noChangeArrowheads="1"/>
            </p:cNvSpPr>
            <p:nvPr/>
          </p:nvSpPr>
          <p:spPr bwMode="auto">
            <a:xfrm>
              <a:off x="4848" y="3284"/>
              <a:ext cx="3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009900"/>
                  </a:solidFill>
                  <a:latin typeface="Times New Roman" panose="02020603050405020304" pitchFamily="18" charset="0"/>
                </a:rPr>
                <a:t>a</a:t>
              </a:r>
              <a:r>
                <a:rPr kumimoji="1" lang="en-US" altLang="zh-CN" sz="2800" b="1">
                  <a:solidFill>
                    <a:schemeClr val="tx2"/>
                  </a:solidFill>
                  <a:latin typeface="Times New Roman" panose="02020603050405020304" pitchFamily="18" charset="0"/>
                </a:rPr>
                <a:t>R</a:t>
              </a:r>
              <a:endParaRPr kumimoji="1" lang="en-US" altLang="zh-CN" sz="2400">
                <a:latin typeface="Times New Roman" panose="02020603050405020304" pitchFamily="18" charset="0"/>
              </a:endParaRPr>
            </a:p>
          </p:txBody>
        </p:sp>
      </p:grpSp>
      <p:grpSp>
        <p:nvGrpSpPr>
          <p:cNvPr id="176272" name="Group 144">
            <a:extLst>
              <a:ext uri="{FF2B5EF4-FFF2-40B4-BE49-F238E27FC236}">
                <a16:creationId xmlns:a16="http://schemas.microsoft.com/office/drawing/2014/main" id="{83667208-F2C9-4A27-BA26-DD0CF96BC44F}"/>
              </a:ext>
            </a:extLst>
          </p:cNvPr>
          <p:cNvGrpSpPr>
            <a:grpSpLocks/>
          </p:cNvGrpSpPr>
          <p:nvPr/>
        </p:nvGrpSpPr>
        <p:grpSpPr bwMode="auto">
          <a:xfrm>
            <a:off x="611188" y="908050"/>
            <a:ext cx="2160587" cy="2378075"/>
            <a:chOff x="430" y="1002"/>
            <a:chExt cx="1361" cy="1498"/>
          </a:xfrm>
        </p:grpSpPr>
        <p:sp>
          <p:nvSpPr>
            <p:cNvPr id="176273" name="Line 145">
              <a:extLst>
                <a:ext uri="{FF2B5EF4-FFF2-40B4-BE49-F238E27FC236}">
                  <a16:creationId xmlns:a16="http://schemas.microsoft.com/office/drawing/2014/main" id="{28985C9B-DA5D-4CC3-AD2B-A90FA8C16D6C}"/>
                </a:ext>
              </a:extLst>
            </p:cNvPr>
            <p:cNvSpPr>
              <a:spLocks noChangeShapeType="1"/>
            </p:cNvSpPr>
            <p:nvPr/>
          </p:nvSpPr>
          <p:spPr bwMode="auto">
            <a:xfrm flipH="1">
              <a:off x="1360" y="1752"/>
              <a:ext cx="261" cy="499"/>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274" name="Line 146">
              <a:extLst>
                <a:ext uri="{FF2B5EF4-FFF2-40B4-BE49-F238E27FC236}">
                  <a16:creationId xmlns:a16="http://schemas.microsoft.com/office/drawing/2014/main" id="{C82CA3B9-A341-48FA-9594-A6095C6137A0}"/>
                </a:ext>
              </a:extLst>
            </p:cNvPr>
            <p:cNvSpPr>
              <a:spLocks noChangeShapeType="1"/>
            </p:cNvSpPr>
            <p:nvPr/>
          </p:nvSpPr>
          <p:spPr bwMode="auto">
            <a:xfrm>
              <a:off x="622" y="1799"/>
              <a:ext cx="192" cy="432"/>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275" name="Line 147">
              <a:extLst>
                <a:ext uri="{FF2B5EF4-FFF2-40B4-BE49-F238E27FC236}">
                  <a16:creationId xmlns:a16="http://schemas.microsoft.com/office/drawing/2014/main" id="{8DC4AC81-91EC-4FBD-996E-3254A2AF515C}"/>
                </a:ext>
              </a:extLst>
            </p:cNvPr>
            <p:cNvSpPr>
              <a:spLocks noChangeShapeType="1"/>
            </p:cNvSpPr>
            <p:nvPr/>
          </p:nvSpPr>
          <p:spPr bwMode="auto">
            <a:xfrm>
              <a:off x="1179" y="1275"/>
              <a:ext cx="408" cy="363"/>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276" name="Line 148">
              <a:extLst>
                <a:ext uri="{FF2B5EF4-FFF2-40B4-BE49-F238E27FC236}">
                  <a16:creationId xmlns:a16="http://schemas.microsoft.com/office/drawing/2014/main" id="{E39D2C26-D988-4191-B2F6-8E9271ACC541}"/>
                </a:ext>
              </a:extLst>
            </p:cNvPr>
            <p:cNvSpPr>
              <a:spLocks noChangeShapeType="1"/>
            </p:cNvSpPr>
            <p:nvPr/>
          </p:nvSpPr>
          <p:spPr bwMode="auto">
            <a:xfrm flipH="1">
              <a:off x="622" y="1275"/>
              <a:ext cx="444" cy="38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277" name="Oval 149">
              <a:extLst>
                <a:ext uri="{FF2B5EF4-FFF2-40B4-BE49-F238E27FC236}">
                  <a16:creationId xmlns:a16="http://schemas.microsoft.com/office/drawing/2014/main" id="{63BDAAB6-411A-41F6-B87B-72A8D374527F}"/>
                </a:ext>
              </a:extLst>
            </p:cNvPr>
            <p:cNvSpPr>
              <a:spLocks noChangeArrowheads="1"/>
            </p:cNvSpPr>
            <p:nvPr/>
          </p:nvSpPr>
          <p:spPr bwMode="auto">
            <a:xfrm>
              <a:off x="982" y="107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2400">
                <a:latin typeface="Times New Roman" panose="02020603050405020304" pitchFamily="18" charset="0"/>
              </a:endParaRPr>
            </a:p>
          </p:txBody>
        </p:sp>
        <p:sp>
          <p:nvSpPr>
            <p:cNvPr id="176278" name="Oval 150">
              <a:extLst>
                <a:ext uri="{FF2B5EF4-FFF2-40B4-BE49-F238E27FC236}">
                  <a16:creationId xmlns:a16="http://schemas.microsoft.com/office/drawing/2014/main" id="{D529807B-E35E-4E2A-9353-B42ED8B2DEC2}"/>
                </a:ext>
              </a:extLst>
            </p:cNvPr>
            <p:cNvSpPr>
              <a:spLocks noChangeArrowheads="1"/>
            </p:cNvSpPr>
            <p:nvPr/>
          </p:nvSpPr>
          <p:spPr bwMode="auto">
            <a:xfrm>
              <a:off x="430" y="155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279" name="Oval 151">
              <a:extLst>
                <a:ext uri="{FF2B5EF4-FFF2-40B4-BE49-F238E27FC236}">
                  <a16:creationId xmlns:a16="http://schemas.microsoft.com/office/drawing/2014/main" id="{5A9CE055-4132-40D6-89FD-62AD626B9B9A}"/>
                </a:ext>
              </a:extLst>
            </p:cNvPr>
            <p:cNvSpPr>
              <a:spLocks noChangeArrowheads="1"/>
            </p:cNvSpPr>
            <p:nvPr/>
          </p:nvSpPr>
          <p:spPr bwMode="auto">
            <a:xfrm>
              <a:off x="1202" y="2190"/>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280" name="Oval 152">
              <a:extLst>
                <a:ext uri="{FF2B5EF4-FFF2-40B4-BE49-F238E27FC236}">
                  <a16:creationId xmlns:a16="http://schemas.microsoft.com/office/drawing/2014/main" id="{818A9866-7E56-4244-8B4F-A6577D39C825}"/>
                </a:ext>
              </a:extLst>
            </p:cNvPr>
            <p:cNvSpPr>
              <a:spLocks noChangeArrowheads="1"/>
            </p:cNvSpPr>
            <p:nvPr/>
          </p:nvSpPr>
          <p:spPr bwMode="auto">
            <a:xfrm>
              <a:off x="1503" y="1577"/>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281" name="Oval 153">
              <a:extLst>
                <a:ext uri="{FF2B5EF4-FFF2-40B4-BE49-F238E27FC236}">
                  <a16:creationId xmlns:a16="http://schemas.microsoft.com/office/drawing/2014/main" id="{145F9B33-FE0D-4265-8F1C-F810B9C17211}"/>
                </a:ext>
              </a:extLst>
            </p:cNvPr>
            <p:cNvSpPr>
              <a:spLocks noChangeArrowheads="1"/>
            </p:cNvSpPr>
            <p:nvPr/>
          </p:nvSpPr>
          <p:spPr bwMode="auto">
            <a:xfrm>
              <a:off x="718" y="2183"/>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282" name="Text Box 154">
              <a:extLst>
                <a:ext uri="{FF2B5EF4-FFF2-40B4-BE49-F238E27FC236}">
                  <a16:creationId xmlns:a16="http://schemas.microsoft.com/office/drawing/2014/main" id="{971DF272-EFE7-45FB-81C1-D17F6ADA5F34}"/>
                </a:ext>
              </a:extLst>
            </p:cNvPr>
            <p:cNvSpPr txBox="1">
              <a:spLocks noChangeArrowheads="1"/>
            </p:cNvSpPr>
            <p:nvPr/>
          </p:nvSpPr>
          <p:spPr bwMode="auto">
            <a:xfrm>
              <a:off x="982" y="100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176283" name="Text Box 155">
              <a:extLst>
                <a:ext uri="{FF2B5EF4-FFF2-40B4-BE49-F238E27FC236}">
                  <a16:creationId xmlns:a16="http://schemas.microsoft.com/office/drawing/2014/main" id="{A08A9E4F-0CDC-4CA7-8642-1CAA599A82E6}"/>
                </a:ext>
              </a:extLst>
            </p:cNvPr>
            <p:cNvSpPr txBox="1">
              <a:spLocks noChangeArrowheads="1"/>
            </p:cNvSpPr>
            <p:nvPr/>
          </p:nvSpPr>
          <p:spPr bwMode="auto">
            <a:xfrm>
              <a:off x="430" y="1511"/>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176284" name="Text Box 156">
              <a:extLst>
                <a:ext uri="{FF2B5EF4-FFF2-40B4-BE49-F238E27FC236}">
                  <a16:creationId xmlns:a16="http://schemas.microsoft.com/office/drawing/2014/main" id="{47730265-E668-4F8E-A183-AC7E7879C4C1}"/>
                </a:ext>
              </a:extLst>
            </p:cNvPr>
            <p:cNvSpPr txBox="1">
              <a:spLocks noChangeArrowheads="1"/>
            </p:cNvSpPr>
            <p:nvPr/>
          </p:nvSpPr>
          <p:spPr bwMode="auto">
            <a:xfrm>
              <a:off x="1513" y="1500"/>
              <a:ext cx="23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176285" name="Text Box 157">
              <a:extLst>
                <a:ext uri="{FF2B5EF4-FFF2-40B4-BE49-F238E27FC236}">
                  <a16:creationId xmlns:a16="http://schemas.microsoft.com/office/drawing/2014/main" id="{3A6E67BB-97CD-4E77-86AC-92B896049BA9}"/>
                </a:ext>
              </a:extLst>
            </p:cNvPr>
            <p:cNvSpPr txBox="1">
              <a:spLocks noChangeArrowheads="1"/>
            </p:cNvSpPr>
            <p:nvPr/>
          </p:nvSpPr>
          <p:spPr bwMode="auto">
            <a:xfrm>
              <a:off x="718" y="2135"/>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i="1">
                  <a:solidFill>
                    <a:srgbClr val="FFFFCC"/>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176286" name="Text Box 158">
              <a:extLst>
                <a:ext uri="{FF2B5EF4-FFF2-40B4-BE49-F238E27FC236}">
                  <a16:creationId xmlns:a16="http://schemas.microsoft.com/office/drawing/2014/main" id="{DADF1A72-2FF1-42A2-B52C-446388BFBBE7}"/>
                </a:ext>
              </a:extLst>
            </p:cNvPr>
            <p:cNvSpPr txBox="1">
              <a:spLocks noChangeArrowheads="1"/>
            </p:cNvSpPr>
            <p:nvPr/>
          </p:nvSpPr>
          <p:spPr bwMode="auto">
            <a:xfrm>
              <a:off x="1234" y="2113"/>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i="1">
                  <a:solidFill>
                    <a:srgbClr val="FFFFCC"/>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176287" name="Line 159">
              <a:extLst>
                <a:ext uri="{FF2B5EF4-FFF2-40B4-BE49-F238E27FC236}">
                  <a16:creationId xmlns:a16="http://schemas.microsoft.com/office/drawing/2014/main" id="{B8717BDD-7B74-4187-BA70-8AC7F113A29B}"/>
                </a:ext>
              </a:extLst>
            </p:cNvPr>
            <p:cNvSpPr>
              <a:spLocks noChangeShapeType="1"/>
            </p:cNvSpPr>
            <p:nvPr/>
          </p:nvSpPr>
          <p:spPr bwMode="auto">
            <a:xfrm flipH="1">
              <a:off x="657" y="1275"/>
              <a:ext cx="295" cy="250"/>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288" name="Line 160">
              <a:extLst>
                <a:ext uri="{FF2B5EF4-FFF2-40B4-BE49-F238E27FC236}">
                  <a16:creationId xmlns:a16="http://schemas.microsoft.com/office/drawing/2014/main" id="{67797B3A-506F-4031-8655-4457CA81C92B}"/>
                </a:ext>
              </a:extLst>
            </p:cNvPr>
            <p:cNvSpPr>
              <a:spLocks noChangeShapeType="1"/>
            </p:cNvSpPr>
            <p:nvPr/>
          </p:nvSpPr>
          <p:spPr bwMode="auto">
            <a:xfrm>
              <a:off x="567" y="1888"/>
              <a:ext cx="129" cy="298"/>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289" name="Line 161">
              <a:extLst>
                <a:ext uri="{FF2B5EF4-FFF2-40B4-BE49-F238E27FC236}">
                  <a16:creationId xmlns:a16="http://schemas.microsoft.com/office/drawing/2014/main" id="{D09CD35C-7F46-4327-9380-04AF32E0AE78}"/>
                </a:ext>
              </a:extLst>
            </p:cNvPr>
            <p:cNvSpPr>
              <a:spLocks noChangeShapeType="1"/>
            </p:cNvSpPr>
            <p:nvPr/>
          </p:nvSpPr>
          <p:spPr bwMode="auto">
            <a:xfrm>
              <a:off x="748" y="1865"/>
              <a:ext cx="121" cy="265"/>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290" name="Line 162">
              <a:extLst>
                <a:ext uri="{FF2B5EF4-FFF2-40B4-BE49-F238E27FC236}">
                  <a16:creationId xmlns:a16="http://schemas.microsoft.com/office/drawing/2014/main" id="{87BBC712-08A6-4F81-8C3C-8540CEF75F28}"/>
                </a:ext>
              </a:extLst>
            </p:cNvPr>
            <p:cNvSpPr>
              <a:spLocks noChangeShapeType="1"/>
            </p:cNvSpPr>
            <p:nvPr/>
          </p:nvSpPr>
          <p:spPr bwMode="auto">
            <a:xfrm flipH="1">
              <a:off x="766" y="1412"/>
              <a:ext cx="277" cy="243"/>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291" name="Line 163">
              <a:extLst>
                <a:ext uri="{FF2B5EF4-FFF2-40B4-BE49-F238E27FC236}">
                  <a16:creationId xmlns:a16="http://schemas.microsoft.com/office/drawing/2014/main" id="{AC235312-950B-4968-9654-47DA3250CB70}"/>
                </a:ext>
              </a:extLst>
            </p:cNvPr>
            <p:cNvSpPr>
              <a:spLocks noChangeShapeType="1"/>
            </p:cNvSpPr>
            <p:nvPr/>
          </p:nvSpPr>
          <p:spPr bwMode="auto">
            <a:xfrm>
              <a:off x="1225" y="1435"/>
              <a:ext cx="249" cy="226"/>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292" name="Line 164">
              <a:extLst>
                <a:ext uri="{FF2B5EF4-FFF2-40B4-BE49-F238E27FC236}">
                  <a16:creationId xmlns:a16="http://schemas.microsoft.com/office/drawing/2014/main" id="{1F6CA261-6933-4DB8-B607-B3AC97E64F2D}"/>
                </a:ext>
              </a:extLst>
            </p:cNvPr>
            <p:cNvSpPr>
              <a:spLocks noChangeShapeType="1"/>
            </p:cNvSpPr>
            <p:nvPr/>
          </p:nvSpPr>
          <p:spPr bwMode="auto">
            <a:xfrm flipH="1">
              <a:off x="1338" y="1842"/>
              <a:ext cx="141" cy="273"/>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293" name="Line 165">
              <a:extLst>
                <a:ext uri="{FF2B5EF4-FFF2-40B4-BE49-F238E27FC236}">
                  <a16:creationId xmlns:a16="http://schemas.microsoft.com/office/drawing/2014/main" id="{4FFEA4B7-8563-4433-A943-9C2EF22E15E1}"/>
                </a:ext>
              </a:extLst>
            </p:cNvPr>
            <p:cNvSpPr>
              <a:spLocks noChangeShapeType="1"/>
            </p:cNvSpPr>
            <p:nvPr/>
          </p:nvSpPr>
          <p:spPr bwMode="auto">
            <a:xfrm flipH="1">
              <a:off x="1497" y="1933"/>
              <a:ext cx="136" cy="266"/>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294" name="Line 166">
              <a:extLst>
                <a:ext uri="{FF2B5EF4-FFF2-40B4-BE49-F238E27FC236}">
                  <a16:creationId xmlns:a16="http://schemas.microsoft.com/office/drawing/2014/main" id="{B7349F17-07FB-46FA-BB42-89AF9C0F5383}"/>
                </a:ext>
              </a:extLst>
            </p:cNvPr>
            <p:cNvSpPr>
              <a:spLocks noChangeShapeType="1"/>
            </p:cNvSpPr>
            <p:nvPr/>
          </p:nvSpPr>
          <p:spPr bwMode="auto">
            <a:xfrm>
              <a:off x="1338" y="1275"/>
              <a:ext cx="249" cy="227"/>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灯片编号占位符 4">
            <a:extLst>
              <a:ext uri="{FF2B5EF4-FFF2-40B4-BE49-F238E27FC236}">
                <a16:creationId xmlns:a16="http://schemas.microsoft.com/office/drawing/2014/main" id="{67AA8943-B5B6-4ECD-BF53-81F7EB8FCAA8}"/>
              </a:ext>
            </a:extLst>
          </p:cNvPr>
          <p:cNvSpPr>
            <a:spLocks noGrp="1"/>
          </p:cNvSpPr>
          <p:nvPr>
            <p:ph type="sldNum" sz="quarter" idx="11"/>
          </p:nvPr>
        </p:nvSpPr>
        <p:spPr/>
        <p:txBody>
          <a:bodyPr/>
          <a:lstStyle/>
          <a:p>
            <a:fld id="{AA38B1A4-1B8D-43A9-967E-F43606BCD986}" type="slidenum">
              <a:rPr lang="en-US" altLang="zh-CN"/>
              <a:pPr/>
              <a:t>6</a:t>
            </a:fld>
            <a:endParaRPr lang="en-US" altLang="zh-CN"/>
          </a:p>
        </p:txBody>
      </p:sp>
      <p:sp>
        <p:nvSpPr>
          <p:cNvPr id="117772" name="Rectangle 12">
            <a:extLst>
              <a:ext uri="{FF2B5EF4-FFF2-40B4-BE49-F238E27FC236}">
                <a16:creationId xmlns:a16="http://schemas.microsoft.com/office/drawing/2014/main" id="{7A955CB5-8486-46E6-A068-48C4B44DE3D9}"/>
              </a:ext>
            </a:extLst>
          </p:cNvPr>
          <p:cNvSpPr>
            <a:spLocks noGrp="1" noChangeArrowheads="1"/>
          </p:cNvSpPr>
          <p:nvPr>
            <p:ph type="title"/>
          </p:nvPr>
        </p:nvSpPr>
        <p:spPr>
          <a:xfrm>
            <a:off x="723900" y="476250"/>
            <a:ext cx="7772400" cy="973138"/>
          </a:xfrm>
        </p:spPr>
        <p:txBody>
          <a:bodyPr/>
          <a:lstStyle/>
          <a:p>
            <a:pPr algn="ctr"/>
            <a:r>
              <a:rPr lang="zh-CN" altLang="en-US" sz="4000" b="1">
                <a:solidFill>
                  <a:schemeClr val="tx2"/>
                </a:solidFill>
                <a:ea typeface="华文新魏" panose="02010800040101010101" pitchFamily="2" charset="-122"/>
              </a:rPr>
              <a:t>树的基本术语</a:t>
            </a:r>
            <a:endParaRPr lang="zh-CN" altLang="en-US">
              <a:solidFill>
                <a:schemeClr val="tx2"/>
              </a:solidFill>
              <a:ea typeface="华文新魏" panose="02010800040101010101" pitchFamily="2" charset="-122"/>
            </a:endParaRPr>
          </a:p>
        </p:txBody>
      </p:sp>
      <p:sp>
        <p:nvSpPr>
          <p:cNvPr id="117773" name="Rectangle 13">
            <a:extLst>
              <a:ext uri="{FF2B5EF4-FFF2-40B4-BE49-F238E27FC236}">
                <a16:creationId xmlns:a16="http://schemas.microsoft.com/office/drawing/2014/main" id="{05219971-8B46-4440-A14B-BC4C8BC8F884}"/>
              </a:ext>
            </a:extLst>
          </p:cNvPr>
          <p:cNvSpPr>
            <a:spLocks noGrp="1" noChangeArrowheads="1"/>
          </p:cNvSpPr>
          <p:nvPr>
            <p:ph type="body" idx="1"/>
          </p:nvPr>
        </p:nvSpPr>
        <p:spPr>
          <a:xfrm>
            <a:off x="755650" y="1304925"/>
            <a:ext cx="7848600" cy="1584325"/>
          </a:xfrm>
        </p:spPr>
        <p:txBody>
          <a:bodyPr/>
          <a:lstStyle/>
          <a:p>
            <a:pPr>
              <a:lnSpc>
                <a:spcPct val="105000"/>
              </a:lnSpc>
              <a:spcBef>
                <a:spcPct val="10000"/>
              </a:spcBef>
              <a:buClr>
                <a:srgbClr val="800080"/>
              </a:buClr>
              <a:buSzPct val="50000"/>
            </a:pPr>
            <a:r>
              <a:rPr lang="zh-CN" altLang="en-US" sz="3000" b="1">
                <a:solidFill>
                  <a:schemeClr val="tx2"/>
                </a:solidFill>
                <a:latin typeface="Times New Roman" panose="02020603050405020304" pitchFamily="18" charset="0"/>
                <a:ea typeface="仿宋_GB2312" pitchFamily="49" charset="-122"/>
              </a:rPr>
              <a:t>子女</a:t>
            </a:r>
            <a:r>
              <a:rPr lang="zh-CN" altLang="en-US" sz="3000" b="1">
                <a:latin typeface="Times New Roman" panose="02020603050405020304" pitchFamily="18" charset="0"/>
                <a:ea typeface="仿宋_GB2312" pitchFamily="49" charset="-122"/>
              </a:rPr>
              <a:t>：若结点的子树非空，结点子树的根即为该结点的子女。</a:t>
            </a:r>
          </a:p>
          <a:p>
            <a:pPr>
              <a:lnSpc>
                <a:spcPct val="105000"/>
              </a:lnSpc>
              <a:spcBef>
                <a:spcPct val="10000"/>
              </a:spcBef>
              <a:buClr>
                <a:srgbClr val="800080"/>
              </a:buClr>
              <a:buSzPct val="50000"/>
            </a:pPr>
            <a:r>
              <a:rPr lang="zh-CN" altLang="en-US" sz="3000" b="1">
                <a:solidFill>
                  <a:schemeClr val="tx2"/>
                </a:solidFill>
                <a:latin typeface="Times New Roman" panose="02020603050405020304" pitchFamily="18" charset="0"/>
                <a:ea typeface="仿宋_GB2312" pitchFamily="49" charset="-122"/>
              </a:rPr>
              <a:t>双亲</a:t>
            </a:r>
            <a:r>
              <a:rPr lang="zh-CN" altLang="en-US" sz="3000" b="1">
                <a:latin typeface="Times New Roman" panose="02020603050405020304" pitchFamily="18" charset="0"/>
                <a:ea typeface="仿宋_GB2312" pitchFamily="49" charset="-122"/>
              </a:rPr>
              <a:t>：若结点有子女，该结点是子女双亲。</a:t>
            </a:r>
            <a:endParaRPr lang="zh-CN" altLang="en-US" sz="3000" b="1">
              <a:latin typeface="Times New Roman" panose="02020603050405020304" pitchFamily="18" charset="0"/>
            </a:endParaRPr>
          </a:p>
        </p:txBody>
      </p:sp>
      <p:grpSp>
        <p:nvGrpSpPr>
          <p:cNvPr id="117860" name="Group 100">
            <a:extLst>
              <a:ext uri="{FF2B5EF4-FFF2-40B4-BE49-F238E27FC236}">
                <a16:creationId xmlns:a16="http://schemas.microsoft.com/office/drawing/2014/main" id="{C712C015-EFA0-4276-8A92-3521840CB3A3}"/>
              </a:ext>
            </a:extLst>
          </p:cNvPr>
          <p:cNvGrpSpPr>
            <a:grpSpLocks/>
          </p:cNvGrpSpPr>
          <p:nvPr/>
        </p:nvGrpSpPr>
        <p:grpSpPr bwMode="auto">
          <a:xfrm>
            <a:off x="788988" y="3033713"/>
            <a:ext cx="7996237" cy="3078162"/>
            <a:chOff x="816" y="1594"/>
            <a:chExt cx="5037" cy="1939"/>
          </a:xfrm>
        </p:grpSpPr>
        <p:sp>
          <p:nvSpPr>
            <p:cNvPr id="117762" name="Line 2">
              <a:extLst>
                <a:ext uri="{FF2B5EF4-FFF2-40B4-BE49-F238E27FC236}">
                  <a16:creationId xmlns:a16="http://schemas.microsoft.com/office/drawing/2014/main" id="{E3EA7668-D04A-4321-91C3-63E88A58D4ED}"/>
                </a:ext>
              </a:extLst>
            </p:cNvPr>
            <p:cNvSpPr>
              <a:spLocks noChangeShapeType="1"/>
            </p:cNvSpPr>
            <p:nvPr/>
          </p:nvSpPr>
          <p:spPr bwMode="auto">
            <a:xfrm>
              <a:off x="3129" y="2432"/>
              <a:ext cx="288" cy="336"/>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63" name="Line 3">
              <a:extLst>
                <a:ext uri="{FF2B5EF4-FFF2-40B4-BE49-F238E27FC236}">
                  <a16:creationId xmlns:a16="http://schemas.microsoft.com/office/drawing/2014/main" id="{E7730F27-CA3C-45CA-A23E-B985EB0EEF1E}"/>
                </a:ext>
              </a:extLst>
            </p:cNvPr>
            <p:cNvSpPr>
              <a:spLocks noChangeShapeType="1"/>
            </p:cNvSpPr>
            <p:nvPr/>
          </p:nvSpPr>
          <p:spPr bwMode="auto">
            <a:xfrm flipH="1">
              <a:off x="2653" y="2448"/>
              <a:ext cx="275" cy="302"/>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64" name="Line 4">
              <a:extLst>
                <a:ext uri="{FF2B5EF4-FFF2-40B4-BE49-F238E27FC236}">
                  <a16:creationId xmlns:a16="http://schemas.microsoft.com/office/drawing/2014/main" id="{EE80E5A1-E659-4E6B-8164-3DE54B675E2D}"/>
                </a:ext>
              </a:extLst>
            </p:cNvPr>
            <p:cNvSpPr>
              <a:spLocks noChangeShapeType="1"/>
            </p:cNvSpPr>
            <p:nvPr/>
          </p:nvSpPr>
          <p:spPr bwMode="auto">
            <a:xfrm>
              <a:off x="3039" y="2496"/>
              <a:ext cx="0" cy="240"/>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65" name="Line 5">
              <a:extLst>
                <a:ext uri="{FF2B5EF4-FFF2-40B4-BE49-F238E27FC236}">
                  <a16:creationId xmlns:a16="http://schemas.microsoft.com/office/drawing/2014/main" id="{E391A81D-F0AB-4191-A177-5F1665AB6044}"/>
                </a:ext>
              </a:extLst>
            </p:cNvPr>
            <p:cNvSpPr>
              <a:spLocks noChangeShapeType="1"/>
            </p:cNvSpPr>
            <p:nvPr/>
          </p:nvSpPr>
          <p:spPr bwMode="auto">
            <a:xfrm>
              <a:off x="2608" y="2976"/>
              <a:ext cx="0" cy="288"/>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66" name="Line 6">
              <a:extLst>
                <a:ext uri="{FF2B5EF4-FFF2-40B4-BE49-F238E27FC236}">
                  <a16:creationId xmlns:a16="http://schemas.microsoft.com/office/drawing/2014/main" id="{AB149610-5F8C-4E92-878E-28D4FDAA83D2}"/>
                </a:ext>
              </a:extLst>
            </p:cNvPr>
            <p:cNvSpPr>
              <a:spLocks noChangeShapeType="1"/>
            </p:cNvSpPr>
            <p:nvPr/>
          </p:nvSpPr>
          <p:spPr bwMode="auto">
            <a:xfrm>
              <a:off x="2304" y="1872"/>
              <a:ext cx="672" cy="384"/>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67" name="Line 7">
              <a:extLst>
                <a:ext uri="{FF2B5EF4-FFF2-40B4-BE49-F238E27FC236}">
                  <a16:creationId xmlns:a16="http://schemas.microsoft.com/office/drawing/2014/main" id="{26DC2C7C-4648-4AAD-A1F4-56483EB5EBDB}"/>
                </a:ext>
              </a:extLst>
            </p:cNvPr>
            <p:cNvSpPr>
              <a:spLocks noChangeShapeType="1"/>
            </p:cNvSpPr>
            <p:nvPr/>
          </p:nvSpPr>
          <p:spPr bwMode="auto">
            <a:xfrm flipH="1">
              <a:off x="1488" y="1872"/>
              <a:ext cx="576" cy="384"/>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68" name="Line 8">
              <a:extLst>
                <a:ext uri="{FF2B5EF4-FFF2-40B4-BE49-F238E27FC236}">
                  <a16:creationId xmlns:a16="http://schemas.microsoft.com/office/drawing/2014/main" id="{7664AB0A-0C7A-40F5-A4EC-A66F1084976E}"/>
                </a:ext>
              </a:extLst>
            </p:cNvPr>
            <p:cNvSpPr>
              <a:spLocks noChangeShapeType="1"/>
            </p:cNvSpPr>
            <p:nvPr/>
          </p:nvSpPr>
          <p:spPr bwMode="auto">
            <a:xfrm>
              <a:off x="2177" y="1920"/>
              <a:ext cx="0" cy="1056"/>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69" name="Line 9">
              <a:extLst>
                <a:ext uri="{FF2B5EF4-FFF2-40B4-BE49-F238E27FC236}">
                  <a16:creationId xmlns:a16="http://schemas.microsoft.com/office/drawing/2014/main" id="{CBA9D926-CDFA-4E69-9389-6C1E207DECA7}"/>
                </a:ext>
              </a:extLst>
            </p:cNvPr>
            <p:cNvSpPr>
              <a:spLocks noChangeShapeType="1"/>
            </p:cNvSpPr>
            <p:nvPr/>
          </p:nvSpPr>
          <p:spPr bwMode="auto">
            <a:xfrm>
              <a:off x="1519" y="2432"/>
              <a:ext cx="161" cy="352"/>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70" name="Line 10">
              <a:extLst>
                <a:ext uri="{FF2B5EF4-FFF2-40B4-BE49-F238E27FC236}">
                  <a16:creationId xmlns:a16="http://schemas.microsoft.com/office/drawing/2014/main" id="{8A195FEA-7A48-4E81-8766-7DD83418ECA9}"/>
                </a:ext>
              </a:extLst>
            </p:cNvPr>
            <p:cNvSpPr>
              <a:spLocks noChangeShapeType="1"/>
            </p:cNvSpPr>
            <p:nvPr/>
          </p:nvSpPr>
          <p:spPr bwMode="auto">
            <a:xfrm>
              <a:off x="1296" y="2976"/>
              <a:ext cx="144" cy="288"/>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71" name="Line 11">
              <a:extLst>
                <a:ext uri="{FF2B5EF4-FFF2-40B4-BE49-F238E27FC236}">
                  <a16:creationId xmlns:a16="http://schemas.microsoft.com/office/drawing/2014/main" id="{609ED3BA-1306-4F9F-8C84-ABC4F3CD0AD3}"/>
                </a:ext>
              </a:extLst>
            </p:cNvPr>
            <p:cNvSpPr>
              <a:spLocks noChangeShapeType="1"/>
            </p:cNvSpPr>
            <p:nvPr/>
          </p:nvSpPr>
          <p:spPr bwMode="auto">
            <a:xfrm flipH="1">
              <a:off x="930" y="2409"/>
              <a:ext cx="499" cy="976"/>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75" name="Line 15">
              <a:extLst>
                <a:ext uri="{FF2B5EF4-FFF2-40B4-BE49-F238E27FC236}">
                  <a16:creationId xmlns:a16="http://schemas.microsoft.com/office/drawing/2014/main" id="{14D42E9E-1AE4-4BD5-BD91-D1D38DDB49A4}"/>
                </a:ext>
              </a:extLst>
            </p:cNvPr>
            <p:cNvSpPr>
              <a:spLocks noChangeShapeType="1"/>
            </p:cNvSpPr>
            <p:nvPr/>
          </p:nvSpPr>
          <p:spPr bwMode="auto">
            <a:xfrm>
              <a:off x="2736" y="1776"/>
              <a:ext cx="1344" cy="0"/>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88" name="Line 28">
              <a:extLst>
                <a:ext uri="{FF2B5EF4-FFF2-40B4-BE49-F238E27FC236}">
                  <a16:creationId xmlns:a16="http://schemas.microsoft.com/office/drawing/2014/main" id="{E5F5878C-0237-46A5-9C1E-8D96AEE94658}"/>
                </a:ext>
              </a:extLst>
            </p:cNvPr>
            <p:cNvSpPr>
              <a:spLocks noChangeShapeType="1"/>
            </p:cNvSpPr>
            <p:nvPr/>
          </p:nvSpPr>
          <p:spPr bwMode="auto">
            <a:xfrm>
              <a:off x="3360" y="2304"/>
              <a:ext cx="720" cy="0"/>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89" name="Line 29">
              <a:extLst>
                <a:ext uri="{FF2B5EF4-FFF2-40B4-BE49-F238E27FC236}">
                  <a16:creationId xmlns:a16="http://schemas.microsoft.com/office/drawing/2014/main" id="{750A9EC8-5A0B-4445-94F6-BE910C80FDC7}"/>
                </a:ext>
              </a:extLst>
            </p:cNvPr>
            <p:cNvSpPr>
              <a:spLocks noChangeShapeType="1"/>
            </p:cNvSpPr>
            <p:nvPr/>
          </p:nvSpPr>
          <p:spPr bwMode="auto">
            <a:xfrm>
              <a:off x="3696" y="2832"/>
              <a:ext cx="432" cy="0"/>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90" name="Line 30">
              <a:extLst>
                <a:ext uri="{FF2B5EF4-FFF2-40B4-BE49-F238E27FC236}">
                  <a16:creationId xmlns:a16="http://schemas.microsoft.com/office/drawing/2014/main" id="{C781ED1F-DA5C-42A8-A718-FF7EDB91F1A8}"/>
                </a:ext>
              </a:extLst>
            </p:cNvPr>
            <p:cNvSpPr>
              <a:spLocks noChangeShapeType="1"/>
            </p:cNvSpPr>
            <p:nvPr/>
          </p:nvSpPr>
          <p:spPr bwMode="auto">
            <a:xfrm>
              <a:off x="2928" y="3360"/>
              <a:ext cx="1152" cy="0"/>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91" name="Text Box 31">
              <a:extLst>
                <a:ext uri="{FF2B5EF4-FFF2-40B4-BE49-F238E27FC236}">
                  <a16:creationId xmlns:a16="http://schemas.microsoft.com/office/drawing/2014/main" id="{CC731A81-0494-4F0F-9995-75206F18DC53}"/>
                </a:ext>
              </a:extLst>
            </p:cNvPr>
            <p:cNvSpPr txBox="1">
              <a:spLocks noChangeArrowheads="1"/>
            </p:cNvSpPr>
            <p:nvPr/>
          </p:nvSpPr>
          <p:spPr bwMode="auto">
            <a:xfrm>
              <a:off x="4080" y="1594"/>
              <a:ext cx="50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a:solidFill>
                    <a:schemeClr val="tx2"/>
                  </a:solidFill>
                  <a:latin typeface="Times New Roman" panose="02020603050405020304" pitchFamily="18" charset="0"/>
                </a:rPr>
                <a:t>1</a:t>
              </a:r>
              <a:r>
                <a:rPr kumimoji="1" lang="zh-CN" altLang="en-US" sz="3200">
                  <a:solidFill>
                    <a:schemeClr val="tx2"/>
                  </a:solidFill>
                  <a:latin typeface="Times New Roman" panose="02020603050405020304" pitchFamily="18" charset="0"/>
                  <a:ea typeface="隶书" panose="02010509060101010101" pitchFamily="49" charset="-122"/>
                </a:rPr>
                <a:t>层</a:t>
              </a:r>
              <a:endParaRPr kumimoji="1" lang="zh-CN" altLang="en-US" sz="3200">
                <a:latin typeface="Times New Roman" panose="02020603050405020304" pitchFamily="18" charset="0"/>
              </a:endParaRPr>
            </a:p>
          </p:txBody>
        </p:sp>
        <p:sp>
          <p:nvSpPr>
            <p:cNvPr id="117792" name="Text Box 32">
              <a:extLst>
                <a:ext uri="{FF2B5EF4-FFF2-40B4-BE49-F238E27FC236}">
                  <a16:creationId xmlns:a16="http://schemas.microsoft.com/office/drawing/2014/main" id="{E6EBA4E5-A759-43E8-AAFF-2E8DAE2DC5E4}"/>
                </a:ext>
              </a:extLst>
            </p:cNvPr>
            <p:cNvSpPr txBox="1">
              <a:spLocks noChangeArrowheads="1"/>
            </p:cNvSpPr>
            <p:nvPr/>
          </p:nvSpPr>
          <p:spPr bwMode="auto">
            <a:xfrm>
              <a:off x="4080" y="2112"/>
              <a:ext cx="50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a:solidFill>
                    <a:schemeClr val="tx2"/>
                  </a:solidFill>
                  <a:latin typeface="Times New Roman" panose="02020603050405020304" pitchFamily="18" charset="0"/>
                </a:rPr>
                <a:t>2</a:t>
              </a:r>
              <a:r>
                <a:rPr kumimoji="1" lang="zh-CN" altLang="en-US" sz="3200">
                  <a:solidFill>
                    <a:schemeClr val="tx2"/>
                  </a:solidFill>
                  <a:latin typeface="Times New Roman" panose="02020603050405020304" pitchFamily="18" charset="0"/>
                  <a:ea typeface="隶书" panose="02010509060101010101" pitchFamily="49" charset="-122"/>
                </a:rPr>
                <a:t>层</a:t>
              </a:r>
              <a:endParaRPr kumimoji="1" lang="zh-CN" altLang="en-US" sz="3200">
                <a:latin typeface="Times New Roman" panose="02020603050405020304" pitchFamily="18" charset="0"/>
              </a:endParaRPr>
            </a:p>
          </p:txBody>
        </p:sp>
        <p:sp>
          <p:nvSpPr>
            <p:cNvPr id="117793" name="Text Box 33">
              <a:extLst>
                <a:ext uri="{FF2B5EF4-FFF2-40B4-BE49-F238E27FC236}">
                  <a16:creationId xmlns:a16="http://schemas.microsoft.com/office/drawing/2014/main" id="{1E7BB539-2651-48E5-BC9B-8EBD9965CF73}"/>
                </a:ext>
              </a:extLst>
            </p:cNvPr>
            <p:cNvSpPr txBox="1">
              <a:spLocks noChangeArrowheads="1"/>
            </p:cNvSpPr>
            <p:nvPr/>
          </p:nvSpPr>
          <p:spPr bwMode="auto">
            <a:xfrm>
              <a:off x="4060" y="3168"/>
              <a:ext cx="50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a:solidFill>
                    <a:schemeClr val="tx2"/>
                  </a:solidFill>
                  <a:latin typeface="Times New Roman" panose="02020603050405020304" pitchFamily="18" charset="0"/>
                </a:rPr>
                <a:t>4</a:t>
              </a:r>
              <a:r>
                <a:rPr kumimoji="1" lang="zh-CN" altLang="en-US" sz="3200">
                  <a:solidFill>
                    <a:schemeClr val="tx2"/>
                  </a:solidFill>
                  <a:latin typeface="Times New Roman" panose="02020603050405020304" pitchFamily="18" charset="0"/>
                  <a:ea typeface="隶书" panose="02010509060101010101" pitchFamily="49" charset="-122"/>
                </a:rPr>
                <a:t>层</a:t>
              </a:r>
              <a:endParaRPr kumimoji="1" lang="zh-CN" altLang="en-US" sz="3200">
                <a:latin typeface="Times New Roman" panose="02020603050405020304" pitchFamily="18" charset="0"/>
              </a:endParaRPr>
            </a:p>
          </p:txBody>
        </p:sp>
        <p:sp>
          <p:nvSpPr>
            <p:cNvPr id="117794" name="Text Box 34">
              <a:extLst>
                <a:ext uri="{FF2B5EF4-FFF2-40B4-BE49-F238E27FC236}">
                  <a16:creationId xmlns:a16="http://schemas.microsoft.com/office/drawing/2014/main" id="{4F77C630-7973-4A27-A7FF-653EA33363D3}"/>
                </a:ext>
              </a:extLst>
            </p:cNvPr>
            <p:cNvSpPr txBox="1">
              <a:spLocks noChangeArrowheads="1"/>
            </p:cNvSpPr>
            <p:nvPr/>
          </p:nvSpPr>
          <p:spPr bwMode="auto">
            <a:xfrm>
              <a:off x="4080" y="2640"/>
              <a:ext cx="50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a:solidFill>
                    <a:schemeClr val="tx2"/>
                  </a:solidFill>
                  <a:latin typeface="Times New Roman" panose="02020603050405020304" pitchFamily="18" charset="0"/>
                </a:rPr>
                <a:t>3</a:t>
              </a:r>
              <a:r>
                <a:rPr kumimoji="1" lang="zh-CN" altLang="en-US" sz="3200">
                  <a:solidFill>
                    <a:schemeClr val="tx2"/>
                  </a:solidFill>
                  <a:latin typeface="Times New Roman" panose="02020603050405020304" pitchFamily="18" charset="0"/>
                  <a:ea typeface="隶书" panose="02010509060101010101" pitchFamily="49" charset="-122"/>
                </a:rPr>
                <a:t>层</a:t>
              </a:r>
              <a:endParaRPr kumimoji="1" lang="zh-CN" altLang="en-US" sz="3200">
                <a:latin typeface="Times New Roman" panose="02020603050405020304" pitchFamily="18" charset="0"/>
              </a:endParaRPr>
            </a:p>
          </p:txBody>
        </p:sp>
        <p:sp>
          <p:nvSpPr>
            <p:cNvPr id="117795" name="Text Box 35">
              <a:extLst>
                <a:ext uri="{FF2B5EF4-FFF2-40B4-BE49-F238E27FC236}">
                  <a16:creationId xmlns:a16="http://schemas.microsoft.com/office/drawing/2014/main" id="{58904818-62EF-477E-BAC7-6DFC4831C1D6}"/>
                </a:ext>
              </a:extLst>
            </p:cNvPr>
            <p:cNvSpPr txBox="1">
              <a:spLocks noChangeArrowheads="1"/>
            </p:cNvSpPr>
            <p:nvPr/>
          </p:nvSpPr>
          <p:spPr bwMode="auto">
            <a:xfrm>
              <a:off x="4558" y="2386"/>
              <a:ext cx="665" cy="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80000"/>
                </a:lnSpc>
              </a:pPr>
              <a:r>
                <a:rPr lang="en-US" altLang="zh-CN" sz="2800" b="1">
                  <a:latin typeface="Times New Roman" panose="02020603050405020304" pitchFamily="18" charset="0"/>
                </a:rPr>
                <a:t>depth</a:t>
              </a:r>
            </a:p>
            <a:p>
              <a:pPr algn="ctr">
                <a:lnSpc>
                  <a:spcPct val="80000"/>
                </a:lnSpc>
              </a:pPr>
              <a:r>
                <a:rPr kumimoji="1" lang="en-US" altLang="zh-CN" sz="2800" b="1">
                  <a:latin typeface="Times New Roman" panose="02020603050405020304" pitchFamily="18" charset="0"/>
                </a:rPr>
                <a:t>= 4</a:t>
              </a:r>
              <a:endParaRPr kumimoji="1" lang="en-US" altLang="zh-CN" sz="3200">
                <a:latin typeface="Times New Roman" panose="02020603050405020304" pitchFamily="18" charset="0"/>
              </a:endParaRPr>
            </a:p>
          </p:txBody>
        </p:sp>
        <p:sp>
          <p:nvSpPr>
            <p:cNvPr id="117796" name="Line 36">
              <a:extLst>
                <a:ext uri="{FF2B5EF4-FFF2-40B4-BE49-F238E27FC236}">
                  <a16:creationId xmlns:a16="http://schemas.microsoft.com/office/drawing/2014/main" id="{AC7569DC-603A-480E-BFD2-509D2DEF3E1A}"/>
                </a:ext>
              </a:extLst>
            </p:cNvPr>
            <p:cNvSpPr>
              <a:spLocks noChangeShapeType="1"/>
            </p:cNvSpPr>
            <p:nvPr/>
          </p:nvSpPr>
          <p:spPr bwMode="auto">
            <a:xfrm>
              <a:off x="4762" y="1680"/>
              <a:ext cx="192" cy="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97" name="Line 37">
              <a:extLst>
                <a:ext uri="{FF2B5EF4-FFF2-40B4-BE49-F238E27FC236}">
                  <a16:creationId xmlns:a16="http://schemas.microsoft.com/office/drawing/2014/main" id="{0EC1A783-B640-446B-AE42-34BCFC984EA1}"/>
                </a:ext>
              </a:extLst>
            </p:cNvPr>
            <p:cNvSpPr>
              <a:spLocks noChangeShapeType="1"/>
            </p:cNvSpPr>
            <p:nvPr/>
          </p:nvSpPr>
          <p:spPr bwMode="auto">
            <a:xfrm flipV="1">
              <a:off x="4858" y="1680"/>
              <a:ext cx="0" cy="672"/>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98" name="Line 38">
              <a:extLst>
                <a:ext uri="{FF2B5EF4-FFF2-40B4-BE49-F238E27FC236}">
                  <a16:creationId xmlns:a16="http://schemas.microsoft.com/office/drawing/2014/main" id="{409E736B-70D4-423F-8583-CFF4779D7C98}"/>
                </a:ext>
              </a:extLst>
            </p:cNvPr>
            <p:cNvSpPr>
              <a:spLocks noChangeShapeType="1"/>
            </p:cNvSpPr>
            <p:nvPr/>
          </p:nvSpPr>
          <p:spPr bwMode="auto">
            <a:xfrm>
              <a:off x="4770" y="3504"/>
              <a:ext cx="184" cy="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99" name="Line 39">
              <a:extLst>
                <a:ext uri="{FF2B5EF4-FFF2-40B4-BE49-F238E27FC236}">
                  <a16:creationId xmlns:a16="http://schemas.microsoft.com/office/drawing/2014/main" id="{DB8E05A7-243C-46AD-A7C4-2DF9A87132DA}"/>
                </a:ext>
              </a:extLst>
            </p:cNvPr>
            <p:cNvSpPr>
              <a:spLocks noChangeShapeType="1"/>
            </p:cNvSpPr>
            <p:nvPr/>
          </p:nvSpPr>
          <p:spPr bwMode="auto">
            <a:xfrm flipV="1">
              <a:off x="4858" y="2832"/>
              <a:ext cx="0" cy="672"/>
            </a:xfrm>
            <a:prstGeom prst="line">
              <a:avLst/>
            </a:prstGeom>
            <a:noFill/>
            <a:ln w="38100">
              <a:solidFill>
                <a:srgbClr val="009900"/>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7813" name="Group 53">
              <a:extLst>
                <a:ext uri="{FF2B5EF4-FFF2-40B4-BE49-F238E27FC236}">
                  <a16:creationId xmlns:a16="http://schemas.microsoft.com/office/drawing/2014/main" id="{625A97D6-59AF-4A8C-A1E4-873CFF8CDE66}"/>
                </a:ext>
              </a:extLst>
            </p:cNvPr>
            <p:cNvGrpSpPr>
              <a:grpSpLocks/>
            </p:cNvGrpSpPr>
            <p:nvPr/>
          </p:nvGrpSpPr>
          <p:grpSpPr bwMode="auto">
            <a:xfrm>
              <a:off x="2880" y="2169"/>
              <a:ext cx="313" cy="327"/>
              <a:chOff x="2903" y="2169"/>
              <a:chExt cx="313" cy="327"/>
            </a:xfrm>
          </p:grpSpPr>
          <p:sp>
            <p:nvSpPr>
              <p:cNvPr id="117778" name="Oval 18">
                <a:extLst>
                  <a:ext uri="{FF2B5EF4-FFF2-40B4-BE49-F238E27FC236}">
                    <a16:creationId xmlns:a16="http://schemas.microsoft.com/office/drawing/2014/main" id="{97F68886-F2B2-469C-BBF8-8C5405A6C418}"/>
                  </a:ext>
                </a:extLst>
              </p:cNvPr>
              <p:cNvSpPr>
                <a:spLocks noChangeArrowheads="1"/>
              </p:cNvSpPr>
              <p:nvPr/>
            </p:nvSpPr>
            <p:spPr bwMode="auto">
              <a:xfrm>
                <a:off x="2903" y="2183"/>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04" name="Text Box 44">
                <a:extLst>
                  <a:ext uri="{FF2B5EF4-FFF2-40B4-BE49-F238E27FC236}">
                    <a16:creationId xmlns:a16="http://schemas.microsoft.com/office/drawing/2014/main" id="{977F73E9-6121-41D3-86E9-2C833169DFA3}"/>
                  </a:ext>
                </a:extLst>
              </p:cNvPr>
              <p:cNvSpPr txBox="1">
                <a:spLocks noChangeArrowheads="1"/>
              </p:cNvSpPr>
              <p:nvPr/>
            </p:nvSpPr>
            <p:spPr bwMode="auto">
              <a:xfrm>
                <a:off x="2928" y="2169"/>
                <a:ext cx="278"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rPr>
                  <a:t>D</a:t>
                </a:r>
                <a:endParaRPr kumimoji="1" lang="en-US" altLang="zh-CN" sz="2400">
                  <a:latin typeface="Times New Roman" panose="02020603050405020304" pitchFamily="18" charset="0"/>
                </a:endParaRPr>
              </a:p>
            </p:txBody>
          </p:sp>
        </p:grpSp>
        <p:grpSp>
          <p:nvGrpSpPr>
            <p:cNvPr id="117817" name="Group 57">
              <a:extLst>
                <a:ext uri="{FF2B5EF4-FFF2-40B4-BE49-F238E27FC236}">
                  <a16:creationId xmlns:a16="http://schemas.microsoft.com/office/drawing/2014/main" id="{AD389727-CDB0-48C4-8199-D04442F3D099}"/>
                </a:ext>
              </a:extLst>
            </p:cNvPr>
            <p:cNvGrpSpPr>
              <a:grpSpLocks/>
            </p:cNvGrpSpPr>
            <p:nvPr/>
          </p:nvGrpSpPr>
          <p:grpSpPr bwMode="auto">
            <a:xfrm>
              <a:off x="2041" y="1616"/>
              <a:ext cx="313" cy="349"/>
              <a:chOff x="2041" y="1616"/>
              <a:chExt cx="313" cy="349"/>
            </a:xfrm>
          </p:grpSpPr>
          <p:sp>
            <p:nvSpPr>
              <p:cNvPr id="117815" name="Oval 55">
                <a:extLst>
                  <a:ext uri="{FF2B5EF4-FFF2-40B4-BE49-F238E27FC236}">
                    <a16:creationId xmlns:a16="http://schemas.microsoft.com/office/drawing/2014/main" id="{4DF8E850-7257-4C8A-BFE8-213CB36BABB6}"/>
                  </a:ext>
                </a:extLst>
              </p:cNvPr>
              <p:cNvSpPr>
                <a:spLocks noChangeArrowheads="1"/>
              </p:cNvSpPr>
              <p:nvPr/>
            </p:nvSpPr>
            <p:spPr bwMode="auto">
              <a:xfrm>
                <a:off x="2041" y="1652"/>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16" name="Text Box 56">
                <a:extLst>
                  <a:ext uri="{FF2B5EF4-FFF2-40B4-BE49-F238E27FC236}">
                    <a16:creationId xmlns:a16="http://schemas.microsoft.com/office/drawing/2014/main" id="{4B33C2BB-74ED-483D-A3C6-1C56028F3349}"/>
                  </a:ext>
                </a:extLst>
              </p:cNvPr>
              <p:cNvSpPr txBox="1">
                <a:spLocks noChangeArrowheads="1"/>
              </p:cNvSpPr>
              <p:nvPr/>
            </p:nvSpPr>
            <p:spPr bwMode="auto">
              <a:xfrm>
                <a:off x="2066" y="1616"/>
                <a:ext cx="278"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rPr>
                  <a:t>A</a:t>
                </a:r>
                <a:endParaRPr kumimoji="1" lang="en-US" altLang="zh-CN" sz="2400">
                  <a:latin typeface="Times New Roman" panose="02020603050405020304" pitchFamily="18" charset="0"/>
                </a:endParaRPr>
              </a:p>
            </p:txBody>
          </p:sp>
        </p:grpSp>
        <p:grpSp>
          <p:nvGrpSpPr>
            <p:cNvPr id="117819" name="Group 59">
              <a:extLst>
                <a:ext uri="{FF2B5EF4-FFF2-40B4-BE49-F238E27FC236}">
                  <a16:creationId xmlns:a16="http://schemas.microsoft.com/office/drawing/2014/main" id="{1300E19F-E587-49DF-98D5-582EB4E3D9D3}"/>
                </a:ext>
              </a:extLst>
            </p:cNvPr>
            <p:cNvGrpSpPr>
              <a:grpSpLocks/>
            </p:cNvGrpSpPr>
            <p:nvPr/>
          </p:nvGrpSpPr>
          <p:grpSpPr bwMode="auto">
            <a:xfrm>
              <a:off x="2023" y="2173"/>
              <a:ext cx="313" cy="327"/>
              <a:chOff x="2903" y="2169"/>
              <a:chExt cx="313" cy="327"/>
            </a:xfrm>
          </p:grpSpPr>
          <p:sp>
            <p:nvSpPr>
              <p:cNvPr id="117820" name="Oval 60">
                <a:extLst>
                  <a:ext uri="{FF2B5EF4-FFF2-40B4-BE49-F238E27FC236}">
                    <a16:creationId xmlns:a16="http://schemas.microsoft.com/office/drawing/2014/main" id="{C772BE51-77CD-44CA-8AB9-5A1704841751}"/>
                  </a:ext>
                </a:extLst>
              </p:cNvPr>
              <p:cNvSpPr>
                <a:spLocks noChangeArrowheads="1"/>
              </p:cNvSpPr>
              <p:nvPr/>
            </p:nvSpPr>
            <p:spPr bwMode="auto">
              <a:xfrm>
                <a:off x="2903" y="2183"/>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21" name="Text Box 61">
                <a:extLst>
                  <a:ext uri="{FF2B5EF4-FFF2-40B4-BE49-F238E27FC236}">
                    <a16:creationId xmlns:a16="http://schemas.microsoft.com/office/drawing/2014/main" id="{F13F57B7-DEDC-4464-99D6-8CF24C25BAA1}"/>
                  </a:ext>
                </a:extLst>
              </p:cNvPr>
              <p:cNvSpPr txBox="1">
                <a:spLocks noChangeArrowheads="1"/>
              </p:cNvSpPr>
              <p:nvPr/>
            </p:nvSpPr>
            <p:spPr bwMode="auto">
              <a:xfrm>
                <a:off x="2928" y="2169"/>
                <a:ext cx="278"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rPr>
                  <a:t>C</a:t>
                </a:r>
                <a:endParaRPr kumimoji="1" lang="en-US" altLang="zh-CN" sz="2400">
                  <a:latin typeface="Times New Roman" panose="02020603050405020304" pitchFamily="18" charset="0"/>
                </a:endParaRPr>
              </a:p>
            </p:txBody>
          </p:sp>
        </p:grpSp>
        <p:grpSp>
          <p:nvGrpSpPr>
            <p:cNvPr id="117825" name="Group 65">
              <a:extLst>
                <a:ext uri="{FF2B5EF4-FFF2-40B4-BE49-F238E27FC236}">
                  <a16:creationId xmlns:a16="http://schemas.microsoft.com/office/drawing/2014/main" id="{444E629D-8476-4416-8BDB-4F73628EF8C1}"/>
                </a:ext>
              </a:extLst>
            </p:cNvPr>
            <p:cNvGrpSpPr>
              <a:grpSpLocks/>
            </p:cNvGrpSpPr>
            <p:nvPr/>
          </p:nvGrpSpPr>
          <p:grpSpPr bwMode="auto">
            <a:xfrm>
              <a:off x="1315" y="2173"/>
              <a:ext cx="313" cy="327"/>
              <a:chOff x="1315" y="2173"/>
              <a:chExt cx="313" cy="327"/>
            </a:xfrm>
          </p:grpSpPr>
          <p:sp>
            <p:nvSpPr>
              <p:cNvPr id="117823" name="Oval 63">
                <a:extLst>
                  <a:ext uri="{FF2B5EF4-FFF2-40B4-BE49-F238E27FC236}">
                    <a16:creationId xmlns:a16="http://schemas.microsoft.com/office/drawing/2014/main" id="{0538036A-4688-41F8-8A66-03DC46EFFAE0}"/>
                  </a:ext>
                </a:extLst>
              </p:cNvPr>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24" name="Text Box 64">
                <a:extLst>
                  <a:ext uri="{FF2B5EF4-FFF2-40B4-BE49-F238E27FC236}">
                    <a16:creationId xmlns:a16="http://schemas.microsoft.com/office/drawing/2014/main" id="{5E5D3CDE-7073-4B98-B8C4-7B0EA7F8DBDF}"/>
                  </a:ext>
                </a:extLst>
              </p:cNvPr>
              <p:cNvSpPr txBox="1">
                <a:spLocks noChangeArrowheads="1"/>
              </p:cNvSpPr>
              <p:nvPr/>
            </p:nvSpPr>
            <p:spPr bwMode="auto">
              <a:xfrm>
                <a:off x="1338" y="2173"/>
                <a:ext cx="265"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rPr>
                  <a:t>B</a:t>
                </a:r>
                <a:endParaRPr kumimoji="1" lang="en-US" altLang="zh-CN" sz="2400">
                  <a:latin typeface="Times New Roman" panose="02020603050405020304" pitchFamily="18" charset="0"/>
                </a:endParaRPr>
              </a:p>
            </p:txBody>
          </p:sp>
        </p:grpSp>
        <p:grpSp>
          <p:nvGrpSpPr>
            <p:cNvPr id="117826" name="Group 66">
              <a:extLst>
                <a:ext uri="{FF2B5EF4-FFF2-40B4-BE49-F238E27FC236}">
                  <a16:creationId xmlns:a16="http://schemas.microsoft.com/office/drawing/2014/main" id="{D1DFB216-FAAA-4F3A-8474-A5956A831033}"/>
                </a:ext>
              </a:extLst>
            </p:cNvPr>
            <p:cNvGrpSpPr>
              <a:grpSpLocks/>
            </p:cNvGrpSpPr>
            <p:nvPr/>
          </p:nvGrpSpPr>
          <p:grpSpPr bwMode="auto">
            <a:xfrm>
              <a:off x="2885" y="2682"/>
              <a:ext cx="313" cy="327"/>
              <a:chOff x="1315" y="2173"/>
              <a:chExt cx="313" cy="327"/>
            </a:xfrm>
          </p:grpSpPr>
          <p:sp>
            <p:nvSpPr>
              <p:cNvPr id="117827" name="Oval 67">
                <a:extLst>
                  <a:ext uri="{FF2B5EF4-FFF2-40B4-BE49-F238E27FC236}">
                    <a16:creationId xmlns:a16="http://schemas.microsoft.com/office/drawing/2014/main" id="{F8CB39F6-5029-496D-B18C-E3E9D1AAF4A5}"/>
                  </a:ext>
                </a:extLst>
              </p:cNvPr>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28" name="Text Box 68">
                <a:extLst>
                  <a:ext uri="{FF2B5EF4-FFF2-40B4-BE49-F238E27FC236}">
                    <a16:creationId xmlns:a16="http://schemas.microsoft.com/office/drawing/2014/main" id="{884A1EDE-09A7-46FD-B3EF-F00CFF097BD2}"/>
                  </a:ext>
                </a:extLst>
              </p:cNvPr>
              <p:cNvSpPr txBox="1">
                <a:spLocks noChangeArrowheads="1"/>
              </p:cNvSpPr>
              <p:nvPr/>
            </p:nvSpPr>
            <p:spPr bwMode="auto">
              <a:xfrm>
                <a:off x="1369" y="2173"/>
                <a:ext cx="203"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rPr>
                  <a:t>I</a:t>
                </a:r>
                <a:endParaRPr kumimoji="1" lang="en-US" altLang="zh-CN" sz="2400">
                  <a:latin typeface="Times New Roman" panose="02020603050405020304" pitchFamily="18" charset="0"/>
                </a:endParaRPr>
              </a:p>
            </p:txBody>
          </p:sp>
        </p:grpSp>
        <p:grpSp>
          <p:nvGrpSpPr>
            <p:cNvPr id="117829" name="Group 69">
              <a:extLst>
                <a:ext uri="{FF2B5EF4-FFF2-40B4-BE49-F238E27FC236}">
                  <a16:creationId xmlns:a16="http://schemas.microsoft.com/office/drawing/2014/main" id="{3C296B97-1691-4F03-94AC-51A407216FF5}"/>
                </a:ext>
              </a:extLst>
            </p:cNvPr>
            <p:cNvGrpSpPr>
              <a:grpSpLocks/>
            </p:cNvGrpSpPr>
            <p:nvPr/>
          </p:nvGrpSpPr>
          <p:grpSpPr bwMode="auto">
            <a:xfrm>
              <a:off x="3315" y="2682"/>
              <a:ext cx="313" cy="327"/>
              <a:chOff x="1315" y="2173"/>
              <a:chExt cx="313" cy="327"/>
            </a:xfrm>
          </p:grpSpPr>
          <p:sp>
            <p:nvSpPr>
              <p:cNvPr id="117830" name="Oval 70">
                <a:extLst>
                  <a:ext uri="{FF2B5EF4-FFF2-40B4-BE49-F238E27FC236}">
                    <a16:creationId xmlns:a16="http://schemas.microsoft.com/office/drawing/2014/main" id="{B39E5491-53DE-4832-9B45-FF84C85900A1}"/>
                  </a:ext>
                </a:extLst>
              </p:cNvPr>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31" name="Text Box 71">
                <a:extLst>
                  <a:ext uri="{FF2B5EF4-FFF2-40B4-BE49-F238E27FC236}">
                    <a16:creationId xmlns:a16="http://schemas.microsoft.com/office/drawing/2014/main" id="{BD39B4FF-F723-4254-BEBC-F09486673422}"/>
                  </a:ext>
                </a:extLst>
              </p:cNvPr>
              <p:cNvSpPr txBox="1">
                <a:spLocks noChangeArrowheads="1"/>
              </p:cNvSpPr>
              <p:nvPr/>
            </p:nvSpPr>
            <p:spPr bwMode="auto">
              <a:xfrm>
                <a:off x="1357" y="2173"/>
                <a:ext cx="228"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rPr>
                  <a:t>J</a:t>
                </a:r>
                <a:endParaRPr kumimoji="1" lang="en-US" altLang="zh-CN" sz="2400">
                  <a:latin typeface="Times New Roman" panose="02020603050405020304" pitchFamily="18" charset="0"/>
                </a:endParaRPr>
              </a:p>
            </p:txBody>
          </p:sp>
        </p:grpSp>
        <p:grpSp>
          <p:nvGrpSpPr>
            <p:cNvPr id="117832" name="Group 72">
              <a:extLst>
                <a:ext uri="{FF2B5EF4-FFF2-40B4-BE49-F238E27FC236}">
                  <a16:creationId xmlns:a16="http://schemas.microsoft.com/office/drawing/2014/main" id="{14B9FCBA-9740-4083-84E9-CBCE4C46DD8B}"/>
                </a:ext>
              </a:extLst>
            </p:cNvPr>
            <p:cNvGrpSpPr>
              <a:grpSpLocks/>
            </p:cNvGrpSpPr>
            <p:nvPr/>
          </p:nvGrpSpPr>
          <p:grpSpPr bwMode="auto">
            <a:xfrm>
              <a:off x="2454" y="2682"/>
              <a:ext cx="313" cy="327"/>
              <a:chOff x="1315" y="2173"/>
              <a:chExt cx="313" cy="327"/>
            </a:xfrm>
          </p:grpSpPr>
          <p:sp>
            <p:nvSpPr>
              <p:cNvPr id="117833" name="Oval 73">
                <a:extLst>
                  <a:ext uri="{FF2B5EF4-FFF2-40B4-BE49-F238E27FC236}">
                    <a16:creationId xmlns:a16="http://schemas.microsoft.com/office/drawing/2014/main" id="{6004C092-9452-4E9B-B8F5-D77CB307D21A}"/>
                  </a:ext>
                </a:extLst>
              </p:cNvPr>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34" name="Text Box 74">
                <a:extLst>
                  <a:ext uri="{FF2B5EF4-FFF2-40B4-BE49-F238E27FC236}">
                    <a16:creationId xmlns:a16="http://schemas.microsoft.com/office/drawing/2014/main" id="{53F84DC5-496A-44A6-BC10-9DCF0265FD52}"/>
                  </a:ext>
                </a:extLst>
              </p:cNvPr>
              <p:cNvSpPr txBox="1">
                <a:spLocks noChangeArrowheads="1"/>
              </p:cNvSpPr>
              <p:nvPr/>
            </p:nvSpPr>
            <p:spPr bwMode="auto">
              <a:xfrm>
                <a:off x="1326" y="2173"/>
                <a:ext cx="290"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rPr>
                  <a:t>H</a:t>
                </a:r>
                <a:endParaRPr kumimoji="1" lang="en-US" altLang="zh-CN" sz="2400">
                  <a:latin typeface="Times New Roman" panose="02020603050405020304" pitchFamily="18" charset="0"/>
                </a:endParaRPr>
              </a:p>
            </p:txBody>
          </p:sp>
        </p:grpSp>
        <p:grpSp>
          <p:nvGrpSpPr>
            <p:cNvPr id="117838" name="Group 78">
              <a:extLst>
                <a:ext uri="{FF2B5EF4-FFF2-40B4-BE49-F238E27FC236}">
                  <a16:creationId xmlns:a16="http://schemas.microsoft.com/office/drawing/2014/main" id="{96A833AB-4551-4C6D-89DA-921EFA8FAA95}"/>
                </a:ext>
              </a:extLst>
            </p:cNvPr>
            <p:cNvGrpSpPr>
              <a:grpSpLocks/>
            </p:cNvGrpSpPr>
            <p:nvPr/>
          </p:nvGrpSpPr>
          <p:grpSpPr bwMode="auto">
            <a:xfrm>
              <a:off x="2023" y="2672"/>
              <a:ext cx="313" cy="337"/>
              <a:chOff x="2023" y="2672"/>
              <a:chExt cx="313" cy="337"/>
            </a:xfrm>
          </p:grpSpPr>
          <p:sp>
            <p:nvSpPr>
              <p:cNvPr id="117836" name="Oval 76">
                <a:extLst>
                  <a:ext uri="{FF2B5EF4-FFF2-40B4-BE49-F238E27FC236}">
                    <a16:creationId xmlns:a16="http://schemas.microsoft.com/office/drawing/2014/main" id="{42442006-6852-4439-BF78-4C568391FA25}"/>
                  </a:ext>
                </a:extLst>
              </p:cNvPr>
              <p:cNvSpPr>
                <a:spLocks noChangeArrowheads="1"/>
              </p:cNvSpPr>
              <p:nvPr/>
            </p:nvSpPr>
            <p:spPr bwMode="auto">
              <a:xfrm>
                <a:off x="2023" y="2696"/>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37" name="Text Box 77">
                <a:extLst>
                  <a:ext uri="{FF2B5EF4-FFF2-40B4-BE49-F238E27FC236}">
                    <a16:creationId xmlns:a16="http://schemas.microsoft.com/office/drawing/2014/main" id="{285EDDC9-FC3E-4406-B5AA-C7B302A5EA51}"/>
                  </a:ext>
                </a:extLst>
              </p:cNvPr>
              <p:cNvSpPr txBox="1">
                <a:spLocks noChangeArrowheads="1"/>
              </p:cNvSpPr>
              <p:nvPr/>
            </p:nvSpPr>
            <p:spPr bwMode="auto">
              <a:xfrm>
                <a:off x="2034" y="2672"/>
                <a:ext cx="290"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rPr>
                  <a:t>G</a:t>
                </a:r>
                <a:endParaRPr kumimoji="1" lang="en-US" altLang="zh-CN" sz="2400">
                  <a:latin typeface="Times New Roman" panose="02020603050405020304" pitchFamily="18" charset="0"/>
                </a:endParaRPr>
              </a:p>
            </p:txBody>
          </p:sp>
        </p:grpSp>
        <p:grpSp>
          <p:nvGrpSpPr>
            <p:cNvPr id="117839" name="Group 79">
              <a:extLst>
                <a:ext uri="{FF2B5EF4-FFF2-40B4-BE49-F238E27FC236}">
                  <a16:creationId xmlns:a16="http://schemas.microsoft.com/office/drawing/2014/main" id="{470818AB-BD2D-42E5-99FA-4DB84E88BCF4}"/>
                </a:ext>
              </a:extLst>
            </p:cNvPr>
            <p:cNvGrpSpPr>
              <a:grpSpLocks/>
            </p:cNvGrpSpPr>
            <p:nvPr/>
          </p:nvGrpSpPr>
          <p:grpSpPr bwMode="auto">
            <a:xfrm>
              <a:off x="1546" y="2662"/>
              <a:ext cx="313" cy="337"/>
              <a:chOff x="2023" y="2672"/>
              <a:chExt cx="313" cy="337"/>
            </a:xfrm>
          </p:grpSpPr>
          <p:sp>
            <p:nvSpPr>
              <p:cNvPr id="117840" name="Oval 80">
                <a:extLst>
                  <a:ext uri="{FF2B5EF4-FFF2-40B4-BE49-F238E27FC236}">
                    <a16:creationId xmlns:a16="http://schemas.microsoft.com/office/drawing/2014/main" id="{9777B683-B2CF-4795-A056-A8267A52C6E9}"/>
                  </a:ext>
                </a:extLst>
              </p:cNvPr>
              <p:cNvSpPr>
                <a:spLocks noChangeArrowheads="1"/>
              </p:cNvSpPr>
              <p:nvPr/>
            </p:nvSpPr>
            <p:spPr bwMode="auto">
              <a:xfrm>
                <a:off x="2023" y="2696"/>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41" name="Text Box 81">
                <a:extLst>
                  <a:ext uri="{FF2B5EF4-FFF2-40B4-BE49-F238E27FC236}">
                    <a16:creationId xmlns:a16="http://schemas.microsoft.com/office/drawing/2014/main" id="{EEF6E6C3-5E95-4725-BF7D-CF6E41E50558}"/>
                  </a:ext>
                </a:extLst>
              </p:cNvPr>
              <p:cNvSpPr txBox="1">
                <a:spLocks noChangeArrowheads="1"/>
              </p:cNvSpPr>
              <p:nvPr/>
            </p:nvSpPr>
            <p:spPr bwMode="auto">
              <a:xfrm>
                <a:off x="2052" y="2672"/>
                <a:ext cx="253"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rPr>
                  <a:t>F</a:t>
                </a:r>
                <a:endParaRPr kumimoji="1" lang="en-US" altLang="zh-CN" sz="2400">
                  <a:latin typeface="Times New Roman" panose="02020603050405020304" pitchFamily="18" charset="0"/>
                </a:endParaRPr>
              </a:p>
            </p:txBody>
          </p:sp>
        </p:grpSp>
        <p:grpSp>
          <p:nvGrpSpPr>
            <p:cNvPr id="117845" name="Group 85">
              <a:extLst>
                <a:ext uri="{FF2B5EF4-FFF2-40B4-BE49-F238E27FC236}">
                  <a16:creationId xmlns:a16="http://schemas.microsoft.com/office/drawing/2014/main" id="{D650B880-3C42-4F16-B724-7AC06B2A60B9}"/>
                </a:ext>
              </a:extLst>
            </p:cNvPr>
            <p:cNvGrpSpPr>
              <a:grpSpLocks/>
            </p:cNvGrpSpPr>
            <p:nvPr/>
          </p:nvGrpSpPr>
          <p:grpSpPr bwMode="auto">
            <a:xfrm>
              <a:off x="1066" y="2659"/>
              <a:ext cx="313" cy="337"/>
              <a:chOff x="1066" y="2659"/>
              <a:chExt cx="313" cy="337"/>
            </a:xfrm>
          </p:grpSpPr>
          <p:sp>
            <p:nvSpPr>
              <p:cNvPr id="117843" name="Oval 83">
                <a:extLst>
                  <a:ext uri="{FF2B5EF4-FFF2-40B4-BE49-F238E27FC236}">
                    <a16:creationId xmlns:a16="http://schemas.microsoft.com/office/drawing/2014/main" id="{2B45A05D-BBFB-48BE-A96D-90DA0F2E7F2A}"/>
                  </a:ext>
                </a:extLst>
              </p:cNvPr>
              <p:cNvSpPr>
                <a:spLocks noChangeArrowheads="1"/>
              </p:cNvSpPr>
              <p:nvPr/>
            </p:nvSpPr>
            <p:spPr bwMode="auto">
              <a:xfrm>
                <a:off x="1066" y="2683"/>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44" name="Text Box 84">
                <a:extLst>
                  <a:ext uri="{FF2B5EF4-FFF2-40B4-BE49-F238E27FC236}">
                    <a16:creationId xmlns:a16="http://schemas.microsoft.com/office/drawing/2014/main" id="{B7630EBE-78E5-4241-ADF3-EAFB4786877D}"/>
                  </a:ext>
                </a:extLst>
              </p:cNvPr>
              <p:cNvSpPr txBox="1">
                <a:spLocks noChangeArrowheads="1"/>
              </p:cNvSpPr>
              <p:nvPr/>
            </p:nvSpPr>
            <p:spPr bwMode="auto">
              <a:xfrm>
                <a:off x="1095" y="2659"/>
                <a:ext cx="265"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rPr>
                  <a:t>E</a:t>
                </a:r>
                <a:endParaRPr kumimoji="1" lang="en-US" altLang="zh-CN" sz="2400">
                  <a:latin typeface="Times New Roman" panose="02020603050405020304" pitchFamily="18" charset="0"/>
                </a:endParaRPr>
              </a:p>
            </p:txBody>
          </p:sp>
        </p:grpSp>
        <p:grpSp>
          <p:nvGrpSpPr>
            <p:cNvPr id="117846" name="Group 86">
              <a:extLst>
                <a:ext uri="{FF2B5EF4-FFF2-40B4-BE49-F238E27FC236}">
                  <a16:creationId xmlns:a16="http://schemas.microsoft.com/office/drawing/2014/main" id="{85B2D28D-E14A-4A5E-87C3-01D18C761DD1}"/>
                </a:ext>
              </a:extLst>
            </p:cNvPr>
            <p:cNvGrpSpPr>
              <a:grpSpLocks/>
            </p:cNvGrpSpPr>
            <p:nvPr/>
          </p:nvGrpSpPr>
          <p:grpSpPr bwMode="auto">
            <a:xfrm>
              <a:off x="2447" y="3203"/>
              <a:ext cx="327" cy="327"/>
              <a:chOff x="1308" y="2173"/>
              <a:chExt cx="327" cy="327"/>
            </a:xfrm>
          </p:grpSpPr>
          <p:sp>
            <p:nvSpPr>
              <p:cNvPr id="117847" name="Oval 87">
                <a:extLst>
                  <a:ext uri="{FF2B5EF4-FFF2-40B4-BE49-F238E27FC236}">
                    <a16:creationId xmlns:a16="http://schemas.microsoft.com/office/drawing/2014/main" id="{6D938BCE-ADF6-4516-A612-5B0B0CAC92DF}"/>
                  </a:ext>
                </a:extLst>
              </p:cNvPr>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48" name="Text Box 88">
                <a:extLst>
                  <a:ext uri="{FF2B5EF4-FFF2-40B4-BE49-F238E27FC236}">
                    <a16:creationId xmlns:a16="http://schemas.microsoft.com/office/drawing/2014/main" id="{9644A6A7-CF0B-41A8-85A7-185BD751FB00}"/>
                  </a:ext>
                </a:extLst>
              </p:cNvPr>
              <p:cNvSpPr txBox="1">
                <a:spLocks noChangeArrowheads="1"/>
              </p:cNvSpPr>
              <p:nvPr/>
            </p:nvSpPr>
            <p:spPr bwMode="auto">
              <a:xfrm>
                <a:off x="1308" y="2173"/>
                <a:ext cx="327"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rPr>
                  <a:t>M</a:t>
                </a:r>
                <a:endParaRPr kumimoji="1" lang="en-US" altLang="zh-CN" sz="2400">
                  <a:latin typeface="Times New Roman" panose="02020603050405020304" pitchFamily="18" charset="0"/>
                </a:endParaRPr>
              </a:p>
            </p:txBody>
          </p:sp>
        </p:grpSp>
        <p:grpSp>
          <p:nvGrpSpPr>
            <p:cNvPr id="117849" name="Group 89">
              <a:extLst>
                <a:ext uri="{FF2B5EF4-FFF2-40B4-BE49-F238E27FC236}">
                  <a16:creationId xmlns:a16="http://schemas.microsoft.com/office/drawing/2014/main" id="{67FC124F-2CB7-4F6F-815F-06B08FA6397D}"/>
                </a:ext>
              </a:extLst>
            </p:cNvPr>
            <p:cNvGrpSpPr>
              <a:grpSpLocks/>
            </p:cNvGrpSpPr>
            <p:nvPr/>
          </p:nvGrpSpPr>
          <p:grpSpPr bwMode="auto">
            <a:xfrm>
              <a:off x="1315" y="3203"/>
              <a:ext cx="313" cy="327"/>
              <a:chOff x="1315" y="2173"/>
              <a:chExt cx="313" cy="327"/>
            </a:xfrm>
          </p:grpSpPr>
          <p:sp>
            <p:nvSpPr>
              <p:cNvPr id="117850" name="Oval 90">
                <a:extLst>
                  <a:ext uri="{FF2B5EF4-FFF2-40B4-BE49-F238E27FC236}">
                    <a16:creationId xmlns:a16="http://schemas.microsoft.com/office/drawing/2014/main" id="{B6003AA2-C982-4128-9D3B-CE7E81CFC75F}"/>
                  </a:ext>
                </a:extLst>
              </p:cNvPr>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51" name="Text Box 91">
                <a:extLst>
                  <a:ext uri="{FF2B5EF4-FFF2-40B4-BE49-F238E27FC236}">
                    <a16:creationId xmlns:a16="http://schemas.microsoft.com/office/drawing/2014/main" id="{D129CD28-8C5E-4AC9-AC91-6CCB9484C210}"/>
                  </a:ext>
                </a:extLst>
              </p:cNvPr>
              <p:cNvSpPr txBox="1">
                <a:spLocks noChangeArrowheads="1"/>
              </p:cNvSpPr>
              <p:nvPr/>
            </p:nvSpPr>
            <p:spPr bwMode="auto">
              <a:xfrm>
                <a:off x="1338" y="2173"/>
                <a:ext cx="265"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rPr>
                  <a:t>L</a:t>
                </a:r>
                <a:endParaRPr kumimoji="1" lang="en-US" altLang="zh-CN" sz="2400">
                  <a:latin typeface="Times New Roman" panose="02020603050405020304" pitchFamily="18" charset="0"/>
                </a:endParaRPr>
              </a:p>
            </p:txBody>
          </p:sp>
        </p:grpSp>
        <p:grpSp>
          <p:nvGrpSpPr>
            <p:cNvPr id="117852" name="Group 92">
              <a:extLst>
                <a:ext uri="{FF2B5EF4-FFF2-40B4-BE49-F238E27FC236}">
                  <a16:creationId xmlns:a16="http://schemas.microsoft.com/office/drawing/2014/main" id="{05AC6D76-C363-4FA7-A008-FA6B73340A24}"/>
                </a:ext>
              </a:extLst>
            </p:cNvPr>
            <p:cNvGrpSpPr>
              <a:grpSpLocks/>
            </p:cNvGrpSpPr>
            <p:nvPr/>
          </p:nvGrpSpPr>
          <p:grpSpPr bwMode="auto">
            <a:xfrm>
              <a:off x="816" y="3194"/>
              <a:ext cx="313" cy="327"/>
              <a:chOff x="1315" y="2173"/>
              <a:chExt cx="313" cy="327"/>
            </a:xfrm>
          </p:grpSpPr>
          <p:sp>
            <p:nvSpPr>
              <p:cNvPr id="117853" name="Oval 93">
                <a:extLst>
                  <a:ext uri="{FF2B5EF4-FFF2-40B4-BE49-F238E27FC236}">
                    <a16:creationId xmlns:a16="http://schemas.microsoft.com/office/drawing/2014/main" id="{F8D90681-F1E9-40B6-B1F5-FCED5B7A1A93}"/>
                  </a:ext>
                </a:extLst>
              </p:cNvPr>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54" name="Text Box 94">
                <a:extLst>
                  <a:ext uri="{FF2B5EF4-FFF2-40B4-BE49-F238E27FC236}">
                    <a16:creationId xmlns:a16="http://schemas.microsoft.com/office/drawing/2014/main" id="{AF665168-A4FE-40B4-9A3D-E9731E3D1D17}"/>
                  </a:ext>
                </a:extLst>
              </p:cNvPr>
              <p:cNvSpPr txBox="1">
                <a:spLocks noChangeArrowheads="1"/>
              </p:cNvSpPr>
              <p:nvPr/>
            </p:nvSpPr>
            <p:spPr bwMode="auto">
              <a:xfrm>
                <a:off x="1326" y="2173"/>
                <a:ext cx="290"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rPr>
                  <a:t>K</a:t>
                </a:r>
                <a:endParaRPr kumimoji="1" lang="en-US" altLang="zh-CN" sz="2400">
                  <a:latin typeface="Times New Roman" panose="02020603050405020304" pitchFamily="18" charset="0"/>
                </a:endParaRPr>
              </a:p>
            </p:txBody>
          </p:sp>
        </p:grpSp>
        <p:sp>
          <p:nvSpPr>
            <p:cNvPr id="117855" name="Line 95">
              <a:extLst>
                <a:ext uri="{FF2B5EF4-FFF2-40B4-BE49-F238E27FC236}">
                  <a16:creationId xmlns:a16="http://schemas.microsoft.com/office/drawing/2014/main" id="{CAF84B7D-6FD3-45E5-8320-DAA3A41D4768}"/>
                </a:ext>
              </a:extLst>
            </p:cNvPr>
            <p:cNvSpPr>
              <a:spLocks noChangeShapeType="1"/>
            </p:cNvSpPr>
            <p:nvPr/>
          </p:nvSpPr>
          <p:spPr bwMode="auto">
            <a:xfrm>
              <a:off x="5455" y="1674"/>
              <a:ext cx="192" cy="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56" name="Line 96">
              <a:extLst>
                <a:ext uri="{FF2B5EF4-FFF2-40B4-BE49-F238E27FC236}">
                  <a16:creationId xmlns:a16="http://schemas.microsoft.com/office/drawing/2014/main" id="{8A16D97B-11DB-4628-894B-DF46E17B71DB}"/>
                </a:ext>
              </a:extLst>
            </p:cNvPr>
            <p:cNvSpPr>
              <a:spLocks noChangeShapeType="1"/>
            </p:cNvSpPr>
            <p:nvPr/>
          </p:nvSpPr>
          <p:spPr bwMode="auto">
            <a:xfrm flipV="1">
              <a:off x="5551" y="1674"/>
              <a:ext cx="0" cy="672"/>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57" name="Line 97">
              <a:extLst>
                <a:ext uri="{FF2B5EF4-FFF2-40B4-BE49-F238E27FC236}">
                  <a16:creationId xmlns:a16="http://schemas.microsoft.com/office/drawing/2014/main" id="{48F7964A-5087-437B-96EC-673082C08A5D}"/>
                </a:ext>
              </a:extLst>
            </p:cNvPr>
            <p:cNvSpPr>
              <a:spLocks noChangeShapeType="1"/>
            </p:cNvSpPr>
            <p:nvPr/>
          </p:nvSpPr>
          <p:spPr bwMode="auto">
            <a:xfrm>
              <a:off x="5463" y="3498"/>
              <a:ext cx="184" cy="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58" name="Line 98">
              <a:extLst>
                <a:ext uri="{FF2B5EF4-FFF2-40B4-BE49-F238E27FC236}">
                  <a16:creationId xmlns:a16="http://schemas.microsoft.com/office/drawing/2014/main" id="{BA416E26-C44B-4AE3-B8DC-2714A86403B2}"/>
                </a:ext>
              </a:extLst>
            </p:cNvPr>
            <p:cNvSpPr>
              <a:spLocks noChangeShapeType="1"/>
            </p:cNvSpPr>
            <p:nvPr/>
          </p:nvSpPr>
          <p:spPr bwMode="auto">
            <a:xfrm flipV="1">
              <a:off x="5551" y="2826"/>
              <a:ext cx="0" cy="672"/>
            </a:xfrm>
            <a:prstGeom prst="line">
              <a:avLst/>
            </a:prstGeom>
            <a:noFill/>
            <a:ln w="38100">
              <a:solidFill>
                <a:srgbClr val="009900"/>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59" name="Text Box 99">
              <a:extLst>
                <a:ext uri="{FF2B5EF4-FFF2-40B4-BE49-F238E27FC236}">
                  <a16:creationId xmlns:a16="http://schemas.microsoft.com/office/drawing/2014/main" id="{5DC9069E-2442-490D-8E6B-98EB983F2494}"/>
                </a:ext>
              </a:extLst>
            </p:cNvPr>
            <p:cNvSpPr txBox="1">
              <a:spLocks noChangeArrowheads="1"/>
            </p:cNvSpPr>
            <p:nvPr/>
          </p:nvSpPr>
          <p:spPr bwMode="auto">
            <a:xfrm>
              <a:off x="5139" y="2375"/>
              <a:ext cx="714" cy="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80000"/>
                </a:lnSpc>
              </a:pPr>
              <a:r>
                <a:rPr lang="en-US" altLang="zh-CN" sz="2800" b="1">
                  <a:latin typeface="Times New Roman" panose="02020603050405020304" pitchFamily="18" charset="0"/>
                </a:rPr>
                <a:t>height</a:t>
              </a:r>
            </a:p>
            <a:p>
              <a:pPr algn="ctr">
                <a:lnSpc>
                  <a:spcPct val="80000"/>
                </a:lnSpc>
              </a:pPr>
              <a:r>
                <a:rPr kumimoji="1" lang="en-US" altLang="zh-CN" sz="2800" b="1">
                  <a:latin typeface="Times New Roman" panose="02020603050405020304" pitchFamily="18" charset="0"/>
                </a:rPr>
                <a:t>= 3</a:t>
              </a:r>
              <a:endParaRPr kumimoji="1" lang="en-US" altLang="zh-CN" sz="3200">
                <a:latin typeface="Times New Roman" panose="02020603050405020304" pitchFamily="18" charset="0"/>
              </a:endParaRPr>
            </a:p>
          </p:txBody>
        </p:sp>
      </p:grpSp>
    </p:spTree>
  </p:cSld>
  <p:clrMapOvr>
    <a:masterClrMapping/>
  </p:clrMapOvr>
  <p:transition>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F170E2F2-EDAC-44F6-9678-505A35CA8F30}"/>
              </a:ext>
            </a:extLst>
          </p:cNvPr>
          <p:cNvSpPr>
            <a:spLocks noGrp="1"/>
          </p:cNvSpPr>
          <p:nvPr>
            <p:ph type="sldNum" sz="quarter" idx="11"/>
          </p:nvPr>
        </p:nvSpPr>
        <p:spPr/>
        <p:txBody>
          <a:bodyPr/>
          <a:lstStyle/>
          <a:p>
            <a:fld id="{DE257B11-3184-478C-A0CF-77220A47CE94}" type="slidenum">
              <a:rPr lang="en-US" altLang="zh-CN"/>
              <a:pPr/>
              <a:t>60</a:t>
            </a:fld>
            <a:endParaRPr lang="en-US" altLang="zh-CN"/>
          </a:p>
        </p:txBody>
      </p:sp>
      <p:sp>
        <p:nvSpPr>
          <p:cNvPr id="177154" name="Rectangle 2">
            <a:extLst>
              <a:ext uri="{FF2B5EF4-FFF2-40B4-BE49-F238E27FC236}">
                <a16:creationId xmlns:a16="http://schemas.microsoft.com/office/drawing/2014/main" id="{07E1EFBE-6ED5-4980-BB5B-60DD36C320AB}"/>
              </a:ext>
            </a:extLst>
          </p:cNvPr>
          <p:cNvSpPr>
            <a:spLocks noChangeArrowheads="1"/>
          </p:cNvSpPr>
          <p:nvPr/>
        </p:nvSpPr>
        <p:spPr bwMode="auto">
          <a:xfrm>
            <a:off x="228600" y="969963"/>
            <a:ext cx="8915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kumimoji="1" lang="en-US" altLang="en-US" sz="3200">
              <a:solidFill>
                <a:schemeClr val="hlink"/>
              </a:solidFill>
              <a:latin typeface="Times New Roman" panose="02020603050405020304" pitchFamily="18" charset="0"/>
            </a:endParaRPr>
          </a:p>
        </p:txBody>
      </p:sp>
      <p:sp>
        <p:nvSpPr>
          <p:cNvPr id="177156" name="Rectangle 4">
            <a:extLst>
              <a:ext uri="{FF2B5EF4-FFF2-40B4-BE49-F238E27FC236}">
                <a16:creationId xmlns:a16="http://schemas.microsoft.com/office/drawing/2014/main" id="{58644123-5F0A-47E4-93B0-AB03D0C0C6BA}"/>
              </a:ext>
            </a:extLst>
          </p:cNvPr>
          <p:cNvSpPr>
            <a:spLocks noGrp="1" noChangeArrowheads="1"/>
          </p:cNvSpPr>
          <p:nvPr>
            <p:ph type="title"/>
          </p:nvPr>
        </p:nvSpPr>
        <p:spPr>
          <a:xfrm>
            <a:off x="395288" y="473075"/>
            <a:ext cx="8229600" cy="903288"/>
          </a:xfrm>
        </p:spPr>
        <p:txBody>
          <a:bodyPr/>
          <a:lstStyle/>
          <a:p>
            <a:pPr algn="ctr"/>
            <a:r>
              <a:rPr lang="zh-CN" altLang="en-US" sz="4000" b="1">
                <a:solidFill>
                  <a:schemeClr val="tx2"/>
                </a:solidFill>
                <a:ea typeface="华文新魏" panose="02010800040101010101" pitchFamily="2" charset="-122"/>
              </a:rPr>
              <a:t>后序遍历的非递归算法</a:t>
            </a:r>
            <a:r>
              <a:rPr lang="zh-CN" altLang="en-US"/>
              <a:t> </a:t>
            </a:r>
          </a:p>
        </p:txBody>
      </p:sp>
      <p:sp>
        <p:nvSpPr>
          <p:cNvPr id="177157" name="Rectangle 5">
            <a:extLst>
              <a:ext uri="{FF2B5EF4-FFF2-40B4-BE49-F238E27FC236}">
                <a16:creationId xmlns:a16="http://schemas.microsoft.com/office/drawing/2014/main" id="{6C2CD14A-1D58-452B-9152-07121D801672}"/>
              </a:ext>
            </a:extLst>
          </p:cNvPr>
          <p:cNvSpPr>
            <a:spLocks noGrp="1" noChangeArrowheads="1"/>
          </p:cNvSpPr>
          <p:nvPr>
            <p:ph type="body" idx="1"/>
          </p:nvPr>
        </p:nvSpPr>
        <p:spPr>
          <a:xfrm>
            <a:off x="539750" y="1341438"/>
            <a:ext cx="8229600" cy="4860925"/>
          </a:xfrm>
        </p:spPr>
        <p:txBody>
          <a:bodyPr/>
          <a:lstStyle/>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void</a:t>
            </a:r>
            <a:r>
              <a:rPr lang="en-US" altLang="zh-CN" sz="2800">
                <a:latin typeface="Times New Roman" panose="02020603050405020304" pitchFamily="18" charset="0"/>
                <a:ea typeface="隶书" panose="02010509060101010101" pitchFamily="49" charset="-122"/>
              </a:rPr>
              <a:t> BinaryTree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PostOrder (</a:t>
            </a: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(*visit)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 Stack</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stkNode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&gt;&gt;</a:t>
            </a:r>
            <a:r>
              <a:rPr lang="en-US" altLang="zh-CN" sz="2800">
                <a:latin typeface="Times New Roman" panose="02020603050405020304" pitchFamily="18" charset="0"/>
                <a:ea typeface="隶书" panose="02010509060101010101" pitchFamily="49" charset="-122"/>
              </a:rPr>
              <a:t> S</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stkNode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w</a:t>
            </a:r>
            <a:r>
              <a:rPr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 </a:t>
            </a:r>
            <a:r>
              <a:rPr lang="en-US" altLang="zh-CN" sz="2800">
                <a:latin typeface="Times New Roman" panose="02020603050405020304" pitchFamily="18" charset="0"/>
                <a:ea typeface="隶书" panose="02010509060101010101" pitchFamily="49" charset="-122"/>
              </a:rPr>
              <a:t>p = root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//p</a:t>
            </a:r>
            <a:r>
              <a:rPr lang="zh-CN" altLang="en-US" sz="2800">
                <a:solidFill>
                  <a:schemeClr val="tx2"/>
                </a:solidFill>
                <a:latin typeface="Times New Roman" panose="02020603050405020304" pitchFamily="18" charset="0"/>
                <a:ea typeface="隶书" panose="02010509060101010101" pitchFamily="49" charset="-122"/>
              </a:rPr>
              <a:t>是遍历指针</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do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while </a:t>
            </a:r>
            <a:r>
              <a:rPr lang="en-US" altLang="zh-CN" sz="2800">
                <a:latin typeface="Times New Roman" panose="02020603050405020304" pitchFamily="18" charset="0"/>
                <a:ea typeface="隶书" panose="02010509060101010101" pitchFamily="49" charset="-122"/>
              </a:rPr>
              <a:t>(p != NULL)</a:t>
            </a:r>
            <a:r>
              <a:rPr lang="en-US" altLang="zh-CN" sz="2800" b="1">
                <a:latin typeface="Times New Roman" panose="02020603050405020304" pitchFamily="18" charset="0"/>
                <a:ea typeface="隶书" panose="02010509060101010101" pitchFamily="49" charset="-122"/>
              </a:rPr>
              <a:t> {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w.ptr = p</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w.tag = L</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S.Push (w)</a:t>
            </a:r>
            <a:r>
              <a:rPr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 = 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leftChild</a:t>
            </a:r>
            <a:r>
              <a:rPr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continue1 = 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继续循环标记</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用于</a:t>
            </a:r>
            <a:r>
              <a:rPr lang="en-US" altLang="zh-CN" sz="2800" b="1">
                <a:solidFill>
                  <a:schemeClr val="tx2"/>
                </a:solidFill>
                <a:latin typeface="Times New Roman" panose="02020603050405020304" pitchFamily="18" charset="0"/>
                <a:ea typeface="隶书" panose="02010509060101010101" pitchFamily="49" charset="-122"/>
              </a:rPr>
              <a:t>R</a:t>
            </a:r>
            <a:endParaRPr lang="en-US" altLang="zh-CN" sz="2800" b="1">
              <a:latin typeface="Times New Roman" panose="02020603050405020304" pitchFamily="18" charset="0"/>
              <a:ea typeface="隶书" panose="02010509060101010101" pitchFamily="49" charset="-122"/>
            </a:endParaRPr>
          </a:p>
        </p:txBody>
      </p:sp>
    </p:spTree>
  </p:cSld>
  <p:clrMapOvr>
    <a:masterClrMapping/>
  </p:clrMapOvr>
  <p:transition>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8BCA6DD1-2BD3-42DE-9159-A339AB3B2DF3}"/>
              </a:ext>
            </a:extLst>
          </p:cNvPr>
          <p:cNvSpPr>
            <a:spLocks noGrp="1"/>
          </p:cNvSpPr>
          <p:nvPr>
            <p:ph type="sldNum" sz="quarter" idx="11"/>
          </p:nvPr>
        </p:nvSpPr>
        <p:spPr/>
        <p:txBody>
          <a:bodyPr/>
          <a:lstStyle/>
          <a:p>
            <a:fld id="{FA089099-DB7B-4900-BC24-1398E40E7D09}" type="slidenum">
              <a:rPr lang="en-US" altLang="zh-CN"/>
              <a:pPr/>
              <a:t>61</a:t>
            </a:fld>
            <a:endParaRPr lang="en-US" altLang="zh-CN"/>
          </a:p>
        </p:txBody>
      </p:sp>
      <p:sp>
        <p:nvSpPr>
          <p:cNvPr id="356354" name="Rectangle 2">
            <a:extLst>
              <a:ext uri="{FF2B5EF4-FFF2-40B4-BE49-F238E27FC236}">
                <a16:creationId xmlns:a16="http://schemas.microsoft.com/office/drawing/2014/main" id="{7AC338DF-DFE5-4EEA-85C5-C7A0DC878C5D}"/>
              </a:ext>
            </a:extLst>
          </p:cNvPr>
          <p:cNvSpPr>
            <a:spLocks noChangeArrowheads="1"/>
          </p:cNvSpPr>
          <p:nvPr/>
        </p:nvSpPr>
        <p:spPr bwMode="auto">
          <a:xfrm>
            <a:off x="228600" y="969963"/>
            <a:ext cx="8915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kumimoji="1" lang="en-US" altLang="en-US" sz="3200">
              <a:solidFill>
                <a:schemeClr val="hlink"/>
              </a:solidFill>
              <a:latin typeface="Times New Roman" panose="02020603050405020304" pitchFamily="18" charset="0"/>
            </a:endParaRPr>
          </a:p>
        </p:txBody>
      </p:sp>
      <p:sp>
        <p:nvSpPr>
          <p:cNvPr id="356356" name="Rectangle 4">
            <a:extLst>
              <a:ext uri="{FF2B5EF4-FFF2-40B4-BE49-F238E27FC236}">
                <a16:creationId xmlns:a16="http://schemas.microsoft.com/office/drawing/2014/main" id="{32540E9B-8F29-4115-A8DD-9DC006A7F886}"/>
              </a:ext>
            </a:extLst>
          </p:cNvPr>
          <p:cNvSpPr>
            <a:spLocks noGrp="1" noChangeArrowheads="1"/>
          </p:cNvSpPr>
          <p:nvPr>
            <p:ph type="body" idx="1"/>
          </p:nvPr>
        </p:nvSpPr>
        <p:spPr>
          <a:xfrm>
            <a:off x="539750" y="728663"/>
            <a:ext cx="8229600" cy="5508625"/>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while </a:t>
            </a:r>
            <a:r>
              <a:rPr lang="en-US" altLang="zh-CN" sz="2800">
                <a:latin typeface="Times New Roman" panose="02020603050405020304" pitchFamily="18" charset="0"/>
                <a:ea typeface="隶书" panose="02010509060101010101" pitchFamily="49" charset="-122"/>
              </a:rPr>
              <a:t>(continue1</a:t>
            </a:r>
            <a:r>
              <a:rPr lang="en-US" altLang="zh-CN" sz="2800" b="1">
                <a:latin typeface="Times New Roman" panose="02020603050405020304" pitchFamily="18" charset="0"/>
                <a:ea typeface="隶书" panose="02010509060101010101" pitchFamily="49" charset="-122"/>
              </a:rPr>
              <a:t> &amp;&amp; </a:t>
            </a:r>
            <a:r>
              <a:rPr lang="en-US" altLang="zh-CN" sz="2800">
                <a:latin typeface="Times New Roman" panose="02020603050405020304" pitchFamily="18" charset="0"/>
                <a:ea typeface="隶书" panose="02010509060101010101" pitchFamily="49" charset="-122"/>
              </a:rPr>
              <a:t>!S.IsEmpty ())</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S.Pop (w)</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 = w.ptr</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switch </a:t>
            </a:r>
            <a:r>
              <a:rPr lang="en-US" altLang="zh-CN" sz="2800">
                <a:latin typeface="Times New Roman" panose="02020603050405020304" pitchFamily="18" charset="0"/>
                <a:ea typeface="隶书" panose="02010509060101010101" pitchFamily="49" charset="-122"/>
              </a:rPr>
              <a:t>(w.tag)</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判断栈顶的</a:t>
            </a:r>
            <a:r>
              <a:rPr lang="en-US" altLang="zh-CN" sz="2800" b="1">
                <a:solidFill>
                  <a:schemeClr val="tx2"/>
                </a:solidFill>
                <a:latin typeface="Times New Roman" panose="02020603050405020304" pitchFamily="18" charset="0"/>
                <a:ea typeface="隶书" panose="02010509060101010101" pitchFamily="49" charset="-122"/>
              </a:rPr>
              <a:t>tag</a:t>
            </a:r>
            <a:r>
              <a:rPr lang="zh-CN" altLang="en-US" sz="2800">
                <a:solidFill>
                  <a:schemeClr val="tx2"/>
                </a:solidFill>
                <a:latin typeface="Times New Roman" panose="02020603050405020304" pitchFamily="18" charset="0"/>
                <a:ea typeface="隶书" panose="02010509060101010101" pitchFamily="49" charset="-122"/>
              </a:rPr>
              <a:t>标记</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case </a:t>
            </a:r>
            <a:r>
              <a:rPr lang="en-US" altLang="zh-CN" sz="2800">
                <a:latin typeface="Times New Roman" panose="02020603050405020304" pitchFamily="18" charset="0"/>
                <a:ea typeface="隶书" panose="02010509060101010101" pitchFamily="49" charset="-122"/>
              </a:rPr>
              <a:t>L</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w.tag =</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S.Push (w)</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continue1 = 0</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 = 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rightChild</a:t>
            </a:r>
            <a:r>
              <a:rPr lang="en-US" altLang="zh-CN" sz="2800" b="1">
                <a:latin typeface="Times New Roman" panose="02020603050405020304" pitchFamily="18" charset="0"/>
                <a:ea typeface="隶书" panose="02010509060101010101" pitchFamily="49" charset="-122"/>
              </a:rPr>
              <a:t>;  break;</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case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visit (p)</a:t>
            </a:r>
            <a:r>
              <a:rPr lang="en-US" altLang="zh-CN" sz="2800" b="1">
                <a:latin typeface="Times New Roman" panose="02020603050405020304" pitchFamily="18" charset="0"/>
                <a:ea typeface="隶书" panose="02010509060101010101" pitchFamily="49" charset="-122"/>
              </a:rPr>
              <a:t>;   break;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while </a:t>
            </a:r>
            <a:r>
              <a:rPr lang="en-US" altLang="zh-CN" sz="2800">
                <a:latin typeface="Times New Roman" panose="02020603050405020304" pitchFamily="18" charset="0"/>
                <a:ea typeface="隶书" panose="02010509060101010101" pitchFamily="49" charset="-122"/>
              </a:rPr>
              <a:t>(!S.IsEmpty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继续遍历其他结点</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cout &lt;&lt; endl;</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灯片编号占位符 4">
            <a:extLst>
              <a:ext uri="{FF2B5EF4-FFF2-40B4-BE49-F238E27FC236}">
                <a16:creationId xmlns:a16="http://schemas.microsoft.com/office/drawing/2014/main" id="{D17D5F8A-007F-4D2F-8C24-A8EAD05FBD1F}"/>
              </a:ext>
            </a:extLst>
          </p:cNvPr>
          <p:cNvSpPr>
            <a:spLocks noGrp="1"/>
          </p:cNvSpPr>
          <p:nvPr>
            <p:ph type="sldNum" sz="quarter" idx="11"/>
          </p:nvPr>
        </p:nvSpPr>
        <p:spPr/>
        <p:txBody>
          <a:bodyPr/>
          <a:lstStyle/>
          <a:p>
            <a:fld id="{E01B950D-9E35-458A-A79B-8B3C02EFF631}" type="slidenum">
              <a:rPr lang="en-US" altLang="zh-CN"/>
              <a:pPr/>
              <a:t>62</a:t>
            </a:fld>
            <a:endParaRPr lang="en-US" altLang="zh-CN"/>
          </a:p>
        </p:txBody>
      </p:sp>
      <p:sp>
        <p:nvSpPr>
          <p:cNvPr id="192561" name="Rectangle 49">
            <a:extLst>
              <a:ext uri="{FF2B5EF4-FFF2-40B4-BE49-F238E27FC236}">
                <a16:creationId xmlns:a16="http://schemas.microsoft.com/office/drawing/2014/main" id="{9841D329-D8EB-4D02-889E-0C42760FFB84}"/>
              </a:ext>
            </a:extLst>
          </p:cNvPr>
          <p:cNvSpPr>
            <a:spLocks noGrp="1" noChangeArrowheads="1"/>
          </p:cNvSpPr>
          <p:nvPr>
            <p:ph type="body" idx="1"/>
          </p:nvPr>
        </p:nvSpPr>
        <p:spPr>
          <a:xfrm>
            <a:off x="627063" y="1379538"/>
            <a:ext cx="8229600" cy="3886200"/>
          </a:xfrm>
        </p:spPr>
        <p:txBody>
          <a:bodyPr/>
          <a:lstStyle/>
          <a:p>
            <a:pPr>
              <a:lnSpc>
                <a:spcPct val="105000"/>
              </a:lnSpc>
              <a:buClr>
                <a:srgbClr val="800080"/>
              </a:buClr>
              <a:buSzPct val="50000"/>
            </a:pPr>
            <a:r>
              <a:rPr lang="zh-CN" altLang="en-US" sz="3000" b="1">
                <a:latin typeface="Times New Roman" panose="02020603050405020304" pitchFamily="18" charset="0"/>
                <a:ea typeface="仿宋_GB2312" pitchFamily="49" charset="-122"/>
              </a:rPr>
              <a:t>层次序遍历二叉树就是从根结点开始，按层次逐层遍历，如图：</a:t>
            </a:r>
          </a:p>
        </p:txBody>
      </p:sp>
      <p:sp>
        <p:nvSpPr>
          <p:cNvPr id="192516" name="Text Box 4">
            <a:extLst>
              <a:ext uri="{FF2B5EF4-FFF2-40B4-BE49-F238E27FC236}">
                <a16:creationId xmlns:a16="http://schemas.microsoft.com/office/drawing/2014/main" id="{38ECBC8B-F87A-444D-B611-20972FBA3283}"/>
              </a:ext>
            </a:extLst>
          </p:cNvPr>
          <p:cNvSpPr txBox="1">
            <a:spLocks noChangeArrowheads="1"/>
          </p:cNvSpPr>
          <p:nvPr/>
        </p:nvSpPr>
        <p:spPr bwMode="auto">
          <a:xfrm>
            <a:off x="6588125" y="5373688"/>
            <a:ext cx="20574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000" b="1">
                <a:solidFill>
                  <a:schemeClr val="tx2"/>
                </a:solidFill>
                <a:latin typeface="Times New Roman" panose="02020603050405020304" pitchFamily="18" charset="0"/>
                <a:ea typeface="仿宋_GB2312" pitchFamily="49" charset="-122"/>
              </a:rPr>
              <a:t>遍历顺序</a:t>
            </a:r>
            <a:endParaRPr kumimoji="1" lang="zh-CN" altLang="en-US" sz="3000">
              <a:solidFill>
                <a:schemeClr val="tx2"/>
              </a:solidFill>
              <a:latin typeface="Times New Roman" panose="02020603050405020304" pitchFamily="18" charset="0"/>
            </a:endParaRPr>
          </a:p>
        </p:txBody>
      </p:sp>
      <p:grpSp>
        <p:nvGrpSpPr>
          <p:cNvPr id="192562" name="Group 50">
            <a:extLst>
              <a:ext uri="{FF2B5EF4-FFF2-40B4-BE49-F238E27FC236}">
                <a16:creationId xmlns:a16="http://schemas.microsoft.com/office/drawing/2014/main" id="{AE785D1B-8002-414B-A065-97385217633C}"/>
              </a:ext>
            </a:extLst>
          </p:cNvPr>
          <p:cNvGrpSpPr>
            <a:grpSpLocks/>
          </p:cNvGrpSpPr>
          <p:nvPr/>
        </p:nvGrpSpPr>
        <p:grpSpPr bwMode="auto">
          <a:xfrm>
            <a:off x="2268538" y="2470150"/>
            <a:ext cx="4624387" cy="3514725"/>
            <a:chOff x="2580" y="1546"/>
            <a:chExt cx="2913" cy="2214"/>
          </a:xfrm>
        </p:grpSpPr>
        <p:grpSp>
          <p:nvGrpSpPr>
            <p:cNvPr id="192517" name="Group 5">
              <a:extLst>
                <a:ext uri="{FF2B5EF4-FFF2-40B4-BE49-F238E27FC236}">
                  <a16:creationId xmlns:a16="http://schemas.microsoft.com/office/drawing/2014/main" id="{4E497183-AF5B-4F46-A14F-70688524BC0C}"/>
                </a:ext>
              </a:extLst>
            </p:cNvPr>
            <p:cNvGrpSpPr>
              <a:grpSpLocks/>
            </p:cNvGrpSpPr>
            <p:nvPr/>
          </p:nvGrpSpPr>
          <p:grpSpPr bwMode="auto">
            <a:xfrm>
              <a:off x="2757" y="1546"/>
              <a:ext cx="2598" cy="2214"/>
              <a:chOff x="2757" y="1546"/>
              <a:chExt cx="2598" cy="2214"/>
            </a:xfrm>
          </p:grpSpPr>
          <p:grpSp>
            <p:nvGrpSpPr>
              <p:cNvPr id="192518" name="Group 6">
                <a:extLst>
                  <a:ext uri="{FF2B5EF4-FFF2-40B4-BE49-F238E27FC236}">
                    <a16:creationId xmlns:a16="http://schemas.microsoft.com/office/drawing/2014/main" id="{154717EF-8584-4510-B543-86B35BEEECD3}"/>
                  </a:ext>
                </a:extLst>
              </p:cNvPr>
              <p:cNvGrpSpPr>
                <a:grpSpLocks/>
              </p:cNvGrpSpPr>
              <p:nvPr/>
            </p:nvGrpSpPr>
            <p:grpSpPr bwMode="auto">
              <a:xfrm>
                <a:off x="2757" y="1583"/>
                <a:ext cx="2598" cy="2168"/>
                <a:chOff x="2730" y="1638"/>
                <a:chExt cx="2598" cy="2168"/>
              </a:xfrm>
            </p:grpSpPr>
            <p:sp>
              <p:nvSpPr>
                <p:cNvPr id="192519" name="Line 7">
                  <a:extLst>
                    <a:ext uri="{FF2B5EF4-FFF2-40B4-BE49-F238E27FC236}">
                      <a16:creationId xmlns:a16="http://schemas.microsoft.com/office/drawing/2014/main" id="{61E320AA-67BF-426E-AD6B-124B0ABA138E}"/>
                    </a:ext>
                  </a:extLst>
                </p:cNvPr>
                <p:cNvSpPr>
                  <a:spLocks noChangeShapeType="1"/>
                </p:cNvSpPr>
                <p:nvPr/>
              </p:nvSpPr>
              <p:spPr bwMode="auto">
                <a:xfrm flipH="1">
                  <a:off x="3419" y="1811"/>
                  <a:ext cx="567" cy="33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520" name="Line 8">
                  <a:extLst>
                    <a:ext uri="{FF2B5EF4-FFF2-40B4-BE49-F238E27FC236}">
                      <a16:creationId xmlns:a16="http://schemas.microsoft.com/office/drawing/2014/main" id="{29ED692E-B0B4-4265-8FF9-DFFA0360E88A}"/>
                    </a:ext>
                  </a:extLst>
                </p:cNvPr>
                <p:cNvSpPr>
                  <a:spLocks noChangeShapeType="1"/>
                </p:cNvSpPr>
                <p:nvPr/>
              </p:nvSpPr>
              <p:spPr bwMode="auto">
                <a:xfrm flipH="1">
                  <a:off x="2953" y="2286"/>
                  <a:ext cx="329" cy="329"/>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521" name="Line 9">
                  <a:extLst>
                    <a:ext uri="{FF2B5EF4-FFF2-40B4-BE49-F238E27FC236}">
                      <a16:creationId xmlns:a16="http://schemas.microsoft.com/office/drawing/2014/main" id="{E8DFF3F4-1D8C-4D13-B2E6-F816B71CA9B3}"/>
                    </a:ext>
                  </a:extLst>
                </p:cNvPr>
                <p:cNvSpPr>
                  <a:spLocks noChangeShapeType="1"/>
                </p:cNvSpPr>
                <p:nvPr/>
              </p:nvSpPr>
              <p:spPr bwMode="auto">
                <a:xfrm>
                  <a:off x="3429" y="2295"/>
                  <a:ext cx="1143" cy="1289"/>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522" name="Line 10">
                  <a:extLst>
                    <a:ext uri="{FF2B5EF4-FFF2-40B4-BE49-F238E27FC236}">
                      <a16:creationId xmlns:a16="http://schemas.microsoft.com/office/drawing/2014/main" id="{A9214001-7260-45EF-BBD2-444F9C648CD2}"/>
                    </a:ext>
                  </a:extLst>
                </p:cNvPr>
                <p:cNvSpPr>
                  <a:spLocks noChangeShapeType="1"/>
                </p:cNvSpPr>
                <p:nvPr/>
              </p:nvSpPr>
              <p:spPr bwMode="auto">
                <a:xfrm flipH="1">
                  <a:off x="3429" y="2807"/>
                  <a:ext cx="301" cy="302"/>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523" name="Line 11">
                  <a:extLst>
                    <a:ext uri="{FF2B5EF4-FFF2-40B4-BE49-F238E27FC236}">
                      <a16:creationId xmlns:a16="http://schemas.microsoft.com/office/drawing/2014/main" id="{A4681F1D-73B7-4252-9F89-92FFAF2DD00F}"/>
                    </a:ext>
                  </a:extLst>
                </p:cNvPr>
                <p:cNvSpPr>
                  <a:spLocks noChangeShapeType="1"/>
                </p:cNvSpPr>
                <p:nvPr/>
              </p:nvSpPr>
              <p:spPr bwMode="auto">
                <a:xfrm flipH="1">
                  <a:off x="3849" y="3273"/>
                  <a:ext cx="320" cy="32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524" name="Line 12">
                  <a:extLst>
                    <a:ext uri="{FF2B5EF4-FFF2-40B4-BE49-F238E27FC236}">
                      <a16:creationId xmlns:a16="http://schemas.microsoft.com/office/drawing/2014/main" id="{25A97FC5-BD4D-4772-A897-F6F1B8119224}"/>
                    </a:ext>
                  </a:extLst>
                </p:cNvPr>
                <p:cNvSpPr>
                  <a:spLocks noChangeShapeType="1"/>
                </p:cNvSpPr>
                <p:nvPr/>
              </p:nvSpPr>
              <p:spPr bwMode="auto">
                <a:xfrm flipH="1">
                  <a:off x="4398" y="2304"/>
                  <a:ext cx="283" cy="347"/>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525" name="Line 13">
                  <a:extLst>
                    <a:ext uri="{FF2B5EF4-FFF2-40B4-BE49-F238E27FC236}">
                      <a16:creationId xmlns:a16="http://schemas.microsoft.com/office/drawing/2014/main" id="{3247ECC6-470C-41FB-9BE3-8801093ADFFA}"/>
                    </a:ext>
                  </a:extLst>
                </p:cNvPr>
                <p:cNvSpPr>
                  <a:spLocks noChangeShapeType="1"/>
                </p:cNvSpPr>
                <p:nvPr/>
              </p:nvSpPr>
              <p:spPr bwMode="auto">
                <a:xfrm>
                  <a:off x="4133" y="1838"/>
                  <a:ext cx="521" cy="329"/>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526" name="Line 14">
                  <a:extLst>
                    <a:ext uri="{FF2B5EF4-FFF2-40B4-BE49-F238E27FC236}">
                      <a16:creationId xmlns:a16="http://schemas.microsoft.com/office/drawing/2014/main" id="{EF66192C-118A-48AF-B5B4-06915408E093}"/>
                    </a:ext>
                  </a:extLst>
                </p:cNvPr>
                <p:cNvSpPr>
                  <a:spLocks noChangeShapeType="1"/>
                </p:cNvSpPr>
                <p:nvPr/>
              </p:nvSpPr>
              <p:spPr bwMode="auto">
                <a:xfrm>
                  <a:off x="4809" y="2295"/>
                  <a:ext cx="338" cy="33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527" name="Oval 15">
                  <a:extLst>
                    <a:ext uri="{FF2B5EF4-FFF2-40B4-BE49-F238E27FC236}">
                      <a16:creationId xmlns:a16="http://schemas.microsoft.com/office/drawing/2014/main" id="{D0EE9957-8DC5-4969-B326-BA316D58788C}"/>
                    </a:ext>
                  </a:extLst>
                </p:cNvPr>
                <p:cNvSpPr>
                  <a:spLocks noChangeArrowheads="1"/>
                </p:cNvSpPr>
                <p:nvPr/>
              </p:nvSpPr>
              <p:spPr bwMode="auto">
                <a:xfrm>
                  <a:off x="3904" y="1638"/>
                  <a:ext cx="285" cy="296"/>
                </a:xfrm>
                <a:prstGeom prst="ellipse">
                  <a:avLst/>
                </a:prstGeom>
                <a:gradFill rotWithShape="0">
                  <a:gsLst>
                    <a:gs pos="0">
                      <a:schemeClr val="accent1">
                        <a:gamma/>
                        <a:shade val="46275"/>
                        <a:invGamma/>
                      </a:schemeClr>
                    </a:gs>
                    <a:gs pos="100000">
                      <a:schemeClr val="accent1"/>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528" name="Oval 16">
                  <a:extLst>
                    <a:ext uri="{FF2B5EF4-FFF2-40B4-BE49-F238E27FC236}">
                      <a16:creationId xmlns:a16="http://schemas.microsoft.com/office/drawing/2014/main" id="{20311041-503E-418F-A10E-D8CCC1227B1D}"/>
                    </a:ext>
                  </a:extLst>
                </p:cNvPr>
                <p:cNvSpPr>
                  <a:spLocks noChangeArrowheads="1"/>
                </p:cNvSpPr>
                <p:nvPr/>
              </p:nvSpPr>
              <p:spPr bwMode="auto">
                <a:xfrm>
                  <a:off x="2730" y="2546"/>
                  <a:ext cx="285" cy="296"/>
                </a:xfrm>
                <a:prstGeom prst="ellipse">
                  <a:avLst/>
                </a:prstGeom>
                <a:gradFill rotWithShape="0">
                  <a:gsLst>
                    <a:gs pos="0">
                      <a:srgbClr val="CC3300">
                        <a:gamma/>
                        <a:shade val="46275"/>
                        <a:invGamma/>
                      </a:srgbClr>
                    </a:gs>
                    <a:gs pos="100000">
                      <a:srgbClr val="CC33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529" name="Oval 17">
                  <a:extLst>
                    <a:ext uri="{FF2B5EF4-FFF2-40B4-BE49-F238E27FC236}">
                      <a16:creationId xmlns:a16="http://schemas.microsoft.com/office/drawing/2014/main" id="{B57FA4C7-8348-442F-B773-E3335DE738D7}"/>
                    </a:ext>
                  </a:extLst>
                </p:cNvPr>
                <p:cNvSpPr>
                  <a:spLocks noChangeArrowheads="1"/>
                </p:cNvSpPr>
                <p:nvPr/>
              </p:nvSpPr>
              <p:spPr bwMode="auto">
                <a:xfrm>
                  <a:off x="3201" y="3017"/>
                  <a:ext cx="285" cy="296"/>
                </a:xfrm>
                <a:prstGeom prst="ellipse">
                  <a:avLst/>
                </a:prstGeom>
                <a:gradFill rotWithShape="0">
                  <a:gsLst>
                    <a:gs pos="0">
                      <a:srgbClr val="CC3300">
                        <a:gamma/>
                        <a:shade val="46275"/>
                        <a:invGamma/>
                      </a:srgbClr>
                    </a:gs>
                    <a:gs pos="100000">
                      <a:srgbClr val="CC33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530" name="Oval 18">
                  <a:extLst>
                    <a:ext uri="{FF2B5EF4-FFF2-40B4-BE49-F238E27FC236}">
                      <a16:creationId xmlns:a16="http://schemas.microsoft.com/office/drawing/2014/main" id="{3DDFCB7E-2F7A-430C-ABAC-8F6ED6B91689}"/>
                    </a:ext>
                  </a:extLst>
                </p:cNvPr>
                <p:cNvSpPr>
                  <a:spLocks noChangeArrowheads="1"/>
                </p:cNvSpPr>
                <p:nvPr/>
              </p:nvSpPr>
              <p:spPr bwMode="auto">
                <a:xfrm>
                  <a:off x="3672" y="3496"/>
                  <a:ext cx="285" cy="296"/>
                </a:xfrm>
                <a:prstGeom prst="ellipse">
                  <a:avLst/>
                </a:prstGeom>
                <a:gradFill rotWithShape="0">
                  <a:gsLst>
                    <a:gs pos="0">
                      <a:srgbClr val="CC3300">
                        <a:gamma/>
                        <a:shade val="46275"/>
                        <a:invGamma/>
                      </a:srgbClr>
                    </a:gs>
                    <a:gs pos="100000">
                      <a:srgbClr val="CC33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531" name="Oval 19">
                  <a:extLst>
                    <a:ext uri="{FF2B5EF4-FFF2-40B4-BE49-F238E27FC236}">
                      <a16:creationId xmlns:a16="http://schemas.microsoft.com/office/drawing/2014/main" id="{6209D3C4-B4C8-44D5-B3B9-C80D98DC9E5F}"/>
                    </a:ext>
                  </a:extLst>
                </p:cNvPr>
                <p:cNvSpPr>
                  <a:spLocks noChangeArrowheads="1"/>
                </p:cNvSpPr>
                <p:nvPr/>
              </p:nvSpPr>
              <p:spPr bwMode="auto">
                <a:xfrm>
                  <a:off x="4490" y="3510"/>
                  <a:ext cx="285" cy="296"/>
                </a:xfrm>
                <a:prstGeom prst="ellipse">
                  <a:avLst/>
                </a:prstGeom>
                <a:gradFill rotWithShape="0">
                  <a:gsLst>
                    <a:gs pos="0">
                      <a:srgbClr val="CC3300">
                        <a:gamma/>
                        <a:shade val="46275"/>
                        <a:invGamma/>
                      </a:srgbClr>
                    </a:gs>
                    <a:gs pos="100000">
                      <a:srgbClr val="CC33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532" name="Oval 20">
                  <a:extLst>
                    <a:ext uri="{FF2B5EF4-FFF2-40B4-BE49-F238E27FC236}">
                      <a16:creationId xmlns:a16="http://schemas.microsoft.com/office/drawing/2014/main" id="{0F68A796-31D0-4670-BD6D-982E08FAE4CA}"/>
                    </a:ext>
                  </a:extLst>
                </p:cNvPr>
                <p:cNvSpPr>
                  <a:spLocks noChangeArrowheads="1"/>
                </p:cNvSpPr>
                <p:nvPr/>
              </p:nvSpPr>
              <p:spPr bwMode="auto">
                <a:xfrm>
                  <a:off x="5034" y="2582"/>
                  <a:ext cx="294" cy="296"/>
                </a:xfrm>
                <a:prstGeom prst="ellipse">
                  <a:avLst/>
                </a:prstGeom>
                <a:gradFill rotWithShape="0">
                  <a:gsLst>
                    <a:gs pos="0">
                      <a:srgbClr val="CC3300">
                        <a:gamma/>
                        <a:shade val="46275"/>
                        <a:invGamma/>
                      </a:srgbClr>
                    </a:gs>
                    <a:gs pos="100000">
                      <a:srgbClr val="CC33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533" name="Oval 21">
                  <a:extLst>
                    <a:ext uri="{FF2B5EF4-FFF2-40B4-BE49-F238E27FC236}">
                      <a16:creationId xmlns:a16="http://schemas.microsoft.com/office/drawing/2014/main" id="{B0AF668A-43F0-45B0-9D6B-FE320AE02F11}"/>
                    </a:ext>
                  </a:extLst>
                </p:cNvPr>
                <p:cNvSpPr>
                  <a:spLocks noChangeArrowheads="1"/>
                </p:cNvSpPr>
                <p:nvPr/>
              </p:nvSpPr>
              <p:spPr bwMode="auto">
                <a:xfrm>
                  <a:off x="4206" y="2578"/>
                  <a:ext cx="285" cy="296"/>
                </a:xfrm>
                <a:prstGeom prst="ellipse">
                  <a:avLst/>
                </a:prstGeom>
                <a:gradFill rotWithShape="0">
                  <a:gsLst>
                    <a:gs pos="0">
                      <a:srgbClr val="CC3300">
                        <a:gamma/>
                        <a:shade val="46275"/>
                        <a:invGamma/>
                      </a:srgbClr>
                    </a:gs>
                    <a:gs pos="100000">
                      <a:srgbClr val="CC33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534" name="Oval 22">
                  <a:extLst>
                    <a:ext uri="{FF2B5EF4-FFF2-40B4-BE49-F238E27FC236}">
                      <a16:creationId xmlns:a16="http://schemas.microsoft.com/office/drawing/2014/main" id="{9D826942-B13A-42CB-AC14-308D1AC70507}"/>
                    </a:ext>
                  </a:extLst>
                </p:cNvPr>
                <p:cNvSpPr>
                  <a:spLocks noChangeArrowheads="1"/>
                </p:cNvSpPr>
                <p:nvPr/>
              </p:nvSpPr>
              <p:spPr bwMode="auto">
                <a:xfrm>
                  <a:off x="3205" y="2052"/>
                  <a:ext cx="285" cy="296"/>
                </a:xfrm>
                <a:prstGeom prst="ellipse">
                  <a:avLst/>
                </a:prstGeom>
                <a:gradFill rotWithShape="0">
                  <a:gsLst>
                    <a:gs pos="0">
                      <a:schemeClr val="accent1">
                        <a:gamma/>
                        <a:shade val="46275"/>
                        <a:invGamma/>
                      </a:schemeClr>
                    </a:gs>
                    <a:gs pos="100000">
                      <a:schemeClr val="accent1"/>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535" name="Oval 23">
                  <a:extLst>
                    <a:ext uri="{FF2B5EF4-FFF2-40B4-BE49-F238E27FC236}">
                      <a16:creationId xmlns:a16="http://schemas.microsoft.com/office/drawing/2014/main" id="{32C5B717-B345-42E0-A12F-B0A43E27FF2F}"/>
                    </a:ext>
                  </a:extLst>
                </p:cNvPr>
                <p:cNvSpPr>
                  <a:spLocks noChangeArrowheads="1"/>
                </p:cNvSpPr>
                <p:nvPr/>
              </p:nvSpPr>
              <p:spPr bwMode="auto">
                <a:xfrm>
                  <a:off x="4078" y="3045"/>
                  <a:ext cx="285" cy="296"/>
                </a:xfrm>
                <a:prstGeom prst="ellipse">
                  <a:avLst/>
                </a:prstGeom>
                <a:gradFill rotWithShape="0">
                  <a:gsLst>
                    <a:gs pos="0">
                      <a:schemeClr val="accent1">
                        <a:gamma/>
                        <a:shade val="46275"/>
                        <a:invGamma/>
                      </a:schemeClr>
                    </a:gs>
                    <a:gs pos="100000">
                      <a:schemeClr val="accent1"/>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536" name="Oval 24">
                  <a:extLst>
                    <a:ext uri="{FF2B5EF4-FFF2-40B4-BE49-F238E27FC236}">
                      <a16:creationId xmlns:a16="http://schemas.microsoft.com/office/drawing/2014/main" id="{B77951BF-F47E-405F-97CC-DA81C7DFB73B}"/>
                    </a:ext>
                  </a:extLst>
                </p:cNvPr>
                <p:cNvSpPr>
                  <a:spLocks noChangeArrowheads="1"/>
                </p:cNvSpPr>
                <p:nvPr/>
              </p:nvSpPr>
              <p:spPr bwMode="auto">
                <a:xfrm>
                  <a:off x="3670" y="2583"/>
                  <a:ext cx="285" cy="296"/>
                </a:xfrm>
                <a:prstGeom prst="ellipse">
                  <a:avLst/>
                </a:prstGeom>
                <a:gradFill rotWithShape="0">
                  <a:gsLst>
                    <a:gs pos="0">
                      <a:schemeClr val="accent1">
                        <a:gamma/>
                        <a:shade val="46275"/>
                        <a:invGamma/>
                      </a:schemeClr>
                    </a:gs>
                    <a:gs pos="100000">
                      <a:schemeClr val="accent1"/>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537" name="Oval 25">
                  <a:extLst>
                    <a:ext uri="{FF2B5EF4-FFF2-40B4-BE49-F238E27FC236}">
                      <a16:creationId xmlns:a16="http://schemas.microsoft.com/office/drawing/2014/main" id="{D81C209E-2B28-47FF-9EAD-E890D2F798CA}"/>
                    </a:ext>
                  </a:extLst>
                </p:cNvPr>
                <p:cNvSpPr>
                  <a:spLocks noChangeArrowheads="1"/>
                </p:cNvSpPr>
                <p:nvPr/>
              </p:nvSpPr>
              <p:spPr bwMode="auto">
                <a:xfrm>
                  <a:off x="4590" y="2075"/>
                  <a:ext cx="285" cy="296"/>
                </a:xfrm>
                <a:prstGeom prst="ellipse">
                  <a:avLst/>
                </a:prstGeom>
                <a:gradFill rotWithShape="0">
                  <a:gsLst>
                    <a:gs pos="0">
                      <a:schemeClr val="accent1">
                        <a:gamma/>
                        <a:shade val="46275"/>
                        <a:invGamma/>
                      </a:schemeClr>
                    </a:gs>
                    <a:gs pos="100000">
                      <a:schemeClr val="accent1"/>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92538" name="Text Box 26">
                <a:extLst>
                  <a:ext uri="{FF2B5EF4-FFF2-40B4-BE49-F238E27FC236}">
                    <a16:creationId xmlns:a16="http://schemas.microsoft.com/office/drawing/2014/main" id="{BC6CD2DF-6A83-4154-B0B7-B9E53B0153EE}"/>
                  </a:ext>
                </a:extLst>
              </p:cNvPr>
              <p:cNvSpPr txBox="1">
                <a:spLocks noChangeArrowheads="1"/>
              </p:cNvSpPr>
              <p:nvPr/>
            </p:nvSpPr>
            <p:spPr bwMode="auto">
              <a:xfrm>
                <a:off x="2786" y="245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chemeClr val="bg1"/>
                    </a:solidFill>
                    <a:latin typeface="Times New Roman" panose="02020603050405020304" pitchFamily="18" charset="0"/>
                  </a:rPr>
                  <a:t>a</a:t>
                </a:r>
              </a:p>
            </p:txBody>
          </p:sp>
          <p:sp>
            <p:nvSpPr>
              <p:cNvPr id="192539" name="Text Box 27">
                <a:extLst>
                  <a:ext uri="{FF2B5EF4-FFF2-40B4-BE49-F238E27FC236}">
                    <a16:creationId xmlns:a16="http://schemas.microsoft.com/office/drawing/2014/main" id="{C3EC6584-F449-43C7-87A7-49D87440C75C}"/>
                  </a:ext>
                </a:extLst>
              </p:cNvPr>
              <p:cNvSpPr txBox="1">
                <a:spLocks noChangeArrowheads="1"/>
              </p:cNvSpPr>
              <p:nvPr/>
            </p:nvSpPr>
            <p:spPr bwMode="auto">
              <a:xfrm>
                <a:off x="3266" y="295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chemeClr val="bg1"/>
                    </a:solidFill>
                    <a:latin typeface="Times New Roman" panose="02020603050405020304" pitchFamily="18" charset="0"/>
                  </a:rPr>
                  <a:t>b</a:t>
                </a:r>
              </a:p>
            </p:txBody>
          </p:sp>
          <p:sp>
            <p:nvSpPr>
              <p:cNvPr id="192540" name="Text Box 28">
                <a:extLst>
                  <a:ext uri="{FF2B5EF4-FFF2-40B4-BE49-F238E27FC236}">
                    <a16:creationId xmlns:a16="http://schemas.microsoft.com/office/drawing/2014/main" id="{0BFA9B5E-F657-4E14-892F-383A8BE12800}"/>
                  </a:ext>
                </a:extLst>
              </p:cNvPr>
              <p:cNvSpPr txBox="1">
                <a:spLocks noChangeArrowheads="1"/>
              </p:cNvSpPr>
              <p:nvPr/>
            </p:nvSpPr>
            <p:spPr bwMode="auto">
              <a:xfrm>
                <a:off x="3732" y="3407"/>
                <a:ext cx="2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chemeClr val="bg1"/>
                    </a:solidFill>
                    <a:latin typeface="Times New Roman" panose="02020603050405020304" pitchFamily="18" charset="0"/>
                  </a:rPr>
                  <a:t>c</a:t>
                </a:r>
              </a:p>
            </p:txBody>
          </p:sp>
          <p:sp>
            <p:nvSpPr>
              <p:cNvPr id="192541" name="Text Box 29">
                <a:extLst>
                  <a:ext uri="{FF2B5EF4-FFF2-40B4-BE49-F238E27FC236}">
                    <a16:creationId xmlns:a16="http://schemas.microsoft.com/office/drawing/2014/main" id="{7F456E86-A595-4CD1-B8CD-C23E3C5F58EF}"/>
                  </a:ext>
                </a:extLst>
              </p:cNvPr>
              <p:cNvSpPr txBox="1">
                <a:spLocks noChangeArrowheads="1"/>
              </p:cNvSpPr>
              <p:nvPr/>
            </p:nvSpPr>
            <p:spPr bwMode="auto">
              <a:xfrm>
                <a:off x="4537" y="343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chemeClr val="bg1"/>
                    </a:solidFill>
                    <a:latin typeface="Times New Roman" panose="02020603050405020304" pitchFamily="18" charset="0"/>
                  </a:rPr>
                  <a:t>d</a:t>
                </a:r>
              </a:p>
            </p:txBody>
          </p:sp>
          <p:sp>
            <p:nvSpPr>
              <p:cNvPr id="192542" name="Text Box 30">
                <a:extLst>
                  <a:ext uri="{FF2B5EF4-FFF2-40B4-BE49-F238E27FC236}">
                    <a16:creationId xmlns:a16="http://schemas.microsoft.com/office/drawing/2014/main" id="{2131B360-A50D-4B28-B922-3D0AF2CCC83F}"/>
                  </a:ext>
                </a:extLst>
              </p:cNvPr>
              <p:cNvSpPr txBox="1">
                <a:spLocks noChangeArrowheads="1"/>
              </p:cNvSpPr>
              <p:nvPr/>
            </p:nvSpPr>
            <p:spPr bwMode="auto">
              <a:xfrm>
                <a:off x="4263" y="2483"/>
                <a:ext cx="2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chemeClr val="bg1"/>
                    </a:solidFill>
                    <a:latin typeface="Times New Roman" panose="02020603050405020304" pitchFamily="18" charset="0"/>
                  </a:rPr>
                  <a:t>e</a:t>
                </a:r>
              </a:p>
            </p:txBody>
          </p:sp>
          <p:sp>
            <p:nvSpPr>
              <p:cNvPr id="192543" name="Text Box 31">
                <a:extLst>
                  <a:ext uri="{FF2B5EF4-FFF2-40B4-BE49-F238E27FC236}">
                    <a16:creationId xmlns:a16="http://schemas.microsoft.com/office/drawing/2014/main" id="{21476409-8B0F-4234-9A4B-281ECEE64E08}"/>
                  </a:ext>
                </a:extLst>
              </p:cNvPr>
              <p:cNvSpPr txBox="1">
                <a:spLocks noChangeArrowheads="1"/>
              </p:cNvSpPr>
              <p:nvPr/>
            </p:nvSpPr>
            <p:spPr bwMode="auto">
              <a:xfrm>
                <a:off x="5113" y="2502"/>
                <a:ext cx="1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chemeClr val="bg1"/>
                    </a:solidFill>
                    <a:latin typeface="Times New Roman" panose="02020603050405020304" pitchFamily="18" charset="0"/>
                  </a:rPr>
                  <a:t>f</a:t>
                </a:r>
              </a:p>
            </p:txBody>
          </p:sp>
          <p:sp>
            <p:nvSpPr>
              <p:cNvPr id="192544" name="Text Box 32">
                <a:extLst>
                  <a:ext uri="{FF2B5EF4-FFF2-40B4-BE49-F238E27FC236}">
                    <a16:creationId xmlns:a16="http://schemas.microsoft.com/office/drawing/2014/main" id="{7B8FE190-1D79-4D21-844F-D46EEB3D3C63}"/>
                  </a:ext>
                </a:extLst>
              </p:cNvPr>
              <p:cNvSpPr txBox="1">
                <a:spLocks noChangeArrowheads="1"/>
              </p:cNvSpPr>
              <p:nvPr/>
            </p:nvSpPr>
            <p:spPr bwMode="auto">
              <a:xfrm>
                <a:off x="3960" y="1546"/>
                <a:ext cx="2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bg1"/>
                    </a:solidFill>
                    <a:effectLst>
                      <a:outerShdw blurRad="38100" dist="38100" dir="2700000" algn="tl">
                        <a:srgbClr val="C0C0C0"/>
                      </a:outerShdw>
                    </a:effectLst>
                    <a:latin typeface="黑体" panose="02010609060101010101" pitchFamily="49" charset="-122"/>
                    <a:ea typeface="黑体" panose="02010609060101010101" pitchFamily="49" charset="-122"/>
                  </a:rPr>
                  <a:t>-</a:t>
                </a:r>
              </a:p>
            </p:txBody>
          </p:sp>
          <p:sp>
            <p:nvSpPr>
              <p:cNvPr id="192545" name="Text Box 33">
                <a:extLst>
                  <a:ext uri="{FF2B5EF4-FFF2-40B4-BE49-F238E27FC236}">
                    <a16:creationId xmlns:a16="http://schemas.microsoft.com/office/drawing/2014/main" id="{42360B86-1C3A-4BB4-9B33-BFEAD5270815}"/>
                  </a:ext>
                </a:extLst>
              </p:cNvPr>
              <p:cNvSpPr txBox="1">
                <a:spLocks noChangeArrowheads="1"/>
              </p:cNvSpPr>
              <p:nvPr/>
            </p:nvSpPr>
            <p:spPr bwMode="auto">
              <a:xfrm>
                <a:off x="4139" y="2968"/>
                <a:ext cx="2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bg1"/>
                    </a:solidFill>
                    <a:effectLst>
                      <a:outerShdw blurRad="38100" dist="38100" dir="2700000" algn="tl">
                        <a:srgbClr val="C0C0C0"/>
                      </a:outerShdw>
                    </a:effectLst>
                    <a:latin typeface="黑体" panose="02010609060101010101" pitchFamily="49" charset="-122"/>
                    <a:ea typeface="黑体" panose="02010609060101010101" pitchFamily="49" charset="-122"/>
                  </a:rPr>
                  <a:t>-</a:t>
                </a:r>
              </a:p>
            </p:txBody>
          </p:sp>
          <p:sp>
            <p:nvSpPr>
              <p:cNvPr id="192546" name="Text Box 34">
                <a:extLst>
                  <a:ext uri="{FF2B5EF4-FFF2-40B4-BE49-F238E27FC236}">
                    <a16:creationId xmlns:a16="http://schemas.microsoft.com/office/drawing/2014/main" id="{70DAF751-48BE-488B-8616-F30888780917}"/>
                  </a:ext>
                </a:extLst>
              </p:cNvPr>
              <p:cNvSpPr txBox="1">
                <a:spLocks noChangeArrowheads="1"/>
              </p:cNvSpPr>
              <p:nvPr/>
            </p:nvSpPr>
            <p:spPr bwMode="auto">
              <a:xfrm>
                <a:off x="3260" y="1981"/>
                <a:ext cx="2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bg1"/>
                    </a:solidFill>
                    <a:effectLst>
                      <a:outerShdw blurRad="38100" dist="38100" dir="2700000" algn="tl">
                        <a:srgbClr val="C0C0C0"/>
                      </a:outerShdw>
                    </a:effectLst>
                    <a:latin typeface="黑体" panose="02010609060101010101" pitchFamily="49" charset="-122"/>
                    <a:ea typeface="黑体" panose="02010609060101010101" pitchFamily="49" charset="-122"/>
                  </a:rPr>
                  <a:t>+</a:t>
                </a:r>
              </a:p>
            </p:txBody>
          </p:sp>
          <p:sp>
            <p:nvSpPr>
              <p:cNvPr id="192547" name="Text Box 35">
                <a:extLst>
                  <a:ext uri="{FF2B5EF4-FFF2-40B4-BE49-F238E27FC236}">
                    <a16:creationId xmlns:a16="http://schemas.microsoft.com/office/drawing/2014/main" id="{E803B51B-20BF-405F-9AA9-BB548EEFFDF0}"/>
                  </a:ext>
                </a:extLst>
              </p:cNvPr>
              <p:cNvSpPr txBox="1">
                <a:spLocks noChangeArrowheads="1"/>
              </p:cNvSpPr>
              <p:nvPr/>
            </p:nvSpPr>
            <p:spPr bwMode="auto">
              <a:xfrm>
                <a:off x="4650" y="1999"/>
                <a:ext cx="2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bg1"/>
                    </a:solidFill>
                    <a:effectLst>
                      <a:outerShdw blurRad="38100" dist="38100" dir="2700000" algn="tl">
                        <a:srgbClr val="C0C0C0"/>
                      </a:outerShdw>
                    </a:effectLst>
                    <a:latin typeface="黑体" panose="02010609060101010101" pitchFamily="49" charset="-122"/>
                    <a:ea typeface="黑体" panose="02010609060101010101" pitchFamily="49" charset="-122"/>
                  </a:rPr>
                  <a:t>/</a:t>
                </a:r>
              </a:p>
            </p:txBody>
          </p:sp>
          <p:sp>
            <p:nvSpPr>
              <p:cNvPr id="192548" name="Text Box 36">
                <a:extLst>
                  <a:ext uri="{FF2B5EF4-FFF2-40B4-BE49-F238E27FC236}">
                    <a16:creationId xmlns:a16="http://schemas.microsoft.com/office/drawing/2014/main" id="{DC8956A8-3BED-475A-AB07-CEAE2E9E2282}"/>
                  </a:ext>
                </a:extLst>
              </p:cNvPr>
              <p:cNvSpPr txBox="1">
                <a:spLocks noChangeArrowheads="1"/>
              </p:cNvSpPr>
              <p:nvPr/>
            </p:nvSpPr>
            <p:spPr bwMode="auto">
              <a:xfrm>
                <a:off x="3726" y="2511"/>
                <a:ext cx="2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bg1"/>
                    </a:solidFill>
                    <a:effectLst>
                      <a:outerShdw blurRad="38100" dist="38100" dir="2700000" algn="tl">
                        <a:srgbClr val="C0C0C0"/>
                      </a:outerShdw>
                    </a:effectLst>
                    <a:latin typeface="黑体" panose="02010609060101010101" pitchFamily="49" charset="-122"/>
                    <a:ea typeface="黑体" panose="02010609060101010101" pitchFamily="49" charset="-122"/>
                  </a:rPr>
                  <a:t>*</a:t>
                </a:r>
              </a:p>
            </p:txBody>
          </p:sp>
        </p:grpSp>
        <p:sp>
          <p:nvSpPr>
            <p:cNvPr id="192549" name="Line 37">
              <a:extLst>
                <a:ext uri="{FF2B5EF4-FFF2-40B4-BE49-F238E27FC236}">
                  <a16:creationId xmlns:a16="http://schemas.microsoft.com/office/drawing/2014/main" id="{0829BD1C-77BF-4D84-827E-E6AE57796890}"/>
                </a:ext>
              </a:extLst>
            </p:cNvPr>
            <p:cNvSpPr>
              <a:spLocks noChangeShapeType="1"/>
            </p:cNvSpPr>
            <p:nvPr/>
          </p:nvSpPr>
          <p:spPr bwMode="auto">
            <a:xfrm flipH="1">
              <a:off x="3502" y="1746"/>
              <a:ext cx="347" cy="220"/>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550" name="Line 38">
              <a:extLst>
                <a:ext uri="{FF2B5EF4-FFF2-40B4-BE49-F238E27FC236}">
                  <a16:creationId xmlns:a16="http://schemas.microsoft.com/office/drawing/2014/main" id="{4DF01D81-9DCB-4594-8128-4611E7E2CE7C}"/>
                </a:ext>
              </a:extLst>
            </p:cNvPr>
            <p:cNvSpPr>
              <a:spLocks noChangeShapeType="1"/>
            </p:cNvSpPr>
            <p:nvPr/>
          </p:nvSpPr>
          <p:spPr bwMode="auto">
            <a:xfrm>
              <a:off x="3579" y="2181"/>
              <a:ext cx="1006" cy="0"/>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551" name="Line 39">
              <a:extLst>
                <a:ext uri="{FF2B5EF4-FFF2-40B4-BE49-F238E27FC236}">
                  <a16:creationId xmlns:a16="http://schemas.microsoft.com/office/drawing/2014/main" id="{C804EA40-C003-44CD-B03C-B186BA5C5B0E}"/>
                </a:ext>
              </a:extLst>
            </p:cNvPr>
            <p:cNvSpPr>
              <a:spLocks noChangeShapeType="1"/>
            </p:cNvSpPr>
            <p:nvPr/>
          </p:nvSpPr>
          <p:spPr bwMode="auto">
            <a:xfrm flipV="1">
              <a:off x="3071" y="2642"/>
              <a:ext cx="576" cy="10"/>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552" name="Line 40">
              <a:extLst>
                <a:ext uri="{FF2B5EF4-FFF2-40B4-BE49-F238E27FC236}">
                  <a16:creationId xmlns:a16="http://schemas.microsoft.com/office/drawing/2014/main" id="{E2603346-1A02-4107-818C-3AAEC160CC25}"/>
                </a:ext>
              </a:extLst>
            </p:cNvPr>
            <p:cNvSpPr>
              <a:spLocks noChangeShapeType="1"/>
            </p:cNvSpPr>
            <p:nvPr/>
          </p:nvSpPr>
          <p:spPr bwMode="auto">
            <a:xfrm flipV="1">
              <a:off x="3999" y="2656"/>
              <a:ext cx="220" cy="1"/>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553" name="Line 41">
              <a:extLst>
                <a:ext uri="{FF2B5EF4-FFF2-40B4-BE49-F238E27FC236}">
                  <a16:creationId xmlns:a16="http://schemas.microsoft.com/office/drawing/2014/main" id="{D04F6740-DB94-4A80-AB21-E55AB627502D}"/>
                </a:ext>
              </a:extLst>
            </p:cNvPr>
            <p:cNvSpPr>
              <a:spLocks noChangeShapeType="1"/>
            </p:cNvSpPr>
            <p:nvPr/>
          </p:nvSpPr>
          <p:spPr bwMode="auto">
            <a:xfrm>
              <a:off x="4530" y="2666"/>
              <a:ext cx="530" cy="8"/>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554" name="Line 42">
              <a:extLst>
                <a:ext uri="{FF2B5EF4-FFF2-40B4-BE49-F238E27FC236}">
                  <a16:creationId xmlns:a16="http://schemas.microsoft.com/office/drawing/2014/main" id="{398661D2-C8B0-4B50-A327-5FD89BFC94B5}"/>
                </a:ext>
              </a:extLst>
            </p:cNvPr>
            <p:cNvSpPr>
              <a:spLocks noChangeShapeType="1"/>
            </p:cNvSpPr>
            <p:nvPr/>
          </p:nvSpPr>
          <p:spPr bwMode="auto">
            <a:xfrm flipV="1">
              <a:off x="3524" y="3149"/>
              <a:ext cx="567" cy="1"/>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555" name="Line 43">
              <a:extLst>
                <a:ext uri="{FF2B5EF4-FFF2-40B4-BE49-F238E27FC236}">
                  <a16:creationId xmlns:a16="http://schemas.microsoft.com/office/drawing/2014/main" id="{8B628BA9-7CAE-4ED8-8AFE-BC6AD992479D}"/>
                </a:ext>
              </a:extLst>
            </p:cNvPr>
            <p:cNvSpPr>
              <a:spLocks noChangeShapeType="1"/>
            </p:cNvSpPr>
            <p:nvPr/>
          </p:nvSpPr>
          <p:spPr bwMode="auto">
            <a:xfrm>
              <a:off x="4017" y="3598"/>
              <a:ext cx="475" cy="8"/>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556" name="Line 44">
              <a:extLst>
                <a:ext uri="{FF2B5EF4-FFF2-40B4-BE49-F238E27FC236}">
                  <a16:creationId xmlns:a16="http://schemas.microsoft.com/office/drawing/2014/main" id="{FB315725-E332-4F3E-B7DE-315FCC9B3030}"/>
                </a:ext>
              </a:extLst>
            </p:cNvPr>
            <p:cNvSpPr>
              <a:spLocks noChangeShapeType="1"/>
            </p:cNvSpPr>
            <p:nvPr/>
          </p:nvSpPr>
          <p:spPr bwMode="auto">
            <a:xfrm>
              <a:off x="4828" y="3593"/>
              <a:ext cx="257" cy="0"/>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557" name="Freeform 45">
              <a:extLst>
                <a:ext uri="{FF2B5EF4-FFF2-40B4-BE49-F238E27FC236}">
                  <a16:creationId xmlns:a16="http://schemas.microsoft.com/office/drawing/2014/main" id="{D293538F-3CE8-4281-B01C-EDD1AD866A77}"/>
                </a:ext>
              </a:extLst>
            </p:cNvPr>
            <p:cNvSpPr>
              <a:spLocks/>
            </p:cNvSpPr>
            <p:nvPr/>
          </p:nvSpPr>
          <p:spPr bwMode="auto">
            <a:xfrm>
              <a:off x="2580" y="2168"/>
              <a:ext cx="2511" cy="493"/>
            </a:xfrm>
            <a:custGeom>
              <a:avLst/>
              <a:gdLst>
                <a:gd name="T0" fmla="*/ 2339 w 2511"/>
                <a:gd name="T1" fmla="*/ 8 h 493"/>
                <a:gd name="T2" fmla="*/ 2439 w 2511"/>
                <a:gd name="T3" fmla="*/ 17 h 493"/>
                <a:gd name="T4" fmla="*/ 2503 w 2511"/>
                <a:gd name="T5" fmla="*/ 109 h 493"/>
                <a:gd name="T6" fmla="*/ 2485 w 2511"/>
                <a:gd name="T7" fmla="*/ 218 h 493"/>
                <a:gd name="T8" fmla="*/ 2394 w 2511"/>
                <a:gd name="T9" fmla="*/ 264 h 493"/>
                <a:gd name="T10" fmla="*/ 1964 w 2511"/>
                <a:gd name="T11" fmla="*/ 264 h 493"/>
                <a:gd name="T12" fmla="*/ 593 w 2511"/>
                <a:gd name="T13" fmla="*/ 264 h 493"/>
                <a:gd name="T14" fmla="*/ 181 w 2511"/>
                <a:gd name="T15" fmla="*/ 264 h 493"/>
                <a:gd name="T16" fmla="*/ 26 w 2511"/>
                <a:gd name="T17" fmla="*/ 337 h 493"/>
                <a:gd name="T18" fmla="*/ 26 w 2511"/>
                <a:gd name="T19" fmla="*/ 447 h 493"/>
                <a:gd name="T20" fmla="*/ 117 w 2511"/>
                <a:gd name="T21" fmla="*/ 493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1" h="493">
                  <a:moveTo>
                    <a:pt x="2339" y="8"/>
                  </a:moveTo>
                  <a:cubicBezTo>
                    <a:pt x="2375" y="4"/>
                    <a:pt x="2412" y="0"/>
                    <a:pt x="2439" y="17"/>
                  </a:cubicBezTo>
                  <a:cubicBezTo>
                    <a:pt x="2466" y="34"/>
                    <a:pt x="2495" y="76"/>
                    <a:pt x="2503" y="109"/>
                  </a:cubicBezTo>
                  <a:cubicBezTo>
                    <a:pt x="2511" y="142"/>
                    <a:pt x="2503" y="192"/>
                    <a:pt x="2485" y="218"/>
                  </a:cubicBezTo>
                  <a:cubicBezTo>
                    <a:pt x="2467" y="244"/>
                    <a:pt x="2481" y="256"/>
                    <a:pt x="2394" y="264"/>
                  </a:cubicBezTo>
                  <a:cubicBezTo>
                    <a:pt x="2307" y="272"/>
                    <a:pt x="2264" y="264"/>
                    <a:pt x="1964" y="264"/>
                  </a:cubicBezTo>
                  <a:cubicBezTo>
                    <a:pt x="1664" y="264"/>
                    <a:pt x="890" y="264"/>
                    <a:pt x="593" y="264"/>
                  </a:cubicBezTo>
                  <a:cubicBezTo>
                    <a:pt x="296" y="264"/>
                    <a:pt x="275" y="252"/>
                    <a:pt x="181" y="264"/>
                  </a:cubicBezTo>
                  <a:cubicBezTo>
                    <a:pt x="87" y="276"/>
                    <a:pt x="52" y="307"/>
                    <a:pt x="26" y="337"/>
                  </a:cubicBezTo>
                  <a:cubicBezTo>
                    <a:pt x="0" y="367"/>
                    <a:pt x="11" y="421"/>
                    <a:pt x="26" y="447"/>
                  </a:cubicBezTo>
                  <a:cubicBezTo>
                    <a:pt x="41" y="473"/>
                    <a:pt x="94" y="487"/>
                    <a:pt x="117" y="493"/>
                  </a:cubicBezTo>
                </a:path>
              </a:pathLst>
            </a:custGeom>
            <a:noFill/>
            <a:ln w="25400" cap="flat" cmpd="sng">
              <a:solidFill>
                <a:schemeClr val="tx2"/>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558" name="Freeform 46">
              <a:extLst>
                <a:ext uri="{FF2B5EF4-FFF2-40B4-BE49-F238E27FC236}">
                  <a16:creationId xmlns:a16="http://schemas.microsoft.com/office/drawing/2014/main" id="{75A61758-ECBD-46F6-8337-3BA55449AA29}"/>
                </a:ext>
              </a:extLst>
            </p:cNvPr>
            <p:cNvSpPr>
              <a:spLocks/>
            </p:cNvSpPr>
            <p:nvPr/>
          </p:nvSpPr>
          <p:spPr bwMode="auto">
            <a:xfrm>
              <a:off x="2879" y="2670"/>
              <a:ext cx="2614" cy="429"/>
            </a:xfrm>
            <a:custGeom>
              <a:avLst/>
              <a:gdLst>
                <a:gd name="T0" fmla="*/ 2506 w 2632"/>
                <a:gd name="T1" fmla="*/ 0 h 429"/>
                <a:gd name="T2" fmla="*/ 2588 w 2632"/>
                <a:gd name="T3" fmla="*/ 18 h 429"/>
                <a:gd name="T4" fmla="*/ 2625 w 2632"/>
                <a:gd name="T5" fmla="*/ 109 h 429"/>
                <a:gd name="T6" fmla="*/ 2588 w 2632"/>
                <a:gd name="T7" fmla="*/ 219 h 429"/>
                <a:gd name="T8" fmla="*/ 2360 w 2632"/>
                <a:gd name="T9" fmla="*/ 247 h 429"/>
                <a:gd name="T10" fmla="*/ 1976 w 2632"/>
                <a:gd name="T11" fmla="*/ 247 h 429"/>
                <a:gd name="T12" fmla="*/ 312 w 2632"/>
                <a:gd name="T13" fmla="*/ 247 h 429"/>
                <a:gd name="T14" fmla="*/ 101 w 2632"/>
                <a:gd name="T15" fmla="*/ 347 h 429"/>
                <a:gd name="T16" fmla="*/ 339 w 2632"/>
                <a:gd name="T17" fmla="*/ 429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2" h="429">
                  <a:moveTo>
                    <a:pt x="2506" y="0"/>
                  </a:moveTo>
                  <a:cubicBezTo>
                    <a:pt x="2537" y="0"/>
                    <a:pt x="2568" y="0"/>
                    <a:pt x="2588" y="18"/>
                  </a:cubicBezTo>
                  <a:cubicBezTo>
                    <a:pt x="2608" y="36"/>
                    <a:pt x="2625" y="76"/>
                    <a:pt x="2625" y="109"/>
                  </a:cubicBezTo>
                  <a:cubicBezTo>
                    <a:pt x="2625" y="142"/>
                    <a:pt x="2632" y="196"/>
                    <a:pt x="2588" y="219"/>
                  </a:cubicBezTo>
                  <a:cubicBezTo>
                    <a:pt x="2544" y="242"/>
                    <a:pt x="2462" y="242"/>
                    <a:pt x="2360" y="247"/>
                  </a:cubicBezTo>
                  <a:cubicBezTo>
                    <a:pt x="2258" y="252"/>
                    <a:pt x="2317" y="247"/>
                    <a:pt x="1976" y="247"/>
                  </a:cubicBezTo>
                  <a:cubicBezTo>
                    <a:pt x="1635" y="247"/>
                    <a:pt x="624" y="230"/>
                    <a:pt x="312" y="247"/>
                  </a:cubicBezTo>
                  <a:cubicBezTo>
                    <a:pt x="0" y="264"/>
                    <a:pt x="96" y="317"/>
                    <a:pt x="101" y="347"/>
                  </a:cubicBezTo>
                  <a:cubicBezTo>
                    <a:pt x="106" y="377"/>
                    <a:pt x="299" y="415"/>
                    <a:pt x="339" y="429"/>
                  </a:cubicBezTo>
                </a:path>
              </a:pathLst>
            </a:custGeom>
            <a:noFill/>
            <a:ln w="25400" cap="flat" cmpd="sng">
              <a:solidFill>
                <a:schemeClr val="tx2"/>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559" name="Freeform 47">
              <a:extLst>
                <a:ext uri="{FF2B5EF4-FFF2-40B4-BE49-F238E27FC236}">
                  <a16:creationId xmlns:a16="http://schemas.microsoft.com/office/drawing/2014/main" id="{1D938490-4B77-40CD-88CA-FB0338888107}"/>
                </a:ext>
              </a:extLst>
            </p:cNvPr>
            <p:cNvSpPr>
              <a:spLocks/>
            </p:cNvSpPr>
            <p:nvPr/>
          </p:nvSpPr>
          <p:spPr bwMode="auto">
            <a:xfrm>
              <a:off x="3502" y="3145"/>
              <a:ext cx="984" cy="456"/>
            </a:xfrm>
            <a:custGeom>
              <a:avLst/>
              <a:gdLst>
                <a:gd name="T0" fmla="*/ 905 w 984"/>
                <a:gd name="T1" fmla="*/ 0 h 456"/>
                <a:gd name="T2" fmla="*/ 960 w 984"/>
                <a:gd name="T3" fmla="*/ 37 h 456"/>
                <a:gd name="T4" fmla="*/ 960 w 984"/>
                <a:gd name="T5" fmla="*/ 137 h 456"/>
                <a:gd name="T6" fmla="*/ 813 w 984"/>
                <a:gd name="T7" fmla="*/ 201 h 456"/>
                <a:gd name="T8" fmla="*/ 439 w 984"/>
                <a:gd name="T9" fmla="*/ 201 h 456"/>
                <a:gd name="T10" fmla="*/ 119 w 984"/>
                <a:gd name="T11" fmla="*/ 229 h 456"/>
                <a:gd name="T12" fmla="*/ 9 w 984"/>
                <a:gd name="T13" fmla="*/ 348 h 456"/>
                <a:gd name="T14" fmla="*/ 64 w 984"/>
                <a:gd name="T15" fmla="*/ 439 h 456"/>
                <a:gd name="T16" fmla="*/ 192 w 984"/>
                <a:gd name="T17" fmla="*/ 448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4" h="456">
                  <a:moveTo>
                    <a:pt x="905" y="0"/>
                  </a:moveTo>
                  <a:cubicBezTo>
                    <a:pt x="928" y="7"/>
                    <a:pt x="951" y="14"/>
                    <a:pt x="960" y="37"/>
                  </a:cubicBezTo>
                  <a:cubicBezTo>
                    <a:pt x="969" y="60"/>
                    <a:pt x="984" y="110"/>
                    <a:pt x="960" y="137"/>
                  </a:cubicBezTo>
                  <a:cubicBezTo>
                    <a:pt x="936" y="164"/>
                    <a:pt x="900" y="190"/>
                    <a:pt x="813" y="201"/>
                  </a:cubicBezTo>
                  <a:cubicBezTo>
                    <a:pt x="726" y="212"/>
                    <a:pt x="555" y="196"/>
                    <a:pt x="439" y="201"/>
                  </a:cubicBezTo>
                  <a:cubicBezTo>
                    <a:pt x="323" y="206"/>
                    <a:pt x="191" y="205"/>
                    <a:pt x="119" y="229"/>
                  </a:cubicBezTo>
                  <a:cubicBezTo>
                    <a:pt x="47" y="253"/>
                    <a:pt x="18" y="313"/>
                    <a:pt x="9" y="348"/>
                  </a:cubicBezTo>
                  <a:cubicBezTo>
                    <a:pt x="0" y="383"/>
                    <a:pt x="34" y="422"/>
                    <a:pt x="64" y="439"/>
                  </a:cubicBezTo>
                  <a:cubicBezTo>
                    <a:pt x="94" y="456"/>
                    <a:pt x="171" y="447"/>
                    <a:pt x="192" y="448"/>
                  </a:cubicBezTo>
                </a:path>
              </a:pathLst>
            </a:custGeom>
            <a:noFill/>
            <a:ln w="25400" cap="flat" cmpd="sng">
              <a:solidFill>
                <a:schemeClr val="tx2"/>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92560" name="Rectangle 48">
            <a:extLst>
              <a:ext uri="{FF2B5EF4-FFF2-40B4-BE49-F238E27FC236}">
                <a16:creationId xmlns:a16="http://schemas.microsoft.com/office/drawing/2014/main" id="{150F081A-9181-4719-A03A-42CD8AFD757E}"/>
              </a:ext>
            </a:extLst>
          </p:cNvPr>
          <p:cNvSpPr>
            <a:spLocks noGrp="1" noChangeArrowheads="1"/>
          </p:cNvSpPr>
          <p:nvPr>
            <p:ph type="title"/>
          </p:nvPr>
        </p:nvSpPr>
        <p:spPr>
          <a:xfrm>
            <a:off x="457200" y="457200"/>
            <a:ext cx="8229600" cy="955675"/>
          </a:xfrm>
        </p:spPr>
        <p:txBody>
          <a:bodyPr/>
          <a:lstStyle/>
          <a:p>
            <a:pPr algn="ctr"/>
            <a:r>
              <a:rPr lang="zh-CN" altLang="en-US" sz="4000" b="1">
                <a:solidFill>
                  <a:schemeClr val="tx2"/>
                </a:solidFill>
                <a:ea typeface="华文新魏" panose="02010800040101010101" pitchFamily="2" charset="-122"/>
              </a:rPr>
              <a:t>层次序遍历二叉树的算法</a:t>
            </a:r>
          </a:p>
        </p:txBody>
      </p:sp>
    </p:spTree>
  </p:cSld>
  <p:clrMapOvr>
    <a:masterClrMapping/>
  </p:clrMapOvr>
  <p:transition>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EE5EFED4-7F39-475D-8043-78DB3B7BEFB5}"/>
              </a:ext>
            </a:extLst>
          </p:cNvPr>
          <p:cNvSpPr>
            <a:spLocks noGrp="1"/>
          </p:cNvSpPr>
          <p:nvPr>
            <p:ph type="sldNum" sz="quarter" idx="11"/>
          </p:nvPr>
        </p:nvSpPr>
        <p:spPr/>
        <p:txBody>
          <a:bodyPr/>
          <a:lstStyle/>
          <a:p>
            <a:fld id="{806E26F4-98FB-40B6-8424-1E40460C3F76}" type="slidenum">
              <a:rPr lang="en-US" altLang="zh-CN"/>
              <a:pPr/>
              <a:t>63</a:t>
            </a:fld>
            <a:endParaRPr lang="en-US" altLang="zh-CN"/>
          </a:p>
        </p:txBody>
      </p:sp>
      <p:sp>
        <p:nvSpPr>
          <p:cNvPr id="358403" name="Rectangle 3">
            <a:extLst>
              <a:ext uri="{FF2B5EF4-FFF2-40B4-BE49-F238E27FC236}">
                <a16:creationId xmlns:a16="http://schemas.microsoft.com/office/drawing/2014/main" id="{0730C1DA-130B-49D6-ADC8-50B3F035B136}"/>
              </a:ext>
            </a:extLst>
          </p:cNvPr>
          <p:cNvSpPr>
            <a:spLocks noGrp="1" noChangeArrowheads="1"/>
          </p:cNvSpPr>
          <p:nvPr>
            <p:ph type="body" idx="1"/>
          </p:nvPr>
        </p:nvSpPr>
        <p:spPr>
          <a:xfrm>
            <a:off x="625475" y="763588"/>
            <a:ext cx="8050213" cy="5581650"/>
          </a:xfrm>
        </p:spPr>
        <p:txBody>
          <a:bodyPr/>
          <a:lstStyle/>
          <a:p>
            <a:pPr>
              <a:lnSpc>
                <a:spcPct val="105000"/>
              </a:lnSpc>
              <a:buClr>
                <a:srgbClr val="800080"/>
              </a:buClr>
              <a:buSzPct val="50000"/>
            </a:pPr>
            <a:r>
              <a:rPr lang="zh-CN" altLang="en-US" sz="3000" b="1">
                <a:latin typeface="Times New Roman" panose="02020603050405020304" pitchFamily="18" charset="0"/>
                <a:ea typeface="仿宋_GB2312" pitchFamily="49" charset="-122"/>
              </a:rPr>
              <a:t>这种遍历需要使用一个</a:t>
            </a:r>
            <a:r>
              <a:rPr lang="zh-CN" altLang="en-US" sz="3000" b="1">
                <a:solidFill>
                  <a:schemeClr val="tx2"/>
                </a:solidFill>
                <a:latin typeface="Times New Roman" panose="02020603050405020304" pitchFamily="18" charset="0"/>
                <a:ea typeface="仿宋_GB2312" pitchFamily="49" charset="-122"/>
              </a:rPr>
              <a:t>先进先出的队列</a:t>
            </a:r>
            <a:r>
              <a:rPr lang="zh-CN" altLang="en-US" sz="3000" b="1">
                <a:latin typeface="Times New Roman" panose="02020603050405020304" pitchFamily="18" charset="0"/>
                <a:ea typeface="仿宋_GB2312" pitchFamily="49" charset="-122"/>
              </a:rPr>
              <a:t>，在处理上一层时，将其下一层的结点直接进到队列（的队尾）。在上一层结点遍历完后，下一层结点正好处于队列的队头，可以继续访问它们。</a:t>
            </a:r>
          </a:p>
          <a:p>
            <a:pPr>
              <a:lnSpc>
                <a:spcPct val="105000"/>
              </a:lnSpc>
              <a:buClr>
                <a:srgbClr val="800080"/>
              </a:buClr>
              <a:buSzPct val="50000"/>
            </a:pPr>
            <a:r>
              <a:rPr lang="zh-CN" altLang="en-US" sz="3000" b="1">
                <a:latin typeface="Times New Roman" panose="02020603050405020304" pitchFamily="18" charset="0"/>
                <a:ea typeface="仿宋_GB2312" pitchFamily="49" charset="-122"/>
              </a:rPr>
              <a:t>算法是非递归的。</a:t>
            </a:r>
          </a:p>
        </p:txBody>
      </p:sp>
    </p:spTree>
  </p:cSld>
  <p:clrMapOvr>
    <a:masterClrMapping/>
  </p:clrMapOvr>
  <p:transition>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灯片编号占位符 4">
            <a:extLst>
              <a:ext uri="{FF2B5EF4-FFF2-40B4-BE49-F238E27FC236}">
                <a16:creationId xmlns:a16="http://schemas.microsoft.com/office/drawing/2014/main" id="{9345FD46-485E-4E78-8D21-13DF6BB8DA26}"/>
              </a:ext>
            </a:extLst>
          </p:cNvPr>
          <p:cNvSpPr>
            <a:spLocks noGrp="1"/>
          </p:cNvSpPr>
          <p:nvPr>
            <p:ph type="sldNum" sz="quarter" idx="11"/>
          </p:nvPr>
        </p:nvSpPr>
        <p:spPr/>
        <p:txBody>
          <a:bodyPr/>
          <a:lstStyle/>
          <a:p>
            <a:fld id="{6449352C-5F6F-473A-B659-8C7B5BDE9C33}" type="slidenum">
              <a:rPr lang="en-US" altLang="zh-CN"/>
              <a:pPr/>
              <a:t>64</a:t>
            </a:fld>
            <a:endParaRPr lang="en-US" altLang="zh-CN"/>
          </a:p>
        </p:txBody>
      </p:sp>
      <p:grpSp>
        <p:nvGrpSpPr>
          <p:cNvPr id="360452" name="Group 4">
            <a:extLst>
              <a:ext uri="{FF2B5EF4-FFF2-40B4-BE49-F238E27FC236}">
                <a16:creationId xmlns:a16="http://schemas.microsoft.com/office/drawing/2014/main" id="{9BC57B4B-16FE-4505-8058-E34492FFDBFF}"/>
              </a:ext>
            </a:extLst>
          </p:cNvPr>
          <p:cNvGrpSpPr>
            <a:grpSpLocks/>
          </p:cNvGrpSpPr>
          <p:nvPr/>
        </p:nvGrpSpPr>
        <p:grpSpPr bwMode="auto">
          <a:xfrm>
            <a:off x="576263" y="1771650"/>
            <a:ext cx="2160587" cy="2378075"/>
            <a:chOff x="430" y="1002"/>
            <a:chExt cx="1361" cy="1498"/>
          </a:xfrm>
        </p:grpSpPr>
        <p:sp>
          <p:nvSpPr>
            <p:cNvPr id="360453" name="Line 5">
              <a:extLst>
                <a:ext uri="{FF2B5EF4-FFF2-40B4-BE49-F238E27FC236}">
                  <a16:creationId xmlns:a16="http://schemas.microsoft.com/office/drawing/2014/main" id="{7DA9B222-BBAD-4195-9B07-25723C2580BD}"/>
                </a:ext>
              </a:extLst>
            </p:cNvPr>
            <p:cNvSpPr>
              <a:spLocks noChangeShapeType="1"/>
            </p:cNvSpPr>
            <p:nvPr/>
          </p:nvSpPr>
          <p:spPr bwMode="auto">
            <a:xfrm flipH="1">
              <a:off x="1360" y="1752"/>
              <a:ext cx="261" cy="499"/>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454" name="Line 6">
              <a:extLst>
                <a:ext uri="{FF2B5EF4-FFF2-40B4-BE49-F238E27FC236}">
                  <a16:creationId xmlns:a16="http://schemas.microsoft.com/office/drawing/2014/main" id="{32B440C7-81E0-43E3-9540-B4D0CD1BF47A}"/>
                </a:ext>
              </a:extLst>
            </p:cNvPr>
            <p:cNvSpPr>
              <a:spLocks noChangeShapeType="1"/>
            </p:cNvSpPr>
            <p:nvPr/>
          </p:nvSpPr>
          <p:spPr bwMode="auto">
            <a:xfrm>
              <a:off x="622" y="1799"/>
              <a:ext cx="192" cy="432"/>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455" name="Line 7">
              <a:extLst>
                <a:ext uri="{FF2B5EF4-FFF2-40B4-BE49-F238E27FC236}">
                  <a16:creationId xmlns:a16="http://schemas.microsoft.com/office/drawing/2014/main" id="{905ADA4E-17C0-420E-A507-DD57CF026EA0}"/>
                </a:ext>
              </a:extLst>
            </p:cNvPr>
            <p:cNvSpPr>
              <a:spLocks noChangeShapeType="1"/>
            </p:cNvSpPr>
            <p:nvPr/>
          </p:nvSpPr>
          <p:spPr bwMode="auto">
            <a:xfrm>
              <a:off x="1179" y="1275"/>
              <a:ext cx="408" cy="363"/>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456" name="Line 8">
              <a:extLst>
                <a:ext uri="{FF2B5EF4-FFF2-40B4-BE49-F238E27FC236}">
                  <a16:creationId xmlns:a16="http://schemas.microsoft.com/office/drawing/2014/main" id="{C7A6C8C7-E100-4882-863D-CD41EBE22FB1}"/>
                </a:ext>
              </a:extLst>
            </p:cNvPr>
            <p:cNvSpPr>
              <a:spLocks noChangeShapeType="1"/>
            </p:cNvSpPr>
            <p:nvPr/>
          </p:nvSpPr>
          <p:spPr bwMode="auto">
            <a:xfrm flipH="1">
              <a:off x="622" y="1275"/>
              <a:ext cx="444" cy="38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457" name="Oval 9">
              <a:extLst>
                <a:ext uri="{FF2B5EF4-FFF2-40B4-BE49-F238E27FC236}">
                  <a16:creationId xmlns:a16="http://schemas.microsoft.com/office/drawing/2014/main" id="{214F22FF-A665-49B9-BBF5-DBF59D9869E0}"/>
                </a:ext>
              </a:extLst>
            </p:cNvPr>
            <p:cNvSpPr>
              <a:spLocks noChangeArrowheads="1"/>
            </p:cNvSpPr>
            <p:nvPr/>
          </p:nvSpPr>
          <p:spPr bwMode="auto">
            <a:xfrm>
              <a:off x="982" y="107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2400">
                <a:latin typeface="Times New Roman" panose="02020603050405020304" pitchFamily="18" charset="0"/>
              </a:endParaRPr>
            </a:p>
          </p:txBody>
        </p:sp>
        <p:sp>
          <p:nvSpPr>
            <p:cNvPr id="360458" name="Oval 10">
              <a:extLst>
                <a:ext uri="{FF2B5EF4-FFF2-40B4-BE49-F238E27FC236}">
                  <a16:creationId xmlns:a16="http://schemas.microsoft.com/office/drawing/2014/main" id="{1C6B8E6B-23C8-4250-A3E9-F5931701E017}"/>
                </a:ext>
              </a:extLst>
            </p:cNvPr>
            <p:cNvSpPr>
              <a:spLocks noChangeArrowheads="1"/>
            </p:cNvSpPr>
            <p:nvPr/>
          </p:nvSpPr>
          <p:spPr bwMode="auto">
            <a:xfrm>
              <a:off x="430" y="155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459" name="Oval 11">
              <a:extLst>
                <a:ext uri="{FF2B5EF4-FFF2-40B4-BE49-F238E27FC236}">
                  <a16:creationId xmlns:a16="http://schemas.microsoft.com/office/drawing/2014/main" id="{63E0CD1E-A0B7-408E-9429-FDAB046DAD4E}"/>
                </a:ext>
              </a:extLst>
            </p:cNvPr>
            <p:cNvSpPr>
              <a:spLocks noChangeArrowheads="1"/>
            </p:cNvSpPr>
            <p:nvPr/>
          </p:nvSpPr>
          <p:spPr bwMode="auto">
            <a:xfrm>
              <a:off x="1202" y="2190"/>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460" name="Oval 12">
              <a:extLst>
                <a:ext uri="{FF2B5EF4-FFF2-40B4-BE49-F238E27FC236}">
                  <a16:creationId xmlns:a16="http://schemas.microsoft.com/office/drawing/2014/main" id="{FF8C9130-2763-4EA1-8D30-8A0AFD2D8855}"/>
                </a:ext>
              </a:extLst>
            </p:cNvPr>
            <p:cNvSpPr>
              <a:spLocks noChangeArrowheads="1"/>
            </p:cNvSpPr>
            <p:nvPr/>
          </p:nvSpPr>
          <p:spPr bwMode="auto">
            <a:xfrm>
              <a:off x="1503" y="1577"/>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461" name="Oval 13">
              <a:extLst>
                <a:ext uri="{FF2B5EF4-FFF2-40B4-BE49-F238E27FC236}">
                  <a16:creationId xmlns:a16="http://schemas.microsoft.com/office/drawing/2014/main" id="{852392DA-B389-4150-8056-B1318479CCD9}"/>
                </a:ext>
              </a:extLst>
            </p:cNvPr>
            <p:cNvSpPr>
              <a:spLocks noChangeArrowheads="1"/>
            </p:cNvSpPr>
            <p:nvPr/>
          </p:nvSpPr>
          <p:spPr bwMode="auto">
            <a:xfrm>
              <a:off x="718" y="2183"/>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462" name="Text Box 14">
              <a:extLst>
                <a:ext uri="{FF2B5EF4-FFF2-40B4-BE49-F238E27FC236}">
                  <a16:creationId xmlns:a16="http://schemas.microsoft.com/office/drawing/2014/main" id="{8D8A4D57-5D75-47D3-B935-928D95E88057}"/>
                </a:ext>
              </a:extLst>
            </p:cNvPr>
            <p:cNvSpPr txBox="1">
              <a:spLocks noChangeArrowheads="1"/>
            </p:cNvSpPr>
            <p:nvPr/>
          </p:nvSpPr>
          <p:spPr bwMode="auto">
            <a:xfrm>
              <a:off x="982" y="100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360463" name="Text Box 15">
              <a:extLst>
                <a:ext uri="{FF2B5EF4-FFF2-40B4-BE49-F238E27FC236}">
                  <a16:creationId xmlns:a16="http://schemas.microsoft.com/office/drawing/2014/main" id="{8FCB9167-C2DB-478B-A030-1AC487F57CE9}"/>
                </a:ext>
              </a:extLst>
            </p:cNvPr>
            <p:cNvSpPr txBox="1">
              <a:spLocks noChangeArrowheads="1"/>
            </p:cNvSpPr>
            <p:nvPr/>
          </p:nvSpPr>
          <p:spPr bwMode="auto">
            <a:xfrm>
              <a:off x="430" y="1511"/>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360464" name="Text Box 16">
              <a:extLst>
                <a:ext uri="{FF2B5EF4-FFF2-40B4-BE49-F238E27FC236}">
                  <a16:creationId xmlns:a16="http://schemas.microsoft.com/office/drawing/2014/main" id="{141C4F10-B370-46E9-9ED6-827993F3BDD1}"/>
                </a:ext>
              </a:extLst>
            </p:cNvPr>
            <p:cNvSpPr txBox="1">
              <a:spLocks noChangeArrowheads="1"/>
            </p:cNvSpPr>
            <p:nvPr/>
          </p:nvSpPr>
          <p:spPr bwMode="auto">
            <a:xfrm>
              <a:off x="1513" y="1500"/>
              <a:ext cx="23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360465" name="Text Box 17">
              <a:extLst>
                <a:ext uri="{FF2B5EF4-FFF2-40B4-BE49-F238E27FC236}">
                  <a16:creationId xmlns:a16="http://schemas.microsoft.com/office/drawing/2014/main" id="{031FA7B4-C0A3-4B99-9D56-5D23FD211A4E}"/>
                </a:ext>
              </a:extLst>
            </p:cNvPr>
            <p:cNvSpPr txBox="1">
              <a:spLocks noChangeArrowheads="1"/>
            </p:cNvSpPr>
            <p:nvPr/>
          </p:nvSpPr>
          <p:spPr bwMode="auto">
            <a:xfrm>
              <a:off x="718" y="2135"/>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i="1">
                  <a:solidFill>
                    <a:srgbClr val="FFFFCC"/>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360466" name="Text Box 18">
              <a:extLst>
                <a:ext uri="{FF2B5EF4-FFF2-40B4-BE49-F238E27FC236}">
                  <a16:creationId xmlns:a16="http://schemas.microsoft.com/office/drawing/2014/main" id="{69B4FE59-1DB5-4F7E-9551-140468638F7A}"/>
                </a:ext>
              </a:extLst>
            </p:cNvPr>
            <p:cNvSpPr txBox="1">
              <a:spLocks noChangeArrowheads="1"/>
            </p:cNvSpPr>
            <p:nvPr/>
          </p:nvSpPr>
          <p:spPr bwMode="auto">
            <a:xfrm>
              <a:off x="1234" y="2113"/>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i="1">
                  <a:solidFill>
                    <a:srgbClr val="FFFFCC"/>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360467" name="Line 19">
              <a:extLst>
                <a:ext uri="{FF2B5EF4-FFF2-40B4-BE49-F238E27FC236}">
                  <a16:creationId xmlns:a16="http://schemas.microsoft.com/office/drawing/2014/main" id="{4577EBA2-DC0B-4798-B8AD-4BB17019CEAD}"/>
                </a:ext>
              </a:extLst>
            </p:cNvPr>
            <p:cNvSpPr>
              <a:spLocks noChangeShapeType="1"/>
            </p:cNvSpPr>
            <p:nvPr/>
          </p:nvSpPr>
          <p:spPr bwMode="auto">
            <a:xfrm flipH="1">
              <a:off x="657" y="1275"/>
              <a:ext cx="295" cy="250"/>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468" name="Line 20">
              <a:extLst>
                <a:ext uri="{FF2B5EF4-FFF2-40B4-BE49-F238E27FC236}">
                  <a16:creationId xmlns:a16="http://schemas.microsoft.com/office/drawing/2014/main" id="{1BA63E61-7172-44B9-B59C-46FE72EB2A1B}"/>
                </a:ext>
              </a:extLst>
            </p:cNvPr>
            <p:cNvSpPr>
              <a:spLocks noChangeShapeType="1"/>
            </p:cNvSpPr>
            <p:nvPr/>
          </p:nvSpPr>
          <p:spPr bwMode="auto">
            <a:xfrm>
              <a:off x="567" y="1888"/>
              <a:ext cx="129" cy="298"/>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469" name="Line 21">
              <a:extLst>
                <a:ext uri="{FF2B5EF4-FFF2-40B4-BE49-F238E27FC236}">
                  <a16:creationId xmlns:a16="http://schemas.microsoft.com/office/drawing/2014/main" id="{CA4F1B9E-FFDF-4A35-9FA7-658DAC8F45E2}"/>
                </a:ext>
              </a:extLst>
            </p:cNvPr>
            <p:cNvSpPr>
              <a:spLocks noChangeShapeType="1"/>
            </p:cNvSpPr>
            <p:nvPr/>
          </p:nvSpPr>
          <p:spPr bwMode="auto">
            <a:xfrm>
              <a:off x="748" y="1865"/>
              <a:ext cx="121" cy="265"/>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470" name="Line 22">
              <a:extLst>
                <a:ext uri="{FF2B5EF4-FFF2-40B4-BE49-F238E27FC236}">
                  <a16:creationId xmlns:a16="http://schemas.microsoft.com/office/drawing/2014/main" id="{9873DD50-3AE5-4A0C-8BAA-CF141EFB25CA}"/>
                </a:ext>
              </a:extLst>
            </p:cNvPr>
            <p:cNvSpPr>
              <a:spLocks noChangeShapeType="1"/>
            </p:cNvSpPr>
            <p:nvPr/>
          </p:nvSpPr>
          <p:spPr bwMode="auto">
            <a:xfrm flipH="1">
              <a:off x="766" y="1412"/>
              <a:ext cx="277" cy="243"/>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471" name="Line 23">
              <a:extLst>
                <a:ext uri="{FF2B5EF4-FFF2-40B4-BE49-F238E27FC236}">
                  <a16:creationId xmlns:a16="http://schemas.microsoft.com/office/drawing/2014/main" id="{BFF626F9-7113-4409-B6EF-D0B4795ACC14}"/>
                </a:ext>
              </a:extLst>
            </p:cNvPr>
            <p:cNvSpPr>
              <a:spLocks noChangeShapeType="1"/>
            </p:cNvSpPr>
            <p:nvPr/>
          </p:nvSpPr>
          <p:spPr bwMode="auto">
            <a:xfrm>
              <a:off x="1225" y="1435"/>
              <a:ext cx="249" cy="226"/>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472" name="Line 24">
              <a:extLst>
                <a:ext uri="{FF2B5EF4-FFF2-40B4-BE49-F238E27FC236}">
                  <a16:creationId xmlns:a16="http://schemas.microsoft.com/office/drawing/2014/main" id="{F8A00471-F58F-4D68-AD8D-2E7FE3BD20A8}"/>
                </a:ext>
              </a:extLst>
            </p:cNvPr>
            <p:cNvSpPr>
              <a:spLocks noChangeShapeType="1"/>
            </p:cNvSpPr>
            <p:nvPr/>
          </p:nvSpPr>
          <p:spPr bwMode="auto">
            <a:xfrm flipH="1">
              <a:off x="1338" y="1842"/>
              <a:ext cx="141" cy="273"/>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473" name="Line 25">
              <a:extLst>
                <a:ext uri="{FF2B5EF4-FFF2-40B4-BE49-F238E27FC236}">
                  <a16:creationId xmlns:a16="http://schemas.microsoft.com/office/drawing/2014/main" id="{9A93D655-67F9-4693-94C0-00FF12DB66A4}"/>
                </a:ext>
              </a:extLst>
            </p:cNvPr>
            <p:cNvSpPr>
              <a:spLocks noChangeShapeType="1"/>
            </p:cNvSpPr>
            <p:nvPr/>
          </p:nvSpPr>
          <p:spPr bwMode="auto">
            <a:xfrm flipH="1">
              <a:off x="1497" y="1933"/>
              <a:ext cx="136" cy="266"/>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474" name="Line 26">
              <a:extLst>
                <a:ext uri="{FF2B5EF4-FFF2-40B4-BE49-F238E27FC236}">
                  <a16:creationId xmlns:a16="http://schemas.microsoft.com/office/drawing/2014/main" id="{6DE7F5EE-A82A-4FD3-AD3C-5B4EA5392817}"/>
                </a:ext>
              </a:extLst>
            </p:cNvPr>
            <p:cNvSpPr>
              <a:spLocks noChangeShapeType="1"/>
            </p:cNvSpPr>
            <p:nvPr/>
          </p:nvSpPr>
          <p:spPr bwMode="auto">
            <a:xfrm>
              <a:off x="1338" y="1275"/>
              <a:ext cx="249" cy="227"/>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60486" name="Group 38">
            <a:extLst>
              <a:ext uri="{FF2B5EF4-FFF2-40B4-BE49-F238E27FC236}">
                <a16:creationId xmlns:a16="http://schemas.microsoft.com/office/drawing/2014/main" id="{4D50A8C7-AA32-472B-8C97-08B52CC172EC}"/>
              </a:ext>
            </a:extLst>
          </p:cNvPr>
          <p:cNvGrpSpPr>
            <a:grpSpLocks/>
          </p:cNvGrpSpPr>
          <p:nvPr/>
        </p:nvGrpSpPr>
        <p:grpSpPr bwMode="auto">
          <a:xfrm>
            <a:off x="2879725" y="692150"/>
            <a:ext cx="3413125" cy="519113"/>
            <a:chOff x="2000" y="484"/>
            <a:chExt cx="2150" cy="327"/>
          </a:xfrm>
        </p:grpSpPr>
        <p:sp>
          <p:nvSpPr>
            <p:cNvPr id="360476" name="Text Box 28">
              <a:extLst>
                <a:ext uri="{FF2B5EF4-FFF2-40B4-BE49-F238E27FC236}">
                  <a16:creationId xmlns:a16="http://schemas.microsoft.com/office/drawing/2014/main" id="{EEB1FE39-24F5-42F8-B8F6-021582E3D94A}"/>
                </a:ext>
              </a:extLst>
            </p:cNvPr>
            <p:cNvSpPr txBox="1">
              <a:spLocks noChangeArrowheads="1"/>
            </p:cNvSpPr>
            <p:nvPr/>
          </p:nvSpPr>
          <p:spPr bwMode="auto">
            <a:xfrm>
              <a:off x="2000" y="484"/>
              <a:ext cx="2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latin typeface="Times New Roman" panose="02020603050405020304" pitchFamily="18" charset="0"/>
                </a:rPr>
                <a:t>Q</a:t>
              </a:r>
            </a:p>
          </p:txBody>
        </p:sp>
        <p:grpSp>
          <p:nvGrpSpPr>
            <p:cNvPr id="360485" name="Group 37">
              <a:extLst>
                <a:ext uri="{FF2B5EF4-FFF2-40B4-BE49-F238E27FC236}">
                  <a16:creationId xmlns:a16="http://schemas.microsoft.com/office/drawing/2014/main" id="{F708887F-C865-45FE-8503-D4FA2A6922DC}"/>
                </a:ext>
              </a:extLst>
            </p:cNvPr>
            <p:cNvGrpSpPr>
              <a:grpSpLocks/>
            </p:cNvGrpSpPr>
            <p:nvPr/>
          </p:nvGrpSpPr>
          <p:grpSpPr bwMode="auto">
            <a:xfrm>
              <a:off x="2313" y="527"/>
              <a:ext cx="1837" cy="272"/>
              <a:chOff x="2336" y="527"/>
              <a:chExt cx="1837" cy="272"/>
            </a:xfrm>
          </p:grpSpPr>
          <p:sp>
            <p:nvSpPr>
              <p:cNvPr id="360475" name="Rectangle 27">
                <a:extLst>
                  <a:ext uri="{FF2B5EF4-FFF2-40B4-BE49-F238E27FC236}">
                    <a16:creationId xmlns:a16="http://schemas.microsoft.com/office/drawing/2014/main" id="{207BB206-628E-4F6E-BA2A-6E629AF4790E}"/>
                  </a:ext>
                </a:extLst>
              </p:cNvPr>
              <p:cNvSpPr>
                <a:spLocks noChangeArrowheads="1"/>
              </p:cNvSpPr>
              <p:nvPr/>
            </p:nvSpPr>
            <p:spPr bwMode="auto">
              <a:xfrm>
                <a:off x="2336" y="527"/>
                <a:ext cx="1837" cy="27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477" name="Line 29">
                <a:extLst>
                  <a:ext uri="{FF2B5EF4-FFF2-40B4-BE49-F238E27FC236}">
                    <a16:creationId xmlns:a16="http://schemas.microsoft.com/office/drawing/2014/main" id="{CE316916-493F-4861-8802-C27DE7BA1353}"/>
                  </a:ext>
                </a:extLst>
              </p:cNvPr>
              <p:cNvSpPr>
                <a:spLocks noChangeShapeType="1"/>
              </p:cNvSpPr>
              <p:nvPr/>
            </p:nvSpPr>
            <p:spPr bwMode="auto">
              <a:xfrm>
                <a:off x="2336" y="527"/>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478" name="Line 30">
                <a:extLst>
                  <a:ext uri="{FF2B5EF4-FFF2-40B4-BE49-F238E27FC236}">
                    <a16:creationId xmlns:a16="http://schemas.microsoft.com/office/drawing/2014/main" id="{120DC258-9834-4A66-A3EB-2A3996D43241}"/>
                  </a:ext>
                </a:extLst>
              </p:cNvPr>
              <p:cNvSpPr>
                <a:spLocks noChangeShapeType="1"/>
              </p:cNvSpPr>
              <p:nvPr/>
            </p:nvSpPr>
            <p:spPr bwMode="auto">
              <a:xfrm>
                <a:off x="2336" y="799"/>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479" name="Line 31">
                <a:extLst>
                  <a:ext uri="{FF2B5EF4-FFF2-40B4-BE49-F238E27FC236}">
                    <a16:creationId xmlns:a16="http://schemas.microsoft.com/office/drawing/2014/main" id="{3DC5392D-214C-4DEA-9CBB-C2A1D83FA6C1}"/>
                  </a:ext>
                </a:extLst>
              </p:cNvPr>
              <p:cNvSpPr>
                <a:spLocks noChangeShapeType="1"/>
              </p:cNvSpPr>
              <p:nvPr/>
            </p:nvSpPr>
            <p:spPr bwMode="auto">
              <a:xfrm>
                <a:off x="2699"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480" name="Line 32">
                <a:extLst>
                  <a:ext uri="{FF2B5EF4-FFF2-40B4-BE49-F238E27FC236}">
                    <a16:creationId xmlns:a16="http://schemas.microsoft.com/office/drawing/2014/main" id="{45EBB4E5-3FAA-49B0-AD06-F65136153E54}"/>
                  </a:ext>
                </a:extLst>
              </p:cNvPr>
              <p:cNvSpPr>
                <a:spLocks noChangeShapeType="1"/>
              </p:cNvSpPr>
              <p:nvPr/>
            </p:nvSpPr>
            <p:spPr bwMode="auto">
              <a:xfrm>
                <a:off x="2336"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481" name="Line 33">
                <a:extLst>
                  <a:ext uri="{FF2B5EF4-FFF2-40B4-BE49-F238E27FC236}">
                    <a16:creationId xmlns:a16="http://schemas.microsoft.com/office/drawing/2014/main" id="{2907E116-57F1-44E8-A6AA-00433CD481B6}"/>
                  </a:ext>
                </a:extLst>
              </p:cNvPr>
              <p:cNvSpPr>
                <a:spLocks noChangeShapeType="1"/>
              </p:cNvSpPr>
              <p:nvPr/>
            </p:nvSpPr>
            <p:spPr bwMode="auto">
              <a:xfrm>
                <a:off x="3061"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482" name="Line 34">
                <a:extLst>
                  <a:ext uri="{FF2B5EF4-FFF2-40B4-BE49-F238E27FC236}">
                    <a16:creationId xmlns:a16="http://schemas.microsoft.com/office/drawing/2014/main" id="{25314DBB-CDFB-4131-B9B4-FFF8FB26CDBF}"/>
                  </a:ext>
                </a:extLst>
              </p:cNvPr>
              <p:cNvSpPr>
                <a:spLocks noChangeShapeType="1"/>
              </p:cNvSpPr>
              <p:nvPr/>
            </p:nvSpPr>
            <p:spPr bwMode="auto">
              <a:xfrm>
                <a:off x="3424"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483" name="Line 35">
                <a:extLst>
                  <a:ext uri="{FF2B5EF4-FFF2-40B4-BE49-F238E27FC236}">
                    <a16:creationId xmlns:a16="http://schemas.microsoft.com/office/drawing/2014/main" id="{621E12BB-0E06-471A-A8EC-9E7D62567DF2}"/>
                  </a:ext>
                </a:extLst>
              </p:cNvPr>
              <p:cNvSpPr>
                <a:spLocks noChangeShapeType="1"/>
              </p:cNvSpPr>
              <p:nvPr/>
            </p:nvSpPr>
            <p:spPr bwMode="auto">
              <a:xfrm>
                <a:off x="3787"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484" name="Line 36">
                <a:extLst>
                  <a:ext uri="{FF2B5EF4-FFF2-40B4-BE49-F238E27FC236}">
                    <a16:creationId xmlns:a16="http://schemas.microsoft.com/office/drawing/2014/main" id="{750B98EB-4692-4612-A81E-82FDA750D987}"/>
                  </a:ext>
                </a:extLst>
              </p:cNvPr>
              <p:cNvSpPr>
                <a:spLocks noChangeShapeType="1"/>
              </p:cNvSpPr>
              <p:nvPr/>
            </p:nvSpPr>
            <p:spPr bwMode="auto">
              <a:xfrm>
                <a:off x="4173"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60487" name="Text Box 39">
            <a:extLst>
              <a:ext uri="{FF2B5EF4-FFF2-40B4-BE49-F238E27FC236}">
                <a16:creationId xmlns:a16="http://schemas.microsoft.com/office/drawing/2014/main" id="{84AEB926-E6C6-4082-93BB-4E1F855D95EA}"/>
              </a:ext>
            </a:extLst>
          </p:cNvPr>
          <p:cNvSpPr txBox="1">
            <a:spLocks noChangeArrowheads="1"/>
          </p:cNvSpPr>
          <p:nvPr/>
        </p:nvSpPr>
        <p:spPr bwMode="auto">
          <a:xfrm>
            <a:off x="3463925" y="64135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i="1">
                <a:solidFill>
                  <a:schemeClr val="tx2"/>
                </a:solidFill>
                <a:latin typeface="Times New Roman" panose="02020603050405020304" pitchFamily="18" charset="0"/>
              </a:rPr>
              <a:t>a</a:t>
            </a:r>
          </a:p>
        </p:txBody>
      </p:sp>
      <p:sp>
        <p:nvSpPr>
          <p:cNvPr id="360488" name="Text Box 40">
            <a:extLst>
              <a:ext uri="{FF2B5EF4-FFF2-40B4-BE49-F238E27FC236}">
                <a16:creationId xmlns:a16="http://schemas.microsoft.com/office/drawing/2014/main" id="{DAD4AA0B-D7D5-462F-B3DF-1D2EEF3C0A8E}"/>
              </a:ext>
            </a:extLst>
          </p:cNvPr>
          <p:cNvSpPr txBox="1">
            <a:spLocks noChangeArrowheads="1"/>
          </p:cNvSpPr>
          <p:nvPr/>
        </p:nvSpPr>
        <p:spPr bwMode="auto">
          <a:xfrm>
            <a:off x="6383338" y="712788"/>
            <a:ext cx="19685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latin typeface="Times New Roman" panose="02020603050405020304" pitchFamily="18" charset="0"/>
                <a:ea typeface="仿宋_GB2312" pitchFamily="49" charset="-122"/>
              </a:rPr>
              <a:t>访问</a:t>
            </a:r>
            <a:r>
              <a:rPr lang="en-US" altLang="zh-CN" sz="2800" b="1" i="1">
                <a:solidFill>
                  <a:schemeClr val="tx2"/>
                </a:solidFill>
                <a:latin typeface="Times New Roman" panose="02020603050405020304" pitchFamily="18" charset="0"/>
                <a:ea typeface="仿宋_GB2312" pitchFamily="49" charset="-122"/>
              </a:rPr>
              <a:t>a</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进队</a:t>
            </a:r>
          </a:p>
        </p:txBody>
      </p:sp>
      <p:grpSp>
        <p:nvGrpSpPr>
          <p:cNvPr id="360489" name="Group 41">
            <a:extLst>
              <a:ext uri="{FF2B5EF4-FFF2-40B4-BE49-F238E27FC236}">
                <a16:creationId xmlns:a16="http://schemas.microsoft.com/office/drawing/2014/main" id="{67C2C4E9-2703-4F8A-B3FB-40A34A96B5C8}"/>
              </a:ext>
            </a:extLst>
          </p:cNvPr>
          <p:cNvGrpSpPr>
            <a:grpSpLocks/>
          </p:cNvGrpSpPr>
          <p:nvPr/>
        </p:nvGrpSpPr>
        <p:grpSpPr bwMode="auto">
          <a:xfrm>
            <a:off x="2887663" y="1379538"/>
            <a:ext cx="3413125" cy="519112"/>
            <a:chOff x="2000" y="484"/>
            <a:chExt cx="2150" cy="327"/>
          </a:xfrm>
        </p:grpSpPr>
        <p:sp>
          <p:nvSpPr>
            <p:cNvPr id="360490" name="Text Box 42">
              <a:extLst>
                <a:ext uri="{FF2B5EF4-FFF2-40B4-BE49-F238E27FC236}">
                  <a16:creationId xmlns:a16="http://schemas.microsoft.com/office/drawing/2014/main" id="{886D424D-E1FF-4741-A778-C4E316347F83}"/>
                </a:ext>
              </a:extLst>
            </p:cNvPr>
            <p:cNvSpPr txBox="1">
              <a:spLocks noChangeArrowheads="1"/>
            </p:cNvSpPr>
            <p:nvPr/>
          </p:nvSpPr>
          <p:spPr bwMode="auto">
            <a:xfrm>
              <a:off x="2000" y="484"/>
              <a:ext cx="2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latin typeface="Times New Roman" panose="02020603050405020304" pitchFamily="18" charset="0"/>
                </a:rPr>
                <a:t>Q</a:t>
              </a:r>
            </a:p>
          </p:txBody>
        </p:sp>
        <p:grpSp>
          <p:nvGrpSpPr>
            <p:cNvPr id="360491" name="Group 43">
              <a:extLst>
                <a:ext uri="{FF2B5EF4-FFF2-40B4-BE49-F238E27FC236}">
                  <a16:creationId xmlns:a16="http://schemas.microsoft.com/office/drawing/2014/main" id="{FD6B3251-C44A-4031-B5B7-2B23FB09F040}"/>
                </a:ext>
              </a:extLst>
            </p:cNvPr>
            <p:cNvGrpSpPr>
              <a:grpSpLocks/>
            </p:cNvGrpSpPr>
            <p:nvPr/>
          </p:nvGrpSpPr>
          <p:grpSpPr bwMode="auto">
            <a:xfrm>
              <a:off x="2313" y="527"/>
              <a:ext cx="1837" cy="272"/>
              <a:chOff x="2336" y="527"/>
              <a:chExt cx="1837" cy="272"/>
            </a:xfrm>
          </p:grpSpPr>
          <p:sp>
            <p:nvSpPr>
              <p:cNvPr id="360492" name="Rectangle 44">
                <a:extLst>
                  <a:ext uri="{FF2B5EF4-FFF2-40B4-BE49-F238E27FC236}">
                    <a16:creationId xmlns:a16="http://schemas.microsoft.com/office/drawing/2014/main" id="{C080F898-3160-4859-8827-34492369DECB}"/>
                  </a:ext>
                </a:extLst>
              </p:cNvPr>
              <p:cNvSpPr>
                <a:spLocks noChangeArrowheads="1"/>
              </p:cNvSpPr>
              <p:nvPr/>
            </p:nvSpPr>
            <p:spPr bwMode="auto">
              <a:xfrm>
                <a:off x="2336" y="527"/>
                <a:ext cx="1837" cy="27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493" name="Line 45">
                <a:extLst>
                  <a:ext uri="{FF2B5EF4-FFF2-40B4-BE49-F238E27FC236}">
                    <a16:creationId xmlns:a16="http://schemas.microsoft.com/office/drawing/2014/main" id="{C9456B44-B7A5-4AA2-8DC7-8010864AAD45}"/>
                  </a:ext>
                </a:extLst>
              </p:cNvPr>
              <p:cNvSpPr>
                <a:spLocks noChangeShapeType="1"/>
              </p:cNvSpPr>
              <p:nvPr/>
            </p:nvSpPr>
            <p:spPr bwMode="auto">
              <a:xfrm>
                <a:off x="2336" y="527"/>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494" name="Line 46">
                <a:extLst>
                  <a:ext uri="{FF2B5EF4-FFF2-40B4-BE49-F238E27FC236}">
                    <a16:creationId xmlns:a16="http://schemas.microsoft.com/office/drawing/2014/main" id="{2821639B-CC7E-49FE-84B2-F1DDA351AB8B}"/>
                  </a:ext>
                </a:extLst>
              </p:cNvPr>
              <p:cNvSpPr>
                <a:spLocks noChangeShapeType="1"/>
              </p:cNvSpPr>
              <p:nvPr/>
            </p:nvSpPr>
            <p:spPr bwMode="auto">
              <a:xfrm>
                <a:off x="2336" y="799"/>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495" name="Line 47">
                <a:extLst>
                  <a:ext uri="{FF2B5EF4-FFF2-40B4-BE49-F238E27FC236}">
                    <a16:creationId xmlns:a16="http://schemas.microsoft.com/office/drawing/2014/main" id="{798D83B6-4719-4380-B645-D7F2A94A7F20}"/>
                  </a:ext>
                </a:extLst>
              </p:cNvPr>
              <p:cNvSpPr>
                <a:spLocks noChangeShapeType="1"/>
              </p:cNvSpPr>
              <p:nvPr/>
            </p:nvSpPr>
            <p:spPr bwMode="auto">
              <a:xfrm>
                <a:off x="2699"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496" name="Line 48">
                <a:extLst>
                  <a:ext uri="{FF2B5EF4-FFF2-40B4-BE49-F238E27FC236}">
                    <a16:creationId xmlns:a16="http://schemas.microsoft.com/office/drawing/2014/main" id="{8B4833EB-3E42-46FF-8F42-615D671C6237}"/>
                  </a:ext>
                </a:extLst>
              </p:cNvPr>
              <p:cNvSpPr>
                <a:spLocks noChangeShapeType="1"/>
              </p:cNvSpPr>
              <p:nvPr/>
            </p:nvSpPr>
            <p:spPr bwMode="auto">
              <a:xfrm>
                <a:off x="2336"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497" name="Line 49">
                <a:extLst>
                  <a:ext uri="{FF2B5EF4-FFF2-40B4-BE49-F238E27FC236}">
                    <a16:creationId xmlns:a16="http://schemas.microsoft.com/office/drawing/2014/main" id="{DC150B1D-B75C-47EA-90EB-3797AB1CEB00}"/>
                  </a:ext>
                </a:extLst>
              </p:cNvPr>
              <p:cNvSpPr>
                <a:spLocks noChangeShapeType="1"/>
              </p:cNvSpPr>
              <p:nvPr/>
            </p:nvSpPr>
            <p:spPr bwMode="auto">
              <a:xfrm>
                <a:off x="3061"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498" name="Line 50">
                <a:extLst>
                  <a:ext uri="{FF2B5EF4-FFF2-40B4-BE49-F238E27FC236}">
                    <a16:creationId xmlns:a16="http://schemas.microsoft.com/office/drawing/2014/main" id="{3AA4F453-B7F4-488A-A1B5-0056F0C5CE79}"/>
                  </a:ext>
                </a:extLst>
              </p:cNvPr>
              <p:cNvSpPr>
                <a:spLocks noChangeShapeType="1"/>
              </p:cNvSpPr>
              <p:nvPr/>
            </p:nvSpPr>
            <p:spPr bwMode="auto">
              <a:xfrm>
                <a:off x="3424"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499" name="Line 51">
                <a:extLst>
                  <a:ext uri="{FF2B5EF4-FFF2-40B4-BE49-F238E27FC236}">
                    <a16:creationId xmlns:a16="http://schemas.microsoft.com/office/drawing/2014/main" id="{A4D63E09-8BE2-4FC6-8314-8E0B8EA25189}"/>
                  </a:ext>
                </a:extLst>
              </p:cNvPr>
              <p:cNvSpPr>
                <a:spLocks noChangeShapeType="1"/>
              </p:cNvSpPr>
              <p:nvPr/>
            </p:nvSpPr>
            <p:spPr bwMode="auto">
              <a:xfrm>
                <a:off x="3787"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500" name="Line 52">
                <a:extLst>
                  <a:ext uri="{FF2B5EF4-FFF2-40B4-BE49-F238E27FC236}">
                    <a16:creationId xmlns:a16="http://schemas.microsoft.com/office/drawing/2014/main" id="{B110D725-A27D-4B6C-BAE6-8D6B8303BCDB}"/>
                  </a:ext>
                </a:extLst>
              </p:cNvPr>
              <p:cNvSpPr>
                <a:spLocks noChangeShapeType="1"/>
              </p:cNvSpPr>
              <p:nvPr/>
            </p:nvSpPr>
            <p:spPr bwMode="auto">
              <a:xfrm>
                <a:off x="4173"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60501" name="Text Box 53">
            <a:extLst>
              <a:ext uri="{FF2B5EF4-FFF2-40B4-BE49-F238E27FC236}">
                <a16:creationId xmlns:a16="http://schemas.microsoft.com/office/drawing/2014/main" id="{0F6AA941-0330-40D7-9DFB-C2BB242EF26C}"/>
              </a:ext>
            </a:extLst>
          </p:cNvPr>
          <p:cNvSpPr txBox="1">
            <a:spLocks noChangeArrowheads="1"/>
          </p:cNvSpPr>
          <p:nvPr/>
        </p:nvSpPr>
        <p:spPr bwMode="auto">
          <a:xfrm>
            <a:off x="6443663" y="1374775"/>
            <a:ext cx="19685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chemeClr val="tx2"/>
                </a:solidFill>
                <a:latin typeface="Times New Roman" panose="02020603050405020304" pitchFamily="18" charset="0"/>
                <a:ea typeface="仿宋_GB2312" pitchFamily="49" charset="-122"/>
              </a:rPr>
              <a:t>a</a:t>
            </a:r>
            <a:r>
              <a:rPr lang="zh-CN" altLang="en-US" sz="2800" b="1">
                <a:latin typeface="Times New Roman" panose="02020603050405020304" pitchFamily="18" charset="0"/>
                <a:ea typeface="仿宋_GB2312" pitchFamily="49" charset="-122"/>
              </a:rPr>
              <a:t>出队</a:t>
            </a:r>
          </a:p>
          <a:p>
            <a:r>
              <a:rPr lang="zh-CN" altLang="en-US" sz="2800" b="1">
                <a:latin typeface="Times New Roman" panose="02020603050405020304" pitchFamily="18" charset="0"/>
                <a:ea typeface="仿宋_GB2312" pitchFamily="49" charset="-122"/>
              </a:rPr>
              <a:t>访问</a:t>
            </a:r>
            <a:r>
              <a:rPr lang="en-US" altLang="zh-CN" sz="2800" b="1" i="1">
                <a:solidFill>
                  <a:schemeClr val="tx2"/>
                </a:solidFill>
                <a:latin typeface="Times New Roman" panose="02020603050405020304" pitchFamily="18" charset="0"/>
                <a:ea typeface="仿宋_GB2312" pitchFamily="49" charset="-122"/>
              </a:rPr>
              <a:t>b</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进队</a:t>
            </a:r>
          </a:p>
          <a:p>
            <a:r>
              <a:rPr lang="zh-CN" altLang="en-US" sz="2800" b="1">
                <a:latin typeface="Times New Roman" panose="02020603050405020304" pitchFamily="18" charset="0"/>
                <a:ea typeface="仿宋_GB2312" pitchFamily="49" charset="-122"/>
              </a:rPr>
              <a:t>访问</a:t>
            </a:r>
            <a:r>
              <a:rPr lang="en-US" altLang="zh-CN" sz="2800" b="1" i="1">
                <a:solidFill>
                  <a:schemeClr val="tx2"/>
                </a:solidFill>
                <a:latin typeface="Times New Roman" panose="02020603050405020304" pitchFamily="18" charset="0"/>
                <a:ea typeface="仿宋_GB2312" pitchFamily="49" charset="-122"/>
              </a:rPr>
              <a:t>c</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进队</a:t>
            </a:r>
          </a:p>
        </p:txBody>
      </p:sp>
      <p:sp>
        <p:nvSpPr>
          <p:cNvPr id="360503" name="Text Box 55">
            <a:extLst>
              <a:ext uri="{FF2B5EF4-FFF2-40B4-BE49-F238E27FC236}">
                <a16:creationId xmlns:a16="http://schemas.microsoft.com/office/drawing/2014/main" id="{7D832DEA-7D08-4B6E-9ACF-48F7C62E8CD4}"/>
              </a:ext>
            </a:extLst>
          </p:cNvPr>
          <p:cNvSpPr txBox="1">
            <a:spLocks noChangeArrowheads="1"/>
          </p:cNvSpPr>
          <p:nvPr/>
        </p:nvSpPr>
        <p:spPr bwMode="auto">
          <a:xfrm>
            <a:off x="4040188" y="1376363"/>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i="1">
                <a:solidFill>
                  <a:schemeClr val="tx2"/>
                </a:solidFill>
                <a:latin typeface="Times New Roman" panose="02020603050405020304" pitchFamily="18" charset="0"/>
              </a:rPr>
              <a:t>b</a:t>
            </a:r>
          </a:p>
        </p:txBody>
      </p:sp>
      <p:sp>
        <p:nvSpPr>
          <p:cNvPr id="360504" name="Text Box 56">
            <a:extLst>
              <a:ext uri="{FF2B5EF4-FFF2-40B4-BE49-F238E27FC236}">
                <a16:creationId xmlns:a16="http://schemas.microsoft.com/office/drawing/2014/main" id="{0257FE9C-729C-4EA1-81FE-E4B69D99EAFB}"/>
              </a:ext>
            </a:extLst>
          </p:cNvPr>
          <p:cNvSpPr txBox="1">
            <a:spLocks noChangeArrowheads="1"/>
          </p:cNvSpPr>
          <p:nvPr/>
        </p:nvSpPr>
        <p:spPr bwMode="auto">
          <a:xfrm>
            <a:off x="4638675" y="1339850"/>
            <a:ext cx="365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i="1">
                <a:solidFill>
                  <a:schemeClr val="tx2"/>
                </a:solidFill>
                <a:latin typeface="Times New Roman" panose="02020603050405020304" pitchFamily="18" charset="0"/>
              </a:rPr>
              <a:t>c</a:t>
            </a:r>
          </a:p>
        </p:txBody>
      </p:sp>
      <p:grpSp>
        <p:nvGrpSpPr>
          <p:cNvPr id="360505" name="Group 57">
            <a:extLst>
              <a:ext uri="{FF2B5EF4-FFF2-40B4-BE49-F238E27FC236}">
                <a16:creationId xmlns:a16="http://schemas.microsoft.com/office/drawing/2014/main" id="{B2B67AC8-61EE-430C-BE2A-207F84269D02}"/>
              </a:ext>
            </a:extLst>
          </p:cNvPr>
          <p:cNvGrpSpPr>
            <a:grpSpLocks/>
          </p:cNvGrpSpPr>
          <p:nvPr/>
        </p:nvGrpSpPr>
        <p:grpSpPr bwMode="auto">
          <a:xfrm>
            <a:off x="2879725" y="2847975"/>
            <a:ext cx="3413125" cy="519113"/>
            <a:chOff x="2000" y="484"/>
            <a:chExt cx="2150" cy="327"/>
          </a:xfrm>
        </p:grpSpPr>
        <p:sp>
          <p:nvSpPr>
            <p:cNvPr id="360506" name="Text Box 58">
              <a:extLst>
                <a:ext uri="{FF2B5EF4-FFF2-40B4-BE49-F238E27FC236}">
                  <a16:creationId xmlns:a16="http://schemas.microsoft.com/office/drawing/2014/main" id="{3279CDB3-76B5-40DA-B71F-2B2F72644403}"/>
                </a:ext>
              </a:extLst>
            </p:cNvPr>
            <p:cNvSpPr txBox="1">
              <a:spLocks noChangeArrowheads="1"/>
            </p:cNvSpPr>
            <p:nvPr/>
          </p:nvSpPr>
          <p:spPr bwMode="auto">
            <a:xfrm>
              <a:off x="2000" y="484"/>
              <a:ext cx="2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latin typeface="Times New Roman" panose="02020603050405020304" pitchFamily="18" charset="0"/>
                </a:rPr>
                <a:t>Q</a:t>
              </a:r>
            </a:p>
          </p:txBody>
        </p:sp>
        <p:grpSp>
          <p:nvGrpSpPr>
            <p:cNvPr id="360507" name="Group 59">
              <a:extLst>
                <a:ext uri="{FF2B5EF4-FFF2-40B4-BE49-F238E27FC236}">
                  <a16:creationId xmlns:a16="http://schemas.microsoft.com/office/drawing/2014/main" id="{6A2A17DD-05F9-4BB9-98F2-9C57354C0662}"/>
                </a:ext>
              </a:extLst>
            </p:cNvPr>
            <p:cNvGrpSpPr>
              <a:grpSpLocks/>
            </p:cNvGrpSpPr>
            <p:nvPr/>
          </p:nvGrpSpPr>
          <p:grpSpPr bwMode="auto">
            <a:xfrm>
              <a:off x="2313" y="527"/>
              <a:ext cx="1837" cy="272"/>
              <a:chOff x="2336" y="527"/>
              <a:chExt cx="1837" cy="272"/>
            </a:xfrm>
          </p:grpSpPr>
          <p:sp>
            <p:nvSpPr>
              <p:cNvPr id="360508" name="Rectangle 60">
                <a:extLst>
                  <a:ext uri="{FF2B5EF4-FFF2-40B4-BE49-F238E27FC236}">
                    <a16:creationId xmlns:a16="http://schemas.microsoft.com/office/drawing/2014/main" id="{6B0FC982-9DA1-48EC-B145-30C1C0834CF6}"/>
                  </a:ext>
                </a:extLst>
              </p:cNvPr>
              <p:cNvSpPr>
                <a:spLocks noChangeArrowheads="1"/>
              </p:cNvSpPr>
              <p:nvPr/>
            </p:nvSpPr>
            <p:spPr bwMode="auto">
              <a:xfrm>
                <a:off x="2336" y="527"/>
                <a:ext cx="1837" cy="27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509" name="Line 61">
                <a:extLst>
                  <a:ext uri="{FF2B5EF4-FFF2-40B4-BE49-F238E27FC236}">
                    <a16:creationId xmlns:a16="http://schemas.microsoft.com/office/drawing/2014/main" id="{DB32BC55-328B-4A45-8BED-B886467AF36F}"/>
                  </a:ext>
                </a:extLst>
              </p:cNvPr>
              <p:cNvSpPr>
                <a:spLocks noChangeShapeType="1"/>
              </p:cNvSpPr>
              <p:nvPr/>
            </p:nvSpPr>
            <p:spPr bwMode="auto">
              <a:xfrm>
                <a:off x="2336" y="527"/>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510" name="Line 62">
                <a:extLst>
                  <a:ext uri="{FF2B5EF4-FFF2-40B4-BE49-F238E27FC236}">
                    <a16:creationId xmlns:a16="http://schemas.microsoft.com/office/drawing/2014/main" id="{266DA377-909F-4E44-8F8A-F83D0EB90D13}"/>
                  </a:ext>
                </a:extLst>
              </p:cNvPr>
              <p:cNvSpPr>
                <a:spLocks noChangeShapeType="1"/>
              </p:cNvSpPr>
              <p:nvPr/>
            </p:nvSpPr>
            <p:spPr bwMode="auto">
              <a:xfrm>
                <a:off x="2336" y="799"/>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511" name="Line 63">
                <a:extLst>
                  <a:ext uri="{FF2B5EF4-FFF2-40B4-BE49-F238E27FC236}">
                    <a16:creationId xmlns:a16="http://schemas.microsoft.com/office/drawing/2014/main" id="{09F62CAC-CD7A-4201-8664-F9EF4AAC94D2}"/>
                  </a:ext>
                </a:extLst>
              </p:cNvPr>
              <p:cNvSpPr>
                <a:spLocks noChangeShapeType="1"/>
              </p:cNvSpPr>
              <p:nvPr/>
            </p:nvSpPr>
            <p:spPr bwMode="auto">
              <a:xfrm>
                <a:off x="2699"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512" name="Line 64">
                <a:extLst>
                  <a:ext uri="{FF2B5EF4-FFF2-40B4-BE49-F238E27FC236}">
                    <a16:creationId xmlns:a16="http://schemas.microsoft.com/office/drawing/2014/main" id="{67796009-1D8C-4D06-B7F2-80F24EE974BA}"/>
                  </a:ext>
                </a:extLst>
              </p:cNvPr>
              <p:cNvSpPr>
                <a:spLocks noChangeShapeType="1"/>
              </p:cNvSpPr>
              <p:nvPr/>
            </p:nvSpPr>
            <p:spPr bwMode="auto">
              <a:xfrm>
                <a:off x="2336"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513" name="Line 65">
                <a:extLst>
                  <a:ext uri="{FF2B5EF4-FFF2-40B4-BE49-F238E27FC236}">
                    <a16:creationId xmlns:a16="http://schemas.microsoft.com/office/drawing/2014/main" id="{1919500A-B5BA-44E5-8BF2-6812FE9198E3}"/>
                  </a:ext>
                </a:extLst>
              </p:cNvPr>
              <p:cNvSpPr>
                <a:spLocks noChangeShapeType="1"/>
              </p:cNvSpPr>
              <p:nvPr/>
            </p:nvSpPr>
            <p:spPr bwMode="auto">
              <a:xfrm>
                <a:off x="3061"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514" name="Line 66">
                <a:extLst>
                  <a:ext uri="{FF2B5EF4-FFF2-40B4-BE49-F238E27FC236}">
                    <a16:creationId xmlns:a16="http://schemas.microsoft.com/office/drawing/2014/main" id="{4179F39E-FB60-46F7-ADCC-B053B83547FE}"/>
                  </a:ext>
                </a:extLst>
              </p:cNvPr>
              <p:cNvSpPr>
                <a:spLocks noChangeShapeType="1"/>
              </p:cNvSpPr>
              <p:nvPr/>
            </p:nvSpPr>
            <p:spPr bwMode="auto">
              <a:xfrm>
                <a:off x="3424"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515" name="Line 67">
                <a:extLst>
                  <a:ext uri="{FF2B5EF4-FFF2-40B4-BE49-F238E27FC236}">
                    <a16:creationId xmlns:a16="http://schemas.microsoft.com/office/drawing/2014/main" id="{20D62E64-7AEE-4500-961E-4F856C7CC32A}"/>
                  </a:ext>
                </a:extLst>
              </p:cNvPr>
              <p:cNvSpPr>
                <a:spLocks noChangeShapeType="1"/>
              </p:cNvSpPr>
              <p:nvPr/>
            </p:nvSpPr>
            <p:spPr bwMode="auto">
              <a:xfrm>
                <a:off x="3787"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516" name="Line 68">
                <a:extLst>
                  <a:ext uri="{FF2B5EF4-FFF2-40B4-BE49-F238E27FC236}">
                    <a16:creationId xmlns:a16="http://schemas.microsoft.com/office/drawing/2014/main" id="{347F4112-084E-4F4A-B4DC-5BB453449764}"/>
                  </a:ext>
                </a:extLst>
              </p:cNvPr>
              <p:cNvSpPr>
                <a:spLocks noChangeShapeType="1"/>
              </p:cNvSpPr>
              <p:nvPr/>
            </p:nvSpPr>
            <p:spPr bwMode="auto">
              <a:xfrm>
                <a:off x="4173"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60517" name="Text Box 69">
            <a:extLst>
              <a:ext uri="{FF2B5EF4-FFF2-40B4-BE49-F238E27FC236}">
                <a16:creationId xmlns:a16="http://schemas.microsoft.com/office/drawing/2014/main" id="{FD787E37-8049-4FE7-8B61-A204F4EC44F4}"/>
              </a:ext>
            </a:extLst>
          </p:cNvPr>
          <p:cNvSpPr txBox="1">
            <a:spLocks noChangeArrowheads="1"/>
          </p:cNvSpPr>
          <p:nvPr/>
        </p:nvSpPr>
        <p:spPr bwMode="auto">
          <a:xfrm>
            <a:off x="6456363" y="2843213"/>
            <a:ext cx="19685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chemeClr val="tx2"/>
                </a:solidFill>
                <a:latin typeface="Times New Roman" panose="02020603050405020304" pitchFamily="18" charset="0"/>
                <a:ea typeface="仿宋_GB2312" pitchFamily="49" charset="-122"/>
              </a:rPr>
              <a:t>b</a:t>
            </a:r>
            <a:r>
              <a:rPr lang="zh-CN" altLang="en-US" sz="2800" b="1">
                <a:latin typeface="Times New Roman" panose="02020603050405020304" pitchFamily="18" charset="0"/>
                <a:ea typeface="仿宋_GB2312" pitchFamily="49" charset="-122"/>
              </a:rPr>
              <a:t>出队</a:t>
            </a:r>
          </a:p>
          <a:p>
            <a:r>
              <a:rPr lang="zh-CN" altLang="en-US" sz="2800" b="1">
                <a:latin typeface="Times New Roman" panose="02020603050405020304" pitchFamily="18" charset="0"/>
                <a:ea typeface="仿宋_GB2312" pitchFamily="49" charset="-122"/>
              </a:rPr>
              <a:t>访问</a:t>
            </a:r>
            <a:r>
              <a:rPr lang="en-US" altLang="zh-CN" sz="2800" b="1" i="1">
                <a:solidFill>
                  <a:schemeClr val="tx2"/>
                </a:solidFill>
                <a:latin typeface="Times New Roman" panose="02020603050405020304" pitchFamily="18" charset="0"/>
                <a:ea typeface="仿宋_GB2312" pitchFamily="49" charset="-122"/>
              </a:rPr>
              <a:t>d</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进队</a:t>
            </a:r>
          </a:p>
        </p:txBody>
      </p:sp>
      <p:sp>
        <p:nvSpPr>
          <p:cNvPr id="360518" name="Text Box 70">
            <a:extLst>
              <a:ext uri="{FF2B5EF4-FFF2-40B4-BE49-F238E27FC236}">
                <a16:creationId xmlns:a16="http://schemas.microsoft.com/office/drawing/2014/main" id="{4F0E9541-5A40-482B-9D63-E0358FEDBEAA}"/>
              </a:ext>
            </a:extLst>
          </p:cNvPr>
          <p:cNvSpPr txBox="1">
            <a:spLocks noChangeArrowheads="1"/>
          </p:cNvSpPr>
          <p:nvPr/>
        </p:nvSpPr>
        <p:spPr bwMode="auto">
          <a:xfrm>
            <a:off x="4638675" y="2813050"/>
            <a:ext cx="365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i="1">
                <a:solidFill>
                  <a:schemeClr val="tx2"/>
                </a:solidFill>
                <a:latin typeface="Times New Roman" panose="02020603050405020304" pitchFamily="18" charset="0"/>
              </a:rPr>
              <a:t>c</a:t>
            </a:r>
          </a:p>
        </p:txBody>
      </p:sp>
      <p:sp>
        <p:nvSpPr>
          <p:cNvPr id="360519" name="Text Box 71">
            <a:extLst>
              <a:ext uri="{FF2B5EF4-FFF2-40B4-BE49-F238E27FC236}">
                <a16:creationId xmlns:a16="http://schemas.microsoft.com/office/drawing/2014/main" id="{FC937965-4BBD-4FA6-BEC7-4C61DF9576DA}"/>
              </a:ext>
            </a:extLst>
          </p:cNvPr>
          <p:cNvSpPr txBox="1">
            <a:spLocks noChangeArrowheads="1"/>
          </p:cNvSpPr>
          <p:nvPr/>
        </p:nvSpPr>
        <p:spPr bwMode="auto">
          <a:xfrm>
            <a:off x="5184775" y="2817813"/>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i="1">
                <a:solidFill>
                  <a:schemeClr val="tx2"/>
                </a:solidFill>
                <a:latin typeface="Times New Roman" panose="02020603050405020304" pitchFamily="18" charset="0"/>
              </a:rPr>
              <a:t>d</a:t>
            </a:r>
          </a:p>
        </p:txBody>
      </p:sp>
      <p:grpSp>
        <p:nvGrpSpPr>
          <p:cNvPr id="360520" name="Group 72">
            <a:extLst>
              <a:ext uri="{FF2B5EF4-FFF2-40B4-BE49-F238E27FC236}">
                <a16:creationId xmlns:a16="http://schemas.microsoft.com/office/drawing/2014/main" id="{5805B44A-F65C-4B8F-A25C-79699B4CE0B2}"/>
              </a:ext>
            </a:extLst>
          </p:cNvPr>
          <p:cNvGrpSpPr>
            <a:grpSpLocks/>
          </p:cNvGrpSpPr>
          <p:nvPr/>
        </p:nvGrpSpPr>
        <p:grpSpPr bwMode="auto">
          <a:xfrm>
            <a:off x="2879725" y="3927475"/>
            <a:ext cx="3413125" cy="519113"/>
            <a:chOff x="2000" y="484"/>
            <a:chExt cx="2150" cy="327"/>
          </a:xfrm>
        </p:grpSpPr>
        <p:sp>
          <p:nvSpPr>
            <p:cNvPr id="360521" name="Text Box 73">
              <a:extLst>
                <a:ext uri="{FF2B5EF4-FFF2-40B4-BE49-F238E27FC236}">
                  <a16:creationId xmlns:a16="http://schemas.microsoft.com/office/drawing/2014/main" id="{D24FE0C5-93DD-4B3E-9760-F3B543C3ABB5}"/>
                </a:ext>
              </a:extLst>
            </p:cNvPr>
            <p:cNvSpPr txBox="1">
              <a:spLocks noChangeArrowheads="1"/>
            </p:cNvSpPr>
            <p:nvPr/>
          </p:nvSpPr>
          <p:spPr bwMode="auto">
            <a:xfrm>
              <a:off x="2000" y="484"/>
              <a:ext cx="2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latin typeface="Times New Roman" panose="02020603050405020304" pitchFamily="18" charset="0"/>
                </a:rPr>
                <a:t>Q</a:t>
              </a:r>
            </a:p>
          </p:txBody>
        </p:sp>
        <p:grpSp>
          <p:nvGrpSpPr>
            <p:cNvPr id="360522" name="Group 74">
              <a:extLst>
                <a:ext uri="{FF2B5EF4-FFF2-40B4-BE49-F238E27FC236}">
                  <a16:creationId xmlns:a16="http://schemas.microsoft.com/office/drawing/2014/main" id="{6131263C-51C8-45FE-A98C-48CAAA31AC14}"/>
                </a:ext>
              </a:extLst>
            </p:cNvPr>
            <p:cNvGrpSpPr>
              <a:grpSpLocks/>
            </p:cNvGrpSpPr>
            <p:nvPr/>
          </p:nvGrpSpPr>
          <p:grpSpPr bwMode="auto">
            <a:xfrm>
              <a:off x="2313" y="527"/>
              <a:ext cx="1837" cy="272"/>
              <a:chOff x="2336" y="527"/>
              <a:chExt cx="1837" cy="272"/>
            </a:xfrm>
          </p:grpSpPr>
          <p:sp>
            <p:nvSpPr>
              <p:cNvPr id="360523" name="Rectangle 75">
                <a:extLst>
                  <a:ext uri="{FF2B5EF4-FFF2-40B4-BE49-F238E27FC236}">
                    <a16:creationId xmlns:a16="http://schemas.microsoft.com/office/drawing/2014/main" id="{6CBCBA60-9AA1-4041-BE52-DDE9BBEA104C}"/>
                  </a:ext>
                </a:extLst>
              </p:cNvPr>
              <p:cNvSpPr>
                <a:spLocks noChangeArrowheads="1"/>
              </p:cNvSpPr>
              <p:nvPr/>
            </p:nvSpPr>
            <p:spPr bwMode="auto">
              <a:xfrm>
                <a:off x="2336" y="527"/>
                <a:ext cx="1837" cy="27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524" name="Line 76">
                <a:extLst>
                  <a:ext uri="{FF2B5EF4-FFF2-40B4-BE49-F238E27FC236}">
                    <a16:creationId xmlns:a16="http://schemas.microsoft.com/office/drawing/2014/main" id="{57749E5F-BBF0-42D1-A444-14E9166BFA8E}"/>
                  </a:ext>
                </a:extLst>
              </p:cNvPr>
              <p:cNvSpPr>
                <a:spLocks noChangeShapeType="1"/>
              </p:cNvSpPr>
              <p:nvPr/>
            </p:nvSpPr>
            <p:spPr bwMode="auto">
              <a:xfrm>
                <a:off x="2336" y="527"/>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525" name="Line 77">
                <a:extLst>
                  <a:ext uri="{FF2B5EF4-FFF2-40B4-BE49-F238E27FC236}">
                    <a16:creationId xmlns:a16="http://schemas.microsoft.com/office/drawing/2014/main" id="{EEC477AE-0953-4A29-9BA3-9A3F4F063011}"/>
                  </a:ext>
                </a:extLst>
              </p:cNvPr>
              <p:cNvSpPr>
                <a:spLocks noChangeShapeType="1"/>
              </p:cNvSpPr>
              <p:nvPr/>
            </p:nvSpPr>
            <p:spPr bwMode="auto">
              <a:xfrm>
                <a:off x="2336" y="799"/>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526" name="Line 78">
                <a:extLst>
                  <a:ext uri="{FF2B5EF4-FFF2-40B4-BE49-F238E27FC236}">
                    <a16:creationId xmlns:a16="http://schemas.microsoft.com/office/drawing/2014/main" id="{1CCBA44A-AD3D-4373-8566-D6CB400DF7C3}"/>
                  </a:ext>
                </a:extLst>
              </p:cNvPr>
              <p:cNvSpPr>
                <a:spLocks noChangeShapeType="1"/>
              </p:cNvSpPr>
              <p:nvPr/>
            </p:nvSpPr>
            <p:spPr bwMode="auto">
              <a:xfrm>
                <a:off x="2699"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527" name="Line 79">
                <a:extLst>
                  <a:ext uri="{FF2B5EF4-FFF2-40B4-BE49-F238E27FC236}">
                    <a16:creationId xmlns:a16="http://schemas.microsoft.com/office/drawing/2014/main" id="{D8765447-0094-4BFC-AEC1-08C8119852C0}"/>
                  </a:ext>
                </a:extLst>
              </p:cNvPr>
              <p:cNvSpPr>
                <a:spLocks noChangeShapeType="1"/>
              </p:cNvSpPr>
              <p:nvPr/>
            </p:nvSpPr>
            <p:spPr bwMode="auto">
              <a:xfrm>
                <a:off x="2336"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528" name="Line 80">
                <a:extLst>
                  <a:ext uri="{FF2B5EF4-FFF2-40B4-BE49-F238E27FC236}">
                    <a16:creationId xmlns:a16="http://schemas.microsoft.com/office/drawing/2014/main" id="{B9808CFC-6C67-474E-B4BF-CBF955946CB3}"/>
                  </a:ext>
                </a:extLst>
              </p:cNvPr>
              <p:cNvSpPr>
                <a:spLocks noChangeShapeType="1"/>
              </p:cNvSpPr>
              <p:nvPr/>
            </p:nvSpPr>
            <p:spPr bwMode="auto">
              <a:xfrm>
                <a:off x="3061"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529" name="Line 81">
                <a:extLst>
                  <a:ext uri="{FF2B5EF4-FFF2-40B4-BE49-F238E27FC236}">
                    <a16:creationId xmlns:a16="http://schemas.microsoft.com/office/drawing/2014/main" id="{09C75CF1-B240-4966-8817-8F7BB9439495}"/>
                  </a:ext>
                </a:extLst>
              </p:cNvPr>
              <p:cNvSpPr>
                <a:spLocks noChangeShapeType="1"/>
              </p:cNvSpPr>
              <p:nvPr/>
            </p:nvSpPr>
            <p:spPr bwMode="auto">
              <a:xfrm>
                <a:off x="3424"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530" name="Line 82">
                <a:extLst>
                  <a:ext uri="{FF2B5EF4-FFF2-40B4-BE49-F238E27FC236}">
                    <a16:creationId xmlns:a16="http://schemas.microsoft.com/office/drawing/2014/main" id="{E45D2B7A-27BE-4DAE-87C5-86EA88F25303}"/>
                  </a:ext>
                </a:extLst>
              </p:cNvPr>
              <p:cNvSpPr>
                <a:spLocks noChangeShapeType="1"/>
              </p:cNvSpPr>
              <p:nvPr/>
            </p:nvSpPr>
            <p:spPr bwMode="auto">
              <a:xfrm>
                <a:off x="3787"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531" name="Line 83">
                <a:extLst>
                  <a:ext uri="{FF2B5EF4-FFF2-40B4-BE49-F238E27FC236}">
                    <a16:creationId xmlns:a16="http://schemas.microsoft.com/office/drawing/2014/main" id="{C16A77D3-8408-4160-9C2B-BEE48E7067F5}"/>
                  </a:ext>
                </a:extLst>
              </p:cNvPr>
              <p:cNvSpPr>
                <a:spLocks noChangeShapeType="1"/>
              </p:cNvSpPr>
              <p:nvPr/>
            </p:nvSpPr>
            <p:spPr bwMode="auto">
              <a:xfrm>
                <a:off x="4173"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60532" name="Text Box 84">
            <a:extLst>
              <a:ext uri="{FF2B5EF4-FFF2-40B4-BE49-F238E27FC236}">
                <a16:creationId xmlns:a16="http://schemas.microsoft.com/office/drawing/2014/main" id="{E064ECE9-377B-48C8-8289-27EB613F7E01}"/>
              </a:ext>
            </a:extLst>
          </p:cNvPr>
          <p:cNvSpPr txBox="1">
            <a:spLocks noChangeArrowheads="1"/>
          </p:cNvSpPr>
          <p:nvPr/>
        </p:nvSpPr>
        <p:spPr bwMode="auto">
          <a:xfrm>
            <a:off x="6456363" y="3922713"/>
            <a:ext cx="194786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chemeClr val="tx2"/>
                </a:solidFill>
                <a:latin typeface="Times New Roman" panose="02020603050405020304" pitchFamily="18" charset="0"/>
                <a:ea typeface="仿宋_GB2312" pitchFamily="49" charset="-122"/>
              </a:rPr>
              <a:t>c</a:t>
            </a:r>
            <a:r>
              <a:rPr lang="zh-CN" altLang="en-US" sz="2800" b="1">
                <a:latin typeface="Times New Roman" panose="02020603050405020304" pitchFamily="18" charset="0"/>
                <a:ea typeface="仿宋_GB2312" pitchFamily="49" charset="-122"/>
              </a:rPr>
              <a:t>出队</a:t>
            </a:r>
          </a:p>
          <a:p>
            <a:r>
              <a:rPr lang="zh-CN" altLang="en-US" sz="2800" b="1">
                <a:latin typeface="Times New Roman" panose="02020603050405020304" pitchFamily="18" charset="0"/>
                <a:ea typeface="仿宋_GB2312" pitchFamily="49" charset="-122"/>
              </a:rPr>
              <a:t>访问</a:t>
            </a:r>
            <a:r>
              <a:rPr lang="en-US" altLang="zh-CN" sz="2800" b="1" i="1">
                <a:solidFill>
                  <a:schemeClr val="tx2"/>
                </a:solidFill>
                <a:latin typeface="Times New Roman" panose="02020603050405020304" pitchFamily="18" charset="0"/>
                <a:ea typeface="仿宋_GB2312" pitchFamily="49" charset="-122"/>
              </a:rPr>
              <a:t>e</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进队</a:t>
            </a:r>
          </a:p>
        </p:txBody>
      </p:sp>
      <p:sp>
        <p:nvSpPr>
          <p:cNvPr id="360533" name="Text Box 85">
            <a:extLst>
              <a:ext uri="{FF2B5EF4-FFF2-40B4-BE49-F238E27FC236}">
                <a16:creationId xmlns:a16="http://schemas.microsoft.com/office/drawing/2014/main" id="{A5B9D35A-A5E1-4C61-A73C-DAFD783577F7}"/>
              </a:ext>
            </a:extLst>
          </p:cNvPr>
          <p:cNvSpPr txBox="1">
            <a:spLocks noChangeArrowheads="1"/>
          </p:cNvSpPr>
          <p:nvPr/>
        </p:nvSpPr>
        <p:spPr bwMode="auto">
          <a:xfrm>
            <a:off x="5184775" y="3897313"/>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i="1">
                <a:solidFill>
                  <a:schemeClr val="tx2"/>
                </a:solidFill>
                <a:latin typeface="Times New Roman" panose="02020603050405020304" pitchFamily="18" charset="0"/>
              </a:rPr>
              <a:t>d</a:t>
            </a:r>
          </a:p>
        </p:txBody>
      </p:sp>
      <p:sp>
        <p:nvSpPr>
          <p:cNvPr id="360534" name="Text Box 86">
            <a:extLst>
              <a:ext uri="{FF2B5EF4-FFF2-40B4-BE49-F238E27FC236}">
                <a16:creationId xmlns:a16="http://schemas.microsoft.com/office/drawing/2014/main" id="{3D46F242-AB39-44E2-BB54-8DD5210F40CB}"/>
              </a:ext>
            </a:extLst>
          </p:cNvPr>
          <p:cNvSpPr txBox="1">
            <a:spLocks noChangeArrowheads="1"/>
          </p:cNvSpPr>
          <p:nvPr/>
        </p:nvSpPr>
        <p:spPr bwMode="auto">
          <a:xfrm>
            <a:off x="5795963" y="3892550"/>
            <a:ext cx="365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i="1">
                <a:solidFill>
                  <a:schemeClr val="tx2"/>
                </a:solidFill>
                <a:latin typeface="Times New Roman" panose="02020603050405020304" pitchFamily="18" charset="0"/>
              </a:rPr>
              <a:t>e</a:t>
            </a:r>
          </a:p>
        </p:txBody>
      </p:sp>
      <p:grpSp>
        <p:nvGrpSpPr>
          <p:cNvPr id="360535" name="Group 87">
            <a:extLst>
              <a:ext uri="{FF2B5EF4-FFF2-40B4-BE49-F238E27FC236}">
                <a16:creationId xmlns:a16="http://schemas.microsoft.com/office/drawing/2014/main" id="{91147C56-70DE-4EAF-98F8-124D71BCC82A}"/>
              </a:ext>
            </a:extLst>
          </p:cNvPr>
          <p:cNvGrpSpPr>
            <a:grpSpLocks/>
          </p:cNvGrpSpPr>
          <p:nvPr/>
        </p:nvGrpSpPr>
        <p:grpSpPr bwMode="auto">
          <a:xfrm>
            <a:off x="2879725" y="4940300"/>
            <a:ext cx="3413125" cy="519113"/>
            <a:chOff x="2000" y="484"/>
            <a:chExt cx="2150" cy="327"/>
          </a:xfrm>
        </p:grpSpPr>
        <p:sp>
          <p:nvSpPr>
            <p:cNvPr id="360536" name="Text Box 88">
              <a:extLst>
                <a:ext uri="{FF2B5EF4-FFF2-40B4-BE49-F238E27FC236}">
                  <a16:creationId xmlns:a16="http://schemas.microsoft.com/office/drawing/2014/main" id="{EA670358-F6B1-4D85-BDE5-978D8AAC545C}"/>
                </a:ext>
              </a:extLst>
            </p:cNvPr>
            <p:cNvSpPr txBox="1">
              <a:spLocks noChangeArrowheads="1"/>
            </p:cNvSpPr>
            <p:nvPr/>
          </p:nvSpPr>
          <p:spPr bwMode="auto">
            <a:xfrm>
              <a:off x="2000" y="484"/>
              <a:ext cx="2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latin typeface="Times New Roman" panose="02020603050405020304" pitchFamily="18" charset="0"/>
                </a:rPr>
                <a:t>Q</a:t>
              </a:r>
            </a:p>
          </p:txBody>
        </p:sp>
        <p:grpSp>
          <p:nvGrpSpPr>
            <p:cNvPr id="360537" name="Group 89">
              <a:extLst>
                <a:ext uri="{FF2B5EF4-FFF2-40B4-BE49-F238E27FC236}">
                  <a16:creationId xmlns:a16="http://schemas.microsoft.com/office/drawing/2014/main" id="{0D4DC7C7-AD7A-4117-BDFE-A8FCA4029C0A}"/>
                </a:ext>
              </a:extLst>
            </p:cNvPr>
            <p:cNvGrpSpPr>
              <a:grpSpLocks/>
            </p:cNvGrpSpPr>
            <p:nvPr/>
          </p:nvGrpSpPr>
          <p:grpSpPr bwMode="auto">
            <a:xfrm>
              <a:off x="2313" y="527"/>
              <a:ext cx="1837" cy="272"/>
              <a:chOff x="2336" y="527"/>
              <a:chExt cx="1837" cy="272"/>
            </a:xfrm>
          </p:grpSpPr>
          <p:sp>
            <p:nvSpPr>
              <p:cNvPr id="360538" name="Rectangle 90">
                <a:extLst>
                  <a:ext uri="{FF2B5EF4-FFF2-40B4-BE49-F238E27FC236}">
                    <a16:creationId xmlns:a16="http://schemas.microsoft.com/office/drawing/2014/main" id="{7AF07CA9-7000-44A9-9D0E-F7835B3D88C7}"/>
                  </a:ext>
                </a:extLst>
              </p:cNvPr>
              <p:cNvSpPr>
                <a:spLocks noChangeArrowheads="1"/>
              </p:cNvSpPr>
              <p:nvPr/>
            </p:nvSpPr>
            <p:spPr bwMode="auto">
              <a:xfrm>
                <a:off x="2336" y="527"/>
                <a:ext cx="1837" cy="27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539" name="Line 91">
                <a:extLst>
                  <a:ext uri="{FF2B5EF4-FFF2-40B4-BE49-F238E27FC236}">
                    <a16:creationId xmlns:a16="http://schemas.microsoft.com/office/drawing/2014/main" id="{C84E3867-BE01-41CE-93EC-C7B699252B79}"/>
                  </a:ext>
                </a:extLst>
              </p:cNvPr>
              <p:cNvSpPr>
                <a:spLocks noChangeShapeType="1"/>
              </p:cNvSpPr>
              <p:nvPr/>
            </p:nvSpPr>
            <p:spPr bwMode="auto">
              <a:xfrm>
                <a:off x="2336" y="527"/>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540" name="Line 92">
                <a:extLst>
                  <a:ext uri="{FF2B5EF4-FFF2-40B4-BE49-F238E27FC236}">
                    <a16:creationId xmlns:a16="http://schemas.microsoft.com/office/drawing/2014/main" id="{70413183-CE5A-4C9C-B58E-B1FCD8FCD347}"/>
                  </a:ext>
                </a:extLst>
              </p:cNvPr>
              <p:cNvSpPr>
                <a:spLocks noChangeShapeType="1"/>
              </p:cNvSpPr>
              <p:nvPr/>
            </p:nvSpPr>
            <p:spPr bwMode="auto">
              <a:xfrm>
                <a:off x="2336" y="799"/>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541" name="Line 93">
                <a:extLst>
                  <a:ext uri="{FF2B5EF4-FFF2-40B4-BE49-F238E27FC236}">
                    <a16:creationId xmlns:a16="http://schemas.microsoft.com/office/drawing/2014/main" id="{23ED3F98-E557-43C0-8D2F-E044CAA621ED}"/>
                  </a:ext>
                </a:extLst>
              </p:cNvPr>
              <p:cNvSpPr>
                <a:spLocks noChangeShapeType="1"/>
              </p:cNvSpPr>
              <p:nvPr/>
            </p:nvSpPr>
            <p:spPr bwMode="auto">
              <a:xfrm>
                <a:off x="2699"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542" name="Line 94">
                <a:extLst>
                  <a:ext uri="{FF2B5EF4-FFF2-40B4-BE49-F238E27FC236}">
                    <a16:creationId xmlns:a16="http://schemas.microsoft.com/office/drawing/2014/main" id="{72E557FD-0AC5-4904-8B21-430FBE11D790}"/>
                  </a:ext>
                </a:extLst>
              </p:cNvPr>
              <p:cNvSpPr>
                <a:spLocks noChangeShapeType="1"/>
              </p:cNvSpPr>
              <p:nvPr/>
            </p:nvSpPr>
            <p:spPr bwMode="auto">
              <a:xfrm>
                <a:off x="2336"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543" name="Line 95">
                <a:extLst>
                  <a:ext uri="{FF2B5EF4-FFF2-40B4-BE49-F238E27FC236}">
                    <a16:creationId xmlns:a16="http://schemas.microsoft.com/office/drawing/2014/main" id="{F47C7AF0-0546-4124-9A03-9551FDAD6D6C}"/>
                  </a:ext>
                </a:extLst>
              </p:cNvPr>
              <p:cNvSpPr>
                <a:spLocks noChangeShapeType="1"/>
              </p:cNvSpPr>
              <p:nvPr/>
            </p:nvSpPr>
            <p:spPr bwMode="auto">
              <a:xfrm>
                <a:off x="3061"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544" name="Line 96">
                <a:extLst>
                  <a:ext uri="{FF2B5EF4-FFF2-40B4-BE49-F238E27FC236}">
                    <a16:creationId xmlns:a16="http://schemas.microsoft.com/office/drawing/2014/main" id="{8FAC6FFA-26BC-4736-8821-6562ACEE34C9}"/>
                  </a:ext>
                </a:extLst>
              </p:cNvPr>
              <p:cNvSpPr>
                <a:spLocks noChangeShapeType="1"/>
              </p:cNvSpPr>
              <p:nvPr/>
            </p:nvSpPr>
            <p:spPr bwMode="auto">
              <a:xfrm>
                <a:off x="3424"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545" name="Line 97">
                <a:extLst>
                  <a:ext uri="{FF2B5EF4-FFF2-40B4-BE49-F238E27FC236}">
                    <a16:creationId xmlns:a16="http://schemas.microsoft.com/office/drawing/2014/main" id="{F5B5C579-8AEB-456A-95E9-B2D30C30F400}"/>
                  </a:ext>
                </a:extLst>
              </p:cNvPr>
              <p:cNvSpPr>
                <a:spLocks noChangeShapeType="1"/>
              </p:cNvSpPr>
              <p:nvPr/>
            </p:nvSpPr>
            <p:spPr bwMode="auto">
              <a:xfrm>
                <a:off x="3787"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546" name="Line 98">
                <a:extLst>
                  <a:ext uri="{FF2B5EF4-FFF2-40B4-BE49-F238E27FC236}">
                    <a16:creationId xmlns:a16="http://schemas.microsoft.com/office/drawing/2014/main" id="{6717205D-43D5-49A0-B2BD-F0435845D081}"/>
                  </a:ext>
                </a:extLst>
              </p:cNvPr>
              <p:cNvSpPr>
                <a:spLocks noChangeShapeType="1"/>
              </p:cNvSpPr>
              <p:nvPr/>
            </p:nvSpPr>
            <p:spPr bwMode="auto">
              <a:xfrm>
                <a:off x="4173"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60547" name="Text Box 99">
            <a:extLst>
              <a:ext uri="{FF2B5EF4-FFF2-40B4-BE49-F238E27FC236}">
                <a16:creationId xmlns:a16="http://schemas.microsoft.com/office/drawing/2014/main" id="{2E747200-543B-406B-9ECA-940ED9E167E2}"/>
              </a:ext>
            </a:extLst>
          </p:cNvPr>
          <p:cNvSpPr txBox="1">
            <a:spLocks noChangeArrowheads="1"/>
          </p:cNvSpPr>
          <p:nvPr/>
        </p:nvSpPr>
        <p:spPr bwMode="auto">
          <a:xfrm>
            <a:off x="6456363" y="4935538"/>
            <a:ext cx="10763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chemeClr val="tx2"/>
                </a:solidFill>
                <a:latin typeface="Times New Roman" panose="02020603050405020304" pitchFamily="18" charset="0"/>
                <a:ea typeface="仿宋_GB2312" pitchFamily="49" charset="-122"/>
              </a:rPr>
              <a:t>d</a:t>
            </a:r>
            <a:r>
              <a:rPr lang="zh-CN" altLang="en-US" sz="2800" b="1">
                <a:latin typeface="Times New Roman" panose="02020603050405020304" pitchFamily="18" charset="0"/>
                <a:ea typeface="仿宋_GB2312" pitchFamily="49" charset="-122"/>
              </a:rPr>
              <a:t>出队</a:t>
            </a:r>
          </a:p>
        </p:txBody>
      </p:sp>
      <p:sp>
        <p:nvSpPr>
          <p:cNvPr id="360548" name="Text Box 100">
            <a:extLst>
              <a:ext uri="{FF2B5EF4-FFF2-40B4-BE49-F238E27FC236}">
                <a16:creationId xmlns:a16="http://schemas.microsoft.com/office/drawing/2014/main" id="{53DC1480-124C-4C40-8079-73F02B08F76F}"/>
              </a:ext>
            </a:extLst>
          </p:cNvPr>
          <p:cNvSpPr txBox="1">
            <a:spLocks noChangeArrowheads="1"/>
          </p:cNvSpPr>
          <p:nvPr/>
        </p:nvSpPr>
        <p:spPr bwMode="auto">
          <a:xfrm>
            <a:off x="5795963" y="4905375"/>
            <a:ext cx="365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i="1">
                <a:solidFill>
                  <a:schemeClr val="tx2"/>
                </a:solidFill>
                <a:latin typeface="Times New Roman" panose="02020603050405020304" pitchFamily="18" charset="0"/>
              </a:rPr>
              <a:t>e</a:t>
            </a:r>
          </a:p>
        </p:txBody>
      </p:sp>
      <p:grpSp>
        <p:nvGrpSpPr>
          <p:cNvPr id="360549" name="Group 101">
            <a:extLst>
              <a:ext uri="{FF2B5EF4-FFF2-40B4-BE49-F238E27FC236}">
                <a16:creationId xmlns:a16="http://schemas.microsoft.com/office/drawing/2014/main" id="{1C084016-11E2-45FB-AD8E-BC752521A24A}"/>
              </a:ext>
            </a:extLst>
          </p:cNvPr>
          <p:cNvGrpSpPr>
            <a:grpSpLocks/>
          </p:cNvGrpSpPr>
          <p:nvPr/>
        </p:nvGrpSpPr>
        <p:grpSpPr bwMode="auto">
          <a:xfrm>
            <a:off x="2871788" y="5610225"/>
            <a:ext cx="3413125" cy="519113"/>
            <a:chOff x="2000" y="484"/>
            <a:chExt cx="2150" cy="327"/>
          </a:xfrm>
        </p:grpSpPr>
        <p:sp>
          <p:nvSpPr>
            <p:cNvPr id="360550" name="Text Box 102">
              <a:extLst>
                <a:ext uri="{FF2B5EF4-FFF2-40B4-BE49-F238E27FC236}">
                  <a16:creationId xmlns:a16="http://schemas.microsoft.com/office/drawing/2014/main" id="{D74757BC-9B6E-4999-874D-95BD9956380F}"/>
                </a:ext>
              </a:extLst>
            </p:cNvPr>
            <p:cNvSpPr txBox="1">
              <a:spLocks noChangeArrowheads="1"/>
            </p:cNvSpPr>
            <p:nvPr/>
          </p:nvSpPr>
          <p:spPr bwMode="auto">
            <a:xfrm>
              <a:off x="2000" y="484"/>
              <a:ext cx="2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latin typeface="Times New Roman" panose="02020603050405020304" pitchFamily="18" charset="0"/>
                </a:rPr>
                <a:t>Q</a:t>
              </a:r>
            </a:p>
          </p:txBody>
        </p:sp>
        <p:grpSp>
          <p:nvGrpSpPr>
            <p:cNvPr id="360551" name="Group 103">
              <a:extLst>
                <a:ext uri="{FF2B5EF4-FFF2-40B4-BE49-F238E27FC236}">
                  <a16:creationId xmlns:a16="http://schemas.microsoft.com/office/drawing/2014/main" id="{727122CA-01D5-4903-98BE-3577FF766013}"/>
                </a:ext>
              </a:extLst>
            </p:cNvPr>
            <p:cNvGrpSpPr>
              <a:grpSpLocks/>
            </p:cNvGrpSpPr>
            <p:nvPr/>
          </p:nvGrpSpPr>
          <p:grpSpPr bwMode="auto">
            <a:xfrm>
              <a:off x="2313" y="527"/>
              <a:ext cx="1837" cy="272"/>
              <a:chOff x="2336" y="527"/>
              <a:chExt cx="1837" cy="272"/>
            </a:xfrm>
          </p:grpSpPr>
          <p:sp>
            <p:nvSpPr>
              <p:cNvPr id="360552" name="Rectangle 104">
                <a:extLst>
                  <a:ext uri="{FF2B5EF4-FFF2-40B4-BE49-F238E27FC236}">
                    <a16:creationId xmlns:a16="http://schemas.microsoft.com/office/drawing/2014/main" id="{E2C57634-602C-4D04-AE5B-350C12E9D04C}"/>
                  </a:ext>
                </a:extLst>
              </p:cNvPr>
              <p:cNvSpPr>
                <a:spLocks noChangeArrowheads="1"/>
              </p:cNvSpPr>
              <p:nvPr/>
            </p:nvSpPr>
            <p:spPr bwMode="auto">
              <a:xfrm>
                <a:off x="2336" y="527"/>
                <a:ext cx="1837" cy="27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553" name="Line 105">
                <a:extLst>
                  <a:ext uri="{FF2B5EF4-FFF2-40B4-BE49-F238E27FC236}">
                    <a16:creationId xmlns:a16="http://schemas.microsoft.com/office/drawing/2014/main" id="{BDC5C5D0-09CA-4049-AC7C-DBC4129FB02C}"/>
                  </a:ext>
                </a:extLst>
              </p:cNvPr>
              <p:cNvSpPr>
                <a:spLocks noChangeShapeType="1"/>
              </p:cNvSpPr>
              <p:nvPr/>
            </p:nvSpPr>
            <p:spPr bwMode="auto">
              <a:xfrm>
                <a:off x="2336" y="527"/>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554" name="Line 106">
                <a:extLst>
                  <a:ext uri="{FF2B5EF4-FFF2-40B4-BE49-F238E27FC236}">
                    <a16:creationId xmlns:a16="http://schemas.microsoft.com/office/drawing/2014/main" id="{4D979C84-A3CD-47EA-AE9E-8845DCEE215C}"/>
                  </a:ext>
                </a:extLst>
              </p:cNvPr>
              <p:cNvSpPr>
                <a:spLocks noChangeShapeType="1"/>
              </p:cNvSpPr>
              <p:nvPr/>
            </p:nvSpPr>
            <p:spPr bwMode="auto">
              <a:xfrm>
                <a:off x="2336" y="799"/>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555" name="Line 107">
                <a:extLst>
                  <a:ext uri="{FF2B5EF4-FFF2-40B4-BE49-F238E27FC236}">
                    <a16:creationId xmlns:a16="http://schemas.microsoft.com/office/drawing/2014/main" id="{A58E7D2C-7484-413A-93B9-8C82698FE0D2}"/>
                  </a:ext>
                </a:extLst>
              </p:cNvPr>
              <p:cNvSpPr>
                <a:spLocks noChangeShapeType="1"/>
              </p:cNvSpPr>
              <p:nvPr/>
            </p:nvSpPr>
            <p:spPr bwMode="auto">
              <a:xfrm>
                <a:off x="2699"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556" name="Line 108">
                <a:extLst>
                  <a:ext uri="{FF2B5EF4-FFF2-40B4-BE49-F238E27FC236}">
                    <a16:creationId xmlns:a16="http://schemas.microsoft.com/office/drawing/2014/main" id="{61C5EFFD-4C05-4F6C-A20C-9D7E05FCD9FB}"/>
                  </a:ext>
                </a:extLst>
              </p:cNvPr>
              <p:cNvSpPr>
                <a:spLocks noChangeShapeType="1"/>
              </p:cNvSpPr>
              <p:nvPr/>
            </p:nvSpPr>
            <p:spPr bwMode="auto">
              <a:xfrm>
                <a:off x="2336"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557" name="Line 109">
                <a:extLst>
                  <a:ext uri="{FF2B5EF4-FFF2-40B4-BE49-F238E27FC236}">
                    <a16:creationId xmlns:a16="http://schemas.microsoft.com/office/drawing/2014/main" id="{D9ADA25D-7905-4836-B9E2-75A7707AD3C4}"/>
                  </a:ext>
                </a:extLst>
              </p:cNvPr>
              <p:cNvSpPr>
                <a:spLocks noChangeShapeType="1"/>
              </p:cNvSpPr>
              <p:nvPr/>
            </p:nvSpPr>
            <p:spPr bwMode="auto">
              <a:xfrm>
                <a:off x="3061"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558" name="Line 110">
                <a:extLst>
                  <a:ext uri="{FF2B5EF4-FFF2-40B4-BE49-F238E27FC236}">
                    <a16:creationId xmlns:a16="http://schemas.microsoft.com/office/drawing/2014/main" id="{57D4444E-A6D2-4F5F-81A2-D05611276AE0}"/>
                  </a:ext>
                </a:extLst>
              </p:cNvPr>
              <p:cNvSpPr>
                <a:spLocks noChangeShapeType="1"/>
              </p:cNvSpPr>
              <p:nvPr/>
            </p:nvSpPr>
            <p:spPr bwMode="auto">
              <a:xfrm>
                <a:off x="3424"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559" name="Line 111">
                <a:extLst>
                  <a:ext uri="{FF2B5EF4-FFF2-40B4-BE49-F238E27FC236}">
                    <a16:creationId xmlns:a16="http://schemas.microsoft.com/office/drawing/2014/main" id="{83CEDD6A-A7FC-4501-AC46-2BF3AE0A3FD6}"/>
                  </a:ext>
                </a:extLst>
              </p:cNvPr>
              <p:cNvSpPr>
                <a:spLocks noChangeShapeType="1"/>
              </p:cNvSpPr>
              <p:nvPr/>
            </p:nvSpPr>
            <p:spPr bwMode="auto">
              <a:xfrm>
                <a:off x="3787"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560" name="Line 112">
                <a:extLst>
                  <a:ext uri="{FF2B5EF4-FFF2-40B4-BE49-F238E27FC236}">
                    <a16:creationId xmlns:a16="http://schemas.microsoft.com/office/drawing/2014/main" id="{185FFD66-6B66-4EDD-B1AF-2B2AD2010C68}"/>
                  </a:ext>
                </a:extLst>
              </p:cNvPr>
              <p:cNvSpPr>
                <a:spLocks noChangeShapeType="1"/>
              </p:cNvSpPr>
              <p:nvPr/>
            </p:nvSpPr>
            <p:spPr bwMode="auto">
              <a:xfrm>
                <a:off x="4173"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60561" name="Text Box 113">
            <a:extLst>
              <a:ext uri="{FF2B5EF4-FFF2-40B4-BE49-F238E27FC236}">
                <a16:creationId xmlns:a16="http://schemas.microsoft.com/office/drawing/2014/main" id="{81F8EF3A-D970-4094-9657-B7806A649AD6}"/>
              </a:ext>
            </a:extLst>
          </p:cNvPr>
          <p:cNvSpPr txBox="1">
            <a:spLocks noChangeArrowheads="1"/>
          </p:cNvSpPr>
          <p:nvPr/>
        </p:nvSpPr>
        <p:spPr bwMode="auto">
          <a:xfrm>
            <a:off x="6448425" y="5605463"/>
            <a:ext cx="10556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chemeClr val="tx2"/>
                </a:solidFill>
                <a:latin typeface="Times New Roman" panose="02020603050405020304" pitchFamily="18" charset="0"/>
                <a:ea typeface="仿宋_GB2312" pitchFamily="49" charset="-122"/>
              </a:rPr>
              <a:t>e</a:t>
            </a:r>
            <a:r>
              <a:rPr lang="zh-CN" altLang="en-US" sz="2800" b="1">
                <a:latin typeface="Times New Roman" panose="02020603050405020304" pitchFamily="18" charset="0"/>
                <a:ea typeface="仿宋_GB2312" pitchFamily="49" charset="-122"/>
              </a:rPr>
              <a:t>出队</a:t>
            </a:r>
          </a:p>
        </p:txBody>
      </p:sp>
    </p:spTree>
  </p:cSld>
  <p:clrMapOvr>
    <a:masterClrMapping/>
  </p:clrMapOvr>
  <p:transition>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9E64B519-AD81-43D5-92A3-E75E55A7A482}"/>
              </a:ext>
            </a:extLst>
          </p:cNvPr>
          <p:cNvSpPr>
            <a:spLocks noGrp="1"/>
          </p:cNvSpPr>
          <p:nvPr>
            <p:ph type="sldNum" sz="quarter" idx="11"/>
          </p:nvPr>
        </p:nvSpPr>
        <p:spPr/>
        <p:txBody>
          <a:bodyPr/>
          <a:lstStyle/>
          <a:p>
            <a:fld id="{5BDBCA39-B658-44F4-9014-2160E3DD133B}" type="slidenum">
              <a:rPr lang="en-US" altLang="zh-CN"/>
              <a:pPr/>
              <a:t>65</a:t>
            </a:fld>
            <a:endParaRPr lang="en-US" altLang="zh-CN"/>
          </a:p>
        </p:txBody>
      </p:sp>
      <p:sp>
        <p:nvSpPr>
          <p:cNvPr id="359426" name="Rectangle 2">
            <a:extLst>
              <a:ext uri="{FF2B5EF4-FFF2-40B4-BE49-F238E27FC236}">
                <a16:creationId xmlns:a16="http://schemas.microsoft.com/office/drawing/2014/main" id="{99001627-4450-4CAD-901F-F57EF55D273F}"/>
              </a:ext>
            </a:extLst>
          </p:cNvPr>
          <p:cNvSpPr>
            <a:spLocks noGrp="1" noChangeArrowheads="1"/>
          </p:cNvSpPr>
          <p:nvPr>
            <p:ph type="title"/>
          </p:nvPr>
        </p:nvSpPr>
        <p:spPr>
          <a:xfrm>
            <a:off x="431800" y="476250"/>
            <a:ext cx="8229600" cy="936625"/>
          </a:xfrm>
        </p:spPr>
        <p:txBody>
          <a:bodyPr/>
          <a:lstStyle/>
          <a:p>
            <a:pPr algn="ctr"/>
            <a:r>
              <a:rPr lang="zh-CN" altLang="en-US" sz="4000" b="1">
                <a:solidFill>
                  <a:schemeClr val="tx2"/>
                </a:solidFill>
                <a:latin typeface="Times New Roman" panose="02020603050405020304" pitchFamily="18" charset="0"/>
                <a:ea typeface="华文新魏" panose="02010800040101010101" pitchFamily="2" charset="-122"/>
              </a:rPr>
              <a:t>层次序遍历的（非递归）算法</a:t>
            </a:r>
          </a:p>
        </p:txBody>
      </p:sp>
      <p:sp>
        <p:nvSpPr>
          <p:cNvPr id="359427" name="Rectangle 3">
            <a:extLst>
              <a:ext uri="{FF2B5EF4-FFF2-40B4-BE49-F238E27FC236}">
                <a16:creationId xmlns:a16="http://schemas.microsoft.com/office/drawing/2014/main" id="{6440C2CC-0B3D-48B3-9F7B-BEDFE74071FB}"/>
              </a:ext>
            </a:extLst>
          </p:cNvPr>
          <p:cNvSpPr>
            <a:spLocks noGrp="1" noChangeArrowheads="1"/>
          </p:cNvSpPr>
          <p:nvPr>
            <p:ph type="body" idx="1"/>
          </p:nvPr>
        </p:nvSpPr>
        <p:spPr>
          <a:xfrm>
            <a:off x="555625" y="1341438"/>
            <a:ext cx="8229600" cy="5040312"/>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void</a:t>
            </a:r>
            <a:r>
              <a:rPr lang="en-US" altLang="zh-CN" sz="2800">
                <a:latin typeface="Times New Roman" panose="02020603050405020304" pitchFamily="18" charset="0"/>
                <a:ea typeface="隶书" panose="02010509060101010101" pitchFamily="49" charset="-122"/>
              </a:rPr>
              <a:t> BinaryTree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lnSpc>
                <a:spcPct val="105000"/>
              </a:lnSpc>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levelOrder (</a:t>
            </a:r>
            <a:r>
              <a:rPr lang="en-US" altLang="zh-CN" sz="2800" b="1">
                <a:latin typeface="Times New Roman" panose="02020603050405020304" pitchFamily="18" charset="0"/>
                <a:ea typeface="隶书" panose="02010509060101010101" pitchFamily="49" charset="-122"/>
              </a:rPr>
              <a:t>void</a:t>
            </a:r>
            <a:r>
              <a:rPr lang="en-US" altLang="zh-CN" sz="2800">
                <a:latin typeface="Times New Roman" panose="02020603050405020304" pitchFamily="18" charset="0"/>
                <a:ea typeface="隶书" panose="02010509060101010101" pitchFamily="49" charset="-122"/>
              </a:rPr>
              <a:t> (*visit) (BinTreeNode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 *t)) </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(root == NULL)</a:t>
            </a:r>
            <a:r>
              <a:rPr lang="en-US" altLang="zh-CN" sz="2800" b="1">
                <a:latin typeface="Times New Roman" panose="02020603050405020304" pitchFamily="18" charset="0"/>
                <a:ea typeface="隶书" panose="02010509060101010101" pitchFamily="49" charset="-122"/>
              </a:rPr>
              <a:t> return;</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Queue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&gt; </a:t>
            </a:r>
            <a:r>
              <a:rPr lang="en-US" altLang="zh-CN" sz="2800">
                <a:latin typeface="Times New Roman" panose="02020603050405020304" pitchFamily="18" charset="0"/>
                <a:ea typeface="隶书" panose="02010509060101010101" pitchFamily="49" charset="-122"/>
              </a:rPr>
              <a:t>Q</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BinTreeNode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 *p = root</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visit (p)</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Q.EnQueue (p)</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while</a:t>
            </a:r>
            <a:r>
              <a:rPr lang="en-US" altLang="zh-CN" sz="2800">
                <a:latin typeface="Times New Roman" panose="02020603050405020304" pitchFamily="18" charset="0"/>
                <a:ea typeface="隶书" panose="02010509060101010101" pitchFamily="49" charset="-122"/>
              </a:rPr>
              <a:t> (!Q.IsEmpty ()) </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Q.DeQueue (p</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a:t>
            </a:r>
            <a:r>
              <a:rPr lang="en-US" altLang="zh-CN" sz="2800">
                <a:latin typeface="Times New Roman" panose="02020603050405020304" pitchFamily="18" charset="0"/>
                <a:ea typeface="隶书" panose="02010509060101010101" pitchFamily="49" charset="-122"/>
              </a:rPr>
              <a:t> (p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leftChild != NULL)</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             </a:t>
            </a:r>
          </a:p>
        </p:txBody>
      </p:sp>
    </p:spTree>
  </p:cSld>
  <p:clrMapOvr>
    <a:masterClrMapping/>
  </p:clrMapOvr>
  <p:transition>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DC02322F-9F00-42B9-B9A6-406228C48D05}"/>
              </a:ext>
            </a:extLst>
          </p:cNvPr>
          <p:cNvSpPr>
            <a:spLocks noGrp="1"/>
          </p:cNvSpPr>
          <p:nvPr>
            <p:ph type="sldNum" sz="quarter" idx="11"/>
          </p:nvPr>
        </p:nvSpPr>
        <p:spPr/>
        <p:txBody>
          <a:bodyPr/>
          <a:lstStyle/>
          <a:p>
            <a:fld id="{28E3F673-BEF0-474D-AECE-E12B31AB6509}" type="slidenum">
              <a:rPr lang="en-US" altLang="zh-CN"/>
              <a:pPr/>
              <a:t>66</a:t>
            </a:fld>
            <a:endParaRPr lang="en-US" altLang="zh-CN"/>
          </a:p>
        </p:txBody>
      </p:sp>
      <p:sp>
        <p:nvSpPr>
          <p:cNvPr id="361475" name="Rectangle 3">
            <a:extLst>
              <a:ext uri="{FF2B5EF4-FFF2-40B4-BE49-F238E27FC236}">
                <a16:creationId xmlns:a16="http://schemas.microsoft.com/office/drawing/2014/main" id="{3C789148-B8E3-4D4C-8D63-0D12089AD8BB}"/>
              </a:ext>
            </a:extLst>
          </p:cNvPr>
          <p:cNvSpPr>
            <a:spLocks noGrp="1" noChangeArrowheads="1"/>
          </p:cNvSpPr>
          <p:nvPr>
            <p:ph type="body" idx="1"/>
          </p:nvPr>
        </p:nvSpPr>
        <p:spPr>
          <a:xfrm>
            <a:off x="555625" y="728663"/>
            <a:ext cx="8229600" cy="5040312"/>
          </a:xfrm>
        </p:spPr>
        <p:txBody>
          <a:bodyPr/>
          <a:lstStyle/>
          <a:p>
            <a:pPr>
              <a:lnSpc>
                <a:spcPct val="105000"/>
              </a:lnSpc>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visit (p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leftChild)</a:t>
            </a:r>
            <a:r>
              <a:rPr lang="en-US" altLang="zh-CN" sz="2800" b="1">
                <a:latin typeface="Times New Roman" panose="02020603050405020304" pitchFamily="18" charset="0"/>
                <a:ea typeface="隶书" panose="02010509060101010101" pitchFamily="49" charset="-122"/>
              </a:rPr>
              <a:t>;</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  Q.EnQueue (p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leftChild)</a:t>
            </a:r>
            <a:r>
              <a:rPr lang="en-US" altLang="zh-CN" sz="2800" b="1">
                <a:latin typeface="Times New Roman" panose="02020603050405020304" pitchFamily="18" charset="0"/>
                <a:ea typeface="隶书" panose="02010509060101010101" pitchFamily="49" charset="-122"/>
              </a:rPr>
              <a:t>;</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rightChild != NULL)</a:t>
            </a:r>
            <a:r>
              <a:rPr lang="en-US" altLang="zh-CN" sz="2800" b="1">
                <a:latin typeface="Times New Roman" panose="02020603050405020304" pitchFamily="18" charset="0"/>
                <a:ea typeface="隶书" panose="02010509060101010101" pitchFamily="49" charset="-122"/>
              </a:rPr>
              <a:t> {</a:t>
            </a:r>
          </a:p>
          <a:p>
            <a:pPr>
              <a:lnSpc>
                <a:spcPct val="105000"/>
              </a:lnSpc>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visit (p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rightChild)</a:t>
            </a:r>
            <a:r>
              <a:rPr lang="en-US" altLang="zh-CN" sz="2800" b="1">
                <a:latin typeface="Times New Roman" panose="02020603050405020304" pitchFamily="18" charset="0"/>
                <a:ea typeface="隶书" panose="02010509060101010101" pitchFamily="49" charset="-122"/>
              </a:rPr>
              <a:t>;</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  Q.EnQueue (p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rightChild)</a:t>
            </a:r>
            <a:r>
              <a:rPr lang="en-US" altLang="zh-CN" sz="2800" b="1">
                <a:latin typeface="Times New Roman" panose="02020603050405020304" pitchFamily="18" charset="0"/>
                <a:ea typeface="隶书" panose="02010509060101010101" pitchFamily="49" charset="-122"/>
              </a:rPr>
              <a:t>;</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endParaRPr lang="en-US" altLang="zh-CN" sz="2800" b="1">
              <a:latin typeface="Times New Roman" panose="02020603050405020304" pitchFamily="18" charset="0"/>
              <a:ea typeface="隶书" panose="02010509060101010101" pitchFamily="49" charset="-122"/>
            </a:endParaRPr>
          </a:p>
        </p:txBody>
      </p:sp>
      <p:sp>
        <p:nvSpPr>
          <p:cNvPr id="361477" name="AutoShape 5">
            <a:hlinkClick r:id="rId2" action="ppaction://hlinksldjump" highlightClick="1"/>
            <a:extLst>
              <a:ext uri="{FF2B5EF4-FFF2-40B4-BE49-F238E27FC236}">
                <a16:creationId xmlns:a16="http://schemas.microsoft.com/office/drawing/2014/main" id="{8A333D5A-85C2-49DD-A961-16EF2E6CFC1F}"/>
              </a:ext>
            </a:extLst>
          </p:cNvPr>
          <p:cNvSpPr>
            <a:spLocks noChangeArrowheads="1"/>
          </p:cNvSpPr>
          <p:nvPr/>
        </p:nvSpPr>
        <p:spPr bwMode="auto">
          <a:xfrm>
            <a:off x="8172450" y="6172200"/>
            <a:ext cx="590550" cy="381000"/>
          </a:xfrm>
          <a:prstGeom prst="actionButtonBackPrevious">
            <a:avLst/>
          </a:prstGeom>
          <a:solidFill>
            <a:srgbClr val="C0C0C0"/>
          </a:solidFill>
          <a:ln w="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4">
            <a:extLst>
              <a:ext uri="{FF2B5EF4-FFF2-40B4-BE49-F238E27FC236}">
                <a16:creationId xmlns:a16="http://schemas.microsoft.com/office/drawing/2014/main" id="{243CD5CC-1712-4DB3-A9E4-41ABEDB479E5}"/>
              </a:ext>
            </a:extLst>
          </p:cNvPr>
          <p:cNvSpPr>
            <a:spLocks noGrp="1"/>
          </p:cNvSpPr>
          <p:nvPr>
            <p:ph type="sldNum" sz="quarter" idx="11"/>
          </p:nvPr>
        </p:nvSpPr>
        <p:spPr/>
        <p:txBody>
          <a:bodyPr/>
          <a:lstStyle/>
          <a:p>
            <a:fld id="{9241E98C-D1DB-4A22-95AB-1C72F136129C}" type="slidenum">
              <a:rPr lang="en-US" altLang="zh-CN"/>
              <a:pPr/>
              <a:t>67</a:t>
            </a:fld>
            <a:endParaRPr lang="en-US" altLang="zh-CN"/>
          </a:p>
        </p:txBody>
      </p:sp>
      <p:sp>
        <p:nvSpPr>
          <p:cNvPr id="362498" name="Rectangle 2">
            <a:extLst>
              <a:ext uri="{FF2B5EF4-FFF2-40B4-BE49-F238E27FC236}">
                <a16:creationId xmlns:a16="http://schemas.microsoft.com/office/drawing/2014/main" id="{CEE5ABA8-5DB1-4907-8F49-266DDA038ABC}"/>
              </a:ext>
            </a:extLst>
          </p:cNvPr>
          <p:cNvSpPr>
            <a:spLocks noGrp="1" noChangeArrowheads="1"/>
          </p:cNvSpPr>
          <p:nvPr>
            <p:ph type="title"/>
          </p:nvPr>
        </p:nvSpPr>
        <p:spPr>
          <a:xfrm>
            <a:off x="468313" y="441325"/>
            <a:ext cx="8229600" cy="971550"/>
          </a:xfrm>
        </p:spPr>
        <p:txBody>
          <a:bodyPr/>
          <a:lstStyle/>
          <a:p>
            <a:pPr algn="ctr"/>
            <a:r>
              <a:rPr lang="zh-CN" altLang="en-US" sz="4000" b="1">
                <a:solidFill>
                  <a:schemeClr val="tx2"/>
                </a:solidFill>
                <a:ea typeface="华文新魏" panose="02010800040101010101" pitchFamily="2" charset="-122"/>
              </a:rPr>
              <a:t>二叉树的计数</a:t>
            </a:r>
          </a:p>
        </p:txBody>
      </p:sp>
      <p:sp>
        <p:nvSpPr>
          <p:cNvPr id="362499" name="Rectangle 3">
            <a:extLst>
              <a:ext uri="{FF2B5EF4-FFF2-40B4-BE49-F238E27FC236}">
                <a16:creationId xmlns:a16="http://schemas.microsoft.com/office/drawing/2014/main" id="{BCB8FEA0-95AE-4808-BE97-45998108C667}"/>
              </a:ext>
            </a:extLst>
          </p:cNvPr>
          <p:cNvSpPr>
            <a:spLocks noGrp="1" noChangeArrowheads="1"/>
          </p:cNvSpPr>
          <p:nvPr>
            <p:ph type="body" idx="1"/>
          </p:nvPr>
        </p:nvSpPr>
        <p:spPr>
          <a:xfrm>
            <a:off x="663575" y="1271588"/>
            <a:ext cx="7796213" cy="5037137"/>
          </a:xfrm>
        </p:spPr>
        <p:txBody>
          <a:bodyPr/>
          <a:lstStyle/>
          <a:p>
            <a:pPr>
              <a:spcBef>
                <a:spcPct val="5000"/>
              </a:spcBef>
              <a:buClr>
                <a:srgbClr val="800080"/>
              </a:buClr>
              <a:buSzPct val="50000"/>
            </a:pPr>
            <a:r>
              <a:rPr lang="zh-CN" altLang="en-US" sz="3000" b="1">
                <a:latin typeface="Times New Roman" panose="02020603050405020304" pitchFamily="18" charset="0"/>
                <a:ea typeface="仿宋_GB2312" pitchFamily="49" charset="-122"/>
              </a:rPr>
              <a:t>二叉树遍历的结果是将一个非线性结构中的数据通过访问排列到一个</a:t>
            </a:r>
            <a:r>
              <a:rPr lang="zh-CN" altLang="en-US" sz="3000" b="1">
                <a:solidFill>
                  <a:schemeClr val="tx2"/>
                </a:solidFill>
                <a:latin typeface="Times New Roman" panose="02020603050405020304" pitchFamily="18" charset="0"/>
                <a:ea typeface="仿宋_GB2312" pitchFamily="49" charset="-122"/>
              </a:rPr>
              <a:t>线性序列</a:t>
            </a:r>
            <a:r>
              <a:rPr lang="zh-CN" altLang="en-US" sz="3000" b="1">
                <a:latin typeface="Times New Roman" panose="02020603050405020304" pitchFamily="18" charset="0"/>
                <a:ea typeface="仿宋_GB2312" pitchFamily="49" charset="-122"/>
              </a:rPr>
              <a:t>中。</a:t>
            </a:r>
          </a:p>
          <a:p>
            <a:pPr>
              <a:spcBef>
                <a:spcPct val="5000"/>
              </a:spcBef>
              <a:buClr>
                <a:srgbClr val="800080"/>
              </a:buClr>
              <a:buSzPct val="50000"/>
            </a:pPr>
            <a:r>
              <a:rPr lang="zh-CN" altLang="en-US" sz="3000" b="1">
                <a:latin typeface="Times New Roman" panose="02020603050405020304" pitchFamily="18" charset="0"/>
                <a:ea typeface="仿宋_GB2312" pitchFamily="49" charset="-122"/>
              </a:rPr>
              <a:t>前序序列：</a:t>
            </a:r>
            <a:r>
              <a:rPr lang="en-US" altLang="zh-CN" sz="3000" b="1" i="1">
                <a:solidFill>
                  <a:schemeClr val="tx2"/>
                </a:solidFill>
                <a:latin typeface="Times New Roman" panose="02020603050405020304" pitchFamily="18" charset="0"/>
                <a:ea typeface="仿宋_GB2312" pitchFamily="49" charset="-122"/>
              </a:rPr>
              <a:t>a b d c e</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特点是第一个访问的</a:t>
            </a:r>
            <a:r>
              <a:rPr lang="en-US" altLang="zh-CN" sz="3000" b="1" i="1">
                <a:solidFill>
                  <a:schemeClr val="tx2"/>
                </a:solidFill>
                <a:latin typeface="Times New Roman" panose="02020603050405020304" pitchFamily="18" charset="0"/>
                <a:ea typeface="仿宋_GB2312" pitchFamily="49" charset="-122"/>
              </a:rPr>
              <a:t>a</a:t>
            </a:r>
            <a:r>
              <a:rPr lang="zh-CN" altLang="en-US" sz="3000" b="1">
                <a:latin typeface="Times New Roman" panose="02020603050405020304" pitchFamily="18" charset="0"/>
                <a:ea typeface="仿宋_GB2312" pitchFamily="49" charset="-122"/>
              </a:rPr>
              <a:t>一定是树根，只要左子树非空，后面紧跟的</a:t>
            </a:r>
            <a:r>
              <a:rPr lang="en-US" altLang="zh-CN" sz="3000" b="1" i="1">
                <a:solidFill>
                  <a:schemeClr val="tx2"/>
                </a:solidFill>
                <a:latin typeface="Times New Roman" panose="02020603050405020304" pitchFamily="18" charset="0"/>
                <a:ea typeface="仿宋_GB2312" pitchFamily="49" charset="-122"/>
              </a:rPr>
              <a:t>b </a:t>
            </a:r>
            <a:r>
              <a:rPr lang="zh-CN" altLang="en-US" sz="3000" b="1">
                <a:latin typeface="Times New Roman" panose="02020603050405020304" pitchFamily="18" charset="0"/>
                <a:ea typeface="仿宋_GB2312" pitchFamily="49" charset="-122"/>
              </a:rPr>
              <a:t>一定是根的左子女，</a:t>
            </a:r>
            <a:r>
              <a:rPr lang="en-US" altLang="zh-CN" sz="3000" b="1">
                <a:latin typeface="Times New Roman" panose="02020603050405020304" pitchFamily="18" charset="0"/>
                <a:ea typeface="仿宋_GB2312" pitchFamily="49" charset="-122"/>
              </a:rPr>
              <a:t>…</a:t>
            </a:r>
          </a:p>
          <a:p>
            <a:pPr>
              <a:spcBef>
                <a:spcPct val="5000"/>
              </a:spcBef>
              <a:buClr>
                <a:srgbClr val="800080"/>
              </a:buClr>
              <a:buSzPct val="50000"/>
            </a:pPr>
            <a:r>
              <a:rPr lang="zh-CN" altLang="en-US" sz="3000" b="1">
                <a:latin typeface="Times New Roman" panose="02020603050405020304" pitchFamily="18" charset="0"/>
                <a:ea typeface="仿宋_GB2312" pitchFamily="49" charset="-122"/>
              </a:rPr>
              <a:t>中序序列：</a:t>
            </a:r>
            <a:r>
              <a:rPr lang="en-US" altLang="zh-CN" sz="3000" b="1" i="1">
                <a:solidFill>
                  <a:schemeClr val="tx2"/>
                </a:solidFill>
                <a:latin typeface="Times New Roman" panose="02020603050405020304" pitchFamily="18" charset="0"/>
                <a:ea typeface="仿宋_GB2312" pitchFamily="49" charset="-122"/>
              </a:rPr>
              <a:t>b d a e c</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特点是树</a:t>
            </a:r>
          </a:p>
          <a:p>
            <a:pPr>
              <a:spcBef>
                <a:spcPct val="5000"/>
              </a:spcBef>
              <a:buClr>
                <a:srgbClr val="8000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根 </a:t>
            </a:r>
            <a:r>
              <a:rPr lang="en-US" altLang="zh-CN" sz="3000" b="1" i="1">
                <a:solidFill>
                  <a:schemeClr val="tx2"/>
                </a:solidFill>
                <a:latin typeface="Times New Roman" panose="02020603050405020304" pitchFamily="18" charset="0"/>
                <a:ea typeface="仿宋_GB2312" pitchFamily="49" charset="-122"/>
              </a:rPr>
              <a:t>a</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把整个中序分成两部分，</a:t>
            </a:r>
          </a:p>
          <a:p>
            <a:pPr>
              <a:spcBef>
                <a:spcPct val="5000"/>
              </a:spcBef>
              <a:buClr>
                <a:srgbClr val="8000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a </a:t>
            </a:r>
            <a:r>
              <a:rPr lang="zh-CN" altLang="en-US" sz="3000" b="1">
                <a:latin typeface="Times New Roman" panose="02020603050405020304" pitchFamily="18" charset="0"/>
                <a:ea typeface="仿宋_GB2312" pitchFamily="49" charset="-122"/>
              </a:rPr>
              <a:t>左侧子序列是根的</a:t>
            </a:r>
            <a:r>
              <a:rPr lang="zh-CN" altLang="en-US" sz="3000" b="1">
                <a:solidFill>
                  <a:schemeClr val="tx2"/>
                </a:solidFill>
                <a:latin typeface="Times New Roman" panose="02020603050405020304" pitchFamily="18" charset="0"/>
                <a:ea typeface="仿宋_GB2312" pitchFamily="49" charset="-122"/>
              </a:rPr>
              <a:t>左子树</a:t>
            </a:r>
            <a:r>
              <a:rPr lang="zh-CN" altLang="en-US" sz="3000" b="1">
                <a:latin typeface="Times New Roman" panose="02020603050405020304" pitchFamily="18" charset="0"/>
                <a:ea typeface="仿宋_GB2312" pitchFamily="49" charset="-122"/>
              </a:rPr>
              <a:t>上</a:t>
            </a:r>
          </a:p>
          <a:p>
            <a:pPr>
              <a:spcBef>
                <a:spcPct val="5000"/>
              </a:spcBef>
              <a:buClr>
                <a:srgbClr val="8000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的结点数据，右侧子序列是根</a:t>
            </a:r>
          </a:p>
          <a:p>
            <a:pPr>
              <a:spcBef>
                <a:spcPct val="5000"/>
              </a:spcBef>
              <a:buClr>
                <a:srgbClr val="8000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的右子树上的结点数据。</a:t>
            </a:r>
          </a:p>
        </p:txBody>
      </p:sp>
      <p:grpSp>
        <p:nvGrpSpPr>
          <p:cNvPr id="362500" name="Group 4">
            <a:extLst>
              <a:ext uri="{FF2B5EF4-FFF2-40B4-BE49-F238E27FC236}">
                <a16:creationId xmlns:a16="http://schemas.microsoft.com/office/drawing/2014/main" id="{04983893-CD86-4E0D-A522-5480A3A153FB}"/>
              </a:ext>
            </a:extLst>
          </p:cNvPr>
          <p:cNvGrpSpPr>
            <a:grpSpLocks/>
          </p:cNvGrpSpPr>
          <p:nvPr/>
        </p:nvGrpSpPr>
        <p:grpSpPr bwMode="auto">
          <a:xfrm>
            <a:off x="6227763" y="3500438"/>
            <a:ext cx="2160587" cy="2378075"/>
            <a:chOff x="430" y="1002"/>
            <a:chExt cx="1361" cy="1498"/>
          </a:xfrm>
        </p:grpSpPr>
        <p:sp>
          <p:nvSpPr>
            <p:cNvPr id="362501" name="Line 5">
              <a:extLst>
                <a:ext uri="{FF2B5EF4-FFF2-40B4-BE49-F238E27FC236}">
                  <a16:creationId xmlns:a16="http://schemas.microsoft.com/office/drawing/2014/main" id="{CE552AF3-5844-402A-8B17-9860605AA743}"/>
                </a:ext>
              </a:extLst>
            </p:cNvPr>
            <p:cNvSpPr>
              <a:spLocks noChangeShapeType="1"/>
            </p:cNvSpPr>
            <p:nvPr/>
          </p:nvSpPr>
          <p:spPr bwMode="auto">
            <a:xfrm flipH="1">
              <a:off x="1360" y="1752"/>
              <a:ext cx="261" cy="499"/>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502" name="Line 6">
              <a:extLst>
                <a:ext uri="{FF2B5EF4-FFF2-40B4-BE49-F238E27FC236}">
                  <a16:creationId xmlns:a16="http://schemas.microsoft.com/office/drawing/2014/main" id="{AA150BF1-3117-4229-BE2E-018C16D626EF}"/>
                </a:ext>
              </a:extLst>
            </p:cNvPr>
            <p:cNvSpPr>
              <a:spLocks noChangeShapeType="1"/>
            </p:cNvSpPr>
            <p:nvPr/>
          </p:nvSpPr>
          <p:spPr bwMode="auto">
            <a:xfrm>
              <a:off x="622" y="1799"/>
              <a:ext cx="192" cy="432"/>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503" name="Line 7">
              <a:extLst>
                <a:ext uri="{FF2B5EF4-FFF2-40B4-BE49-F238E27FC236}">
                  <a16:creationId xmlns:a16="http://schemas.microsoft.com/office/drawing/2014/main" id="{731EAD4F-EB77-44DC-8F09-8C05985BD582}"/>
                </a:ext>
              </a:extLst>
            </p:cNvPr>
            <p:cNvSpPr>
              <a:spLocks noChangeShapeType="1"/>
            </p:cNvSpPr>
            <p:nvPr/>
          </p:nvSpPr>
          <p:spPr bwMode="auto">
            <a:xfrm>
              <a:off x="1179" y="1275"/>
              <a:ext cx="408" cy="363"/>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504" name="Line 8">
              <a:extLst>
                <a:ext uri="{FF2B5EF4-FFF2-40B4-BE49-F238E27FC236}">
                  <a16:creationId xmlns:a16="http://schemas.microsoft.com/office/drawing/2014/main" id="{4C23EAE5-17ED-4195-A21E-B651546A213D}"/>
                </a:ext>
              </a:extLst>
            </p:cNvPr>
            <p:cNvSpPr>
              <a:spLocks noChangeShapeType="1"/>
            </p:cNvSpPr>
            <p:nvPr/>
          </p:nvSpPr>
          <p:spPr bwMode="auto">
            <a:xfrm flipH="1">
              <a:off x="622" y="1275"/>
              <a:ext cx="444" cy="38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505" name="Oval 9">
              <a:extLst>
                <a:ext uri="{FF2B5EF4-FFF2-40B4-BE49-F238E27FC236}">
                  <a16:creationId xmlns:a16="http://schemas.microsoft.com/office/drawing/2014/main" id="{458DF2DD-CB0C-49E8-9837-6E8D857E326E}"/>
                </a:ext>
              </a:extLst>
            </p:cNvPr>
            <p:cNvSpPr>
              <a:spLocks noChangeArrowheads="1"/>
            </p:cNvSpPr>
            <p:nvPr/>
          </p:nvSpPr>
          <p:spPr bwMode="auto">
            <a:xfrm>
              <a:off x="982" y="107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2400">
                <a:latin typeface="Times New Roman" panose="02020603050405020304" pitchFamily="18" charset="0"/>
              </a:endParaRPr>
            </a:p>
          </p:txBody>
        </p:sp>
        <p:sp>
          <p:nvSpPr>
            <p:cNvPr id="362506" name="Oval 10">
              <a:extLst>
                <a:ext uri="{FF2B5EF4-FFF2-40B4-BE49-F238E27FC236}">
                  <a16:creationId xmlns:a16="http://schemas.microsoft.com/office/drawing/2014/main" id="{472FFEBA-9A53-469B-A0F7-A2BD39658C3E}"/>
                </a:ext>
              </a:extLst>
            </p:cNvPr>
            <p:cNvSpPr>
              <a:spLocks noChangeArrowheads="1"/>
            </p:cNvSpPr>
            <p:nvPr/>
          </p:nvSpPr>
          <p:spPr bwMode="auto">
            <a:xfrm>
              <a:off x="430" y="155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507" name="Oval 11">
              <a:extLst>
                <a:ext uri="{FF2B5EF4-FFF2-40B4-BE49-F238E27FC236}">
                  <a16:creationId xmlns:a16="http://schemas.microsoft.com/office/drawing/2014/main" id="{B96B2A01-9857-4B4D-A4FC-6EA9E23E2E3C}"/>
                </a:ext>
              </a:extLst>
            </p:cNvPr>
            <p:cNvSpPr>
              <a:spLocks noChangeArrowheads="1"/>
            </p:cNvSpPr>
            <p:nvPr/>
          </p:nvSpPr>
          <p:spPr bwMode="auto">
            <a:xfrm>
              <a:off x="1202" y="2190"/>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508" name="Oval 12">
              <a:extLst>
                <a:ext uri="{FF2B5EF4-FFF2-40B4-BE49-F238E27FC236}">
                  <a16:creationId xmlns:a16="http://schemas.microsoft.com/office/drawing/2014/main" id="{AC82F025-D8D3-4952-899B-0D6822A83FAF}"/>
                </a:ext>
              </a:extLst>
            </p:cNvPr>
            <p:cNvSpPr>
              <a:spLocks noChangeArrowheads="1"/>
            </p:cNvSpPr>
            <p:nvPr/>
          </p:nvSpPr>
          <p:spPr bwMode="auto">
            <a:xfrm>
              <a:off x="1503" y="1577"/>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509" name="Oval 13">
              <a:extLst>
                <a:ext uri="{FF2B5EF4-FFF2-40B4-BE49-F238E27FC236}">
                  <a16:creationId xmlns:a16="http://schemas.microsoft.com/office/drawing/2014/main" id="{D68DC671-88AE-438E-8655-634F1111E604}"/>
                </a:ext>
              </a:extLst>
            </p:cNvPr>
            <p:cNvSpPr>
              <a:spLocks noChangeArrowheads="1"/>
            </p:cNvSpPr>
            <p:nvPr/>
          </p:nvSpPr>
          <p:spPr bwMode="auto">
            <a:xfrm>
              <a:off x="718" y="2183"/>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510" name="Text Box 14">
              <a:extLst>
                <a:ext uri="{FF2B5EF4-FFF2-40B4-BE49-F238E27FC236}">
                  <a16:creationId xmlns:a16="http://schemas.microsoft.com/office/drawing/2014/main" id="{61365187-97FF-4D75-A56E-869861ED52C4}"/>
                </a:ext>
              </a:extLst>
            </p:cNvPr>
            <p:cNvSpPr txBox="1">
              <a:spLocks noChangeArrowheads="1"/>
            </p:cNvSpPr>
            <p:nvPr/>
          </p:nvSpPr>
          <p:spPr bwMode="auto">
            <a:xfrm>
              <a:off x="982" y="100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362511" name="Text Box 15">
              <a:extLst>
                <a:ext uri="{FF2B5EF4-FFF2-40B4-BE49-F238E27FC236}">
                  <a16:creationId xmlns:a16="http://schemas.microsoft.com/office/drawing/2014/main" id="{90E98845-13EB-4CE4-855F-F57E82221103}"/>
                </a:ext>
              </a:extLst>
            </p:cNvPr>
            <p:cNvSpPr txBox="1">
              <a:spLocks noChangeArrowheads="1"/>
            </p:cNvSpPr>
            <p:nvPr/>
          </p:nvSpPr>
          <p:spPr bwMode="auto">
            <a:xfrm>
              <a:off x="430" y="1511"/>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362512" name="Text Box 16">
              <a:extLst>
                <a:ext uri="{FF2B5EF4-FFF2-40B4-BE49-F238E27FC236}">
                  <a16:creationId xmlns:a16="http://schemas.microsoft.com/office/drawing/2014/main" id="{AC965EB9-D209-486D-ACD2-FCD493D6C9E6}"/>
                </a:ext>
              </a:extLst>
            </p:cNvPr>
            <p:cNvSpPr txBox="1">
              <a:spLocks noChangeArrowheads="1"/>
            </p:cNvSpPr>
            <p:nvPr/>
          </p:nvSpPr>
          <p:spPr bwMode="auto">
            <a:xfrm>
              <a:off x="1513" y="1500"/>
              <a:ext cx="23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362513" name="Text Box 17">
              <a:extLst>
                <a:ext uri="{FF2B5EF4-FFF2-40B4-BE49-F238E27FC236}">
                  <a16:creationId xmlns:a16="http://schemas.microsoft.com/office/drawing/2014/main" id="{A8FAE00D-28B8-4E28-8FEB-841D81F6BE0C}"/>
                </a:ext>
              </a:extLst>
            </p:cNvPr>
            <p:cNvSpPr txBox="1">
              <a:spLocks noChangeArrowheads="1"/>
            </p:cNvSpPr>
            <p:nvPr/>
          </p:nvSpPr>
          <p:spPr bwMode="auto">
            <a:xfrm>
              <a:off x="718" y="2135"/>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i="1">
                  <a:solidFill>
                    <a:srgbClr val="FFFFCC"/>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362514" name="Text Box 18">
              <a:extLst>
                <a:ext uri="{FF2B5EF4-FFF2-40B4-BE49-F238E27FC236}">
                  <a16:creationId xmlns:a16="http://schemas.microsoft.com/office/drawing/2014/main" id="{C8361AAB-4117-4FA7-9476-BFD78453615D}"/>
                </a:ext>
              </a:extLst>
            </p:cNvPr>
            <p:cNvSpPr txBox="1">
              <a:spLocks noChangeArrowheads="1"/>
            </p:cNvSpPr>
            <p:nvPr/>
          </p:nvSpPr>
          <p:spPr bwMode="auto">
            <a:xfrm>
              <a:off x="1234" y="2113"/>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i="1">
                  <a:solidFill>
                    <a:srgbClr val="FFFFCC"/>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362515" name="Line 19">
              <a:extLst>
                <a:ext uri="{FF2B5EF4-FFF2-40B4-BE49-F238E27FC236}">
                  <a16:creationId xmlns:a16="http://schemas.microsoft.com/office/drawing/2014/main" id="{9BDE8D86-1511-4945-82F8-0D7A1053A6B8}"/>
                </a:ext>
              </a:extLst>
            </p:cNvPr>
            <p:cNvSpPr>
              <a:spLocks noChangeShapeType="1"/>
            </p:cNvSpPr>
            <p:nvPr/>
          </p:nvSpPr>
          <p:spPr bwMode="auto">
            <a:xfrm flipH="1">
              <a:off x="657" y="1275"/>
              <a:ext cx="295" cy="250"/>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516" name="Line 20">
              <a:extLst>
                <a:ext uri="{FF2B5EF4-FFF2-40B4-BE49-F238E27FC236}">
                  <a16:creationId xmlns:a16="http://schemas.microsoft.com/office/drawing/2014/main" id="{D3787FF5-998F-4B56-8915-1F3E41ED5D2B}"/>
                </a:ext>
              </a:extLst>
            </p:cNvPr>
            <p:cNvSpPr>
              <a:spLocks noChangeShapeType="1"/>
            </p:cNvSpPr>
            <p:nvPr/>
          </p:nvSpPr>
          <p:spPr bwMode="auto">
            <a:xfrm>
              <a:off x="567" y="1888"/>
              <a:ext cx="129" cy="298"/>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517" name="Line 21">
              <a:extLst>
                <a:ext uri="{FF2B5EF4-FFF2-40B4-BE49-F238E27FC236}">
                  <a16:creationId xmlns:a16="http://schemas.microsoft.com/office/drawing/2014/main" id="{412C1D59-F467-4914-94CA-8D17E1AAF241}"/>
                </a:ext>
              </a:extLst>
            </p:cNvPr>
            <p:cNvSpPr>
              <a:spLocks noChangeShapeType="1"/>
            </p:cNvSpPr>
            <p:nvPr/>
          </p:nvSpPr>
          <p:spPr bwMode="auto">
            <a:xfrm>
              <a:off x="748" y="1865"/>
              <a:ext cx="121" cy="265"/>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518" name="Line 22">
              <a:extLst>
                <a:ext uri="{FF2B5EF4-FFF2-40B4-BE49-F238E27FC236}">
                  <a16:creationId xmlns:a16="http://schemas.microsoft.com/office/drawing/2014/main" id="{A4875092-FF7E-4BDD-B238-CF4254B0D202}"/>
                </a:ext>
              </a:extLst>
            </p:cNvPr>
            <p:cNvSpPr>
              <a:spLocks noChangeShapeType="1"/>
            </p:cNvSpPr>
            <p:nvPr/>
          </p:nvSpPr>
          <p:spPr bwMode="auto">
            <a:xfrm flipH="1">
              <a:off x="766" y="1412"/>
              <a:ext cx="277" cy="243"/>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519" name="Line 23">
              <a:extLst>
                <a:ext uri="{FF2B5EF4-FFF2-40B4-BE49-F238E27FC236}">
                  <a16:creationId xmlns:a16="http://schemas.microsoft.com/office/drawing/2014/main" id="{53E3AADA-247C-4F40-A836-B81AA8779A48}"/>
                </a:ext>
              </a:extLst>
            </p:cNvPr>
            <p:cNvSpPr>
              <a:spLocks noChangeShapeType="1"/>
            </p:cNvSpPr>
            <p:nvPr/>
          </p:nvSpPr>
          <p:spPr bwMode="auto">
            <a:xfrm>
              <a:off x="1225" y="1435"/>
              <a:ext cx="249" cy="226"/>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520" name="Line 24">
              <a:extLst>
                <a:ext uri="{FF2B5EF4-FFF2-40B4-BE49-F238E27FC236}">
                  <a16:creationId xmlns:a16="http://schemas.microsoft.com/office/drawing/2014/main" id="{3155F5C9-8032-4F98-B4B1-8E8E51A804FD}"/>
                </a:ext>
              </a:extLst>
            </p:cNvPr>
            <p:cNvSpPr>
              <a:spLocks noChangeShapeType="1"/>
            </p:cNvSpPr>
            <p:nvPr/>
          </p:nvSpPr>
          <p:spPr bwMode="auto">
            <a:xfrm flipH="1">
              <a:off x="1338" y="1842"/>
              <a:ext cx="141" cy="273"/>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521" name="Line 25">
              <a:extLst>
                <a:ext uri="{FF2B5EF4-FFF2-40B4-BE49-F238E27FC236}">
                  <a16:creationId xmlns:a16="http://schemas.microsoft.com/office/drawing/2014/main" id="{6C862BC3-740E-4416-B969-7AF5C78A76DB}"/>
                </a:ext>
              </a:extLst>
            </p:cNvPr>
            <p:cNvSpPr>
              <a:spLocks noChangeShapeType="1"/>
            </p:cNvSpPr>
            <p:nvPr/>
          </p:nvSpPr>
          <p:spPr bwMode="auto">
            <a:xfrm flipH="1">
              <a:off x="1497" y="1933"/>
              <a:ext cx="136" cy="266"/>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522" name="Line 26">
              <a:extLst>
                <a:ext uri="{FF2B5EF4-FFF2-40B4-BE49-F238E27FC236}">
                  <a16:creationId xmlns:a16="http://schemas.microsoft.com/office/drawing/2014/main" id="{B9C7FB4D-8A1B-4293-A7AC-ED6D5A4582E9}"/>
                </a:ext>
              </a:extLst>
            </p:cNvPr>
            <p:cNvSpPr>
              <a:spLocks noChangeShapeType="1"/>
            </p:cNvSpPr>
            <p:nvPr/>
          </p:nvSpPr>
          <p:spPr bwMode="auto">
            <a:xfrm>
              <a:off x="1338" y="1275"/>
              <a:ext cx="249" cy="227"/>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4">
            <a:extLst>
              <a:ext uri="{FF2B5EF4-FFF2-40B4-BE49-F238E27FC236}">
                <a16:creationId xmlns:a16="http://schemas.microsoft.com/office/drawing/2014/main" id="{6A864799-961D-433D-81EA-CA36F5B5CB66}"/>
              </a:ext>
            </a:extLst>
          </p:cNvPr>
          <p:cNvSpPr>
            <a:spLocks noGrp="1"/>
          </p:cNvSpPr>
          <p:nvPr>
            <p:ph type="sldNum" sz="quarter" idx="11"/>
          </p:nvPr>
        </p:nvSpPr>
        <p:spPr/>
        <p:txBody>
          <a:bodyPr/>
          <a:lstStyle/>
          <a:p>
            <a:fld id="{4B6C9488-8F68-4A11-ABF1-C367DD9E9442}" type="slidenum">
              <a:rPr lang="en-US" altLang="zh-CN"/>
              <a:pPr/>
              <a:t>68</a:t>
            </a:fld>
            <a:endParaRPr lang="en-US" altLang="zh-CN"/>
          </a:p>
        </p:txBody>
      </p:sp>
      <p:sp>
        <p:nvSpPr>
          <p:cNvPr id="363523" name="Rectangle 3">
            <a:extLst>
              <a:ext uri="{FF2B5EF4-FFF2-40B4-BE49-F238E27FC236}">
                <a16:creationId xmlns:a16="http://schemas.microsoft.com/office/drawing/2014/main" id="{1E442716-221F-4D2C-A5C0-F2E33F7FBD70}"/>
              </a:ext>
            </a:extLst>
          </p:cNvPr>
          <p:cNvSpPr>
            <a:spLocks noGrp="1" noChangeArrowheads="1"/>
          </p:cNvSpPr>
          <p:nvPr>
            <p:ph type="body" idx="1"/>
          </p:nvPr>
        </p:nvSpPr>
        <p:spPr>
          <a:xfrm>
            <a:off x="698500" y="908050"/>
            <a:ext cx="7869238" cy="2628900"/>
          </a:xfrm>
        </p:spPr>
        <p:txBody>
          <a:bodyPr/>
          <a:lstStyle/>
          <a:p>
            <a:pPr>
              <a:buClr>
                <a:srgbClr val="800080"/>
              </a:buClr>
              <a:buSzPct val="50000"/>
            </a:pPr>
            <a:r>
              <a:rPr lang="zh-CN" altLang="en-US" sz="3000" b="1">
                <a:latin typeface="Times New Roman" panose="02020603050405020304" pitchFamily="18" charset="0"/>
                <a:ea typeface="仿宋_GB2312" pitchFamily="49" charset="-122"/>
              </a:rPr>
              <a:t>由二叉树的前序序列和中序序列可唯一地确定一棵二叉树。</a:t>
            </a:r>
          </a:p>
          <a:p>
            <a:pPr>
              <a:buClr>
                <a:srgbClr val="800080"/>
              </a:buClr>
              <a:buSzPct val="50000"/>
            </a:pPr>
            <a:r>
              <a:rPr lang="zh-CN" altLang="en-US" sz="3000" b="1">
                <a:latin typeface="Times New Roman" panose="02020603050405020304" pitchFamily="18" charset="0"/>
                <a:ea typeface="仿宋_GB2312" pitchFamily="49" charset="-122"/>
              </a:rPr>
              <a:t>例</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前序序列 </a:t>
            </a:r>
            <a:r>
              <a:rPr lang="en-US" altLang="zh-CN" sz="3000" b="1">
                <a:solidFill>
                  <a:schemeClr val="tx2"/>
                </a:solidFill>
                <a:latin typeface="Times New Roman" panose="02020603050405020304" pitchFamily="18" charset="0"/>
                <a:ea typeface="仿宋_GB2312" pitchFamily="49" charset="-122"/>
              </a:rPr>
              <a:t>{ </a:t>
            </a:r>
            <a:r>
              <a:rPr lang="en-US" altLang="zh-CN" sz="3000" b="1" u="sng">
                <a:solidFill>
                  <a:schemeClr val="hlink"/>
                </a:solidFill>
                <a:latin typeface="Times New Roman" panose="02020603050405020304" pitchFamily="18" charset="0"/>
                <a:ea typeface="仿宋_GB2312" pitchFamily="49" charset="-122"/>
              </a:rPr>
              <a:t>A</a:t>
            </a:r>
            <a:r>
              <a:rPr lang="en-US" altLang="zh-CN" sz="3000" b="1">
                <a:solidFill>
                  <a:schemeClr val="tx2"/>
                </a:solidFill>
                <a:latin typeface="Times New Roman" panose="02020603050405020304" pitchFamily="18" charset="0"/>
                <a:ea typeface="仿宋_GB2312" pitchFamily="49" charset="-122"/>
              </a:rPr>
              <a:t> B H F D E C K G }</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和中序序列 </a:t>
            </a:r>
            <a:r>
              <a:rPr lang="en-US" altLang="zh-CN" sz="3000" b="1">
                <a:solidFill>
                  <a:schemeClr val="tx2"/>
                </a:solidFill>
                <a:latin typeface="Times New Roman" panose="02020603050405020304" pitchFamily="18" charset="0"/>
                <a:ea typeface="仿宋_GB2312" pitchFamily="49" charset="-122"/>
              </a:rPr>
              <a:t>{ H B D F </a:t>
            </a:r>
            <a:r>
              <a:rPr lang="en-US" altLang="zh-CN" sz="3000" b="1" u="sng">
                <a:solidFill>
                  <a:schemeClr val="hlink"/>
                </a:solidFill>
                <a:latin typeface="Times New Roman" panose="02020603050405020304" pitchFamily="18" charset="0"/>
                <a:ea typeface="仿宋_GB2312" pitchFamily="49" charset="-122"/>
              </a:rPr>
              <a:t>A</a:t>
            </a:r>
            <a:r>
              <a:rPr lang="en-US" altLang="zh-CN" sz="3000" b="1">
                <a:solidFill>
                  <a:schemeClr val="tx2"/>
                </a:solidFill>
                <a:latin typeface="Times New Roman" panose="02020603050405020304" pitchFamily="18" charset="0"/>
                <a:ea typeface="仿宋_GB2312" pitchFamily="49" charset="-122"/>
              </a:rPr>
              <a:t> E K C G</a:t>
            </a:r>
            <a:r>
              <a:rPr lang="en-US" altLang="zh-CN"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构造二叉树过程如下：</a:t>
            </a:r>
          </a:p>
          <a:p>
            <a:endParaRPr lang="zh-CN" altLang="en-US" sz="3000">
              <a:latin typeface="Times New Roman" panose="02020603050405020304" pitchFamily="18" charset="0"/>
            </a:endParaRPr>
          </a:p>
        </p:txBody>
      </p:sp>
      <p:grpSp>
        <p:nvGrpSpPr>
          <p:cNvPr id="363548" name="Group 28">
            <a:extLst>
              <a:ext uri="{FF2B5EF4-FFF2-40B4-BE49-F238E27FC236}">
                <a16:creationId xmlns:a16="http://schemas.microsoft.com/office/drawing/2014/main" id="{C489C05A-4466-4569-BBEC-3351E37CC300}"/>
              </a:ext>
            </a:extLst>
          </p:cNvPr>
          <p:cNvGrpSpPr>
            <a:grpSpLocks/>
          </p:cNvGrpSpPr>
          <p:nvPr/>
        </p:nvGrpSpPr>
        <p:grpSpPr bwMode="auto">
          <a:xfrm>
            <a:off x="1096963" y="3716338"/>
            <a:ext cx="2970212" cy="1371600"/>
            <a:chOff x="521" y="2352"/>
            <a:chExt cx="1871" cy="864"/>
          </a:xfrm>
        </p:grpSpPr>
        <p:sp>
          <p:nvSpPr>
            <p:cNvPr id="363528" name="Line 8">
              <a:extLst>
                <a:ext uri="{FF2B5EF4-FFF2-40B4-BE49-F238E27FC236}">
                  <a16:creationId xmlns:a16="http://schemas.microsoft.com/office/drawing/2014/main" id="{BA8B2C0D-AAB1-4C8F-8092-E29C786DFD9E}"/>
                </a:ext>
              </a:extLst>
            </p:cNvPr>
            <p:cNvSpPr>
              <a:spLocks noChangeShapeType="1"/>
            </p:cNvSpPr>
            <p:nvPr/>
          </p:nvSpPr>
          <p:spPr bwMode="auto">
            <a:xfrm>
              <a:off x="1536" y="2640"/>
              <a:ext cx="255" cy="291"/>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3529" name="Line 9">
              <a:extLst>
                <a:ext uri="{FF2B5EF4-FFF2-40B4-BE49-F238E27FC236}">
                  <a16:creationId xmlns:a16="http://schemas.microsoft.com/office/drawing/2014/main" id="{AAD84AE2-0013-489B-935B-92CF28ACE7EB}"/>
                </a:ext>
              </a:extLst>
            </p:cNvPr>
            <p:cNvSpPr>
              <a:spLocks noChangeShapeType="1"/>
            </p:cNvSpPr>
            <p:nvPr/>
          </p:nvSpPr>
          <p:spPr bwMode="auto">
            <a:xfrm flipH="1">
              <a:off x="1056" y="2640"/>
              <a:ext cx="288"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3532" name="Oval 12">
              <a:extLst>
                <a:ext uri="{FF2B5EF4-FFF2-40B4-BE49-F238E27FC236}">
                  <a16:creationId xmlns:a16="http://schemas.microsoft.com/office/drawing/2014/main" id="{8AD7BE21-DB66-470E-A4F8-5657CB76DB1F}"/>
                </a:ext>
              </a:extLst>
            </p:cNvPr>
            <p:cNvSpPr>
              <a:spLocks noChangeArrowheads="1"/>
            </p:cNvSpPr>
            <p:nvPr/>
          </p:nvSpPr>
          <p:spPr bwMode="auto">
            <a:xfrm>
              <a:off x="1296" y="2409"/>
              <a:ext cx="288" cy="279"/>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3533" name="Oval 13">
              <a:extLst>
                <a:ext uri="{FF2B5EF4-FFF2-40B4-BE49-F238E27FC236}">
                  <a16:creationId xmlns:a16="http://schemas.microsoft.com/office/drawing/2014/main" id="{C2BA21AB-C79F-482A-8D4D-2EFAB7487AC2}"/>
                </a:ext>
              </a:extLst>
            </p:cNvPr>
            <p:cNvSpPr>
              <a:spLocks noChangeArrowheads="1"/>
            </p:cNvSpPr>
            <p:nvPr/>
          </p:nvSpPr>
          <p:spPr bwMode="auto">
            <a:xfrm>
              <a:off x="521" y="2832"/>
              <a:ext cx="816" cy="384"/>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3534" name="Oval 14">
              <a:extLst>
                <a:ext uri="{FF2B5EF4-FFF2-40B4-BE49-F238E27FC236}">
                  <a16:creationId xmlns:a16="http://schemas.microsoft.com/office/drawing/2014/main" id="{343207CD-0705-46BB-A6FA-3CD4A9424039}"/>
                </a:ext>
              </a:extLst>
            </p:cNvPr>
            <p:cNvSpPr>
              <a:spLocks noChangeArrowheads="1"/>
            </p:cNvSpPr>
            <p:nvPr/>
          </p:nvSpPr>
          <p:spPr bwMode="auto">
            <a:xfrm>
              <a:off x="1519" y="2832"/>
              <a:ext cx="873" cy="384"/>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3535" name="Text Box 15">
              <a:extLst>
                <a:ext uri="{FF2B5EF4-FFF2-40B4-BE49-F238E27FC236}">
                  <a16:creationId xmlns:a16="http://schemas.microsoft.com/office/drawing/2014/main" id="{B81A77B9-7CF5-4688-BAC0-C28D8F7BA465}"/>
                </a:ext>
              </a:extLst>
            </p:cNvPr>
            <p:cNvSpPr txBox="1">
              <a:spLocks noChangeArrowheads="1"/>
            </p:cNvSpPr>
            <p:nvPr/>
          </p:nvSpPr>
          <p:spPr bwMode="auto">
            <a:xfrm>
              <a:off x="577" y="2854"/>
              <a:ext cx="73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HBDF</a:t>
              </a:r>
              <a:endParaRPr kumimoji="1" lang="en-US" altLang="zh-CN" sz="2400">
                <a:latin typeface="Times New Roman" panose="02020603050405020304" pitchFamily="18" charset="0"/>
              </a:endParaRPr>
            </a:p>
          </p:txBody>
        </p:sp>
        <p:sp>
          <p:nvSpPr>
            <p:cNvPr id="363536" name="Text Box 16">
              <a:extLst>
                <a:ext uri="{FF2B5EF4-FFF2-40B4-BE49-F238E27FC236}">
                  <a16:creationId xmlns:a16="http://schemas.microsoft.com/office/drawing/2014/main" id="{DBD4E84D-2569-4C1A-9008-66D51812B7B3}"/>
                </a:ext>
              </a:extLst>
            </p:cNvPr>
            <p:cNvSpPr txBox="1">
              <a:spLocks noChangeArrowheads="1"/>
            </p:cNvSpPr>
            <p:nvPr/>
          </p:nvSpPr>
          <p:spPr bwMode="auto">
            <a:xfrm>
              <a:off x="1583" y="2840"/>
              <a:ext cx="77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EKCG</a:t>
              </a:r>
              <a:endParaRPr kumimoji="1" lang="en-US" altLang="zh-CN" sz="2400">
                <a:latin typeface="Times New Roman" panose="02020603050405020304" pitchFamily="18" charset="0"/>
              </a:endParaRPr>
            </a:p>
          </p:txBody>
        </p:sp>
        <p:sp>
          <p:nvSpPr>
            <p:cNvPr id="363537" name="Text Box 17">
              <a:extLst>
                <a:ext uri="{FF2B5EF4-FFF2-40B4-BE49-F238E27FC236}">
                  <a16:creationId xmlns:a16="http://schemas.microsoft.com/office/drawing/2014/main" id="{A97ED0CD-56D1-442E-AD61-BF1740FC8042}"/>
                </a:ext>
              </a:extLst>
            </p:cNvPr>
            <p:cNvSpPr txBox="1">
              <a:spLocks noChangeArrowheads="1"/>
            </p:cNvSpPr>
            <p:nvPr/>
          </p:nvSpPr>
          <p:spPr bwMode="auto">
            <a:xfrm>
              <a:off x="1306" y="2352"/>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A</a:t>
              </a:r>
              <a:endParaRPr kumimoji="1" lang="en-US" altLang="zh-CN" sz="2400">
                <a:latin typeface="Times New Roman" panose="02020603050405020304" pitchFamily="18" charset="0"/>
              </a:endParaRPr>
            </a:p>
          </p:txBody>
        </p:sp>
      </p:grpSp>
      <p:grpSp>
        <p:nvGrpSpPr>
          <p:cNvPr id="363549" name="Group 29">
            <a:extLst>
              <a:ext uri="{FF2B5EF4-FFF2-40B4-BE49-F238E27FC236}">
                <a16:creationId xmlns:a16="http://schemas.microsoft.com/office/drawing/2014/main" id="{EFB0DF73-895F-4D17-AEFE-FBDDF7ABBAB8}"/>
              </a:ext>
            </a:extLst>
          </p:cNvPr>
          <p:cNvGrpSpPr>
            <a:grpSpLocks/>
          </p:cNvGrpSpPr>
          <p:nvPr/>
        </p:nvGrpSpPr>
        <p:grpSpPr bwMode="auto">
          <a:xfrm>
            <a:off x="4705350" y="3752850"/>
            <a:ext cx="2819400" cy="2057400"/>
            <a:chOff x="2928" y="2352"/>
            <a:chExt cx="1776" cy="1296"/>
          </a:xfrm>
        </p:grpSpPr>
        <p:sp>
          <p:nvSpPr>
            <p:cNvPr id="363524" name="Line 4">
              <a:extLst>
                <a:ext uri="{FF2B5EF4-FFF2-40B4-BE49-F238E27FC236}">
                  <a16:creationId xmlns:a16="http://schemas.microsoft.com/office/drawing/2014/main" id="{3BE125A5-FBE1-4589-A794-8F8A1318828E}"/>
                </a:ext>
              </a:extLst>
            </p:cNvPr>
            <p:cNvSpPr>
              <a:spLocks noChangeShapeType="1"/>
            </p:cNvSpPr>
            <p:nvPr/>
          </p:nvSpPr>
          <p:spPr bwMode="auto">
            <a:xfrm>
              <a:off x="3504" y="3120"/>
              <a:ext cx="96" cy="24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3525" name="Line 5">
              <a:extLst>
                <a:ext uri="{FF2B5EF4-FFF2-40B4-BE49-F238E27FC236}">
                  <a16:creationId xmlns:a16="http://schemas.microsoft.com/office/drawing/2014/main" id="{2A57960E-4837-4664-8574-F9840B786057}"/>
                </a:ext>
              </a:extLst>
            </p:cNvPr>
            <p:cNvSpPr>
              <a:spLocks noChangeShapeType="1"/>
            </p:cNvSpPr>
            <p:nvPr/>
          </p:nvSpPr>
          <p:spPr bwMode="auto">
            <a:xfrm flipH="1">
              <a:off x="3120" y="3120"/>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3526" name="Line 6">
              <a:extLst>
                <a:ext uri="{FF2B5EF4-FFF2-40B4-BE49-F238E27FC236}">
                  <a16:creationId xmlns:a16="http://schemas.microsoft.com/office/drawing/2014/main" id="{14EED063-FBF7-4A03-A34E-EC3602A28471}"/>
                </a:ext>
              </a:extLst>
            </p:cNvPr>
            <p:cNvSpPr>
              <a:spLocks noChangeShapeType="1"/>
            </p:cNvSpPr>
            <p:nvPr/>
          </p:nvSpPr>
          <p:spPr bwMode="auto">
            <a:xfrm flipH="1">
              <a:off x="3456" y="2640"/>
              <a:ext cx="288"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3527" name="Line 7">
              <a:extLst>
                <a:ext uri="{FF2B5EF4-FFF2-40B4-BE49-F238E27FC236}">
                  <a16:creationId xmlns:a16="http://schemas.microsoft.com/office/drawing/2014/main" id="{2A7E1593-3E27-4165-9CFD-731FB202895D}"/>
                </a:ext>
              </a:extLst>
            </p:cNvPr>
            <p:cNvSpPr>
              <a:spLocks noChangeShapeType="1"/>
            </p:cNvSpPr>
            <p:nvPr/>
          </p:nvSpPr>
          <p:spPr bwMode="auto">
            <a:xfrm>
              <a:off x="3936" y="2640"/>
              <a:ext cx="288"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3538" name="Oval 18">
              <a:extLst>
                <a:ext uri="{FF2B5EF4-FFF2-40B4-BE49-F238E27FC236}">
                  <a16:creationId xmlns:a16="http://schemas.microsoft.com/office/drawing/2014/main" id="{CCA1D5DE-886E-49C2-ACC8-5594214A00FD}"/>
                </a:ext>
              </a:extLst>
            </p:cNvPr>
            <p:cNvSpPr>
              <a:spLocks noChangeArrowheads="1"/>
            </p:cNvSpPr>
            <p:nvPr/>
          </p:nvSpPr>
          <p:spPr bwMode="auto">
            <a:xfrm>
              <a:off x="3696" y="240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3539" name="Oval 19">
              <a:extLst>
                <a:ext uri="{FF2B5EF4-FFF2-40B4-BE49-F238E27FC236}">
                  <a16:creationId xmlns:a16="http://schemas.microsoft.com/office/drawing/2014/main" id="{114496F2-E608-44A7-8D9D-B6F86401FEA4}"/>
                </a:ext>
              </a:extLst>
            </p:cNvPr>
            <p:cNvSpPr>
              <a:spLocks noChangeArrowheads="1"/>
            </p:cNvSpPr>
            <p:nvPr/>
          </p:nvSpPr>
          <p:spPr bwMode="auto">
            <a:xfrm>
              <a:off x="3840" y="2832"/>
              <a:ext cx="864" cy="384"/>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3540" name="Text Box 20">
              <a:extLst>
                <a:ext uri="{FF2B5EF4-FFF2-40B4-BE49-F238E27FC236}">
                  <a16:creationId xmlns:a16="http://schemas.microsoft.com/office/drawing/2014/main" id="{FA0D27AA-2009-4A4D-B6FF-06F4D911D9BC}"/>
                </a:ext>
              </a:extLst>
            </p:cNvPr>
            <p:cNvSpPr txBox="1">
              <a:spLocks noChangeArrowheads="1"/>
            </p:cNvSpPr>
            <p:nvPr/>
          </p:nvSpPr>
          <p:spPr bwMode="auto">
            <a:xfrm>
              <a:off x="3881" y="2841"/>
              <a:ext cx="77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EKCG</a:t>
              </a:r>
              <a:endParaRPr kumimoji="1" lang="en-US" altLang="zh-CN" sz="2400">
                <a:latin typeface="Times New Roman" panose="02020603050405020304" pitchFamily="18" charset="0"/>
              </a:endParaRPr>
            </a:p>
          </p:txBody>
        </p:sp>
        <p:sp>
          <p:nvSpPr>
            <p:cNvPr id="363541" name="Text Box 21">
              <a:extLst>
                <a:ext uri="{FF2B5EF4-FFF2-40B4-BE49-F238E27FC236}">
                  <a16:creationId xmlns:a16="http://schemas.microsoft.com/office/drawing/2014/main" id="{8872C3C6-EA1F-4562-88F3-A5D9709F609A}"/>
                </a:ext>
              </a:extLst>
            </p:cNvPr>
            <p:cNvSpPr txBox="1">
              <a:spLocks noChangeArrowheads="1"/>
            </p:cNvSpPr>
            <p:nvPr/>
          </p:nvSpPr>
          <p:spPr bwMode="auto">
            <a:xfrm>
              <a:off x="3706" y="2352"/>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363542" name="Oval 22">
              <a:extLst>
                <a:ext uri="{FF2B5EF4-FFF2-40B4-BE49-F238E27FC236}">
                  <a16:creationId xmlns:a16="http://schemas.microsoft.com/office/drawing/2014/main" id="{6131F56E-95CD-4A01-81FF-75BA0944F419}"/>
                </a:ext>
              </a:extLst>
            </p:cNvPr>
            <p:cNvSpPr>
              <a:spLocks noChangeArrowheads="1"/>
            </p:cNvSpPr>
            <p:nvPr/>
          </p:nvSpPr>
          <p:spPr bwMode="auto">
            <a:xfrm>
              <a:off x="3264" y="288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3543" name="Text Box 23">
              <a:extLst>
                <a:ext uri="{FF2B5EF4-FFF2-40B4-BE49-F238E27FC236}">
                  <a16:creationId xmlns:a16="http://schemas.microsoft.com/office/drawing/2014/main" id="{062D52B9-D25A-45D9-B108-B971BACC3C13}"/>
                </a:ext>
              </a:extLst>
            </p:cNvPr>
            <p:cNvSpPr txBox="1">
              <a:spLocks noChangeArrowheads="1"/>
            </p:cNvSpPr>
            <p:nvPr/>
          </p:nvSpPr>
          <p:spPr bwMode="auto">
            <a:xfrm>
              <a:off x="3280" y="2841"/>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363544" name="Oval 24">
              <a:extLst>
                <a:ext uri="{FF2B5EF4-FFF2-40B4-BE49-F238E27FC236}">
                  <a16:creationId xmlns:a16="http://schemas.microsoft.com/office/drawing/2014/main" id="{9E4E71F3-3FB5-472F-8605-E3C3EEA336B6}"/>
                </a:ext>
              </a:extLst>
            </p:cNvPr>
            <p:cNvSpPr>
              <a:spLocks noChangeArrowheads="1"/>
            </p:cNvSpPr>
            <p:nvPr/>
          </p:nvSpPr>
          <p:spPr bwMode="auto">
            <a:xfrm>
              <a:off x="2928" y="336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3545" name="Text Box 25">
              <a:extLst>
                <a:ext uri="{FF2B5EF4-FFF2-40B4-BE49-F238E27FC236}">
                  <a16:creationId xmlns:a16="http://schemas.microsoft.com/office/drawing/2014/main" id="{D022FA33-6B00-4797-ADF7-0A8C289890A0}"/>
                </a:ext>
              </a:extLst>
            </p:cNvPr>
            <p:cNvSpPr txBox="1">
              <a:spLocks noChangeArrowheads="1"/>
            </p:cNvSpPr>
            <p:nvPr/>
          </p:nvSpPr>
          <p:spPr bwMode="auto">
            <a:xfrm>
              <a:off x="2932" y="3321"/>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H</a:t>
              </a:r>
              <a:endParaRPr kumimoji="1" lang="en-US" altLang="zh-CN" sz="2400">
                <a:latin typeface="Times New Roman" panose="02020603050405020304" pitchFamily="18" charset="0"/>
              </a:endParaRPr>
            </a:p>
          </p:txBody>
        </p:sp>
        <p:sp>
          <p:nvSpPr>
            <p:cNvPr id="363546" name="Oval 26">
              <a:extLst>
                <a:ext uri="{FF2B5EF4-FFF2-40B4-BE49-F238E27FC236}">
                  <a16:creationId xmlns:a16="http://schemas.microsoft.com/office/drawing/2014/main" id="{C1C9E7CF-FA6C-4C54-84DB-62538CF64086}"/>
                </a:ext>
              </a:extLst>
            </p:cNvPr>
            <p:cNvSpPr>
              <a:spLocks noChangeArrowheads="1"/>
            </p:cNvSpPr>
            <p:nvPr/>
          </p:nvSpPr>
          <p:spPr bwMode="auto">
            <a:xfrm>
              <a:off x="3402" y="3351"/>
              <a:ext cx="43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3547" name="Text Box 27">
              <a:extLst>
                <a:ext uri="{FF2B5EF4-FFF2-40B4-BE49-F238E27FC236}">
                  <a16:creationId xmlns:a16="http://schemas.microsoft.com/office/drawing/2014/main" id="{8BAD7D6D-6D04-456F-A969-6AD07C859B73}"/>
                </a:ext>
              </a:extLst>
            </p:cNvPr>
            <p:cNvSpPr txBox="1">
              <a:spLocks noChangeArrowheads="1"/>
            </p:cNvSpPr>
            <p:nvPr/>
          </p:nvSpPr>
          <p:spPr bwMode="auto">
            <a:xfrm>
              <a:off x="3406" y="3321"/>
              <a:ext cx="43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tx2"/>
                  </a:solidFill>
                  <a:latin typeface="Times New Roman" panose="02020603050405020304" pitchFamily="18" charset="0"/>
                </a:rPr>
                <a:t>DF</a:t>
              </a:r>
              <a:endParaRPr kumimoji="1" lang="en-US" altLang="zh-CN" sz="2400">
                <a:latin typeface="Times New Roman" panose="02020603050405020304" pitchFamily="18" charset="0"/>
              </a:endParaRPr>
            </a:p>
          </p:txBody>
        </p:sp>
      </p:grpSp>
    </p:spTree>
  </p:cSld>
  <p:clrMapOvr>
    <a:masterClrMapping/>
  </p:clrMapOvr>
  <p:transition>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灯片编号占位符 4">
            <a:extLst>
              <a:ext uri="{FF2B5EF4-FFF2-40B4-BE49-F238E27FC236}">
                <a16:creationId xmlns:a16="http://schemas.microsoft.com/office/drawing/2014/main" id="{0D079C4F-9C1B-4BBF-954A-1D55F8667201}"/>
              </a:ext>
            </a:extLst>
          </p:cNvPr>
          <p:cNvSpPr>
            <a:spLocks noGrp="1"/>
          </p:cNvSpPr>
          <p:nvPr>
            <p:ph type="sldNum" sz="quarter" idx="11"/>
          </p:nvPr>
        </p:nvSpPr>
        <p:spPr/>
        <p:txBody>
          <a:bodyPr/>
          <a:lstStyle/>
          <a:p>
            <a:fld id="{4E0BC79D-2680-4AE8-A900-9E3473755C58}" type="slidenum">
              <a:rPr lang="en-US" altLang="zh-CN"/>
              <a:pPr/>
              <a:t>69</a:t>
            </a:fld>
            <a:endParaRPr lang="en-US" altLang="zh-CN"/>
          </a:p>
        </p:txBody>
      </p:sp>
      <p:sp>
        <p:nvSpPr>
          <p:cNvPr id="364546" name="Rectangle 2">
            <a:extLst>
              <a:ext uri="{FF2B5EF4-FFF2-40B4-BE49-F238E27FC236}">
                <a16:creationId xmlns:a16="http://schemas.microsoft.com/office/drawing/2014/main" id="{72B8ABE7-3D63-4885-B53B-CC9E15556394}"/>
              </a:ext>
            </a:extLst>
          </p:cNvPr>
          <p:cNvSpPr>
            <a:spLocks noGrp="1" noChangeArrowheads="1"/>
          </p:cNvSpPr>
          <p:nvPr>
            <p:ph type="title"/>
          </p:nvPr>
        </p:nvSpPr>
        <p:spPr>
          <a:xfrm>
            <a:off x="468313" y="476250"/>
            <a:ext cx="8229600" cy="1008063"/>
          </a:xfrm>
        </p:spPr>
        <p:txBody>
          <a:bodyPr/>
          <a:lstStyle/>
          <a:p>
            <a:r>
              <a:rPr lang="zh-CN" altLang="en-US" sz="3200" b="1">
                <a:latin typeface="Times New Roman" panose="02020603050405020304" pitchFamily="18" charset="0"/>
                <a:ea typeface="仿宋_GB2312" pitchFamily="49" charset="-122"/>
              </a:rPr>
              <a:t>前序序列 </a:t>
            </a:r>
            <a:r>
              <a:rPr lang="en-US" altLang="zh-CN" sz="3200" b="1">
                <a:solidFill>
                  <a:schemeClr val="tx2"/>
                </a:solidFill>
                <a:latin typeface="Times New Roman" panose="02020603050405020304" pitchFamily="18" charset="0"/>
                <a:ea typeface="仿宋_GB2312" pitchFamily="49" charset="-122"/>
              </a:rPr>
              <a:t>{ A B H F D E C K G }</a:t>
            </a:r>
          </a:p>
        </p:txBody>
      </p:sp>
      <p:grpSp>
        <p:nvGrpSpPr>
          <p:cNvPr id="364626" name="Group 82">
            <a:extLst>
              <a:ext uri="{FF2B5EF4-FFF2-40B4-BE49-F238E27FC236}">
                <a16:creationId xmlns:a16="http://schemas.microsoft.com/office/drawing/2014/main" id="{DAB9C1D1-41B9-4658-A753-56E8582C59DA}"/>
              </a:ext>
            </a:extLst>
          </p:cNvPr>
          <p:cNvGrpSpPr>
            <a:grpSpLocks/>
          </p:cNvGrpSpPr>
          <p:nvPr/>
        </p:nvGrpSpPr>
        <p:grpSpPr bwMode="auto">
          <a:xfrm>
            <a:off x="719138" y="1268413"/>
            <a:ext cx="7696200" cy="5029200"/>
            <a:chOff x="432" y="720"/>
            <a:chExt cx="4848" cy="3168"/>
          </a:xfrm>
        </p:grpSpPr>
        <p:sp>
          <p:nvSpPr>
            <p:cNvPr id="364548" name="Line 4">
              <a:extLst>
                <a:ext uri="{FF2B5EF4-FFF2-40B4-BE49-F238E27FC236}">
                  <a16:creationId xmlns:a16="http://schemas.microsoft.com/office/drawing/2014/main" id="{1CA448A0-681D-4F9E-AB76-01EF7431355D}"/>
                </a:ext>
              </a:extLst>
            </p:cNvPr>
            <p:cNvSpPr>
              <a:spLocks noChangeShapeType="1"/>
            </p:cNvSpPr>
            <p:nvPr/>
          </p:nvSpPr>
          <p:spPr bwMode="auto">
            <a:xfrm>
              <a:off x="4704" y="1392"/>
              <a:ext cx="240" cy="38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549" name="Oval 5">
              <a:extLst>
                <a:ext uri="{FF2B5EF4-FFF2-40B4-BE49-F238E27FC236}">
                  <a16:creationId xmlns:a16="http://schemas.microsoft.com/office/drawing/2014/main" id="{C4774C94-0D7C-43B2-A834-FFB3A2DE51CB}"/>
                </a:ext>
              </a:extLst>
            </p:cNvPr>
            <p:cNvSpPr>
              <a:spLocks noChangeArrowheads="1"/>
            </p:cNvSpPr>
            <p:nvPr/>
          </p:nvSpPr>
          <p:spPr bwMode="auto">
            <a:xfrm>
              <a:off x="4608" y="1632"/>
              <a:ext cx="672" cy="336"/>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550" name="Text Box 6">
              <a:extLst>
                <a:ext uri="{FF2B5EF4-FFF2-40B4-BE49-F238E27FC236}">
                  <a16:creationId xmlns:a16="http://schemas.microsoft.com/office/drawing/2014/main" id="{8D82AA6A-1D00-4AC1-963E-9AAD2564D564}"/>
                </a:ext>
              </a:extLst>
            </p:cNvPr>
            <p:cNvSpPr txBox="1">
              <a:spLocks noChangeArrowheads="1"/>
            </p:cNvSpPr>
            <p:nvPr/>
          </p:nvSpPr>
          <p:spPr bwMode="auto">
            <a:xfrm>
              <a:off x="4627" y="1632"/>
              <a:ext cx="62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KCG</a:t>
              </a:r>
              <a:endParaRPr kumimoji="1" lang="en-US" altLang="zh-CN" sz="2400">
                <a:latin typeface="Times New Roman" panose="02020603050405020304" pitchFamily="18" charset="0"/>
              </a:endParaRPr>
            </a:p>
          </p:txBody>
        </p:sp>
        <p:sp>
          <p:nvSpPr>
            <p:cNvPr id="364552" name="Line 8">
              <a:extLst>
                <a:ext uri="{FF2B5EF4-FFF2-40B4-BE49-F238E27FC236}">
                  <a16:creationId xmlns:a16="http://schemas.microsoft.com/office/drawing/2014/main" id="{E00A61B1-DE72-4028-A81A-1DC951170365}"/>
                </a:ext>
              </a:extLst>
            </p:cNvPr>
            <p:cNvSpPr>
              <a:spLocks noChangeShapeType="1"/>
            </p:cNvSpPr>
            <p:nvPr/>
          </p:nvSpPr>
          <p:spPr bwMode="auto">
            <a:xfrm>
              <a:off x="912" y="1440"/>
              <a:ext cx="144"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553" name="Line 9">
              <a:extLst>
                <a:ext uri="{FF2B5EF4-FFF2-40B4-BE49-F238E27FC236}">
                  <a16:creationId xmlns:a16="http://schemas.microsoft.com/office/drawing/2014/main" id="{B9CB800A-55EE-4E04-9EF7-B872CF750769}"/>
                </a:ext>
              </a:extLst>
            </p:cNvPr>
            <p:cNvSpPr>
              <a:spLocks noChangeShapeType="1"/>
            </p:cNvSpPr>
            <p:nvPr/>
          </p:nvSpPr>
          <p:spPr bwMode="auto">
            <a:xfrm flipH="1">
              <a:off x="624" y="1440"/>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554" name="Line 10">
              <a:extLst>
                <a:ext uri="{FF2B5EF4-FFF2-40B4-BE49-F238E27FC236}">
                  <a16:creationId xmlns:a16="http://schemas.microsoft.com/office/drawing/2014/main" id="{E1A04B87-9EE7-45F5-A35E-F73E1F292F27}"/>
                </a:ext>
              </a:extLst>
            </p:cNvPr>
            <p:cNvSpPr>
              <a:spLocks noChangeShapeType="1"/>
            </p:cNvSpPr>
            <p:nvPr/>
          </p:nvSpPr>
          <p:spPr bwMode="auto">
            <a:xfrm flipH="1">
              <a:off x="864" y="1008"/>
              <a:ext cx="288"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555" name="Line 11">
              <a:extLst>
                <a:ext uri="{FF2B5EF4-FFF2-40B4-BE49-F238E27FC236}">
                  <a16:creationId xmlns:a16="http://schemas.microsoft.com/office/drawing/2014/main" id="{8DFE315C-906D-4CD8-9CA9-8D4CA84E953E}"/>
                </a:ext>
              </a:extLst>
            </p:cNvPr>
            <p:cNvSpPr>
              <a:spLocks noChangeShapeType="1"/>
            </p:cNvSpPr>
            <p:nvPr/>
          </p:nvSpPr>
          <p:spPr bwMode="auto">
            <a:xfrm>
              <a:off x="1344" y="1008"/>
              <a:ext cx="288"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556" name="Oval 12">
              <a:extLst>
                <a:ext uri="{FF2B5EF4-FFF2-40B4-BE49-F238E27FC236}">
                  <a16:creationId xmlns:a16="http://schemas.microsoft.com/office/drawing/2014/main" id="{006BDB4C-4338-46AB-9284-22C358F36D3F}"/>
                </a:ext>
              </a:extLst>
            </p:cNvPr>
            <p:cNvSpPr>
              <a:spLocks noChangeArrowheads="1"/>
            </p:cNvSpPr>
            <p:nvPr/>
          </p:nvSpPr>
          <p:spPr bwMode="auto">
            <a:xfrm>
              <a:off x="1104" y="768"/>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557" name="Oval 13">
              <a:extLst>
                <a:ext uri="{FF2B5EF4-FFF2-40B4-BE49-F238E27FC236}">
                  <a16:creationId xmlns:a16="http://schemas.microsoft.com/office/drawing/2014/main" id="{58382F95-4A46-44A0-A0D7-C0A35BA0AC3D}"/>
                </a:ext>
              </a:extLst>
            </p:cNvPr>
            <p:cNvSpPr>
              <a:spLocks noChangeArrowheads="1"/>
            </p:cNvSpPr>
            <p:nvPr/>
          </p:nvSpPr>
          <p:spPr bwMode="auto">
            <a:xfrm>
              <a:off x="1200" y="1152"/>
              <a:ext cx="864" cy="384"/>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558" name="Text Box 14">
              <a:extLst>
                <a:ext uri="{FF2B5EF4-FFF2-40B4-BE49-F238E27FC236}">
                  <a16:creationId xmlns:a16="http://schemas.microsoft.com/office/drawing/2014/main" id="{256445B9-DA6D-4750-9E3F-A4F7427D88AC}"/>
                </a:ext>
              </a:extLst>
            </p:cNvPr>
            <p:cNvSpPr txBox="1">
              <a:spLocks noChangeArrowheads="1"/>
            </p:cNvSpPr>
            <p:nvPr/>
          </p:nvSpPr>
          <p:spPr bwMode="auto">
            <a:xfrm>
              <a:off x="1241" y="1161"/>
              <a:ext cx="77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EKCG</a:t>
              </a:r>
              <a:endParaRPr kumimoji="1" lang="en-US" altLang="zh-CN" sz="2400">
                <a:latin typeface="Times New Roman" panose="02020603050405020304" pitchFamily="18" charset="0"/>
              </a:endParaRPr>
            </a:p>
          </p:txBody>
        </p:sp>
        <p:sp>
          <p:nvSpPr>
            <p:cNvPr id="364559" name="Text Box 15">
              <a:extLst>
                <a:ext uri="{FF2B5EF4-FFF2-40B4-BE49-F238E27FC236}">
                  <a16:creationId xmlns:a16="http://schemas.microsoft.com/office/drawing/2014/main" id="{2B8EC9A4-D956-4E99-AA63-478BEC32068B}"/>
                </a:ext>
              </a:extLst>
            </p:cNvPr>
            <p:cNvSpPr txBox="1">
              <a:spLocks noChangeArrowheads="1"/>
            </p:cNvSpPr>
            <p:nvPr/>
          </p:nvSpPr>
          <p:spPr bwMode="auto">
            <a:xfrm>
              <a:off x="1114" y="720"/>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364560" name="Oval 16">
              <a:extLst>
                <a:ext uri="{FF2B5EF4-FFF2-40B4-BE49-F238E27FC236}">
                  <a16:creationId xmlns:a16="http://schemas.microsoft.com/office/drawing/2014/main" id="{97152512-1502-4782-A178-BBB2C611221F}"/>
                </a:ext>
              </a:extLst>
            </p:cNvPr>
            <p:cNvSpPr>
              <a:spLocks noChangeArrowheads="1"/>
            </p:cNvSpPr>
            <p:nvPr/>
          </p:nvSpPr>
          <p:spPr bwMode="auto">
            <a:xfrm>
              <a:off x="720" y="120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561" name="Text Box 17">
              <a:extLst>
                <a:ext uri="{FF2B5EF4-FFF2-40B4-BE49-F238E27FC236}">
                  <a16:creationId xmlns:a16="http://schemas.microsoft.com/office/drawing/2014/main" id="{210B047A-9553-4BA8-8FAB-8A637E9C7FBE}"/>
                </a:ext>
              </a:extLst>
            </p:cNvPr>
            <p:cNvSpPr txBox="1">
              <a:spLocks noChangeArrowheads="1"/>
            </p:cNvSpPr>
            <p:nvPr/>
          </p:nvSpPr>
          <p:spPr bwMode="auto">
            <a:xfrm>
              <a:off x="736" y="1161"/>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364562" name="Oval 18">
              <a:extLst>
                <a:ext uri="{FF2B5EF4-FFF2-40B4-BE49-F238E27FC236}">
                  <a16:creationId xmlns:a16="http://schemas.microsoft.com/office/drawing/2014/main" id="{4547E2CF-F28B-4B28-9F4C-6E8560EFF8BD}"/>
                </a:ext>
              </a:extLst>
            </p:cNvPr>
            <p:cNvSpPr>
              <a:spLocks noChangeArrowheads="1"/>
            </p:cNvSpPr>
            <p:nvPr/>
          </p:nvSpPr>
          <p:spPr bwMode="auto">
            <a:xfrm>
              <a:off x="432" y="1671"/>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563" name="Text Box 19">
              <a:extLst>
                <a:ext uri="{FF2B5EF4-FFF2-40B4-BE49-F238E27FC236}">
                  <a16:creationId xmlns:a16="http://schemas.microsoft.com/office/drawing/2014/main" id="{59AF6FDF-B860-4786-8006-ED87F329076D}"/>
                </a:ext>
              </a:extLst>
            </p:cNvPr>
            <p:cNvSpPr txBox="1">
              <a:spLocks noChangeArrowheads="1"/>
            </p:cNvSpPr>
            <p:nvPr/>
          </p:nvSpPr>
          <p:spPr bwMode="auto">
            <a:xfrm>
              <a:off x="436" y="1632"/>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H</a:t>
              </a:r>
              <a:endParaRPr kumimoji="1" lang="en-US" altLang="zh-CN" sz="2400">
                <a:latin typeface="Times New Roman" panose="02020603050405020304" pitchFamily="18" charset="0"/>
              </a:endParaRPr>
            </a:p>
          </p:txBody>
        </p:sp>
        <p:sp>
          <p:nvSpPr>
            <p:cNvPr id="364564" name="Oval 20">
              <a:extLst>
                <a:ext uri="{FF2B5EF4-FFF2-40B4-BE49-F238E27FC236}">
                  <a16:creationId xmlns:a16="http://schemas.microsoft.com/office/drawing/2014/main" id="{5C39BDAC-C8A4-4A55-BC93-F90B411E5CEA}"/>
                </a:ext>
              </a:extLst>
            </p:cNvPr>
            <p:cNvSpPr>
              <a:spLocks noChangeArrowheads="1"/>
            </p:cNvSpPr>
            <p:nvPr/>
          </p:nvSpPr>
          <p:spPr bwMode="auto">
            <a:xfrm>
              <a:off x="906" y="1662"/>
              <a:ext cx="43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565" name="Text Box 21">
              <a:extLst>
                <a:ext uri="{FF2B5EF4-FFF2-40B4-BE49-F238E27FC236}">
                  <a16:creationId xmlns:a16="http://schemas.microsoft.com/office/drawing/2014/main" id="{EDA88FF8-7259-4DDD-9310-B42DC5113395}"/>
                </a:ext>
              </a:extLst>
            </p:cNvPr>
            <p:cNvSpPr txBox="1">
              <a:spLocks noChangeArrowheads="1"/>
            </p:cNvSpPr>
            <p:nvPr/>
          </p:nvSpPr>
          <p:spPr bwMode="auto">
            <a:xfrm>
              <a:off x="910" y="1632"/>
              <a:ext cx="43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tx2"/>
                  </a:solidFill>
                  <a:latin typeface="Times New Roman" panose="02020603050405020304" pitchFamily="18" charset="0"/>
                </a:rPr>
                <a:t>DF</a:t>
              </a:r>
              <a:endParaRPr kumimoji="1" lang="en-US" altLang="zh-CN" sz="2400">
                <a:latin typeface="Times New Roman" panose="02020603050405020304" pitchFamily="18" charset="0"/>
              </a:endParaRPr>
            </a:p>
          </p:txBody>
        </p:sp>
        <p:sp>
          <p:nvSpPr>
            <p:cNvPr id="364566" name="Line 22">
              <a:extLst>
                <a:ext uri="{FF2B5EF4-FFF2-40B4-BE49-F238E27FC236}">
                  <a16:creationId xmlns:a16="http://schemas.microsoft.com/office/drawing/2014/main" id="{F249D2AD-60E1-4528-B43C-235E70D1BA44}"/>
                </a:ext>
              </a:extLst>
            </p:cNvPr>
            <p:cNvSpPr>
              <a:spLocks noChangeShapeType="1"/>
            </p:cNvSpPr>
            <p:nvPr/>
          </p:nvSpPr>
          <p:spPr bwMode="auto">
            <a:xfrm>
              <a:off x="2448" y="1440"/>
              <a:ext cx="144"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567" name="Line 23">
              <a:extLst>
                <a:ext uri="{FF2B5EF4-FFF2-40B4-BE49-F238E27FC236}">
                  <a16:creationId xmlns:a16="http://schemas.microsoft.com/office/drawing/2014/main" id="{A781C7A9-F4E3-49D5-BC9E-7CFB8AEF9573}"/>
                </a:ext>
              </a:extLst>
            </p:cNvPr>
            <p:cNvSpPr>
              <a:spLocks noChangeShapeType="1"/>
            </p:cNvSpPr>
            <p:nvPr/>
          </p:nvSpPr>
          <p:spPr bwMode="auto">
            <a:xfrm flipH="1">
              <a:off x="2160" y="1440"/>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568" name="Line 24">
              <a:extLst>
                <a:ext uri="{FF2B5EF4-FFF2-40B4-BE49-F238E27FC236}">
                  <a16:creationId xmlns:a16="http://schemas.microsoft.com/office/drawing/2014/main" id="{159B6F8E-DC22-4314-8683-2EDB18258F42}"/>
                </a:ext>
              </a:extLst>
            </p:cNvPr>
            <p:cNvSpPr>
              <a:spLocks noChangeShapeType="1"/>
            </p:cNvSpPr>
            <p:nvPr/>
          </p:nvSpPr>
          <p:spPr bwMode="auto">
            <a:xfrm flipH="1">
              <a:off x="2448" y="1008"/>
              <a:ext cx="240"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569" name="Line 25">
              <a:extLst>
                <a:ext uri="{FF2B5EF4-FFF2-40B4-BE49-F238E27FC236}">
                  <a16:creationId xmlns:a16="http://schemas.microsoft.com/office/drawing/2014/main" id="{BD18E1D1-443E-4CBD-A82E-F72058CE9BFF}"/>
                </a:ext>
              </a:extLst>
            </p:cNvPr>
            <p:cNvSpPr>
              <a:spLocks noChangeShapeType="1"/>
            </p:cNvSpPr>
            <p:nvPr/>
          </p:nvSpPr>
          <p:spPr bwMode="auto">
            <a:xfrm>
              <a:off x="2880" y="1008"/>
              <a:ext cx="288"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570" name="Oval 26">
              <a:extLst>
                <a:ext uri="{FF2B5EF4-FFF2-40B4-BE49-F238E27FC236}">
                  <a16:creationId xmlns:a16="http://schemas.microsoft.com/office/drawing/2014/main" id="{B0F731CA-2BCB-4C67-B3C9-7349F99422F9}"/>
                </a:ext>
              </a:extLst>
            </p:cNvPr>
            <p:cNvSpPr>
              <a:spLocks noChangeArrowheads="1"/>
            </p:cNvSpPr>
            <p:nvPr/>
          </p:nvSpPr>
          <p:spPr bwMode="auto">
            <a:xfrm>
              <a:off x="2640" y="768"/>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571" name="Oval 27">
              <a:extLst>
                <a:ext uri="{FF2B5EF4-FFF2-40B4-BE49-F238E27FC236}">
                  <a16:creationId xmlns:a16="http://schemas.microsoft.com/office/drawing/2014/main" id="{D077DFD1-1EC1-4D8C-B9F4-E7FA716A164F}"/>
                </a:ext>
              </a:extLst>
            </p:cNvPr>
            <p:cNvSpPr>
              <a:spLocks noChangeArrowheads="1"/>
            </p:cNvSpPr>
            <p:nvPr/>
          </p:nvSpPr>
          <p:spPr bwMode="auto">
            <a:xfrm>
              <a:off x="2736" y="1152"/>
              <a:ext cx="864" cy="384"/>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572" name="Text Box 28">
              <a:extLst>
                <a:ext uri="{FF2B5EF4-FFF2-40B4-BE49-F238E27FC236}">
                  <a16:creationId xmlns:a16="http://schemas.microsoft.com/office/drawing/2014/main" id="{0100D457-D7D8-4F27-A1E7-278F2D96B2CF}"/>
                </a:ext>
              </a:extLst>
            </p:cNvPr>
            <p:cNvSpPr txBox="1">
              <a:spLocks noChangeArrowheads="1"/>
            </p:cNvSpPr>
            <p:nvPr/>
          </p:nvSpPr>
          <p:spPr bwMode="auto">
            <a:xfrm>
              <a:off x="2777" y="1161"/>
              <a:ext cx="77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EKCG</a:t>
              </a:r>
              <a:endParaRPr kumimoji="1" lang="en-US" altLang="zh-CN" sz="2400">
                <a:latin typeface="Times New Roman" panose="02020603050405020304" pitchFamily="18" charset="0"/>
              </a:endParaRPr>
            </a:p>
          </p:txBody>
        </p:sp>
        <p:sp>
          <p:nvSpPr>
            <p:cNvPr id="364573" name="Text Box 29">
              <a:extLst>
                <a:ext uri="{FF2B5EF4-FFF2-40B4-BE49-F238E27FC236}">
                  <a16:creationId xmlns:a16="http://schemas.microsoft.com/office/drawing/2014/main" id="{1F50D652-7A01-44EE-9A8D-2A96189B9588}"/>
                </a:ext>
              </a:extLst>
            </p:cNvPr>
            <p:cNvSpPr txBox="1">
              <a:spLocks noChangeArrowheads="1"/>
            </p:cNvSpPr>
            <p:nvPr/>
          </p:nvSpPr>
          <p:spPr bwMode="auto">
            <a:xfrm>
              <a:off x="2650" y="720"/>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364574" name="Oval 30">
              <a:extLst>
                <a:ext uri="{FF2B5EF4-FFF2-40B4-BE49-F238E27FC236}">
                  <a16:creationId xmlns:a16="http://schemas.microsoft.com/office/drawing/2014/main" id="{C95452E5-E21F-43CC-8C90-120341448B4D}"/>
                </a:ext>
              </a:extLst>
            </p:cNvPr>
            <p:cNvSpPr>
              <a:spLocks noChangeArrowheads="1"/>
            </p:cNvSpPr>
            <p:nvPr/>
          </p:nvSpPr>
          <p:spPr bwMode="auto">
            <a:xfrm>
              <a:off x="2256" y="120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575" name="Text Box 31">
              <a:extLst>
                <a:ext uri="{FF2B5EF4-FFF2-40B4-BE49-F238E27FC236}">
                  <a16:creationId xmlns:a16="http://schemas.microsoft.com/office/drawing/2014/main" id="{6865F113-2175-442A-BDE9-0277A3A12020}"/>
                </a:ext>
              </a:extLst>
            </p:cNvPr>
            <p:cNvSpPr txBox="1">
              <a:spLocks noChangeArrowheads="1"/>
            </p:cNvSpPr>
            <p:nvPr/>
          </p:nvSpPr>
          <p:spPr bwMode="auto">
            <a:xfrm>
              <a:off x="2272" y="1161"/>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364576" name="Oval 32">
              <a:extLst>
                <a:ext uri="{FF2B5EF4-FFF2-40B4-BE49-F238E27FC236}">
                  <a16:creationId xmlns:a16="http://schemas.microsoft.com/office/drawing/2014/main" id="{5B1414FF-210F-45DE-A44D-E709A7730D9E}"/>
                </a:ext>
              </a:extLst>
            </p:cNvPr>
            <p:cNvSpPr>
              <a:spLocks noChangeArrowheads="1"/>
            </p:cNvSpPr>
            <p:nvPr/>
          </p:nvSpPr>
          <p:spPr bwMode="auto">
            <a:xfrm>
              <a:off x="1968" y="1671"/>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577" name="Text Box 33">
              <a:extLst>
                <a:ext uri="{FF2B5EF4-FFF2-40B4-BE49-F238E27FC236}">
                  <a16:creationId xmlns:a16="http://schemas.microsoft.com/office/drawing/2014/main" id="{8232BFAB-773F-4317-92F8-0F02A30107C3}"/>
                </a:ext>
              </a:extLst>
            </p:cNvPr>
            <p:cNvSpPr txBox="1">
              <a:spLocks noChangeArrowheads="1"/>
            </p:cNvSpPr>
            <p:nvPr/>
          </p:nvSpPr>
          <p:spPr bwMode="auto">
            <a:xfrm>
              <a:off x="1972" y="1632"/>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H</a:t>
              </a:r>
              <a:endParaRPr kumimoji="1" lang="en-US" altLang="zh-CN" sz="2400">
                <a:latin typeface="Times New Roman" panose="02020603050405020304" pitchFamily="18" charset="0"/>
              </a:endParaRPr>
            </a:p>
          </p:txBody>
        </p:sp>
        <p:sp>
          <p:nvSpPr>
            <p:cNvPr id="364578" name="Oval 34">
              <a:extLst>
                <a:ext uri="{FF2B5EF4-FFF2-40B4-BE49-F238E27FC236}">
                  <a16:creationId xmlns:a16="http://schemas.microsoft.com/office/drawing/2014/main" id="{75D637EA-692B-4944-8389-331DD7A427EB}"/>
                </a:ext>
              </a:extLst>
            </p:cNvPr>
            <p:cNvSpPr>
              <a:spLocks noChangeArrowheads="1"/>
            </p:cNvSpPr>
            <p:nvPr/>
          </p:nvSpPr>
          <p:spPr bwMode="auto">
            <a:xfrm>
              <a:off x="2496" y="1662"/>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579" name="Text Box 35">
              <a:extLst>
                <a:ext uri="{FF2B5EF4-FFF2-40B4-BE49-F238E27FC236}">
                  <a16:creationId xmlns:a16="http://schemas.microsoft.com/office/drawing/2014/main" id="{805E501E-4148-4CAA-88B2-1C8F0DBA451A}"/>
                </a:ext>
              </a:extLst>
            </p:cNvPr>
            <p:cNvSpPr txBox="1">
              <a:spLocks noChangeArrowheads="1"/>
            </p:cNvSpPr>
            <p:nvPr/>
          </p:nvSpPr>
          <p:spPr bwMode="auto">
            <a:xfrm>
              <a:off x="2446" y="1632"/>
              <a:ext cx="43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tx2"/>
                  </a:solidFill>
                  <a:latin typeface="Times New Roman" panose="02020603050405020304" pitchFamily="18" charset="0"/>
                </a:rPr>
                <a:t>F</a:t>
              </a:r>
              <a:endParaRPr kumimoji="1" lang="en-US" altLang="zh-CN" sz="2400">
                <a:latin typeface="Times New Roman" panose="02020603050405020304" pitchFamily="18" charset="0"/>
              </a:endParaRPr>
            </a:p>
          </p:txBody>
        </p:sp>
        <p:sp>
          <p:nvSpPr>
            <p:cNvPr id="364580" name="Line 36">
              <a:extLst>
                <a:ext uri="{FF2B5EF4-FFF2-40B4-BE49-F238E27FC236}">
                  <a16:creationId xmlns:a16="http://schemas.microsoft.com/office/drawing/2014/main" id="{503B9FBE-BF14-45D4-9DD4-4866243245E9}"/>
                </a:ext>
              </a:extLst>
            </p:cNvPr>
            <p:cNvSpPr>
              <a:spLocks noChangeShapeType="1"/>
            </p:cNvSpPr>
            <p:nvPr/>
          </p:nvSpPr>
          <p:spPr bwMode="auto">
            <a:xfrm flipH="1">
              <a:off x="2448" y="1920"/>
              <a:ext cx="144" cy="297"/>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581" name="Oval 37">
              <a:extLst>
                <a:ext uri="{FF2B5EF4-FFF2-40B4-BE49-F238E27FC236}">
                  <a16:creationId xmlns:a16="http://schemas.microsoft.com/office/drawing/2014/main" id="{EB8EA692-9750-49EF-AC1C-007AEA188511}"/>
                </a:ext>
              </a:extLst>
            </p:cNvPr>
            <p:cNvSpPr>
              <a:spLocks noChangeArrowheads="1"/>
            </p:cNvSpPr>
            <p:nvPr/>
          </p:nvSpPr>
          <p:spPr bwMode="auto">
            <a:xfrm>
              <a:off x="2256" y="216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582" name="Text Box 38">
              <a:extLst>
                <a:ext uri="{FF2B5EF4-FFF2-40B4-BE49-F238E27FC236}">
                  <a16:creationId xmlns:a16="http://schemas.microsoft.com/office/drawing/2014/main" id="{775677E4-DF3D-425D-A391-688E98727BB4}"/>
                </a:ext>
              </a:extLst>
            </p:cNvPr>
            <p:cNvSpPr txBox="1">
              <a:spLocks noChangeArrowheads="1"/>
            </p:cNvSpPr>
            <p:nvPr/>
          </p:nvSpPr>
          <p:spPr bwMode="auto">
            <a:xfrm>
              <a:off x="2266" y="2121"/>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364583" name="Line 39">
              <a:extLst>
                <a:ext uri="{FF2B5EF4-FFF2-40B4-BE49-F238E27FC236}">
                  <a16:creationId xmlns:a16="http://schemas.microsoft.com/office/drawing/2014/main" id="{7B2395CF-66E8-47A0-83C6-37C95B7D4B61}"/>
                </a:ext>
              </a:extLst>
            </p:cNvPr>
            <p:cNvSpPr>
              <a:spLocks noChangeShapeType="1"/>
            </p:cNvSpPr>
            <p:nvPr/>
          </p:nvSpPr>
          <p:spPr bwMode="auto">
            <a:xfrm>
              <a:off x="3984" y="1440"/>
              <a:ext cx="144"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584" name="Line 40">
              <a:extLst>
                <a:ext uri="{FF2B5EF4-FFF2-40B4-BE49-F238E27FC236}">
                  <a16:creationId xmlns:a16="http://schemas.microsoft.com/office/drawing/2014/main" id="{3A4D3F74-389A-4173-90F3-62CAC6083CDF}"/>
                </a:ext>
              </a:extLst>
            </p:cNvPr>
            <p:cNvSpPr>
              <a:spLocks noChangeShapeType="1"/>
            </p:cNvSpPr>
            <p:nvPr/>
          </p:nvSpPr>
          <p:spPr bwMode="auto">
            <a:xfrm flipH="1">
              <a:off x="3696" y="1440"/>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585" name="Line 41">
              <a:extLst>
                <a:ext uri="{FF2B5EF4-FFF2-40B4-BE49-F238E27FC236}">
                  <a16:creationId xmlns:a16="http://schemas.microsoft.com/office/drawing/2014/main" id="{F5B09805-9EEE-4EC7-A73F-20C7BC210403}"/>
                </a:ext>
              </a:extLst>
            </p:cNvPr>
            <p:cNvSpPr>
              <a:spLocks noChangeShapeType="1"/>
            </p:cNvSpPr>
            <p:nvPr/>
          </p:nvSpPr>
          <p:spPr bwMode="auto">
            <a:xfrm flipH="1">
              <a:off x="3984" y="1008"/>
              <a:ext cx="240"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586" name="Line 42">
              <a:extLst>
                <a:ext uri="{FF2B5EF4-FFF2-40B4-BE49-F238E27FC236}">
                  <a16:creationId xmlns:a16="http://schemas.microsoft.com/office/drawing/2014/main" id="{967D0015-87A0-40FA-8ED7-03691B7F25A7}"/>
                </a:ext>
              </a:extLst>
            </p:cNvPr>
            <p:cNvSpPr>
              <a:spLocks noChangeShapeType="1"/>
            </p:cNvSpPr>
            <p:nvPr/>
          </p:nvSpPr>
          <p:spPr bwMode="auto">
            <a:xfrm>
              <a:off x="4368" y="960"/>
              <a:ext cx="240"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587" name="Oval 43">
              <a:extLst>
                <a:ext uri="{FF2B5EF4-FFF2-40B4-BE49-F238E27FC236}">
                  <a16:creationId xmlns:a16="http://schemas.microsoft.com/office/drawing/2014/main" id="{0760B365-9FFB-4208-9F6D-FF84D510A737}"/>
                </a:ext>
              </a:extLst>
            </p:cNvPr>
            <p:cNvSpPr>
              <a:spLocks noChangeArrowheads="1"/>
            </p:cNvSpPr>
            <p:nvPr/>
          </p:nvSpPr>
          <p:spPr bwMode="auto">
            <a:xfrm>
              <a:off x="4176" y="768"/>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588" name="Oval 44">
              <a:extLst>
                <a:ext uri="{FF2B5EF4-FFF2-40B4-BE49-F238E27FC236}">
                  <a16:creationId xmlns:a16="http://schemas.microsoft.com/office/drawing/2014/main" id="{BB4F11AD-4493-4C62-820C-9B123440DB3F}"/>
                </a:ext>
              </a:extLst>
            </p:cNvPr>
            <p:cNvSpPr>
              <a:spLocks noChangeArrowheads="1"/>
            </p:cNvSpPr>
            <p:nvPr/>
          </p:nvSpPr>
          <p:spPr bwMode="auto">
            <a:xfrm>
              <a:off x="4512" y="120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589" name="Text Box 45">
              <a:extLst>
                <a:ext uri="{FF2B5EF4-FFF2-40B4-BE49-F238E27FC236}">
                  <a16:creationId xmlns:a16="http://schemas.microsoft.com/office/drawing/2014/main" id="{86D5CBFF-ACB4-4994-94D6-3A34C2E4F08F}"/>
                </a:ext>
              </a:extLst>
            </p:cNvPr>
            <p:cNvSpPr txBox="1">
              <a:spLocks noChangeArrowheads="1"/>
            </p:cNvSpPr>
            <p:nvPr/>
          </p:nvSpPr>
          <p:spPr bwMode="auto">
            <a:xfrm>
              <a:off x="4520" y="1161"/>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364590" name="Text Box 46">
              <a:extLst>
                <a:ext uri="{FF2B5EF4-FFF2-40B4-BE49-F238E27FC236}">
                  <a16:creationId xmlns:a16="http://schemas.microsoft.com/office/drawing/2014/main" id="{AF1962CE-4EBC-4409-B979-3DA4D0A04E64}"/>
                </a:ext>
              </a:extLst>
            </p:cNvPr>
            <p:cNvSpPr txBox="1">
              <a:spLocks noChangeArrowheads="1"/>
            </p:cNvSpPr>
            <p:nvPr/>
          </p:nvSpPr>
          <p:spPr bwMode="auto">
            <a:xfrm>
              <a:off x="4186" y="720"/>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364591" name="Oval 47">
              <a:extLst>
                <a:ext uri="{FF2B5EF4-FFF2-40B4-BE49-F238E27FC236}">
                  <a16:creationId xmlns:a16="http://schemas.microsoft.com/office/drawing/2014/main" id="{00E420EE-E65F-4949-A58F-97EDD44AF348}"/>
                </a:ext>
              </a:extLst>
            </p:cNvPr>
            <p:cNvSpPr>
              <a:spLocks noChangeArrowheads="1"/>
            </p:cNvSpPr>
            <p:nvPr/>
          </p:nvSpPr>
          <p:spPr bwMode="auto">
            <a:xfrm>
              <a:off x="3792" y="120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592" name="Text Box 48">
              <a:extLst>
                <a:ext uri="{FF2B5EF4-FFF2-40B4-BE49-F238E27FC236}">
                  <a16:creationId xmlns:a16="http://schemas.microsoft.com/office/drawing/2014/main" id="{5C0AA192-D33B-4F6B-9BD2-78DB4D6A97C5}"/>
                </a:ext>
              </a:extLst>
            </p:cNvPr>
            <p:cNvSpPr txBox="1">
              <a:spLocks noChangeArrowheads="1"/>
            </p:cNvSpPr>
            <p:nvPr/>
          </p:nvSpPr>
          <p:spPr bwMode="auto">
            <a:xfrm>
              <a:off x="3808" y="1161"/>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364593" name="Oval 49">
              <a:extLst>
                <a:ext uri="{FF2B5EF4-FFF2-40B4-BE49-F238E27FC236}">
                  <a16:creationId xmlns:a16="http://schemas.microsoft.com/office/drawing/2014/main" id="{08EC1286-8E50-469D-A017-4ACC01AD4BF3}"/>
                </a:ext>
              </a:extLst>
            </p:cNvPr>
            <p:cNvSpPr>
              <a:spLocks noChangeArrowheads="1"/>
            </p:cNvSpPr>
            <p:nvPr/>
          </p:nvSpPr>
          <p:spPr bwMode="auto">
            <a:xfrm>
              <a:off x="3504" y="1671"/>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594" name="Text Box 50">
              <a:extLst>
                <a:ext uri="{FF2B5EF4-FFF2-40B4-BE49-F238E27FC236}">
                  <a16:creationId xmlns:a16="http://schemas.microsoft.com/office/drawing/2014/main" id="{F158D81F-EBA0-4597-B6E0-4C05302CBE80}"/>
                </a:ext>
              </a:extLst>
            </p:cNvPr>
            <p:cNvSpPr txBox="1">
              <a:spLocks noChangeArrowheads="1"/>
            </p:cNvSpPr>
            <p:nvPr/>
          </p:nvSpPr>
          <p:spPr bwMode="auto">
            <a:xfrm>
              <a:off x="3508" y="1632"/>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H</a:t>
              </a:r>
              <a:endParaRPr kumimoji="1" lang="en-US" altLang="zh-CN" sz="2400">
                <a:latin typeface="Times New Roman" panose="02020603050405020304" pitchFamily="18" charset="0"/>
              </a:endParaRPr>
            </a:p>
          </p:txBody>
        </p:sp>
        <p:sp>
          <p:nvSpPr>
            <p:cNvPr id="364595" name="Oval 51">
              <a:extLst>
                <a:ext uri="{FF2B5EF4-FFF2-40B4-BE49-F238E27FC236}">
                  <a16:creationId xmlns:a16="http://schemas.microsoft.com/office/drawing/2014/main" id="{FAF4B008-7FFF-4A27-9CCA-2C4E7B5F71B6}"/>
                </a:ext>
              </a:extLst>
            </p:cNvPr>
            <p:cNvSpPr>
              <a:spLocks noChangeArrowheads="1"/>
            </p:cNvSpPr>
            <p:nvPr/>
          </p:nvSpPr>
          <p:spPr bwMode="auto">
            <a:xfrm>
              <a:off x="4032" y="1662"/>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596" name="Text Box 52">
              <a:extLst>
                <a:ext uri="{FF2B5EF4-FFF2-40B4-BE49-F238E27FC236}">
                  <a16:creationId xmlns:a16="http://schemas.microsoft.com/office/drawing/2014/main" id="{04044ED2-718F-4FA3-ADC6-3C3680FD31EE}"/>
                </a:ext>
              </a:extLst>
            </p:cNvPr>
            <p:cNvSpPr txBox="1">
              <a:spLocks noChangeArrowheads="1"/>
            </p:cNvSpPr>
            <p:nvPr/>
          </p:nvSpPr>
          <p:spPr bwMode="auto">
            <a:xfrm>
              <a:off x="3982" y="1632"/>
              <a:ext cx="43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tx2"/>
                  </a:solidFill>
                  <a:latin typeface="Times New Roman" panose="02020603050405020304" pitchFamily="18" charset="0"/>
                </a:rPr>
                <a:t>F</a:t>
              </a:r>
              <a:endParaRPr kumimoji="1" lang="en-US" altLang="zh-CN" sz="2400">
                <a:latin typeface="Times New Roman" panose="02020603050405020304" pitchFamily="18" charset="0"/>
              </a:endParaRPr>
            </a:p>
          </p:txBody>
        </p:sp>
        <p:sp>
          <p:nvSpPr>
            <p:cNvPr id="364597" name="Line 53">
              <a:extLst>
                <a:ext uri="{FF2B5EF4-FFF2-40B4-BE49-F238E27FC236}">
                  <a16:creationId xmlns:a16="http://schemas.microsoft.com/office/drawing/2014/main" id="{D38FD4A3-E207-436D-91E4-39B33EA2E151}"/>
                </a:ext>
              </a:extLst>
            </p:cNvPr>
            <p:cNvSpPr>
              <a:spLocks noChangeShapeType="1"/>
            </p:cNvSpPr>
            <p:nvPr/>
          </p:nvSpPr>
          <p:spPr bwMode="auto">
            <a:xfrm flipH="1">
              <a:off x="3984" y="1920"/>
              <a:ext cx="144" cy="297"/>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598" name="Oval 54">
              <a:extLst>
                <a:ext uri="{FF2B5EF4-FFF2-40B4-BE49-F238E27FC236}">
                  <a16:creationId xmlns:a16="http://schemas.microsoft.com/office/drawing/2014/main" id="{63CD0B02-096F-4C0F-889B-FEF757C489FF}"/>
                </a:ext>
              </a:extLst>
            </p:cNvPr>
            <p:cNvSpPr>
              <a:spLocks noChangeArrowheads="1"/>
            </p:cNvSpPr>
            <p:nvPr/>
          </p:nvSpPr>
          <p:spPr bwMode="auto">
            <a:xfrm>
              <a:off x="3792" y="216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599" name="Text Box 55">
              <a:extLst>
                <a:ext uri="{FF2B5EF4-FFF2-40B4-BE49-F238E27FC236}">
                  <a16:creationId xmlns:a16="http://schemas.microsoft.com/office/drawing/2014/main" id="{824E672E-15B0-4477-862C-DABAA0D665ED}"/>
                </a:ext>
              </a:extLst>
            </p:cNvPr>
            <p:cNvSpPr txBox="1">
              <a:spLocks noChangeArrowheads="1"/>
            </p:cNvSpPr>
            <p:nvPr/>
          </p:nvSpPr>
          <p:spPr bwMode="auto">
            <a:xfrm>
              <a:off x="3802" y="2121"/>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364600" name="Line 56">
              <a:extLst>
                <a:ext uri="{FF2B5EF4-FFF2-40B4-BE49-F238E27FC236}">
                  <a16:creationId xmlns:a16="http://schemas.microsoft.com/office/drawing/2014/main" id="{0BCE318D-0F61-4E14-AEBE-7F65BB0D12FF}"/>
                </a:ext>
              </a:extLst>
            </p:cNvPr>
            <p:cNvSpPr>
              <a:spLocks noChangeShapeType="1"/>
            </p:cNvSpPr>
            <p:nvPr/>
          </p:nvSpPr>
          <p:spPr bwMode="auto">
            <a:xfrm>
              <a:off x="2016" y="2832"/>
              <a:ext cx="240" cy="38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601" name="Line 57">
              <a:extLst>
                <a:ext uri="{FF2B5EF4-FFF2-40B4-BE49-F238E27FC236}">
                  <a16:creationId xmlns:a16="http://schemas.microsoft.com/office/drawing/2014/main" id="{19516F61-1C58-4602-8379-2E85B4F0466C}"/>
                </a:ext>
              </a:extLst>
            </p:cNvPr>
            <p:cNvSpPr>
              <a:spLocks noChangeShapeType="1"/>
            </p:cNvSpPr>
            <p:nvPr/>
          </p:nvSpPr>
          <p:spPr bwMode="auto">
            <a:xfrm>
              <a:off x="1296" y="2880"/>
              <a:ext cx="144"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602" name="Line 58">
              <a:extLst>
                <a:ext uri="{FF2B5EF4-FFF2-40B4-BE49-F238E27FC236}">
                  <a16:creationId xmlns:a16="http://schemas.microsoft.com/office/drawing/2014/main" id="{7EAA0632-1096-4521-85E3-578A32EAA3EA}"/>
                </a:ext>
              </a:extLst>
            </p:cNvPr>
            <p:cNvSpPr>
              <a:spLocks noChangeShapeType="1"/>
            </p:cNvSpPr>
            <p:nvPr/>
          </p:nvSpPr>
          <p:spPr bwMode="auto">
            <a:xfrm flipH="1">
              <a:off x="1008" y="2880"/>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603" name="Line 59">
              <a:extLst>
                <a:ext uri="{FF2B5EF4-FFF2-40B4-BE49-F238E27FC236}">
                  <a16:creationId xmlns:a16="http://schemas.microsoft.com/office/drawing/2014/main" id="{8030AB85-BDFA-4F8E-881B-0DDFD5814EF7}"/>
                </a:ext>
              </a:extLst>
            </p:cNvPr>
            <p:cNvSpPr>
              <a:spLocks noChangeShapeType="1"/>
            </p:cNvSpPr>
            <p:nvPr/>
          </p:nvSpPr>
          <p:spPr bwMode="auto">
            <a:xfrm flipH="1">
              <a:off x="1296" y="2448"/>
              <a:ext cx="240"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604" name="Line 60">
              <a:extLst>
                <a:ext uri="{FF2B5EF4-FFF2-40B4-BE49-F238E27FC236}">
                  <a16:creationId xmlns:a16="http://schemas.microsoft.com/office/drawing/2014/main" id="{20C867F9-D6A0-41CC-A415-DEEF6351F63C}"/>
                </a:ext>
              </a:extLst>
            </p:cNvPr>
            <p:cNvSpPr>
              <a:spLocks noChangeShapeType="1"/>
            </p:cNvSpPr>
            <p:nvPr/>
          </p:nvSpPr>
          <p:spPr bwMode="auto">
            <a:xfrm>
              <a:off x="1680" y="2400"/>
              <a:ext cx="240"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605" name="Oval 61">
              <a:extLst>
                <a:ext uri="{FF2B5EF4-FFF2-40B4-BE49-F238E27FC236}">
                  <a16:creationId xmlns:a16="http://schemas.microsoft.com/office/drawing/2014/main" id="{88C8B521-D826-4826-A56B-00831DC16B7C}"/>
                </a:ext>
              </a:extLst>
            </p:cNvPr>
            <p:cNvSpPr>
              <a:spLocks noChangeArrowheads="1"/>
            </p:cNvSpPr>
            <p:nvPr/>
          </p:nvSpPr>
          <p:spPr bwMode="auto">
            <a:xfrm>
              <a:off x="1488" y="2208"/>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606" name="Oval 62">
              <a:extLst>
                <a:ext uri="{FF2B5EF4-FFF2-40B4-BE49-F238E27FC236}">
                  <a16:creationId xmlns:a16="http://schemas.microsoft.com/office/drawing/2014/main" id="{62051AA1-8F6E-46CE-8E1B-DAF56C46F359}"/>
                </a:ext>
              </a:extLst>
            </p:cNvPr>
            <p:cNvSpPr>
              <a:spLocks noChangeArrowheads="1"/>
            </p:cNvSpPr>
            <p:nvPr/>
          </p:nvSpPr>
          <p:spPr bwMode="auto">
            <a:xfrm>
              <a:off x="1824" y="264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607" name="Text Box 63">
              <a:extLst>
                <a:ext uri="{FF2B5EF4-FFF2-40B4-BE49-F238E27FC236}">
                  <a16:creationId xmlns:a16="http://schemas.microsoft.com/office/drawing/2014/main" id="{06E9730F-5A56-4DFF-86EE-F046C7446CD2}"/>
                </a:ext>
              </a:extLst>
            </p:cNvPr>
            <p:cNvSpPr txBox="1">
              <a:spLocks noChangeArrowheads="1"/>
            </p:cNvSpPr>
            <p:nvPr/>
          </p:nvSpPr>
          <p:spPr bwMode="auto">
            <a:xfrm>
              <a:off x="1832" y="2601"/>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364608" name="Text Box 64">
              <a:extLst>
                <a:ext uri="{FF2B5EF4-FFF2-40B4-BE49-F238E27FC236}">
                  <a16:creationId xmlns:a16="http://schemas.microsoft.com/office/drawing/2014/main" id="{571082AE-1AE9-4F08-A7D0-E364AD689DEF}"/>
                </a:ext>
              </a:extLst>
            </p:cNvPr>
            <p:cNvSpPr txBox="1">
              <a:spLocks noChangeArrowheads="1"/>
            </p:cNvSpPr>
            <p:nvPr/>
          </p:nvSpPr>
          <p:spPr bwMode="auto">
            <a:xfrm>
              <a:off x="1498" y="2160"/>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364609" name="Oval 65">
              <a:extLst>
                <a:ext uri="{FF2B5EF4-FFF2-40B4-BE49-F238E27FC236}">
                  <a16:creationId xmlns:a16="http://schemas.microsoft.com/office/drawing/2014/main" id="{D4995E9D-DB69-4EF1-9EE3-41C12633E105}"/>
                </a:ext>
              </a:extLst>
            </p:cNvPr>
            <p:cNvSpPr>
              <a:spLocks noChangeArrowheads="1"/>
            </p:cNvSpPr>
            <p:nvPr/>
          </p:nvSpPr>
          <p:spPr bwMode="auto">
            <a:xfrm>
              <a:off x="1104" y="264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610" name="Text Box 66">
              <a:extLst>
                <a:ext uri="{FF2B5EF4-FFF2-40B4-BE49-F238E27FC236}">
                  <a16:creationId xmlns:a16="http://schemas.microsoft.com/office/drawing/2014/main" id="{A9658CD0-D2F6-4E70-A54C-E416ACDB644F}"/>
                </a:ext>
              </a:extLst>
            </p:cNvPr>
            <p:cNvSpPr txBox="1">
              <a:spLocks noChangeArrowheads="1"/>
            </p:cNvSpPr>
            <p:nvPr/>
          </p:nvSpPr>
          <p:spPr bwMode="auto">
            <a:xfrm>
              <a:off x="1120" y="2601"/>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364611" name="Oval 67">
              <a:extLst>
                <a:ext uri="{FF2B5EF4-FFF2-40B4-BE49-F238E27FC236}">
                  <a16:creationId xmlns:a16="http://schemas.microsoft.com/office/drawing/2014/main" id="{4A22DBA9-B9C9-45C9-AE5E-C1C2FD6D4BC2}"/>
                </a:ext>
              </a:extLst>
            </p:cNvPr>
            <p:cNvSpPr>
              <a:spLocks noChangeArrowheads="1"/>
            </p:cNvSpPr>
            <p:nvPr/>
          </p:nvSpPr>
          <p:spPr bwMode="auto">
            <a:xfrm>
              <a:off x="816" y="3111"/>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612" name="Text Box 68">
              <a:extLst>
                <a:ext uri="{FF2B5EF4-FFF2-40B4-BE49-F238E27FC236}">
                  <a16:creationId xmlns:a16="http://schemas.microsoft.com/office/drawing/2014/main" id="{CF95C3CC-869E-4FD8-B45F-5E803FCC7A58}"/>
                </a:ext>
              </a:extLst>
            </p:cNvPr>
            <p:cNvSpPr txBox="1">
              <a:spLocks noChangeArrowheads="1"/>
            </p:cNvSpPr>
            <p:nvPr/>
          </p:nvSpPr>
          <p:spPr bwMode="auto">
            <a:xfrm>
              <a:off x="820" y="3072"/>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H</a:t>
              </a:r>
              <a:endParaRPr kumimoji="1" lang="en-US" altLang="zh-CN" sz="2400">
                <a:latin typeface="Times New Roman" panose="02020603050405020304" pitchFamily="18" charset="0"/>
              </a:endParaRPr>
            </a:p>
          </p:txBody>
        </p:sp>
        <p:sp>
          <p:nvSpPr>
            <p:cNvPr id="364613" name="Oval 69">
              <a:extLst>
                <a:ext uri="{FF2B5EF4-FFF2-40B4-BE49-F238E27FC236}">
                  <a16:creationId xmlns:a16="http://schemas.microsoft.com/office/drawing/2014/main" id="{FDF1D96B-E270-4B41-8EF1-490C14AA0722}"/>
                </a:ext>
              </a:extLst>
            </p:cNvPr>
            <p:cNvSpPr>
              <a:spLocks noChangeArrowheads="1"/>
            </p:cNvSpPr>
            <p:nvPr/>
          </p:nvSpPr>
          <p:spPr bwMode="auto">
            <a:xfrm>
              <a:off x="1344" y="3102"/>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614" name="Text Box 70">
              <a:extLst>
                <a:ext uri="{FF2B5EF4-FFF2-40B4-BE49-F238E27FC236}">
                  <a16:creationId xmlns:a16="http://schemas.microsoft.com/office/drawing/2014/main" id="{C8F3CC35-2D7E-4D38-8CA2-3815DC0771C3}"/>
                </a:ext>
              </a:extLst>
            </p:cNvPr>
            <p:cNvSpPr txBox="1">
              <a:spLocks noChangeArrowheads="1"/>
            </p:cNvSpPr>
            <p:nvPr/>
          </p:nvSpPr>
          <p:spPr bwMode="auto">
            <a:xfrm>
              <a:off x="1294" y="3072"/>
              <a:ext cx="43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tx2"/>
                  </a:solidFill>
                  <a:latin typeface="Times New Roman" panose="02020603050405020304" pitchFamily="18" charset="0"/>
                </a:rPr>
                <a:t>F</a:t>
              </a:r>
              <a:endParaRPr kumimoji="1" lang="en-US" altLang="zh-CN" sz="2400">
                <a:latin typeface="Times New Roman" panose="02020603050405020304" pitchFamily="18" charset="0"/>
              </a:endParaRPr>
            </a:p>
          </p:txBody>
        </p:sp>
        <p:sp>
          <p:nvSpPr>
            <p:cNvPr id="364615" name="Line 71">
              <a:extLst>
                <a:ext uri="{FF2B5EF4-FFF2-40B4-BE49-F238E27FC236}">
                  <a16:creationId xmlns:a16="http://schemas.microsoft.com/office/drawing/2014/main" id="{939C2494-15CF-4973-B0CA-8991715C194B}"/>
                </a:ext>
              </a:extLst>
            </p:cNvPr>
            <p:cNvSpPr>
              <a:spLocks noChangeShapeType="1"/>
            </p:cNvSpPr>
            <p:nvPr/>
          </p:nvSpPr>
          <p:spPr bwMode="auto">
            <a:xfrm flipH="1">
              <a:off x="1296" y="3360"/>
              <a:ext cx="144" cy="297"/>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616" name="Oval 72">
              <a:extLst>
                <a:ext uri="{FF2B5EF4-FFF2-40B4-BE49-F238E27FC236}">
                  <a16:creationId xmlns:a16="http://schemas.microsoft.com/office/drawing/2014/main" id="{C135EEA0-15BA-444A-9CD7-485EA6D9F596}"/>
                </a:ext>
              </a:extLst>
            </p:cNvPr>
            <p:cNvSpPr>
              <a:spLocks noChangeArrowheads="1"/>
            </p:cNvSpPr>
            <p:nvPr/>
          </p:nvSpPr>
          <p:spPr bwMode="auto">
            <a:xfrm>
              <a:off x="1104" y="360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617" name="Text Box 73">
              <a:extLst>
                <a:ext uri="{FF2B5EF4-FFF2-40B4-BE49-F238E27FC236}">
                  <a16:creationId xmlns:a16="http://schemas.microsoft.com/office/drawing/2014/main" id="{E482EF11-7958-4A81-AD0C-AED006A54EA5}"/>
                </a:ext>
              </a:extLst>
            </p:cNvPr>
            <p:cNvSpPr txBox="1">
              <a:spLocks noChangeArrowheads="1"/>
            </p:cNvSpPr>
            <p:nvPr/>
          </p:nvSpPr>
          <p:spPr bwMode="auto">
            <a:xfrm>
              <a:off x="1114" y="3561"/>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364618" name="Line 74">
              <a:extLst>
                <a:ext uri="{FF2B5EF4-FFF2-40B4-BE49-F238E27FC236}">
                  <a16:creationId xmlns:a16="http://schemas.microsoft.com/office/drawing/2014/main" id="{B4A13352-AA12-4253-8F1C-6F2541B8980D}"/>
                </a:ext>
              </a:extLst>
            </p:cNvPr>
            <p:cNvSpPr>
              <a:spLocks noChangeShapeType="1"/>
            </p:cNvSpPr>
            <p:nvPr/>
          </p:nvSpPr>
          <p:spPr bwMode="auto">
            <a:xfrm>
              <a:off x="2304" y="3312"/>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619" name="Line 75">
              <a:extLst>
                <a:ext uri="{FF2B5EF4-FFF2-40B4-BE49-F238E27FC236}">
                  <a16:creationId xmlns:a16="http://schemas.microsoft.com/office/drawing/2014/main" id="{527DB1CF-658E-4547-AF9A-003E6EA3A13D}"/>
                </a:ext>
              </a:extLst>
            </p:cNvPr>
            <p:cNvSpPr>
              <a:spLocks noChangeShapeType="1"/>
            </p:cNvSpPr>
            <p:nvPr/>
          </p:nvSpPr>
          <p:spPr bwMode="auto">
            <a:xfrm flipH="1">
              <a:off x="2016" y="3351"/>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620" name="Oval 76">
              <a:extLst>
                <a:ext uri="{FF2B5EF4-FFF2-40B4-BE49-F238E27FC236}">
                  <a16:creationId xmlns:a16="http://schemas.microsoft.com/office/drawing/2014/main" id="{1BB30410-54A4-4F48-A19C-8D521727D8B8}"/>
                </a:ext>
              </a:extLst>
            </p:cNvPr>
            <p:cNvSpPr>
              <a:spLocks noChangeArrowheads="1"/>
            </p:cNvSpPr>
            <p:nvPr/>
          </p:nvSpPr>
          <p:spPr bwMode="auto">
            <a:xfrm>
              <a:off x="2112" y="3111"/>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621" name="Text Box 77">
              <a:extLst>
                <a:ext uri="{FF2B5EF4-FFF2-40B4-BE49-F238E27FC236}">
                  <a16:creationId xmlns:a16="http://schemas.microsoft.com/office/drawing/2014/main" id="{D4AAE55E-D16B-42BC-9C5E-F4F20520E443}"/>
                </a:ext>
              </a:extLst>
            </p:cNvPr>
            <p:cNvSpPr txBox="1">
              <a:spLocks noChangeArrowheads="1"/>
            </p:cNvSpPr>
            <p:nvPr/>
          </p:nvSpPr>
          <p:spPr bwMode="auto">
            <a:xfrm>
              <a:off x="2122" y="3072"/>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364622" name="Oval 78">
              <a:extLst>
                <a:ext uri="{FF2B5EF4-FFF2-40B4-BE49-F238E27FC236}">
                  <a16:creationId xmlns:a16="http://schemas.microsoft.com/office/drawing/2014/main" id="{0252883D-8EFA-404C-86B1-B3BFA05A83D5}"/>
                </a:ext>
              </a:extLst>
            </p:cNvPr>
            <p:cNvSpPr>
              <a:spLocks noChangeArrowheads="1"/>
            </p:cNvSpPr>
            <p:nvPr/>
          </p:nvSpPr>
          <p:spPr bwMode="auto">
            <a:xfrm>
              <a:off x="1824" y="3582"/>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623" name="Text Box 79">
              <a:extLst>
                <a:ext uri="{FF2B5EF4-FFF2-40B4-BE49-F238E27FC236}">
                  <a16:creationId xmlns:a16="http://schemas.microsoft.com/office/drawing/2014/main" id="{5EDE9CEC-FDFF-4C22-A91B-96B374E29406}"/>
                </a:ext>
              </a:extLst>
            </p:cNvPr>
            <p:cNvSpPr txBox="1">
              <a:spLocks noChangeArrowheads="1"/>
            </p:cNvSpPr>
            <p:nvPr/>
          </p:nvSpPr>
          <p:spPr bwMode="auto">
            <a:xfrm>
              <a:off x="1828" y="3543"/>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K</a:t>
              </a:r>
              <a:endParaRPr kumimoji="1" lang="en-US" altLang="zh-CN" sz="2400">
                <a:latin typeface="Times New Roman" panose="02020603050405020304" pitchFamily="18" charset="0"/>
              </a:endParaRPr>
            </a:p>
          </p:txBody>
        </p:sp>
        <p:sp>
          <p:nvSpPr>
            <p:cNvPr id="364624" name="Oval 80">
              <a:extLst>
                <a:ext uri="{FF2B5EF4-FFF2-40B4-BE49-F238E27FC236}">
                  <a16:creationId xmlns:a16="http://schemas.microsoft.com/office/drawing/2014/main" id="{855DF5D9-1C49-472E-8578-C7F16A36C02F}"/>
                </a:ext>
              </a:extLst>
            </p:cNvPr>
            <p:cNvSpPr>
              <a:spLocks noChangeArrowheads="1"/>
            </p:cNvSpPr>
            <p:nvPr/>
          </p:nvSpPr>
          <p:spPr bwMode="auto">
            <a:xfrm>
              <a:off x="2400" y="3573"/>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625" name="Text Box 81">
              <a:extLst>
                <a:ext uri="{FF2B5EF4-FFF2-40B4-BE49-F238E27FC236}">
                  <a16:creationId xmlns:a16="http://schemas.microsoft.com/office/drawing/2014/main" id="{EAB9F47D-EFA4-4420-932D-B9C3F9D6189E}"/>
                </a:ext>
              </a:extLst>
            </p:cNvPr>
            <p:cNvSpPr txBox="1">
              <a:spLocks noChangeArrowheads="1"/>
            </p:cNvSpPr>
            <p:nvPr/>
          </p:nvSpPr>
          <p:spPr bwMode="auto">
            <a:xfrm>
              <a:off x="2304" y="3543"/>
              <a:ext cx="43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tx2"/>
                  </a:solidFill>
                  <a:latin typeface="Times New Roman" panose="02020603050405020304" pitchFamily="18" charset="0"/>
                </a:rPr>
                <a:t>G</a:t>
              </a:r>
              <a:endParaRPr kumimoji="1" lang="en-US" altLang="zh-CN" sz="2400">
                <a:latin typeface="Times New Roman" panose="02020603050405020304" pitchFamily="18" charset="0"/>
              </a:endParaRPr>
            </a:p>
          </p:txBody>
        </p:sp>
      </p:gr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A1CD2CFA-E89F-47AB-ABBB-BABCA7D49B91}"/>
              </a:ext>
            </a:extLst>
          </p:cNvPr>
          <p:cNvSpPr>
            <a:spLocks noGrp="1"/>
          </p:cNvSpPr>
          <p:nvPr>
            <p:ph type="sldNum" sz="quarter" idx="11"/>
          </p:nvPr>
        </p:nvSpPr>
        <p:spPr/>
        <p:txBody>
          <a:bodyPr/>
          <a:lstStyle/>
          <a:p>
            <a:fld id="{ADD2354C-D6DC-4375-8C22-0850D3704679}" type="slidenum">
              <a:rPr lang="en-US" altLang="zh-CN"/>
              <a:pPr/>
              <a:t>7</a:t>
            </a:fld>
            <a:endParaRPr lang="en-US" altLang="zh-CN"/>
          </a:p>
        </p:txBody>
      </p:sp>
      <p:sp>
        <p:nvSpPr>
          <p:cNvPr id="310274" name="Rectangle 2">
            <a:extLst>
              <a:ext uri="{FF2B5EF4-FFF2-40B4-BE49-F238E27FC236}">
                <a16:creationId xmlns:a16="http://schemas.microsoft.com/office/drawing/2014/main" id="{5282959B-C550-4A1D-8ACA-A675611DE8BF}"/>
              </a:ext>
            </a:extLst>
          </p:cNvPr>
          <p:cNvSpPr>
            <a:spLocks noGrp="1" noChangeArrowheads="1"/>
          </p:cNvSpPr>
          <p:nvPr>
            <p:ph type="body" idx="1"/>
          </p:nvPr>
        </p:nvSpPr>
        <p:spPr>
          <a:xfrm>
            <a:off x="755650" y="692150"/>
            <a:ext cx="7848600" cy="5616575"/>
          </a:xfrm>
        </p:spPr>
        <p:txBody>
          <a:bodyPr/>
          <a:lstStyle/>
          <a:p>
            <a:pPr>
              <a:lnSpc>
                <a:spcPct val="105000"/>
              </a:lnSpc>
              <a:spcBef>
                <a:spcPct val="5000"/>
              </a:spcBef>
              <a:buClr>
                <a:srgbClr val="800080"/>
              </a:buClr>
              <a:buSzPct val="50000"/>
            </a:pPr>
            <a:r>
              <a:rPr lang="zh-CN" altLang="en-US" sz="3000" b="1">
                <a:solidFill>
                  <a:schemeClr val="tx2"/>
                </a:solidFill>
                <a:latin typeface="Times New Roman" panose="02020603050405020304" pitchFamily="18" charset="0"/>
                <a:ea typeface="仿宋_GB2312" pitchFamily="49" charset="-122"/>
              </a:rPr>
              <a:t>兄弟</a:t>
            </a:r>
            <a:r>
              <a:rPr lang="zh-CN" altLang="en-US" sz="3000" b="1">
                <a:latin typeface="Times New Roman" panose="02020603050405020304" pitchFamily="18" charset="0"/>
                <a:ea typeface="仿宋_GB2312" pitchFamily="49" charset="-122"/>
              </a:rPr>
              <a:t>：同一结点的子女互称为兄弟。</a:t>
            </a:r>
          </a:p>
          <a:p>
            <a:pPr>
              <a:lnSpc>
                <a:spcPct val="105000"/>
              </a:lnSpc>
              <a:spcBef>
                <a:spcPct val="5000"/>
              </a:spcBef>
              <a:buClr>
                <a:srgbClr val="800080"/>
              </a:buClr>
              <a:buSzPct val="50000"/>
            </a:pPr>
            <a:r>
              <a:rPr lang="zh-CN" altLang="en-US" sz="3000" b="1">
                <a:solidFill>
                  <a:schemeClr val="tx2"/>
                </a:solidFill>
                <a:latin typeface="Times New Roman" panose="02020603050405020304" pitchFamily="18" charset="0"/>
                <a:ea typeface="仿宋_GB2312" pitchFamily="49" charset="-122"/>
              </a:rPr>
              <a:t>度</a:t>
            </a:r>
            <a:r>
              <a:rPr lang="zh-CN" altLang="en-US" sz="3000" b="1">
                <a:latin typeface="Times New Roman" panose="02020603050405020304" pitchFamily="18" charset="0"/>
                <a:ea typeface="仿宋_GB2312" pitchFamily="49" charset="-122"/>
              </a:rPr>
              <a:t>：结点的子女个数即为该结点的度；树中各个结点的度的最大值称为</a:t>
            </a:r>
            <a:r>
              <a:rPr lang="zh-CN" altLang="en-US" sz="3000" b="1">
                <a:solidFill>
                  <a:schemeClr val="tx2"/>
                </a:solidFill>
                <a:latin typeface="Times New Roman" panose="02020603050405020304" pitchFamily="18" charset="0"/>
                <a:ea typeface="仿宋_GB2312" pitchFamily="49" charset="-122"/>
              </a:rPr>
              <a:t>树的度</a:t>
            </a:r>
            <a:r>
              <a:rPr lang="zh-CN" altLang="en-US" sz="3000" b="1">
                <a:latin typeface="Times New Roman" panose="02020603050405020304" pitchFamily="18" charset="0"/>
                <a:ea typeface="仿宋_GB2312" pitchFamily="49" charset="-122"/>
              </a:rPr>
              <a:t>。</a:t>
            </a:r>
          </a:p>
          <a:p>
            <a:pPr>
              <a:lnSpc>
                <a:spcPct val="105000"/>
              </a:lnSpc>
              <a:spcBef>
                <a:spcPct val="5000"/>
              </a:spcBef>
              <a:buClr>
                <a:srgbClr val="800080"/>
              </a:buClr>
              <a:buSzPct val="50000"/>
            </a:pPr>
            <a:r>
              <a:rPr lang="zh-CN" altLang="en-US" sz="3000" b="1">
                <a:solidFill>
                  <a:schemeClr val="tx2"/>
                </a:solidFill>
                <a:latin typeface="Times New Roman" panose="02020603050405020304" pitchFamily="18" charset="0"/>
                <a:ea typeface="仿宋_GB2312" pitchFamily="49" charset="-122"/>
              </a:rPr>
              <a:t>分支结点</a:t>
            </a:r>
            <a:r>
              <a:rPr lang="zh-CN" altLang="en-US" sz="3000" b="1">
                <a:latin typeface="Times New Roman" panose="02020603050405020304" pitchFamily="18" charset="0"/>
                <a:ea typeface="仿宋_GB2312" pitchFamily="49" charset="-122"/>
              </a:rPr>
              <a:t>：度不为</a:t>
            </a:r>
            <a:r>
              <a:rPr lang="en-US" altLang="zh-CN" sz="3000" b="1">
                <a:latin typeface="Times New Roman" panose="02020603050405020304" pitchFamily="18" charset="0"/>
                <a:ea typeface="仿宋_GB2312" pitchFamily="49" charset="-122"/>
              </a:rPr>
              <a:t>0</a:t>
            </a:r>
            <a:r>
              <a:rPr lang="zh-CN" altLang="en-US" sz="3000" b="1">
                <a:latin typeface="Times New Roman" panose="02020603050405020304" pitchFamily="18" charset="0"/>
                <a:ea typeface="仿宋_GB2312" pitchFamily="49" charset="-122"/>
              </a:rPr>
              <a:t>的结点即为分支结点，亦称为非终端结点。</a:t>
            </a:r>
          </a:p>
          <a:p>
            <a:pPr>
              <a:lnSpc>
                <a:spcPct val="105000"/>
              </a:lnSpc>
              <a:spcBef>
                <a:spcPct val="5000"/>
              </a:spcBef>
              <a:buClr>
                <a:srgbClr val="800080"/>
              </a:buClr>
              <a:buSzPct val="50000"/>
            </a:pPr>
            <a:r>
              <a:rPr lang="zh-CN" altLang="en-US" sz="3000" b="1">
                <a:solidFill>
                  <a:schemeClr val="tx2"/>
                </a:solidFill>
                <a:latin typeface="Times New Roman" panose="02020603050405020304" pitchFamily="18" charset="0"/>
                <a:ea typeface="仿宋_GB2312" pitchFamily="49" charset="-122"/>
              </a:rPr>
              <a:t>叶结点</a:t>
            </a:r>
            <a:r>
              <a:rPr lang="zh-CN" altLang="en-US" sz="3000" b="1">
                <a:latin typeface="Times New Roman" panose="02020603050405020304" pitchFamily="18" charset="0"/>
                <a:ea typeface="仿宋_GB2312" pitchFamily="49" charset="-122"/>
              </a:rPr>
              <a:t>：度为</a:t>
            </a:r>
            <a:r>
              <a:rPr lang="en-US" altLang="zh-CN" sz="3000" b="1">
                <a:latin typeface="Times New Roman" panose="02020603050405020304" pitchFamily="18" charset="0"/>
                <a:ea typeface="仿宋_GB2312" pitchFamily="49" charset="-122"/>
              </a:rPr>
              <a:t>0</a:t>
            </a:r>
            <a:r>
              <a:rPr lang="zh-CN" altLang="en-US" sz="3000" b="1">
                <a:latin typeface="Times New Roman" panose="02020603050405020304" pitchFamily="18" charset="0"/>
                <a:ea typeface="仿宋_GB2312" pitchFamily="49" charset="-122"/>
              </a:rPr>
              <a:t>的结点即为叶结点，亦称为终端结点。</a:t>
            </a:r>
          </a:p>
          <a:p>
            <a:pPr>
              <a:lnSpc>
                <a:spcPct val="105000"/>
              </a:lnSpc>
              <a:spcBef>
                <a:spcPct val="5000"/>
              </a:spcBef>
              <a:buClr>
                <a:srgbClr val="800080"/>
              </a:buClr>
              <a:buSzPct val="50000"/>
            </a:pPr>
            <a:r>
              <a:rPr lang="zh-CN" altLang="en-US" sz="3000" b="1">
                <a:solidFill>
                  <a:schemeClr val="tx2"/>
                </a:solidFill>
                <a:latin typeface="Times New Roman" panose="02020603050405020304" pitchFamily="18" charset="0"/>
                <a:ea typeface="仿宋_GB2312" pitchFamily="49" charset="-122"/>
              </a:rPr>
              <a:t>祖先</a:t>
            </a:r>
            <a:r>
              <a:rPr lang="zh-CN" altLang="en-US" sz="3000" b="1">
                <a:latin typeface="Times New Roman" panose="02020603050405020304" pitchFamily="18" charset="0"/>
                <a:ea typeface="仿宋_GB2312" pitchFamily="49" charset="-122"/>
              </a:rPr>
              <a:t>：某结点到根结点的路径上的各个结点都是该结点的祖先。</a:t>
            </a:r>
          </a:p>
          <a:p>
            <a:pPr>
              <a:lnSpc>
                <a:spcPct val="105000"/>
              </a:lnSpc>
              <a:spcBef>
                <a:spcPct val="5000"/>
              </a:spcBef>
              <a:buClr>
                <a:srgbClr val="800080"/>
              </a:buClr>
              <a:buSzPct val="50000"/>
            </a:pPr>
            <a:r>
              <a:rPr lang="zh-CN" altLang="en-US" sz="3000" b="1">
                <a:solidFill>
                  <a:schemeClr val="tx2"/>
                </a:solidFill>
                <a:latin typeface="Times New Roman" panose="02020603050405020304" pitchFamily="18" charset="0"/>
                <a:ea typeface="仿宋_GB2312" pitchFamily="49" charset="-122"/>
              </a:rPr>
              <a:t>子孙</a:t>
            </a:r>
            <a:r>
              <a:rPr lang="zh-CN" altLang="en-US" sz="3000" b="1">
                <a:latin typeface="Times New Roman" panose="02020603050405020304" pitchFamily="18" charset="0"/>
                <a:ea typeface="仿宋_GB2312" pitchFamily="49" charset="-122"/>
              </a:rPr>
              <a:t>：某结点的所有下属结点，都是该结点的子孙。</a:t>
            </a:r>
          </a:p>
        </p:txBody>
      </p:sp>
    </p:spTree>
  </p:cSld>
  <p:clrMapOvr>
    <a:masterClrMapping/>
  </p:clrMapOvr>
  <p:transition>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灯片编号占位符 4">
            <a:extLst>
              <a:ext uri="{FF2B5EF4-FFF2-40B4-BE49-F238E27FC236}">
                <a16:creationId xmlns:a16="http://schemas.microsoft.com/office/drawing/2014/main" id="{D65F4DED-97F2-4F19-8767-9BF73164175F}"/>
              </a:ext>
            </a:extLst>
          </p:cNvPr>
          <p:cNvSpPr>
            <a:spLocks noGrp="1"/>
          </p:cNvSpPr>
          <p:nvPr>
            <p:ph type="sldNum" sz="quarter" idx="11"/>
          </p:nvPr>
        </p:nvSpPr>
        <p:spPr/>
        <p:txBody>
          <a:bodyPr/>
          <a:lstStyle/>
          <a:p>
            <a:fld id="{5573E121-F8FE-40AB-8686-8502A74755AE}" type="slidenum">
              <a:rPr lang="en-US" altLang="zh-CN"/>
              <a:pPr/>
              <a:t>70</a:t>
            </a:fld>
            <a:endParaRPr lang="en-US" altLang="zh-CN"/>
          </a:p>
        </p:txBody>
      </p:sp>
      <p:sp>
        <p:nvSpPr>
          <p:cNvPr id="198713" name="Rectangle 57">
            <a:extLst>
              <a:ext uri="{FF2B5EF4-FFF2-40B4-BE49-F238E27FC236}">
                <a16:creationId xmlns:a16="http://schemas.microsoft.com/office/drawing/2014/main" id="{B0FF1CCE-9A4B-45C1-B716-D58D9743A626}"/>
              </a:ext>
            </a:extLst>
          </p:cNvPr>
          <p:cNvSpPr>
            <a:spLocks noGrp="1" noChangeArrowheads="1"/>
          </p:cNvSpPr>
          <p:nvPr>
            <p:ph type="body" idx="1"/>
          </p:nvPr>
        </p:nvSpPr>
        <p:spPr>
          <a:xfrm>
            <a:off x="735013" y="763588"/>
            <a:ext cx="7940675" cy="5545137"/>
          </a:xfrm>
        </p:spPr>
        <p:txBody>
          <a:bodyPr/>
          <a:lstStyle/>
          <a:p>
            <a:pPr>
              <a:lnSpc>
                <a:spcPct val="110000"/>
              </a:lnSpc>
              <a:spcBef>
                <a:spcPct val="10000"/>
              </a:spcBef>
              <a:buClr>
                <a:srgbClr val="800080"/>
              </a:buClr>
              <a:buSzPct val="50000"/>
            </a:pPr>
            <a:r>
              <a:rPr kumimoji="1" lang="zh-CN" altLang="en-US" sz="3000" b="1">
                <a:ea typeface="仿宋_GB2312" pitchFamily="49" charset="-122"/>
              </a:rPr>
              <a:t>如果前序序列固定不变，给出不同的中序序列，可得到不同的二叉树。</a:t>
            </a:r>
          </a:p>
          <a:p>
            <a:pPr>
              <a:lnSpc>
                <a:spcPct val="110000"/>
              </a:lnSpc>
              <a:spcBef>
                <a:spcPct val="10000"/>
              </a:spcBef>
              <a:buClr>
                <a:srgbClr val="800080"/>
              </a:buClr>
              <a:buSzPct val="50000"/>
            </a:pPr>
            <a:endParaRPr kumimoji="1" lang="zh-CN" altLang="en-US" sz="2800" b="1">
              <a:ea typeface="仿宋_GB2312" pitchFamily="49" charset="-122"/>
            </a:endParaRPr>
          </a:p>
          <a:p>
            <a:pPr>
              <a:lnSpc>
                <a:spcPct val="110000"/>
              </a:lnSpc>
              <a:spcBef>
                <a:spcPct val="10000"/>
              </a:spcBef>
              <a:buClr>
                <a:srgbClr val="800080"/>
              </a:buClr>
              <a:buSzPct val="50000"/>
            </a:pPr>
            <a:endParaRPr kumimoji="1" lang="zh-CN" altLang="en-US" sz="2800" b="1">
              <a:ea typeface="仿宋_GB2312" pitchFamily="49" charset="-122"/>
            </a:endParaRPr>
          </a:p>
          <a:p>
            <a:pPr>
              <a:lnSpc>
                <a:spcPct val="110000"/>
              </a:lnSpc>
              <a:spcBef>
                <a:spcPct val="10000"/>
              </a:spcBef>
              <a:buClr>
                <a:srgbClr val="800080"/>
              </a:buClr>
              <a:buSzPct val="50000"/>
            </a:pPr>
            <a:endParaRPr kumimoji="1" lang="zh-CN" altLang="en-US" sz="2800" b="1">
              <a:ea typeface="仿宋_GB2312" pitchFamily="49" charset="-122"/>
            </a:endParaRPr>
          </a:p>
          <a:p>
            <a:pPr>
              <a:lnSpc>
                <a:spcPct val="110000"/>
              </a:lnSpc>
              <a:spcBef>
                <a:spcPct val="10000"/>
              </a:spcBef>
              <a:buClr>
                <a:srgbClr val="800080"/>
              </a:buClr>
              <a:buSzPct val="50000"/>
            </a:pPr>
            <a:endParaRPr kumimoji="1" lang="zh-CN" altLang="en-US" sz="2800" b="1">
              <a:ea typeface="仿宋_GB2312" pitchFamily="49" charset="-122"/>
            </a:endParaRPr>
          </a:p>
          <a:p>
            <a:pPr>
              <a:lnSpc>
                <a:spcPct val="110000"/>
              </a:lnSpc>
              <a:spcBef>
                <a:spcPct val="10000"/>
              </a:spcBef>
              <a:buClr>
                <a:srgbClr val="800080"/>
              </a:buClr>
              <a:buSzPct val="50000"/>
            </a:pPr>
            <a:endParaRPr kumimoji="1" lang="zh-CN" altLang="en-US" sz="2800" b="1">
              <a:ea typeface="仿宋_GB2312" pitchFamily="49" charset="-122"/>
            </a:endParaRPr>
          </a:p>
          <a:p>
            <a:pPr>
              <a:lnSpc>
                <a:spcPct val="110000"/>
              </a:lnSpc>
              <a:spcBef>
                <a:spcPct val="10000"/>
              </a:spcBef>
              <a:buClr>
                <a:srgbClr val="800080"/>
              </a:buClr>
              <a:buSzPct val="50000"/>
            </a:pPr>
            <a:endParaRPr kumimoji="1" lang="zh-CN" altLang="en-GB" sz="2800" b="1">
              <a:solidFill>
                <a:srgbClr val="000099"/>
              </a:solidFill>
              <a:effectLst>
                <a:outerShdw blurRad="38100" dist="38100" dir="2700000" algn="tl">
                  <a:srgbClr val="C0C0C0"/>
                </a:outerShdw>
              </a:effectLst>
              <a:latin typeface="仿宋_GB2312" pitchFamily="49" charset="-122"/>
              <a:ea typeface="仿宋_GB2312" pitchFamily="49" charset="-122"/>
            </a:endParaRPr>
          </a:p>
          <a:p>
            <a:pPr>
              <a:lnSpc>
                <a:spcPct val="110000"/>
              </a:lnSpc>
              <a:spcBef>
                <a:spcPct val="10000"/>
              </a:spcBef>
              <a:buClr>
                <a:srgbClr val="800080"/>
              </a:buClr>
              <a:buSzPct val="50000"/>
            </a:pPr>
            <a:r>
              <a:rPr kumimoji="1" lang="zh-CN" altLang="en-GB" sz="3000" b="1">
                <a:solidFill>
                  <a:srgbClr val="000099"/>
                </a:solidFill>
                <a:effectLst>
                  <a:outerShdw blurRad="38100" dist="38100" dir="2700000" algn="tl">
                    <a:srgbClr val="C0C0C0"/>
                  </a:outerShdw>
                </a:effectLst>
                <a:latin typeface="仿宋_GB2312" pitchFamily="49" charset="-122"/>
                <a:ea typeface="仿宋_GB2312" pitchFamily="49" charset="-122"/>
              </a:rPr>
              <a:t>固定前序排列，选择所有可能的中序排列，可能构造多少种不同的二叉树？</a:t>
            </a:r>
            <a:endParaRPr kumimoji="1" lang="zh-CN" altLang="en-US" sz="3000" b="1">
              <a:solidFill>
                <a:srgbClr val="000099"/>
              </a:solidFill>
              <a:effectLst>
                <a:outerShdw blurRad="38100" dist="38100" dir="2700000" algn="tl">
                  <a:srgbClr val="C0C0C0"/>
                </a:outerShdw>
              </a:effectLst>
              <a:latin typeface="仿宋_GB2312" pitchFamily="49" charset="-122"/>
              <a:ea typeface="仿宋_GB2312" pitchFamily="49" charset="-122"/>
            </a:endParaRPr>
          </a:p>
        </p:txBody>
      </p:sp>
      <p:grpSp>
        <p:nvGrpSpPr>
          <p:cNvPr id="198714" name="Group 58">
            <a:extLst>
              <a:ext uri="{FF2B5EF4-FFF2-40B4-BE49-F238E27FC236}">
                <a16:creationId xmlns:a16="http://schemas.microsoft.com/office/drawing/2014/main" id="{D36716F9-80F3-43D6-AAAA-5A1E717FC722}"/>
              </a:ext>
            </a:extLst>
          </p:cNvPr>
          <p:cNvGrpSpPr>
            <a:grpSpLocks/>
          </p:cNvGrpSpPr>
          <p:nvPr/>
        </p:nvGrpSpPr>
        <p:grpSpPr bwMode="auto">
          <a:xfrm>
            <a:off x="925513" y="1981200"/>
            <a:ext cx="7318375" cy="2743200"/>
            <a:chOff x="526" y="1152"/>
            <a:chExt cx="4610" cy="1728"/>
          </a:xfrm>
        </p:grpSpPr>
        <p:sp>
          <p:nvSpPr>
            <p:cNvPr id="198658" name="Line 2">
              <a:extLst>
                <a:ext uri="{FF2B5EF4-FFF2-40B4-BE49-F238E27FC236}">
                  <a16:creationId xmlns:a16="http://schemas.microsoft.com/office/drawing/2014/main" id="{467C987B-A4A2-42B1-9F43-887A7AA5DB75}"/>
                </a:ext>
              </a:extLst>
            </p:cNvPr>
            <p:cNvSpPr>
              <a:spLocks noChangeShapeType="1"/>
            </p:cNvSpPr>
            <p:nvPr/>
          </p:nvSpPr>
          <p:spPr bwMode="auto">
            <a:xfrm>
              <a:off x="3362" y="2304"/>
              <a:ext cx="192" cy="345"/>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8659" name="Line 3">
              <a:extLst>
                <a:ext uri="{FF2B5EF4-FFF2-40B4-BE49-F238E27FC236}">
                  <a16:creationId xmlns:a16="http://schemas.microsoft.com/office/drawing/2014/main" id="{EAB5E613-49D5-42DB-B42F-F74619BA57EF}"/>
                </a:ext>
              </a:extLst>
            </p:cNvPr>
            <p:cNvSpPr>
              <a:spLocks noChangeShapeType="1"/>
            </p:cNvSpPr>
            <p:nvPr/>
          </p:nvSpPr>
          <p:spPr bwMode="auto">
            <a:xfrm flipH="1">
              <a:off x="3120" y="2343"/>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8661" name="Line 5">
              <a:extLst>
                <a:ext uri="{FF2B5EF4-FFF2-40B4-BE49-F238E27FC236}">
                  <a16:creationId xmlns:a16="http://schemas.microsoft.com/office/drawing/2014/main" id="{6E13308A-0F88-46C4-A735-E76ADE362D61}"/>
                </a:ext>
              </a:extLst>
            </p:cNvPr>
            <p:cNvSpPr>
              <a:spLocks noChangeShapeType="1"/>
            </p:cNvSpPr>
            <p:nvPr/>
          </p:nvSpPr>
          <p:spPr bwMode="auto">
            <a:xfrm>
              <a:off x="1726" y="1824"/>
              <a:ext cx="240" cy="38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8662" name="Line 6">
              <a:extLst>
                <a:ext uri="{FF2B5EF4-FFF2-40B4-BE49-F238E27FC236}">
                  <a16:creationId xmlns:a16="http://schemas.microsoft.com/office/drawing/2014/main" id="{18BEC849-20FA-4F66-930F-94B9413B052D}"/>
                </a:ext>
              </a:extLst>
            </p:cNvPr>
            <p:cNvSpPr>
              <a:spLocks noChangeShapeType="1"/>
            </p:cNvSpPr>
            <p:nvPr/>
          </p:nvSpPr>
          <p:spPr bwMode="auto">
            <a:xfrm>
              <a:off x="1006" y="1872"/>
              <a:ext cx="144"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8663" name="Line 7">
              <a:extLst>
                <a:ext uri="{FF2B5EF4-FFF2-40B4-BE49-F238E27FC236}">
                  <a16:creationId xmlns:a16="http://schemas.microsoft.com/office/drawing/2014/main" id="{BB7E9DC2-916F-4CC9-BB9C-95B2CBD956B6}"/>
                </a:ext>
              </a:extLst>
            </p:cNvPr>
            <p:cNvSpPr>
              <a:spLocks noChangeShapeType="1"/>
            </p:cNvSpPr>
            <p:nvPr/>
          </p:nvSpPr>
          <p:spPr bwMode="auto">
            <a:xfrm flipH="1">
              <a:off x="718" y="1872"/>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8664" name="Line 8">
              <a:extLst>
                <a:ext uri="{FF2B5EF4-FFF2-40B4-BE49-F238E27FC236}">
                  <a16:creationId xmlns:a16="http://schemas.microsoft.com/office/drawing/2014/main" id="{40B827FC-46E9-4D56-A3C7-DC4369B43974}"/>
                </a:ext>
              </a:extLst>
            </p:cNvPr>
            <p:cNvSpPr>
              <a:spLocks noChangeShapeType="1"/>
            </p:cNvSpPr>
            <p:nvPr/>
          </p:nvSpPr>
          <p:spPr bwMode="auto">
            <a:xfrm flipH="1">
              <a:off x="1006" y="1440"/>
              <a:ext cx="240"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8665" name="Line 9">
              <a:extLst>
                <a:ext uri="{FF2B5EF4-FFF2-40B4-BE49-F238E27FC236}">
                  <a16:creationId xmlns:a16="http://schemas.microsoft.com/office/drawing/2014/main" id="{A85E294A-3ADB-4A00-953C-AC0597CF381D}"/>
                </a:ext>
              </a:extLst>
            </p:cNvPr>
            <p:cNvSpPr>
              <a:spLocks noChangeShapeType="1"/>
            </p:cNvSpPr>
            <p:nvPr/>
          </p:nvSpPr>
          <p:spPr bwMode="auto">
            <a:xfrm>
              <a:off x="1390" y="1392"/>
              <a:ext cx="240"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8666" name="Oval 10">
              <a:extLst>
                <a:ext uri="{FF2B5EF4-FFF2-40B4-BE49-F238E27FC236}">
                  <a16:creationId xmlns:a16="http://schemas.microsoft.com/office/drawing/2014/main" id="{3DE7710E-9F5A-46F2-9B55-DE605382ECD4}"/>
                </a:ext>
              </a:extLst>
            </p:cNvPr>
            <p:cNvSpPr>
              <a:spLocks noChangeArrowheads="1"/>
            </p:cNvSpPr>
            <p:nvPr/>
          </p:nvSpPr>
          <p:spPr bwMode="auto">
            <a:xfrm>
              <a:off x="1198" y="120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8667" name="Oval 11">
              <a:extLst>
                <a:ext uri="{FF2B5EF4-FFF2-40B4-BE49-F238E27FC236}">
                  <a16:creationId xmlns:a16="http://schemas.microsoft.com/office/drawing/2014/main" id="{EFF99286-B577-4087-9DEC-A25E9C8B5385}"/>
                </a:ext>
              </a:extLst>
            </p:cNvPr>
            <p:cNvSpPr>
              <a:spLocks noChangeArrowheads="1"/>
            </p:cNvSpPr>
            <p:nvPr/>
          </p:nvSpPr>
          <p:spPr bwMode="auto">
            <a:xfrm>
              <a:off x="1534" y="1632"/>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8668" name="Text Box 12">
              <a:extLst>
                <a:ext uri="{FF2B5EF4-FFF2-40B4-BE49-F238E27FC236}">
                  <a16:creationId xmlns:a16="http://schemas.microsoft.com/office/drawing/2014/main" id="{FE794845-94C4-42FD-BCE9-A85ECDEC8F8B}"/>
                </a:ext>
              </a:extLst>
            </p:cNvPr>
            <p:cNvSpPr txBox="1">
              <a:spLocks noChangeArrowheads="1"/>
            </p:cNvSpPr>
            <p:nvPr/>
          </p:nvSpPr>
          <p:spPr bwMode="auto">
            <a:xfrm>
              <a:off x="1560" y="159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6</a:t>
              </a:r>
              <a:endParaRPr kumimoji="1" lang="en-US" altLang="zh-CN" sz="2400">
                <a:latin typeface="Times New Roman" panose="02020603050405020304" pitchFamily="18" charset="0"/>
              </a:endParaRPr>
            </a:p>
          </p:txBody>
        </p:sp>
        <p:sp>
          <p:nvSpPr>
            <p:cNvPr id="198669" name="Text Box 13">
              <a:extLst>
                <a:ext uri="{FF2B5EF4-FFF2-40B4-BE49-F238E27FC236}">
                  <a16:creationId xmlns:a16="http://schemas.microsoft.com/office/drawing/2014/main" id="{630B7180-53CA-42E6-8C1D-CA122D4D681E}"/>
                </a:ext>
              </a:extLst>
            </p:cNvPr>
            <p:cNvSpPr txBox="1">
              <a:spLocks noChangeArrowheads="1"/>
            </p:cNvSpPr>
            <p:nvPr/>
          </p:nvSpPr>
          <p:spPr bwMode="auto">
            <a:xfrm>
              <a:off x="1233" y="1152"/>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98670" name="Oval 14">
              <a:extLst>
                <a:ext uri="{FF2B5EF4-FFF2-40B4-BE49-F238E27FC236}">
                  <a16:creationId xmlns:a16="http://schemas.microsoft.com/office/drawing/2014/main" id="{83BD6F76-ED01-4880-864B-B16449B9A851}"/>
                </a:ext>
              </a:extLst>
            </p:cNvPr>
            <p:cNvSpPr>
              <a:spLocks noChangeArrowheads="1"/>
            </p:cNvSpPr>
            <p:nvPr/>
          </p:nvSpPr>
          <p:spPr bwMode="auto">
            <a:xfrm>
              <a:off x="814" y="1632"/>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8671" name="Text Box 15">
              <a:extLst>
                <a:ext uri="{FF2B5EF4-FFF2-40B4-BE49-F238E27FC236}">
                  <a16:creationId xmlns:a16="http://schemas.microsoft.com/office/drawing/2014/main" id="{128B46FD-D9BE-4092-B628-3648FD7DC4E4}"/>
                </a:ext>
              </a:extLst>
            </p:cNvPr>
            <p:cNvSpPr txBox="1">
              <a:spLocks noChangeArrowheads="1"/>
            </p:cNvSpPr>
            <p:nvPr/>
          </p:nvSpPr>
          <p:spPr bwMode="auto">
            <a:xfrm>
              <a:off x="828" y="159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198672" name="Oval 16">
              <a:extLst>
                <a:ext uri="{FF2B5EF4-FFF2-40B4-BE49-F238E27FC236}">
                  <a16:creationId xmlns:a16="http://schemas.microsoft.com/office/drawing/2014/main" id="{206DA3F1-AD24-461E-AC29-F20AE654F1D5}"/>
                </a:ext>
              </a:extLst>
            </p:cNvPr>
            <p:cNvSpPr>
              <a:spLocks noChangeArrowheads="1"/>
            </p:cNvSpPr>
            <p:nvPr/>
          </p:nvSpPr>
          <p:spPr bwMode="auto">
            <a:xfrm>
              <a:off x="526" y="2103"/>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8673" name="Text Box 17">
              <a:extLst>
                <a:ext uri="{FF2B5EF4-FFF2-40B4-BE49-F238E27FC236}">
                  <a16:creationId xmlns:a16="http://schemas.microsoft.com/office/drawing/2014/main" id="{CE34AE21-ADCD-4004-8DA0-5EF5EFAEC026}"/>
                </a:ext>
              </a:extLst>
            </p:cNvPr>
            <p:cNvSpPr txBox="1">
              <a:spLocks noChangeArrowheads="1"/>
            </p:cNvSpPr>
            <p:nvPr/>
          </p:nvSpPr>
          <p:spPr bwMode="auto">
            <a:xfrm>
              <a:off x="561" y="2064"/>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198674" name="Oval 18">
              <a:extLst>
                <a:ext uri="{FF2B5EF4-FFF2-40B4-BE49-F238E27FC236}">
                  <a16:creationId xmlns:a16="http://schemas.microsoft.com/office/drawing/2014/main" id="{DAA1DDF8-6D61-43FE-A3F8-EB28AA5DDA33}"/>
                </a:ext>
              </a:extLst>
            </p:cNvPr>
            <p:cNvSpPr>
              <a:spLocks noChangeArrowheads="1"/>
            </p:cNvSpPr>
            <p:nvPr/>
          </p:nvSpPr>
          <p:spPr bwMode="auto">
            <a:xfrm>
              <a:off x="1054" y="2094"/>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8675" name="Text Box 19">
              <a:extLst>
                <a:ext uri="{FF2B5EF4-FFF2-40B4-BE49-F238E27FC236}">
                  <a16:creationId xmlns:a16="http://schemas.microsoft.com/office/drawing/2014/main" id="{B7C53BC4-2FD5-4077-94E5-0E493273B8F7}"/>
                </a:ext>
              </a:extLst>
            </p:cNvPr>
            <p:cNvSpPr txBox="1">
              <a:spLocks noChangeArrowheads="1"/>
            </p:cNvSpPr>
            <p:nvPr/>
          </p:nvSpPr>
          <p:spPr bwMode="auto">
            <a:xfrm>
              <a:off x="1004" y="2064"/>
              <a:ext cx="38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tx2"/>
                  </a:solidFill>
                  <a:latin typeface="Times New Roman" panose="02020603050405020304" pitchFamily="18" charset="0"/>
                </a:rPr>
                <a:t>4</a:t>
              </a:r>
              <a:endParaRPr kumimoji="1" lang="en-US" altLang="zh-CN" sz="2400">
                <a:latin typeface="Times New Roman" panose="02020603050405020304" pitchFamily="18" charset="0"/>
              </a:endParaRPr>
            </a:p>
          </p:txBody>
        </p:sp>
        <p:sp>
          <p:nvSpPr>
            <p:cNvPr id="198676" name="Line 20">
              <a:extLst>
                <a:ext uri="{FF2B5EF4-FFF2-40B4-BE49-F238E27FC236}">
                  <a16:creationId xmlns:a16="http://schemas.microsoft.com/office/drawing/2014/main" id="{2899C088-6E23-4F38-9E03-B524DACEAFB2}"/>
                </a:ext>
              </a:extLst>
            </p:cNvPr>
            <p:cNvSpPr>
              <a:spLocks noChangeShapeType="1"/>
            </p:cNvSpPr>
            <p:nvPr/>
          </p:nvSpPr>
          <p:spPr bwMode="auto">
            <a:xfrm flipH="1">
              <a:off x="1006" y="2352"/>
              <a:ext cx="144" cy="297"/>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8677" name="Oval 21">
              <a:extLst>
                <a:ext uri="{FF2B5EF4-FFF2-40B4-BE49-F238E27FC236}">
                  <a16:creationId xmlns:a16="http://schemas.microsoft.com/office/drawing/2014/main" id="{A8906CC2-6A57-4F8C-9DBC-8CD9CDAEB783}"/>
                </a:ext>
              </a:extLst>
            </p:cNvPr>
            <p:cNvSpPr>
              <a:spLocks noChangeArrowheads="1"/>
            </p:cNvSpPr>
            <p:nvPr/>
          </p:nvSpPr>
          <p:spPr bwMode="auto">
            <a:xfrm>
              <a:off x="814" y="2592"/>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8678" name="Text Box 22">
              <a:extLst>
                <a:ext uri="{FF2B5EF4-FFF2-40B4-BE49-F238E27FC236}">
                  <a16:creationId xmlns:a16="http://schemas.microsoft.com/office/drawing/2014/main" id="{2212E56E-9EC6-46A4-B492-C3C5625AA5D5}"/>
                </a:ext>
              </a:extLst>
            </p:cNvPr>
            <p:cNvSpPr txBox="1">
              <a:spLocks noChangeArrowheads="1"/>
            </p:cNvSpPr>
            <p:nvPr/>
          </p:nvSpPr>
          <p:spPr bwMode="auto">
            <a:xfrm>
              <a:off x="849" y="255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5</a:t>
              </a:r>
              <a:endParaRPr kumimoji="1" lang="en-US" altLang="zh-CN" sz="2400">
                <a:latin typeface="Times New Roman" panose="02020603050405020304" pitchFamily="18" charset="0"/>
              </a:endParaRPr>
            </a:p>
          </p:txBody>
        </p:sp>
        <p:sp>
          <p:nvSpPr>
            <p:cNvPr id="198679" name="Line 23">
              <a:extLst>
                <a:ext uri="{FF2B5EF4-FFF2-40B4-BE49-F238E27FC236}">
                  <a16:creationId xmlns:a16="http://schemas.microsoft.com/office/drawing/2014/main" id="{FE60EC15-056F-4253-A167-152253C8B077}"/>
                </a:ext>
              </a:extLst>
            </p:cNvPr>
            <p:cNvSpPr>
              <a:spLocks noChangeShapeType="1"/>
            </p:cNvSpPr>
            <p:nvPr/>
          </p:nvSpPr>
          <p:spPr bwMode="auto">
            <a:xfrm>
              <a:off x="2014" y="2304"/>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8680" name="Line 24">
              <a:extLst>
                <a:ext uri="{FF2B5EF4-FFF2-40B4-BE49-F238E27FC236}">
                  <a16:creationId xmlns:a16="http://schemas.microsoft.com/office/drawing/2014/main" id="{019947F1-2F09-4F25-86A6-343EDDBDB98D}"/>
                </a:ext>
              </a:extLst>
            </p:cNvPr>
            <p:cNvSpPr>
              <a:spLocks noChangeShapeType="1"/>
            </p:cNvSpPr>
            <p:nvPr/>
          </p:nvSpPr>
          <p:spPr bwMode="auto">
            <a:xfrm flipH="1">
              <a:off x="1726" y="2343"/>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8681" name="Oval 25">
              <a:extLst>
                <a:ext uri="{FF2B5EF4-FFF2-40B4-BE49-F238E27FC236}">
                  <a16:creationId xmlns:a16="http://schemas.microsoft.com/office/drawing/2014/main" id="{E241349A-5833-4CB3-908E-BFB90C0A7B57}"/>
                </a:ext>
              </a:extLst>
            </p:cNvPr>
            <p:cNvSpPr>
              <a:spLocks noChangeArrowheads="1"/>
            </p:cNvSpPr>
            <p:nvPr/>
          </p:nvSpPr>
          <p:spPr bwMode="auto">
            <a:xfrm>
              <a:off x="1822" y="2103"/>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8682" name="Text Box 26">
              <a:extLst>
                <a:ext uri="{FF2B5EF4-FFF2-40B4-BE49-F238E27FC236}">
                  <a16:creationId xmlns:a16="http://schemas.microsoft.com/office/drawing/2014/main" id="{AEC0F236-BFF6-4D7B-AD1E-88C044AAD6D4}"/>
                </a:ext>
              </a:extLst>
            </p:cNvPr>
            <p:cNvSpPr txBox="1">
              <a:spLocks noChangeArrowheads="1"/>
            </p:cNvSpPr>
            <p:nvPr/>
          </p:nvSpPr>
          <p:spPr bwMode="auto">
            <a:xfrm>
              <a:off x="1872" y="207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7</a:t>
              </a:r>
              <a:endParaRPr kumimoji="1" lang="en-US" altLang="zh-CN" sz="2400">
                <a:latin typeface="Times New Roman" panose="02020603050405020304" pitchFamily="18" charset="0"/>
              </a:endParaRPr>
            </a:p>
          </p:txBody>
        </p:sp>
        <p:sp>
          <p:nvSpPr>
            <p:cNvPr id="198683" name="Oval 27">
              <a:extLst>
                <a:ext uri="{FF2B5EF4-FFF2-40B4-BE49-F238E27FC236}">
                  <a16:creationId xmlns:a16="http://schemas.microsoft.com/office/drawing/2014/main" id="{C54DEC43-8C49-481C-8A45-E42498E54257}"/>
                </a:ext>
              </a:extLst>
            </p:cNvPr>
            <p:cNvSpPr>
              <a:spLocks noChangeArrowheads="1"/>
            </p:cNvSpPr>
            <p:nvPr/>
          </p:nvSpPr>
          <p:spPr bwMode="auto">
            <a:xfrm>
              <a:off x="1534" y="2574"/>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8684" name="Text Box 28">
              <a:extLst>
                <a:ext uri="{FF2B5EF4-FFF2-40B4-BE49-F238E27FC236}">
                  <a16:creationId xmlns:a16="http://schemas.microsoft.com/office/drawing/2014/main" id="{71C1657E-635D-46F5-85D5-34D30E982D1B}"/>
                </a:ext>
              </a:extLst>
            </p:cNvPr>
            <p:cNvSpPr txBox="1">
              <a:spLocks noChangeArrowheads="1"/>
            </p:cNvSpPr>
            <p:nvPr/>
          </p:nvSpPr>
          <p:spPr bwMode="auto">
            <a:xfrm>
              <a:off x="1569" y="255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8</a:t>
              </a:r>
              <a:endParaRPr kumimoji="1" lang="en-US" altLang="zh-CN" sz="2400">
                <a:latin typeface="Times New Roman" panose="02020603050405020304" pitchFamily="18" charset="0"/>
              </a:endParaRPr>
            </a:p>
          </p:txBody>
        </p:sp>
        <p:sp>
          <p:nvSpPr>
            <p:cNvPr id="198685" name="Oval 29">
              <a:extLst>
                <a:ext uri="{FF2B5EF4-FFF2-40B4-BE49-F238E27FC236}">
                  <a16:creationId xmlns:a16="http://schemas.microsoft.com/office/drawing/2014/main" id="{067DE09F-F090-49C0-8630-D8DF2E4EA428}"/>
                </a:ext>
              </a:extLst>
            </p:cNvPr>
            <p:cNvSpPr>
              <a:spLocks noChangeArrowheads="1"/>
            </p:cNvSpPr>
            <p:nvPr/>
          </p:nvSpPr>
          <p:spPr bwMode="auto">
            <a:xfrm>
              <a:off x="2110" y="2565"/>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8686" name="Text Box 30">
              <a:extLst>
                <a:ext uri="{FF2B5EF4-FFF2-40B4-BE49-F238E27FC236}">
                  <a16:creationId xmlns:a16="http://schemas.microsoft.com/office/drawing/2014/main" id="{11CC3407-016D-4D99-86FA-ADC57E2A2DE8}"/>
                </a:ext>
              </a:extLst>
            </p:cNvPr>
            <p:cNvSpPr txBox="1">
              <a:spLocks noChangeArrowheads="1"/>
            </p:cNvSpPr>
            <p:nvPr/>
          </p:nvSpPr>
          <p:spPr bwMode="auto">
            <a:xfrm>
              <a:off x="2062" y="2535"/>
              <a:ext cx="38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tx2"/>
                  </a:solidFill>
                  <a:latin typeface="Times New Roman" panose="02020603050405020304" pitchFamily="18" charset="0"/>
                </a:rPr>
                <a:t>9</a:t>
              </a:r>
              <a:endParaRPr kumimoji="1" lang="en-US" altLang="zh-CN" sz="2400">
                <a:latin typeface="Times New Roman" panose="02020603050405020304" pitchFamily="18" charset="0"/>
              </a:endParaRPr>
            </a:p>
          </p:txBody>
        </p:sp>
        <p:sp>
          <p:nvSpPr>
            <p:cNvPr id="198687" name="Line 31">
              <a:extLst>
                <a:ext uri="{FF2B5EF4-FFF2-40B4-BE49-F238E27FC236}">
                  <a16:creationId xmlns:a16="http://schemas.microsoft.com/office/drawing/2014/main" id="{48806C9A-83AC-4074-942D-CFD3387C4A35}"/>
                </a:ext>
              </a:extLst>
            </p:cNvPr>
            <p:cNvSpPr>
              <a:spLocks noChangeShapeType="1"/>
            </p:cNvSpPr>
            <p:nvPr/>
          </p:nvSpPr>
          <p:spPr bwMode="auto">
            <a:xfrm>
              <a:off x="4414" y="1824"/>
              <a:ext cx="240" cy="38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8688" name="Line 32">
              <a:extLst>
                <a:ext uri="{FF2B5EF4-FFF2-40B4-BE49-F238E27FC236}">
                  <a16:creationId xmlns:a16="http://schemas.microsoft.com/office/drawing/2014/main" id="{186CEEC7-5453-48BE-9FBA-20152101AD39}"/>
                </a:ext>
              </a:extLst>
            </p:cNvPr>
            <p:cNvSpPr>
              <a:spLocks noChangeShapeType="1"/>
            </p:cNvSpPr>
            <p:nvPr/>
          </p:nvSpPr>
          <p:spPr bwMode="auto">
            <a:xfrm flipH="1">
              <a:off x="4080" y="1824"/>
              <a:ext cx="240" cy="38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8689" name="Line 33">
              <a:extLst>
                <a:ext uri="{FF2B5EF4-FFF2-40B4-BE49-F238E27FC236}">
                  <a16:creationId xmlns:a16="http://schemas.microsoft.com/office/drawing/2014/main" id="{0003BF0E-BC97-4360-93A2-94138314FA94}"/>
                </a:ext>
              </a:extLst>
            </p:cNvPr>
            <p:cNvSpPr>
              <a:spLocks noChangeShapeType="1"/>
            </p:cNvSpPr>
            <p:nvPr/>
          </p:nvSpPr>
          <p:spPr bwMode="auto">
            <a:xfrm flipH="1">
              <a:off x="3406" y="1872"/>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8690" name="Line 34">
              <a:extLst>
                <a:ext uri="{FF2B5EF4-FFF2-40B4-BE49-F238E27FC236}">
                  <a16:creationId xmlns:a16="http://schemas.microsoft.com/office/drawing/2014/main" id="{45B0D44C-E48C-46EB-B696-F01B53339677}"/>
                </a:ext>
              </a:extLst>
            </p:cNvPr>
            <p:cNvSpPr>
              <a:spLocks noChangeShapeType="1"/>
            </p:cNvSpPr>
            <p:nvPr/>
          </p:nvSpPr>
          <p:spPr bwMode="auto">
            <a:xfrm flipH="1">
              <a:off x="3694" y="1440"/>
              <a:ext cx="240"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8691" name="Line 35">
              <a:extLst>
                <a:ext uri="{FF2B5EF4-FFF2-40B4-BE49-F238E27FC236}">
                  <a16:creationId xmlns:a16="http://schemas.microsoft.com/office/drawing/2014/main" id="{F37F2C68-B235-48B9-89E4-00E13D545F5A}"/>
                </a:ext>
              </a:extLst>
            </p:cNvPr>
            <p:cNvSpPr>
              <a:spLocks noChangeShapeType="1"/>
            </p:cNvSpPr>
            <p:nvPr/>
          </p:nvSpPr>
          <p:spPr bwMode="auto">
            <a:xfrm>
              <a:off x="4078" y="1392"/>
              <a:ext cx="240"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8692" name="Oval 36">
              <a:extLst>
                <a:ext uri="{FF2B5EF4-FFF2-40B4-BE49-F238E27FC236}">
                  <a16:creationId xmlns:a16="http://schemas.microsoft.com/office/drawing/2014/main" id="{9C600B75-1E6E-463B-AD4F-E9C49F5C0932}"/>
                </a:ext>
              </a:extLst>
            </p:cNvPr>
            <p:cNvSpPr>
              <a:spLocks noChangeArrowheads="1"/>
            </p:cNvSpPr>
            <p:nvPr/>
          </p:nvSpPr>
          <p:spPr bwMode="auto">
            <a:xfrm>
              <a:off x="3886" y="120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8693" name="Oval 37">
              <a:extLst>
                <a:ext uri="{FF2B5EF4-FFF2-40B4-BE49-F238E27FC236}">
                  <a16:creationId xmlns:a16="http://schemas.microsoft.com/office/drawing/2014/main" id="{6BBAE91A-B1B2-46F0-AA0E-9BB23BF69469}"/>
                </a:ext>
              </a:extLst>
            </p:cNvPr>
            <p:cNvSpPr>
              <a:spLocks noChangeArrowheads="1"/>
            </p:cNvSpPr>
            <p:nvPr/>
          </p:nvSpPr>
          <p:spPr bwMode="auto">
            <a:xfrm>
              <a:off x="4222" y="1632"/>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8694" name="Text Box 38">
              <a:extLst>
                <a:ext uri="{FF2B5EF4-FFF2-40B4-BE49-F238E27FC236}">
                  <a16:creationId xmlns:a16="http://schemas.microsoft.com/office/drawing/2014/main" id="{C538CE8A-5125-42BE-B583-6C8054C1B13C}"/>
                </a:ext>
              </a:extLst>
            </p:cNvPr>
            <p:cNvSpPr txBox="1">
              <a:spLocks noChangeArrowheads="1"/>
            </p:cNvSpPr>
            <p:nvPr/>
          </p:nvSpPr>
          <p:spPr bwMode="auto">
            <a:xfrm>
              <a:off x="4248" y="159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6</a:t>
              </a:r>
              <a:endParaRPr kumimoji="1" lang="en-US" altLang="zh-CN" sz="2400">
                <a:latin typeface="Times New Roman" panose="02020603050405020304" pitchFamily="18" charset="0"/>
              </a:endParaRPr>
            </a:p>
          </p:txBody>
        </p:sp>
        <p:sp>
          <p:nvSpPr>
            <p:cNvPr id="198695" name="Text Box 39">
              <a:extLst>
                <a:ext uri="{FF2B5EF4-FFF2-40B4-BE49-F238E27FC236}">
                  <a16:creationId xmlns:a16="http://schemas.microsoft.com/office/drawing/2014/main" id="{D1020D4C-2D8C-4015-A0F2-72B0FAB8E67F}"/>
                </a:ext>
              </a:extLst>
            </p:cNvPr>
            <p:cNvSpPr txBox="1">
              <a:spLocks noChangeArrowheads="1"/>
            </p:cNvSpPr>
            <p:nvPr/>
          </p:nvSpPr>
          <p:spPr bwMode="auto">
            <a:xfrm>
              <a:off x="3921" y="1152"/>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98696" name="Oval 40">
              <a:extLst>
                <a:ext uri="{FF2B5EF4-FFF2-40B4-BE49-F238E27FC236}">
                  <a16:creationId xmlns:a16="http://schemas.microsoft.com/office/drawing/2014/main" id="{C03C1F94-5EDC-4E97-A80F-69C62866C61C}"/>
                </a:ext>
              </a:extLst>
            </p:cNvPr>
            <p:cNvSpPr>
              <a:spLocks noChangeArrowheads="1"/>
            </p:cNvSpPr>
            <p:nvPr/>
          </p:nvSpPr>
          <p:spPr bwMode="auto">
            <a:xfrm>
              <a:off x="3502" y="1632"/>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8697" name="Text Box 41">
              <a:extLst>
                <a:ext uri="{FF2B5EF4-FFF2-40B4-BE49-F238E27FC236}">
                  <a16:creationId xmlns:a16="http://schemas.microsoft.com/office/drawing/2014/main" id="{1284240D-9AA9-4949-B53A-D2028F0383C8}"/>
                </a:ext>
              </a:extLst>
            </p:cNvPr>
            <p:cNvSpPr txBox="1">
              <a:spLocks noChangeArrowheads="1"/>
            </p:cNvSpPr>
            <p:nvPr/>
          </p:nvSpPr>
          <p:spPr bwMode="auto">
            <a:xfrm>
              <a:off x="3536" y="159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198698" name="Oval 42">
              <a:extLst>
                <a:ext uri="{FF2B5EF4-FFF2-40B4-BE49-F238E27FC236}">
                  <a16:creationId xmlns:a16="http://schemas.microsoft.com/office/drawing/2014/main" id="{11F9C189-E478-4E50-81F1-51F5FCA647AE}"/>
                </a:ext>
              </a:extLst>
            </p:cNvPr>
            <p:cNvSpPr>
              <a:spLocks noChangeArrowheads="1"/>
            </p:cNvSpPr>
            <p:nvPr/>
          </p:nvSpPr>
          <p:spPr bwMode="auto">
            <a:xfrm>
              <a:off x="3214" y="2103"/>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8699" name="Text Box 43">
              <a:extLst>
                <a:ext uri="{FF2B5EF4-FFF2-40B4-BE49-F238E27FC236}">
                  <a16:creationId xmlns:a16="http://schemas.microsoft.com/office/drawing/2014/main" id="{92124C39-F9EA-483C-85FE-864E670ED426}"/>
                </a:ext>
              </a:extLst>
            </p:cNvPr>
            <p:cNvSpPr txBox="1">
              <a:spLocks noChangeArrowheads="1"/>
            </p:cNvSpPr>
            <p:nvPr/>
          </p:nvSpPr>
          <p:spPr bwMode="auto">
            <a:xfrm>
              <a:off x="3249" y="2064"/>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198700" name="Oval 44">
              <a:extLst>
                <a:ext uri="{FF2B5EF4-FFF2-40B4-BE49-F238E27FC236}">
                  <a16:creationId xmlns:a16="http://schemas.microsoft.com/office/drawing/2014/main" id="{4A02C61B-C8A2-4CBC-8176-52EFA0CE5B80}"/>
                </a:ext>
              </a:extLst>
            </p:cNvPr>
            <p:cNvSpPr>
              <a:spLocks noChangeArrowheads="1"/>
            </p:cNvSpPr>
            <p:nvPr/>
          </p:nvSpPr>
          <p:spPr bwMode="auto">
            <a:xfrm>
              <a:off x="3936" y="2094"/>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8701" name="Text Box 45">
              <a:extLst>
                <a:ext uri="{FF2B5EF4-FFF2-40B4-BE49-F238E27FC236}">
                  <a16:creationId xmlns:a16="http://schemas.microsoft.com/office/drawing/2014/main" id="{399EDDDA-0401-417A-A51B-F73753C719EE}"/>
                </a:ext>
              </a:extLst>
            </p:cNvPr>
            <p:cNvSpPr txBox="1">
              <a:spLocks noChangeArrowheads="1"/>
            </p:cNvSpPr>
            <p:nvPr/>
          </p:nvSpPr>
          <p:spPr bwMode="auto">
            <a:xfrm>
              <a:off x="3886" y="2064"/>
              <a:ext cx="38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tx2"/>
                  </a:solidFill>
                  <a:latin typeface="Times New Roman" panose="02020603050405020304" pitchFamily="18" charset="0"/>
                </a:rPr>
                <a:t>7</a:t>
              </a:r>
              <a:endParaRPr kumimoji="1" lang="en-US" altLang="zh-CN" sz="2400">
                <a:latin typeface="Times New Roman" panose="02020603050405020304" pitchFamily="18" charset="0"/>
              </a:endParaRPr>
            </a:p>
          </p:txBody>
        </p:sp>
        <p:sp>
          <p:nvSpPr>
            <p:cNvPr id="198702" name="Oval 46">
              <a:extLst>
                <a:ext uri="{FF2B5EF4-FFF2-40B4-BE49-F238E27FC236}">
                  <a16:creationId xmlns:a16="http://schemas.microsoft.com/office/drawing/2014/main" id="{5B84ECF1-2C10-49EC-BD1E-BFC2AAD0F2B4}"/>
                </a:ext>
              </a:extLst>
            </p:cNvPr>
            <p:cNvSpPr>
              <a:spLocks noChangeArrowheads="1"/>
            </p:cNvSpPr>
            <p:nvPr/>
          </p:nvSpPr>
          <p:spPr bwMode="auto">
            <a:xfrm>
              <a:off x="3456" y="2592"/>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8703" name="Text Box 47">
              <a:extLst>
                <a:ext uri="{FF2B5EF4-FFF2-40B4-BE49-F238E27FC236}">
                  <a16:creationId xmlns:a16="http://schemas.microsoft.com/office/drawing/2014/main" id="{97A3DCC0-D985-457D-B16E-DFEE8C8B3D3B}"/>
                </a:ext>
              </a:extLst>
            </p:cNvPr>
            <p:cNvSpPr txBox="1">
              <a:spLocks noChangeArrowheads="1"/>
            </p:cNvSpPr>
            <p:nvPr/>
          </p:nvSpPr>
          <p:spPr bwMode="auto">
            <a:xfrm>
              <a:off x="3491" y="255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5</a:t>
              </a:r>
              <a:endParaRPr kumimoji="1" lang="en-US" altLang="zh-CN" sz="2400">
                <a:latin typeface="Times New Roman" panose="02020603050405020304" pitchFamily="18" charset="0"/>
              </a:endParaRPr>
            </a:p>
          </p:txBody>
        </p:sp>
        <p:sp>
          <p:nvSpPr>
            <p:cNvPr id="198704" name="Line 48">
              <a:extLst>
                <a:ext uri="{FF2B5EF4-FFF2-40B4-BE49-F238E27FC236}">
                  <a16:creationId xmlns:a16="http://schemas.microsoft.com/office/drawing/2014/main" id="{639861C2-6523-419C-A044-FDA60FC83BD2}"/>
                </a:ext>
              </a:extLst>
            </p:cNvPr>
            <p:cNvSpPr>
              <a:spLocks noChangeShapeType="1"/>
            </p:cNvSpPr>
            <p:nvPr/>
          </p:nvSpPr>
          <p:spPr bwMode="auto">
            <a:xfrm>
              <a:off x="4702" y="2304"/>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8705" name="Oval 49">
              <a:extLst>
                <a:ext uri="{FF2B5EF4-FFF2-40B4-BE49-F238E27FC236}">
                  <a16:creationId xmlns:a16="http://schemas.microsoft.com/office/drawing/2014/main" id="{6E5E35BC-8F31-4486-AA90-AFCF9C4235AA}"/>
                </a:ext>
              </a:extLst>
            </p:cNvPr>
            <p:cNvSpPr>
              <a:spLocks noChangeArrowheads="1"/>
            </p:cNvSpPr>
            <p:nvPr/>
          </p:nvSpPr>
          <p:spPr bwMode="auto">
            <a:xfrm>
              <a:off x="4510" y="2103"/>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8706" name="Text Box 50">
              <a:extLst>
                <a:ext uri="{FF2B5EF4-FFF2-40B4-BE49-F238E27FC236}">
                  <a16:creationId xmlns:a16="http://schemas.microsoft.com/office/drawing/2014/main" id="{4A2052EF-341E-4AEA-BB1B-14F392E6409E}"/>
                </a:ext>
              </a:extLst>
            </p:cNvPr>
            <p:cNvSpPr txBox="1">
              <a:spLocks noChangeArrowheads="1"/>
            </p:cNvSpPr>
            <p:nvPr/>
          </p:nvSpPr>
          <p:spPr bwMode="auto">
            <a:xfrm>
              <a:off x="4545" y="2064"/>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8</a:t>
              </a:r>
              <a:endParaRPr kumimoji="1" lang="en-US" altLang="zh-CN" sz="2400">
                <a:latin typeface="Times New Roman" panose="02020603050405020304" pitchFamily="18" charset="0"/>
              </a:endParaRPr>
            </a:p>
          </p:txBody>
        </p:sp>
        <p:sp>
          <p:nvSpPr>
            <p:cNvPr id="198707" name="Oval 51">
              <a:extLst>
                <a:ext uri="{FF2B5EF4-FFF2-40B4-BE49-F238E27FC236}">
                  <a16:creationId xmlns:a16="http://schemas.microsoft.com/office/drawing/2014/main" id="{DA3591D2-BA10-4717-BB07-ED0BB485A9E0}"/>
                </a:ext>
              </a:extLst>
            </p:cNvPr>
            <p:cNvSpPr>
              <a:spLocks noChangeArrowheads="1"/>
            </p:cNvSpPr>
            <p:nvPr/>
          </p:nvSpPr>
          <p:spPr bwMode="auto">
            <a:xfrm>
              <a:off x="2928" y="2574"/>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8708" name="Text Box 52">
              <a:extLst>
                <a:ext uri="{FF2B5EF4-FFF2-40B4-BE49-F238E27FC236}">
                  <a16:creationId xmlns:a16="http://schemas.microsoft.com/office/drawing/2014/main" id="{DE820430-EF08-4A14-8473-9D856120C223}"/>
                </a:ext>
              </a:extLst>
            </p:cNvPr>
            <p:cNvSpPr txBox="1">
              <a:spLocks noChangeArrowheads="1"/>
            </p:cNvSpPr>
            <p:nvPr/>
          </p:nvSpPr>
          <p:spPr bwMode="auto">
            <a:xfrm>
              <a:off x="2940" y="255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4</a:t>
              </a:r>
              <a:endParaRPr kumimoji="1" lang="en-US" altLang="zh-CN" sz="2400">
                <a:latin typeface="Times New Roman" panose="02020603050405020304" pitchFamily="18" charset="0"/>
              </a:endParaRPr>
            </a:p>
          </p:txBody>
        </p:sp>
        <p:sp>
          <p:nvSpPr>
            <p:cNvPr id="198709" name="Oval 53">
              <a:extLst>
                <a:ext uri="{FF2B5EF4-FFF2-40B4-BE49-F238E27FC236}">
                  <a16:creationId xmlns:a16="http://schemas.microsoft.com/office/drawing/2014/main" id="{AD26BFB2-5C48-48ED-A8DA-8E938B2754B5}"/>
                </a:ext>
              </a:extLst>
            </p:cNvPr>
            <p:cNvSpPr>
              <a:spLocks noChangeArrowheads="1"/>
            </p:cNvSpPr>
            <p:nvPr/>
          </p:nvSpPr>
          <p:spPr bwMode="auto">
            <a:xfrm>
              <a:off x="4798" y="2565"/>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8710" name="Text Box 54">
              <a:extLst>
                <a:ext uri="{FF2B5EF4-FFF2-40B4-BE49-F238E27FC236}">
                  <a16:creationId xmlns:a16="http://schemas.microsoft.com/office/drawing/2014/main" id="{2707500C-7EFE-4A10-B5BB-BB3BEE4B631F}"/>
                </a:ext>
              </a:extLst>
            </p:cNvPr>
            <p:cNvSpPr txBox="1">
              <a:spLocks noChangeArrowheads="1"/>
            </p:cNvSpPr>
            <p:nvPr/>
          </p:nvSpPr>
          <p:spPr bwMode="auto">
            <a:xfrm>
              <a:off x="4750" y="2535"/>
              <a:ext cx="38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tx2"/>
                  </a:solidFill>
                  <a:latin typeface="Times New Roman" panose="02020603050405020304" pitchFamily="18" charset="0"/>
                </a:rPr>
                <a:t>9</a:t>
              </a:r>
              <a:endParaRPr kumimoji="1" lang="en-US" altLang="zh-CN" sz="2400">
                <a:latin typeface="Times New Roman" panose="02020603050405020304" pitchFamily="18" charset="0"/>
              </a:endParaRPr>
            </a:p>
          </p:txBody>
        </p:sp>
      </p:grpSp>
    </p:spTree>
  </p:cSld>
  <p:clrMapOvr>
    <a:masterClrMapping/>
  </p:clrMapOvr>
  <p:transition>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灯片编号占位符 4">
            <a:extLst>
              <a:ext uri="{FF2B5EF4-FFF2-40B4-BE49-F238E27FC236}">
                <a16:creationId xmlns:a16="http://schemas.microsoft.com/office/drawing/2014/main" id="{AD06D0FE-0B08-4C96-8439-4635FB5B2C9F}"/>
              </a:ext>
            </a:extLst>
          </p:cNvPr>
          <p:cNvSpPr>
            <a:spLocks noGrp="1"/>
          </p:cNvSpPr>
          <p:nvPr>
            <p:ph type="sldNum" sz="quarter" idx="11"/>
          </p:nvPr>
        </p:nvSpPr>
        <p:spPr/>
        <p:txBody>
          <a:bodyPr/>
          <a:lstStyle/>
          <a:p>
            <a:fld id="{85659CB0-4800-4C96-BDDB-F8952106A153}" type="slidenum">
              <a:rPr lang="en-US" altLang="zh-CN"/>
              <a:pPr/>
              <a:t>71</a:t>
            </a:fld>
            <a:endParaRPr lang="en-US" altLang="zh-CN"/>
          </a:p>
        </p:txBody>
      </p:sp>
      <p:sp>
        <p:nvSpPr>
          <p:cNvPr id="199723" name="Rectangle 43">
            <a:extLst>
              <a:ext uri="{FF2B5EF4-FFF2-40B4-BE49-F238E27FC236}">
                <a16:creationId xmlns:a16="http://schemas.microsoft.com/office/drawing/2014/main" id="{ED4B4709-AA4F-48FB-82E5-A09D9CBDC35C}"/>
              </a:ext>
            </a:extLst>
          </p:cNvPr>
          <p:cNvSpPr>
            <a:spLocks noGrp="1" noChangeArrowheads="1"/>
          </p:cNvSpPr>
          <p:nvPr>
            <p:ph type="body" idx="1"/>
          </p:nvPr>
        </p:nvSpPr>
        <p:spPr>
          <a:xfrm>
            <a:off x="555625" y="873125"/>
            <a:ext cx="8120063" cy="5292725"/>
          </a:xfrm>
        </p:spPr>
        <p:txBody>
          <a:bodyPr/>
          <a:lstStyle/>
          <a:p>
            <a:pPr>
              <a:buClr>
                <a:srgbClr val="800080"/>
              </a:buClr>
              <a:buSzPct val="50000"/>
            </a:pPr>
            <a:r>
              <a:rPr kumimoji="1" lang="zh-CN" altLang="en-US" sz="3000" b="1">
                <a:latin typeface="Times New Roman" panose="02020603050405020304" pitchFamily="18" charset="0"/>
                <a:ea typeface="仿宋_GB2312" pitchFamily="49" charset="-122"/>
              </a:rPr>
              <a:t>例如</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有 </a:t>
            </a:r>
            <a:r>
              <a:rPr kumimoji="1" lang="en-US" altLang="zh-CN" sz="3000" b="1">
                <a:latin typeface="Times New Roman" panose="02020603050405020304" pitchFamily="18" charset="0"/>
                <a:ea typeface="仿宋_GB2312" pitchFamily="49" charset="-122"/>
              </a:rPr>
              <a:t>3 </a:t>
            </a:r>
            <a:r>
              <a:rPr kumimoji="1" lang="zh-CN" altLang="en-US" sz="3000" b="1">
                <a:latin typeface="Times New Roman" panose="02020603050405020304" pitchFamily="18" charset="0"/>
                <a:ea typeface="仿宋_GB2312" pitchFamily="49" charset="-122"/>
              </a:rPr>
              <a:t>个数据 </a:t>
            </a:r>
            <a:r>
              <a:rPr kumimoji="1" lang="en-US" altLang="zh-CN" sz="3000" b="1">
                <a:solidFill>
                  <a:schemeClr val="tx2"/>
                </a:solidFill>
                <a:latin typeface="Times New Roman" panose="02020603050405020304" pitchFamily="18" charset="0"/>
                <a:ea typeface="仿宋_GB2312" pitchFamily="49" charset="-122"/>
              </a:rPr>
              <a:t>{ 1</a:t>
            </a:r>
            <a:r>
              <a:rPr kumimoji="1" lang="zh-CN" altLang="en-GB" sz="3000" b="1">
                <a:solidFill>
                  <a:schemeClr val="tx2"/>
                </a:solidFill>
                <a:latin typeface="Times New Roman" panose="02020603050405020304" pitchFamily="18" charset="0"/>
                <a:ea typeface="仿宋_GB2312" pitchFamily="49" charset="-122"/>
              </a:rPr>
              <a:t>, </a:t>
            </a:r>
            <a:r>
              <a:rPr kumimoji="1" lang="en-US" altLang="zh-CN" sz="3000" b="1">
                <a:solidFill>
                  <a:schemeClr val="tx2"/>
                </a:solidFill>
                <a:latin typeface="Times New Roman" panose="02020603050405020304" pitchFamily="18" charset="0"/>
                <a:ea typeface="仿宋_GB2312" pitchFamily="49" charset="-122"/>
              </a:rPr>
              <a:t>2, 3</a:t>
            </a:r>
            <a:r>
              <a:rPr kumimoji="1" lang="en-US" altLang="zh-CN" sz="3000" b="1">
                <a:latin typeface="Times New Roman" panose="02020603050405020304" pitchFamily="18" charset="0"/>
                <a:ea typeface="仿宋_GB2312" pitchFamily="49" charset="-122"/>
              </a:rPr>
              <a:t> </a:t>
            </a:r>
            <a:r>
              <a:rPr kumimoji="1" lang="en-US" altLang="zh-CN" sz="3000" b="1">
                <a:solidFill>
                  <a:schemeClr val="tx2"/>
                </a:solidFill>
                <a:latin typeface="Times New Roman" panose="02020603050405020304" pitchFamily="18" charset="0"/>
                <a:ea typeface="仿宋_GB2312" pitchFamily="49" charset="-122"/>
              </a:rPr>
              <a:t>}</a:t>
            </a:r>
            <a:r>
              <a:rPr kumimoji="1" lang="zh-CN" altLang="en-US" sz="3000" b="1">
                <a:latin typeface="Times New Roman" panose="02020603050405020304" pitchFamily="18" charset="0"/>
                <a:ea typeface="仿宋_GB2312" pitchFamily="49" charset="-122"/>
              </a:rPr>
              <a:t>，可得 </a:t>
            </a:r>
            <a:r>
              <a:rPr kumimoji="1" lang="en-US" altLang="zh-CN" sz="3000" b="1">
                <a:latin typeface="Times New Roman" panose="02020603050405020304" pitchFamily="18" charset="0"/>
                <a:ea typeface="仿宋_GB2312" pitchFamily="49" charset="-122"/>
              </a:rPr>
              <a:t>5 </a:t>
            </a:r>
            <a:r>
              <a:rPr kumimoji="1" lang="zh-CN" altLang="en-US" sz="3000" b="1">
                <a:latin typeface="Times New Roman" panose="02020603050405020304" pitchFamily="18" charset="0"/>
                <a:ea typeface="仿宋_GB2312" pitchFamily="49" charset="-122"/>
              </a:rPr>
              <a:t>种不同的二叉树。它们的前序排列均为</a:t>
            </a:r>
            <a:r>
              <a:rPr kumimoji="1" lang="zh-CN" altLang="en-US" sz="3000">
                <a:solidFill>
                  <a:schemeClr val="tx2"/>
                </a:solidFill>
                <a:latin typeface="Times New Roman" panose="02020603050405020304" pitchFamily="18" charset="0"/>
                <a:ea typeface="仿宋_GB2312" pitchFamily="49" charset="-122"/>
              </a:rPr>
              <a:t> </a:t>
            </a:r>
            <a:r>
              <a:rPr kumimoji="1" lang="en-US" altLang="zh-CN" sz="3000" b="1">
                <a:solidFill>
                  <a:schemeClr val="tx2"/>
                </a:solidFill>
                <a:latin typeface="Times New Roman" panose="02020603050405020304" pitchFamily="18" charset="0"/>
                <a:ea typeface="仿宋_GB2312" pitchFamily="49" charset="-122"/>
              </a:rPr>
              <a:t>123</a:t>
            </a:r>
            <a:r>
              <a:rPr kumimoji="1" lang="zh-CN" altLang="en-US" sz="3000" b="1">
                <a:latin typeface="Times New Roman" panose="02020603050405020304" pitchFamily="18" charset="0"/>
                <a:ea typeface="仿宋_GB2312" pitchFamily="49" charset="-122"/>
              </a:rPr>
              <a:t>，中序序列可能是 </a:t>
            </a:r>
            <a:r>
              <a:rPr kumimoji="1" lang="en-US" altLang="zh-CN" sz="3000" b="1">
                <a:solidFill>
                  <a:schemeClr val="tx2"/>
                </a:solidFill>
                <a:latin typeface="Times New Roman" panose="02020603050405020304" pitchFamily="18" charset="0"/>
                <a:ea typeface="仿宋_GB2312" pitchFamily="49" charset="-122"/>
              </a:rPr>
              <a:t>321</a:t>
            </a:r>
            <a:r>
              <a:rPr kumimoji="1" lang="zh-CN" altLang="en-US" sz="3000" b="1">
                <a:latin typeface="Times New Roman" panose="02020603050405020304" pitchFamily="18" charset="0"/>
                <a:ea typeface="仿宋_GB2312" pitchFamily="49" charset="-122"/>
              </a:rPr>
              <a:t>，</a:t>
            </a:r>
            <a:r>
              <a:rPr kumimoji="1" lang="en-US" altLang="zh-CN" sz="3000" b="1">
                <a:solidFill>
                  <a:schemeClr val="tx2"/>
                </a:solidFill>
                <a:latin typeface="Times New Roman" panose="02020603050405020304" pitchFamily="18" charset="0"/>
                <a:ea typeface="仿宋_GB2312" pitchFamily="49" charset="-122"/>
              </a:rPr>
              <a:t>231</a:t>
            </a:r>
            <a:r>
              <a:rPr kumimoji="1" lang="zh-CN" altLang="en-US" sz="3000" b="1">
                <a:latin typeface="Times New Roman" panose="02020603050405020304" pitchFamily="18" charset="0"/>
                <a:ea typeface="仿宋_GB2312" pitchFamily="49" charset="-122"/>
              </a:rPr>
              <a:t>，</a:t>
            </a:r>
            <a:r>
              <a:rPr kumimoji="1" lang="en-US" altLang="zh-CN" sz="3000" b="1">
                <a:solidFill>
                  <a:schemeClr val="tx2"/>
                </a:solidFill>
                <a:latin typeface="Times New Roman" panose="02020603050405020304" pitchFamily="18" charset="0"/>
                <a:ea typeface="仿宋_GB2312" pitchFamily="49" charset="-122"/>
              </a:rPr>
              <a:t>213</a:t>
            </a:r>
            <a:r>
              <a:rPr kumimoji="1" lang="zh-CN" altLang="en-US" sz="3000" b="1">
                <a:latin typeface="Times New Roman" panose="02020603050405020304" pitchFamily="18" charset="0"/>
                <a:ea typeface="仿宋_GB2312" pitchFamily="49" charset="-122"/>
              </a:rPr>
              <a:t>，</a:t>
            </a:r>
            <a:r>
              <a:rPr kumimoji="1" lang="en-US" altLang="zh-CN" sz="3000" b="1">
                <a:solidFill>
                  <a:schemeClr val="tx2"/>
                </a:solidFill>
                <a:latin typeface="Times New Roman" panose="02020603050405020304" pitchFamily="18" charset="0"/>
                <a:ea typeface="仿宋_GB2312" pitchFamily="49" charset="-122"/>
              </a:rPr>
              <a:t>132</a:t>
            </a:r>
            <a:r>
              <a:rPr kumimoji="1" lang="zh-CN" altLang="en-US" sz="3000" b="1">
                <a:latin typeface="Times New Roman" panose="02020603050405020304" pitchFamily="18" charset="0"/>
                <a:ea typeface="仿宋_GB2312" pitchFamily="49" charset="-122"/>
              </a:rPr>
              <a:t>，</a:t>
            </a:r>
            <a:r>
              <a:rPr kumimoji="1" lang="en-US" altLang="zh-CN" sz="3000" b="1">
                <a:solidFill>
                  <a:schemeClr val="tx2"/>
                </a:solidFill>
                <a:latin typeface="Times New Roman" panose="02020603050405020304" pitchFamily="18" charset="0"/>
                <a:ea typeface="仿宋_GB2312" pitchFamily="49" charset="-122"/>
              </a:rPr>
              <a:t>123</a:t>
            </a:r>
            <a:r>
              <a:rPr kumimoji="1" lang="zh-CN" altLang="en-US" sz="3000" b="1">
                <a:latin typeface="Times New Roman" panose="02020603050405020304" pitchFamily="18" charset="0"/>
                <a:ea typeface="仿宋_GB2312" pitchFamily="49" charset="-122"/>
              </a:rPr>
              <a:t>。</a:t>
            </a:r>
          </a:p>
          <a:p>
            <a:pPr>
              <a:buClr>
                <a:srgbClr val="800080"/>
              </a:buClr>
              <a:buSzPct val="50000"/>
            </a:pPr>
            <a:endParaRPr kumimoji="1" lang="zh-CN" altLang="en-US" sz="3000" b="1">
              <a:latin typeface="Times New Roman" panose="02020603050405020304" pitchFamily="18" charset="0"/>
              <a:ea typeface="仿宋_GB2312" pitchFamily="49" charset="-122"/>
            </a:endParaRPr>
          </a:p>
          <a:p>
            <a:pPr>
              <a:buClr>
                <a:srgbClr val="800080"/>
              </a:buClr>
              <a:buSzPct val="50000"/>
            </a:pPr>
            <a:endParaRPr kumimoji="1" lang="zh-CN" altLang="en-US" sz="3000" b="1">
              <a:latin typeface="Times New Roman" panose="02020603050405020304" pitchFamily="18" charset="0"/>
              <a:ea typeface="仿宋_GB2312" pitchFamily="49" charset="-122"/>
            </a:endParaRPr>
          </a:p>
          <a:p>
            <a:pPr>
              <a:buClr>
                <a:srgbClr val="800080"/>
              </a:buClr>
              <a:buSzPct val="50000"/>
            </a:pPr>
            <a:endParaRPr kumimoji="1" lang="zh-CN" altLang="en-US" sz="3000" b="1">
              <a:latin typeface="Times New Roman" panose="02020603050405020304" pitchFamily="18" charset="0"/>
              <a:ea typeface="仿宋_GB2312" pitchFamily="49" charset="-122"/>
            </a:endParaRPr>
          </a:p>
          <a:p>
            <a:pPr>
              <a:buClr>
                <a:srgbClr val="800080"/>
              </a:buClr>
              <a:buSzPct val="50000"/>
            </a:pPr>
            <a:endParaRPr kumimoji="1" lang="zh-CN" altLang="en-US" sz="3000" b="1">
              <a:latin typeface="Times New Roman" panose="02020603050405020304" pitchFamily="18" charset="0"/>
              <a:ea typeface="仿宋_GB2312" pitchFamily="49" charset="-122"/>
            </a:endParaRPr>
          </a:p>
          <a:p>
            <a:pPr>
              <a:buClr>
                <a:srgbClr val="800080"/>
              </a:buClr>
              <a:buSzPct val="50000"/>
            </a:pPr>
            <a:endParaRPr kumimoji="1" lang="zh-CN" altLang="en-US" sz="3000" b="1">
              <a:latin typeface="Times New Roman" panose="02020603050405020304" pitchFamily="18" charset="0"/>
              <a:ea typeface="仿宋_GB2312" pitchFamily="49" charset="-122"/>
            </a:endParaRPr>
          </a:p>
          <a:p>
            <a:pPr>
              <a:buClr>
                <a:srgbClr val="800080"/>
              </a:buClr>
              <a:buSzPct val="50000"/>
            </a:pPr>
            <a:r>
              <a:rPr kumimoji="1" lang="zh-CN" altLang="en-US" sz="3000" b="1">
                <a:latin typeface="Times New Roman" panose="02020603050405020304" pitchFamily="18" charset="0"/>
                <a:ea typeface="仿宋_GB2312" pitchFamily="49" charset="-122"/>
              </a:rPr>
              <a:t>前序序列为 </a:t>
            </a:r>
            <a:r>
              <a:rPr kumimoji="1" lang="en-US" altLang="zh-CN" sz="3000" b="1">
                <a:solidFill>
                  <a:schemeClr val="tx2"/>
                </a:solidFill>
                <a:latin typeface="Times New Roman" panose="02020603050405020304" pitchFamily="18" charset="0"/>
                <a:ea typeface="仿宋_GB2312" pitchFamily="49" charset="-122"/>
              </a:rPr>
              <a:t>123</a:t>
            </a:r>
            <a:r>
              <a:rPr kumimoji="1" lang="zh-CN" altLang="en-US" sz="3000" b="1">
                <a:latin typeface="Times New Roman" panose="02020603050405020304" pitchFamily="18" charset="0"/>
                <a:ea typeface="仿宋_GB2312" pitchFamily="49" charset="-122"/>
              </a:rPr>
              <a:t>，中序序列为</a:t>
            </a:r>
            <a:r>
              <a:rPr kumimoji="1" lang="zh-CN" altLang="en-US" sz="3000" b="1">
                <a:solidFill>
                  <a:schemeClr val="tx2"/>
                </a:solidFill>
                <a:latin typeface="Times New Roman" panose="02020603050405020304" pitchFamily="18" charset="0"/>
                <a:ea typeface="仿宋_GB2312" pitchFamily="49" charset="-122"/>
              </a:rPr>
              <a:t> </a:t>
            </a:r>
            <a:r>
              <a:rPr kumimoji="1" lang="en-US" altLang="zh-CN" sz="3000" b="1">
                <a:solidFill>
                  <a:schemeClr val="tx2"/>
                </a:solidFill>
                <a:latin typeface="Times New Roman" panose="02020603050405020304" pitchFamily="18" charset="0"/>
                <a:ea typeface="仿宋_GB2312" pitchFamily="49" charset="-122"/>
              </a:rPr>
              <a:t>312</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的二叉树不存在。</a:t>
            </a:r>
          </a:p>
        </p:txBody>
      </p:sp>
      <p:grpSp>
        <p:nvGrpSpPr>
          <p:cNvPr id="199721" name="Group 41">
            <a:extLst>
              <a:ext uri="{FF2B5EF4-FFF2-40B4-BE49-F238E27FC236}">
                <a16:creationId xmlns:a16="http://schemas.microsoft.com/office/drawing/2014/main" id="{034D4B58-43EC-440B-916A-D9740B80AA9A}"/>
              </a:ext>
            </a:extLst>
          </p:cNvPr>
          <p:cNvGrpSpPr>
            <a:grpSpLocks/>
          </p:cNvGrpSpPr>
          <p:nvPr/>
        </p:nvGrpSpPr>
        <p:grpSpPr bwMode="auto">
          <a:xfrm>
            <a:off x="935038" y="2636838"/>
            <a:ext cx="7239000" cy="2057400"/>
            <a:chOff x="576" y="1536"/>
            <a:chExt cx="4560" cy="1296"/>
          </a:xfrm>
        </p:grpSpPr>
        <p:sp>
          <p:nvSpPr>
            <p:cNvPr id="199682" name="Line 2">
              <a:extLst>
                <a:ext uri="{FF2B5EF4-FFF2-40B4-BE49-F238E27FC236}">
                  <a16:creationId xmlns:a16="http://schemas.microsoft.com/office/drawing/2014/main" id="{D66821BB-100B-425F-BE67-C63922DE2B14}"/>
                </a:ext>
              </a:extLst>
            </p:cNvPr>
            <p:cNvSpPr>
              <a:spLocks noChangeShapeType="1"/>
            </p:cNvSpPr>
            <p:nvPr/>
          </p:nvSpPr>
          <p:spPr bwMode="auto">
            <a:xfrm>
              <a:off x="2928" y="1776"/>
              <a:ext cx="192" cy="336"/>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683" name="Line 3">
              <a:extLst>
                <a:ext uri="{FF2B5EF4-FFF2-40B4-BE49-F238E27FC236}">
                  <a16:creationId xmlns:a16="http://schemas.microsoft.com/office/drawing/2014/main" id="{47D6F0EC-B1FD-4A93-88C1-24380B4C1965}"/>
                </a:ext>
              </a:extLst>
            </p:cNvPr>
            <p:cNvSpPr>
              <a:spLocks noChangeShapeType="1"/>
            </p:cNvSpPr>
            <p:nvPr/>
          </p:nvSpPr>
          <p:spPr bwMode="auto">
            <a:xfrm>
              <a:off x="1776" y="2304"/>
              <a:ext cx="192" cy="336"/>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684" name="Line 4">
              <a:extLst>
                <a:ext uri="{FF2B5EF4-FFF2-40B4-BE49-F238E27FC236}">
                  <a16:creationId xmlns:a16="http://schemas.microsoft.com/office/drawing/2014/main" id="{119DDE6A-798D-4D0A-BAFE-F06249A2C9F7}"/>
                </a:ext>
              </a:extLst>
            </p:cNvPr>
            <p:cNvSpPr>
              <a:spLocks noChangeShapeType="1"/>
            </p:cNvSpPr>
            <p:nvPr/>
          </p:nvSpPr>
          <p:spPr bwMode="auto">
            <a:xfrm flipH="1">
              <a:off x="3696" y="2304"/>
              <a:ext cx="240" cy="38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686" name="Line 6">
              <a:extLst>
                <a:ext uri="{FF2B5EF4-FFF2-40B4-BE49-F238E27FC236}">
                  <a16:creationId xmlns:a16="http://schemas.microsoft.com/office/drawing/2014/main" id="{8CCCA001-02CF-43C5-BF17-922C54522642}"/>
                </a:ext>
              </a:extLst>
            </p:cNvPr>
            <p:cNvSpPr>
              <a:spLocks noChangeShapeType="1"/>
            </p:cNvSpPr>
            <p:nvPr/>
          </p:nvSpPr>
          <p:spPr bwMode="auto">
            <a:xfrm flipH="1">
              <a:off x="768" y="1776"/>
              <a:ext cx="480" cy="79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687" name="Oval 7">
              <a:extLst>
                <a:ext uri="{FF2B5EF4-FFF2-40B4-BE49-F238E27FC236}">
                  <a16:creationId xmlns:a16="http://schemas.microsoft.com/office/drawing/2014/main" id="{92991AE6-9589-4A1F-B37D-0B87EF0BE110}"/>
                </a:ext>
              </a:extLst>
            </p:cNvPr>
            <p:cNvSpPr>
              <a:spLocks noChangeArrowheads="1"/>
            </p:cNvSpPr>
            <p:nvPr/>
          </p:nvSpPr>
          <p:spPr bwMode="auto">
            <a:xfrm>
              <a:off x="1150" y="1575"/>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688" name="Text Box 8">
              <a:extLst>
                <a:ext uri="{FF2B5EF4-FFF2-40B4-BE49-F238E27FC236}">
                  <a16:creationId xmlns:a16="http://schemas.microsoft.com/office/drawing/2014/main" id="{6CE67A11-1C7A-4385-A7BB-C498350717A8}"/>
                </a:ext>
              </a:extLst>
            </p:cNvPr>
            <p:cNvSpPr txBox="1">
              <a:spLocks noChangeArrowheads="1"/>
            </p:cNvSpPr>
            <p:nvPr/>
          </p:nvSpPr>
          <p:spPr bwMode="auto">
            <a:xfrm>
              <a:off x="1164" y="1536"/>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99689" name="Oval 9">
              <a:extLst>
                <a:ext uri="{FF2B5EF4-FFF2-40B4-BE49-F238E27FC236}">
                  <a16:creationId xmlns:a16="http://schemas.microsoft.com/office/drawing/2014/main" id="{4139476F-9A4D-4504-981C-EAC06005B639}"/>
                </a:ext>
              </a:extLst>
            </p:cNvPr>
            <p:cNvSpPr>
              <a:spLocks noChangeArrowheads="1"/>
            </p:cNvSpPr>
            <p:nvPr/>
          </p:nvSpPr>
          <p:spPr bwMode="auto">
            <a:xfrm>
              <a:off x="862" y="2046"/>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690" name="Text Box 10">
              <a:extLst>
                <a:ext uri="{FF2B5EF4-FFF2-40B4-BE49-F238E27FC236}">
                  <a16:creationId xmlns:a16="http://schemas.microsoft.com/office/drawing/2014/main" id="{4AFA33E6-9091-484A-8EF9-39EA9F51BB71}"/>
                </a:ext>
              </a:extLst>
            </p:cNvPr>
            <p:cNvSpPr txBox="1">
              <a:spLocks noChangeArrowheads="1"/>
            </p:cNvSpPr>
            <p:nvPr/>
          </p:nvSpPr>
          <p:spPr bwMode="auto">
            <a:xfrm>
              <a:off x="897" y="200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199691" name="Oval 11">
              <a:extLst>
                <a:ext uri="{FF2B5EF4-FFF2-40B4-BE49-F238E27FC236}">
                  <a16:creationId xmlns:a16="http://schemas.microsoft.com/office/drawing/2014/main" id="{3AE02A67-3E0B-4EF3-BC6F-74B4DE8DA614}"/>
                </a:ext>
              </a:extLst>
            </p:cNvPr>
            <p:cNvSpPr>
              <a:spLocks noChangeArrowheads="1"/>
            </p:cNvSpPr>
            <p:nvPr/>
          </p:nvSpPr>
          <p:spPr bwMode="auto">
            <a:xfrm>
              <a:off x="576" y="2544"/>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692" name="Text Box 12">
              <a:extLst>
                <a:ext uri="{FF2B5EF4-FFF2-40B4-BE49-F238E27FC236}">
                  <a16:creationId xmlns:a16="http://schemas.microsoft.com/office/drawing/2014/main" id="{4907C162-0969-4077-A6C4-8941AD46BA22}"/>
                </a:ext>
              </a:extLst>
            </p:cNvPr>
            <p:cNvSpPr txBox="1">
              <a:spLocks noChangeArrowheads="1"/>
            </p:cNvSpPr>
            <p:nvPr/>
          </p:nvSpPr>
          <p:spPr bwMode="auto">
            <a:xfrm>
              <a:off x="624" y="2505"/>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199693" name="Line 13">
              <a:extLst>
                <a:ext uri="{FF2B5EF4-FFF2-40B4-BE49-F238E27FC236}">
                  <a16:creationId xmlns:a16="http://schemas.microsoft.com/office/drawing/2014/main" id="{BB856D9B-C0CF-4398-95E8-615B02A17F34}"/>
                </a:ext>
              </a:extLst>
            </p:cNvPr>
            <p:cNvSpPr>
              <a:spLocks noChangeShapeType="1"/>
            </p:cNvSpPr>
            <p:nvPr/>
          </p:nvSpPr>
          <p:spPr bwMode="auto">
            <a:xfrm flipH="1">
              <a:off x="1776" y="1776"/>
              <a:ext cx="192" cy="336"/>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694" name="Oval 14">
              <a:extLst>
                <a:ext uri="{FF2B5EF4-FFF2-40B4-BE49-F238E27FC236}">
                  <a16:creationId xmlns:a16="http://schemas.microsoft.com/office/drawing/2014/main" id="{93A67E86-4D75-4B8A-AEF8-A496E63CBDDE}"/>
                </a:ext>
              </a:extLst>
            </p:cNvPr>
            <p:cNvSpPr>
              <a:spLocks noChangeArrowheads="1"/>
            </p:cNvSpPr>
            <p:nvPr/>
          </p:nvSpPr>
          <p:spPr bwMode="auto">
            <a:xfrm>
              <a:off x="1870" y="1575"/>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695" name="Text Box 15">
              <a:extLst>
                <a:ext uri="{FF2B5EF4-FFF2-40B4-BE49-F238E27FC236}">
                  <a16:creationId xmlns:a16="http://schemas.microsoft.com/office/drawing/2014/main" id="{86B1F63C-4B4B-4ED6-BF67-231F9DD0B3BA}"/>
                </a:ext>
              </a:extLst>
            </p:cNvPr>
            <p:cNvSpPr txBox="1">
              <a:spLocks noChangeArrowheads="1"/>
            </p:cNvSpPr>
            <p:nvPr/>
          </p:nvSpPr>
          <p:spPr bwMode="auto">
            <a:xfrm>
              <a:off x="1884" y="1536"/>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99696" name="Oval 16">
              <a:extLst>
                <a:ext uri="{FF2B5EF4-FFF2-40B4-BE49-F238E27FC236}">
                  <a16:creationId xmlns:a16="http://schemas.microsoft.com/office/drawing/2014/main" id="{7A6B962F-51B0-4CFC-82CF-85E0BBF383BF}"/>
                </a:ext>
              </a:extLst>
            </p:cNvPr>
            <p:cNvSpPr>
              <a:spLocks noChangeArrowheads="1"/>
            </p:cNvSpPr>
            <p:nvPr/>
          </p:nvSpPr>
          <p:spPr bwMode="auto">
            <a:xfrm>
              <a:off x="1582" y="2046"/>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697" name="Text Box 17">
              <a:extLst>
                <a:ext uri="{FF2B5EF4-FFF2-40B4-BE49-F238E27FC236}">
                  <a16:creationId xmlns:a16="http://schemas.microsoft.com/office/drawing/2014/main" id="{079151A9-6BA0-45D0-9269-1A185AC0ACEB}"/>
                </a:ext>
              </a:extLst>
            </p:cNvPr>
            <p:cNvSpPr txBox="1">
              <a:spLocks noChangeArrowheads="1"/>
            </p:cNvSpPr>
            <p:nvPr/>
          </p:nvSpPr>
          <p:spPr bwMode="auto">
            <a:xfrm>
              <a:off x="1617" y="200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199698" name="Oval 18">
              <a:extLst>
                <a:ext uri="{FF2B5EF4-FFF2-40B4-BE49-F238E27FC236}">
                  <a16:creationId xmlns:a16="http://schemas.microsoft.com/office/drawing/2014/main" id="{AB8DBBC8-7FEC-4B0F-A2C8-BF1DDA1E9689}"/>
                </a:ext>
              </a:extLst>
            </p:cNvPr>
            <p:cNvSpPr>
              <a:spLocks noChangeArrowheads="1"/>
            </p:cNvSpPr>
            <p:nvPr/>
          </p:nvSpPr>
          <p:spPr bwMode="auto">
            <a:xfrm>
              <a:off x="1824" y="2544"/>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699" name="Text Box 19">
              <a:extLst>
                <a:ext uri="{FF2B5EF4-FFF2-40B4-BE49-F238E27FC236}">
                  <a16:creationId xmlns:a16="http://schemas.microsoft.com/office/drawing/2014/main" id="{A65F49D3-D6C7-478C-915C-3B7B4BD7F344}"/>
                </a:ext>
              </a:extLst>
            </p:cNvPr>
            <p:cNvSpPr txBox="1">
              <a:spLocks noChangeArrowheads="1"/>
            </p:cNvSpPr>
            <p:nvPr/>
          </p:nvSpPr>
          <p:spPr bwMode="auto">
            <a:xfrm>
              <a:off x="1872" y="2505"/>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199700" name="Line 20">
              <a:extLst>
                <a:ext uri="{FF2B5EF4-FFF2-40B4-BE49-F238E27FC236}">
                  <a16:creationId xmlns:a16="http://schemas.microsoft.com/office/drawing/2014/main" id="{677091FE-BD86-4727-8EA9-0EFE8F136AD6}"/>
                </a:ext>
              </a:extLst>
            </p:cNvPr>
            <p:cNvSpPr>
              <a:spLocks noChangeShapeType="1"/>
            </p:cNvSpPr>
            <p:nvPr/>
          </p:nvSpPr>
          <p:spPr bwMode="auto">
            <a:xfrm flipH="1">
              <a:off x="2640" y="1776"/>
              <a:ext cx="194" cy="336"/>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01" name="Oval 21">
              <a:extLst>
                <a:ext uri="{FF2B5EF4-FFF2-40B4-BE49-F238E27FC236}">
                  <a16:creationId xmlns:a16="http://schemas.microsoft.com/office/drawing/2014/main" id="{2F735578-A33B-413C-8516-A87FFD243031}"/>
                </a:ext>
              </a:extLst>
            </p:cNvPr>
            <p:cNvSpPr>
              <a:spLocks noChangeArrowheads="1"/>
            </p:cNvSpPr>
            <p:nvPr/>
          </p:nvSpPr>
          <p:spPr bwMode="auto">
            <a:xfrm>
              <a:off x="2736" y="1575"/>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02" name="Text Box 22">
              <a:extLst>
                <a:ext uri="{FF2B5EF4-FFF2-40B4-BE49-F238E27FC236}">
                  <a16:creationId xmlns:a16="http://schemas.microsoft.com/office/drawing/2014/main" id="{74EA50F0-E1D9-493F-8A7E-0B10A94DBCE0}"/>
                </a:ext>
              </a:extLst>
            </p:cNvPr>
            <p:cNvSpPr txBox="1">
              <a:spLocks noChangeArrowheads="1"/>
            </p:cNvSpPr>
            <p:nvPr/>
          </p:nvSpPr>
          <p:spPr bwMode="auto">
            <a:xfrm>
              <a:off x="2750" y="1536"/>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99703" name="Oval 23">
              <a:extLst>
                <a:ext uri="{FF2B5EF4-FFF2-40B4-BE49-F238E27FC236}">
                  <a16:creationId xmlns:a16="http://schemas.microsoft.com/office/drawing/2014/main" id="{8A66D858-6B35-4CB4-9D71-D8A397FE28A5}"/>
                </a:ext>
              </a:extLst>
            </p:cNvPr>
            <p:cNvSpPr>
              <a:spLocks noChangeArrowheads="1"/>
            </p:cNvSpPr>
            <p:nvPr/>
          </p:nvSpPr>
          <p:spPr bwMode="auto">
            <a:xfrm>
              <a:off x="2448" y="2046"/>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04" name="Text Box 24">
              <a:extLst>
                <a:ext uri="{FF2B5EF4-FFF2-40B4-BE49-F238E27FC236}">
                  <a16:creationId xmlns:a16="http://schemas.microsoft.com/office/drawing/2014/main" id="{36F92DBA-4950-46B3-B4F7-5F9109057831}"/>
                </a:ext>
              </a:extLst>
            </p:cNvPr>
            <p:cNvSpPr txBox="1">
              <a:spLocks noChangeArrowheads="1"/>
            </p:cNvSpPr>
            <p:nvPr/>
          </p:nvSpPr>
          <p:spPr bwMode="auto">
            <a:xfrm>
              <a:off x="2483" y="200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199705" name="Oval 25">
              <a:extLst>
                <a:ext uri="{FF2B5EF4-FFF2-40B4-BE49-F238E27FC236}">
                  <a16:creationId xmlns:a16="http://schemas.microsoft.com/office/drawing/2014/main" id="{8522A449-41DC-4B89-9FC2-E1D73355F653}"/>
                </a:ext>
              </a:extLst>
            </p:cNvPr>
            <p:cNvSpPr>
              <a:spLocks noChangeArrowheads="1"/>
            </p:cNvSpPr>
            <p:nvPr/>
          </p:nvSpPr>
          <p:spPr bwMode="auto">
            <a:xfrm>
              <a:off x="3024" y="2055"/>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06" name="Text Box 26">
              <a:extLst>
                <a:ext uri="{FF2B5EF4-FFF2-40B4-BE49-F238E27FC236}">
                  <a16:creationId xmlns:a16="http://schemas.microsoft.com/office/drawing/2014/main" id="{35D9C413-5277-425B-9C05-0C5ECA26FB55}"/>
                </a:ext>
              </a:extLst>
            </p:cNvPr>
            <p:cNvSpPr txBox="1">
              <a:spLocks noChangeArrowheads="1"/>
            </p:cNvSpPr>
            <p:nvPr/>
          </p:nvSpPr>
          <p:spPr bwMode="auto">
            <a:xfrm>
              <a:off x="3072" y="2016"/>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199707" name="Line 27">
              <a:extLst>
                <a:ext uri="{FF2B5EF4-FFF2-40B4-BE49-F238E27FC236}">
                  <a16:creationId xmlns:a16="http://schemas.microsoft.com/office/drawing/2014/main" id="{3A935464-5222-463B-8323-F16106202803}"/>
                </a:ext>
              </a:extLst>
            </p:cNvPr>
            <p:cNvSpPr>
              <a:spLocks noChangeShapeType="1"/>
            </p:cNvSpPr>
            <p:nvPr/>
          </p:nvSpPr>
          <p:spPr bwMode="auto">
            <a:xfrm>
              <a:off x="3744" y="1776"/>
              <a:ext cx="288" cy="432"/>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08" name="Oval 28">
              <a:extLst>
                <a:ext uri="{FF2B5EF4-FFF2-40B4-BE49-F238E27FC236}">
                  <a16:creationId xmlns:a16="http://schemas.microsoft.com/office/drawing/2014/main" id="{3F5B69F0-976C-4F5E-8983-D1247960B0B5}"/>
                </a:ext>
              </a:extLst>
            </p:cNvPr>
            <p:cNvSpPr>
              <a:spLocks noChangeArrowheads="1"/>
            </p:cNvSpPr>
            <p:nvPr/>
          </p:nvSpPr>
          <p:spPr bwMode="auto">
            <a:xfrm>
              <a:off x="3600" y="1575"/>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09" name="Text Box 29">
              <a:extLst>
                <a:ext uri="{FF2B5EF4-FFF2-40B4-BE49-F238E27FC236}">
                  <a16:creationId xmlns:a16="http://schemas.microsoft.com/office/drawing/2014/main" id="{E0893F73-5D0A-4CCC-B752-0BE18A659127}"/>
                </a:ext>
              </a:extLst>
            </p:cNvPr>
            <p:cNvSpPr txBox="1">
              <a:spLocks noChangeArrowheads="1"/>
            </p:cNvSpPr>
            <p:nvPr/>
          </p:nvSpPr>
          <p:spPr bwMode="auto">
            <a:xfrm>
              <a:off x="3614" y="1536"/>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99710" name="Oval 30">
              <a:extLst>
                <a:ext uri="{FF2B5EF4-FFF2-40B4-BE49-F238E27FC236}">
                  <a16:creationId xmlns:a16="http://schemas.microsoft.com/office/drawing/2014/main" id="{31510D83-75B5-499A-98BD-47FF5B9D3D19}"/>
                </a:ext>
              </a:extLst>
            </p:cNvPr>
            <p:cNvSpPr>
              <a:spLocks noChangeArrowheads="1"/>
            </p:cNvSpPr>
            <p:nvPr/>
          </p:nvSpPr>
          <p:spPr bwMode="auto">
            <a:xfrm>
              <a:off x="3840" y="2046"/>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11" name="Text Box 31">
              <a:extLst>
                <a:ext uri="{FF2B5EF4-FFF2-40B4-BE49-F238E27FC236}">
                  <a16:creationId xmlns:a16="http://schemas.microsoft.com/office/drawing/2014/main" id="{83ABFAD1-363A-4DC3-BAD5-7F15348D96EC}"/>
                </a:ext>
              </a:extLst>
            </p:cNvPr>
            <p:cNvSpPr txBox="1">
              <a:spLocks noChangeArrowheads="1"/>
            </p:cNvSpPr>
            <p:nvPr/>
          </p:nvSpPr>
          <p:spPr bwMode="auto">
            <a:xfrm>
              <a:off x="3875" y="200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199712" name="Oval 32">
              <a:extLst>
                <a:ext uri="{FF2B5EF4-FFF2-40B4-BE49-F238E27FC236}">
                  <a16:creationId xmlns:a16="http://schemas.microsoft.com/office/drawing/2014/main" id="{0FFD3DB8-22B6-4623-96C3-D580D38AD0D8}"/>
                </a:ext>
              </a:extLst>
            </p:cNvPr>
            <p:cNvSpPr>
              <a:spLocks noChangeArrowheads="1"/>
            </p:cNvSpPr>
            <p:nvPr/>
          </p:nvSpPr>
          <p:spPr bwMode="auto">
            <a:xfrm>
              <a:off x="3600" y="2544"/>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13" name="Text Box 33">
              <a:extLst>
                <a:ext uri="{FF2B5EF4-FFF2-40B4-BE49-F238E27FC236}">
                  <a16:creationId xmlns:a16="http://schemas.microsoft.com/office/drawing/2014/main" id="{957D2D58-24E1-4150-8339-54287DA42D74}"/>
                </a:ext>
              </a:extLst>
            </p:cNvPr>
            <p:cNvSpPr txBox="1">
              <a:spLocks noChangeArrowheads="1"/>
            </p:cNvSpPr>
            <p:nvPr/>
          </p:nvSpPr>
          <p:spPr bwMode="auto">
            <a:xfrm>
              <a:off x="3648" y="2505"/>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199714" name="Line 34">
              <a:extLst>
                <a:ext uri="{FF2B5EF4-FFF2-40B4-BE49-F238E27FC236}">
                  <a16:creationId xmlns:a16="http://schemas.microsoft.com/office/drawing/2014/main" id="{3DDE46EF-956D-4C87-B29A-014C7A619172}"/>
                </a:ext>
              </a:extLst>
            </p:cNvPr>
            <p:cNvSpPr>
              <a:spLocks noChangeShapeType="1"/>
            </p:cNvSpPr>
            <p:nvPr/>
          </p:nvSpPr>
          <p:spPr bwMode="auto">
            <a:xfrm>
              <a:off x="4464" y="1776"/>
              <a:ext cx="478" cy="816"/>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15" name="Oval 35">
              <a:extLst>
                <a:ext uri="{FF2B5EF4-FFF2-40B4-BE49-F238E27FC236}">
                  <a16:creationId xmlns:a16="http://schemas.microsoft.com/office/drawing/2014/main" id="{81E9FCD6-B15F-476D-8F34-4E8439BB7A3E}"/>
                </a:ext>
              </a:extLst>
            </p:cNvPr>
            <p:cNvSpPr>
              <a:spLocks noChangeArrowheads="1"/>
            </p:cNvSpPr>
            <p:nvPr/>
          </p:nvSpPr>
          <p:spPr bwMode="auto">
            <a:xfrm>
              <a:off x="4320" y="1575"/>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16" name="Text Box 36">
              <a:extLst>
                <a:ext uri="{FF2B5EF4-FFF2-40B4-BE49-F238E27FC236}">
                  <a16:creationId xmlns:a16="http://schemas.microsoft.com/office/drawing/2014/main" id="{D46B27F8-7D69-4F2E-A998-936573B00509}"/>
                </a:ext>
              </a:extLst>
            </p:cNvPr>
            <p:cNvSpPr txBox="1">
              <a:spLocks noChangeArrowheads="1"/>
            </p:cNvSpPr>
            <p:nvPr/>
          </p:nvSpPr>
          <p:spPr bwMode="auto">
            <a:xfrm>
              <a:off x="4334" y="1536"/>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99717" name="Oval 37">
              <a:extLst>
                <a:ext uri="{FF2B5EF4-FFF2-40B4-BE49-F238E27FC236}">
                  <a16:creationId xmlns:a16="http://schemas.microsoft.com/office/drawing/2014/main" id="{95B9F916-5295-4012-8716-3F1201E64127}"/>
                </a:ext>
              </a:extLst>
            </p:cNvPr>
            <p:cNvSpPr>
              <a:spLocks noChangeArrowheads="1"/>
            </p:cNvSpPr>
            <p:nvPr/>
          </p:nvSpPr>
          <p:spPr bwMode="auto">
            <a:xfrm>
              <a:off x="4560" y="2046"/>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18" name="Text Box 38">
              <a:extLst>
                <a:ext uri="{FF2B5EF4-FFF2-40B4-BE49-F238E27FC236}">
                  <a16:creationId xmlns:a16="http://schemas.microsoft.com/office/drawing/2014/main" id="{30C67924-F97F-4006-93FB-FD20AFB4BED7}"/>
                </a:ext>
              </a:extLst>
            </p:cNvPr>
            <p:cNvSpPr txBox="1">
              <a:spLocks noChangeArrowheads="1"/>
            </p:cNvSpPr>
            <p:nvPr/>
          </p:nvSpPr>
          <p:spPr bwMode="auto">
            <a:xfrm>
              <a:off x="4595" y="200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199719" name="Oval 39">
              <a:extLst>
                <a:ext uri="{FF2B5EF4-FFF2-40B4-BE49-F238E27FC236}">
                  <a16:creationId xmlns:a16="http://schemas.microsoft.com/office/drawing/2014/main" id="{84CED8F8-AB51-43F0-B079-44019068AED3}"/>
                </a:ext>
              </a:extLst>
            </p:cNvPr>
            <p:cNvSpPr>
              <a:spLocks noChangeArrowheads="1"/>
            </p:cNvSpPr>
            <p:nvPr/>
          </p:nvSpPr>
          <p:spPr bwMode="auto">
            <a:xfrm>
              <a:off x="4848" y="2544"/>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20" name="Text Box 40">
              <a:extLst>
                <a:ext uri="{FF2B5EF4-FFF2-40B4-BE49-F238E27FC236}">
                  <a16:creationId xmlns:a16="http://schemas.microsoft.com/office/drawing/2014/main" id="{7FFDCCAD-B954-4DF3-8F3D-81087C238697}"/>
                </a:ext>
              </a:extLst>
            </p:cNvPr>
            <p:cNvSpPr txBox="1">
              <a:spLocks noChangeArrowheads="1"/>
            </p:cNvSpPr>
            <p:nvPr/>
          </p:nvSpPr>
          <p:spPr bwMode="auto">
            <a:xfrm>
              <a:off x="4896" y="2505"/>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3</a:t>
              </a:r>
              <a:endParaRPr kumimoji="1" lang="en-US" altLang="zh-CN" sz="2400">
                <a:latin typeface="Times New Roman" panose="02020603050405020304" pitchFamily="18" charset="0"/>
              </a:endParaRPr>
            </a:p>
          </p:txBody>
        </p:sp>
      </p:grpSp>
    </p:spTree>
  </p:cSld>
  <p:clrMapOvr>
    <a:masterClrMapping/>
  </p:clrMapOvr>
  <p:transition>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灯片编号占位符 2">
            <a:extLst>
              <a:ext uri="{FF2B5EF4-FFF2-40B4-BE49-F238E27FC236}">
                <a16:creationId xmlns:a16="http://schemas.microsoft.com/office/drawing/2014/main" id="{4CB20186-83EC-4F30-A809-508E7465F81A}"/>
              </a:ext>
            </a:extLst>
          </p:cNvPr>
          <p:cNvSpPr>
            <a:spLocks noGrp="1"/>
          </p:cNvSpPr>
          <p:nvPr>
            <p:ph type="sldNum" sz="quarter" idx="11"/>
          </p:nvPr>
        </p:nvSpPr>
        <p:spPr/>
        <p:txBody>
          <a:bodyPr/>
          <a:lstStyle/>
          <a:p>
            <a:fld id="{5F36AC92-234B-45AC-A760-340986623DBE}" type="slidenum">
              <a:rPr lang="en-US" altLang="zh-CN"/>
              <a:pPr/>
              <a:t>72</a:t>
            </a:fld>
            <a:endParaRPr lang="en-US" altLang="zh-CN"/>
          </a:p>
        </p:txBody>
      </p:sp>
      <p:sp>
        <p:nvSpPr>
          <p:cNvPr id="200719" name="Text Box 15">
            <a:extLst>
              <a:ext uri="{FF2B5EF4-FFF2-40B4-BE49-F238E27FC236}">
                <a16:creationId xmlns:a16="http://schemas.microsoft.com/office/drawing/2014/main" id="{15C93AF5-2863-4DB7-A0F9-D014BEA3B725}"/>
              </a:ext>
            </a:extLst>
          </p:cNvPr>
          <p:cNvSpPr txBox="1">
            <a:spLocks noChangeArrowheads="1"/>
          </p:cNvSpPr>
          <p:nvPr/>
        </p:nvSpPr>
        <p:spPr bwMode="auto">
          <a:xfrm>
            <a:off x="468313" y="688975"/>
            <a:ext cx="8305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
                <a:srgbClr val="800080"/>
              </a:buClr>
              <a:buSzPct val="50000"/>
              <a:buFont typeface="Wingdings" panose="05000000000000000000" pitchFamily="2" charset="2"/>
              <a:buNone/>
            </a:pPr>
            <a:r>
              <a:rPr kumimoji="1" lang="zh-CN" altLang="en-US" sz="3200" b="1">
                <a:latin typeface="Times New Roman" panose="02020603050405020304" pitchFamily="18" charset="0"/>
                <a:ea typeface="仿宋_GB2312" pitchFamily="49" charset="-122"/>
              </a:rPr>
              <a:t>有</a:t>
            </a:r>
            <a:r>
              <a:rPr kumimoji="1" lang="en-US" altLang="zh-CN" sz="3200" b="1">
                <a:latin typeface="Times New Roman" panose="02020603050405020304" pitchFamily="18" charset="0"/>
                <a:ea typeface="仿宋_GB2312" pitchFamily="49" charset="-122"/>
              </a:rPr>
              <a:t>0</a:t>
            </a:r>
            <a:r>
              <a:rPr kumimoji="1" lang="zh-CN" altLang="en-US" sz="3200" b="1">
                <a:latin typeface="Times New Roman" panose="02020603050405020304" pitchFamily="18" charset="0"/>
                <a:ea typeface="仿宋_GB2312" pitchFamily="49" charset="-122"/>
              </a:rPr>
              <a:t>个</a:t>
            </a:r>
            <a:r>
              <a:rPr kumimoji="1" lang="en-US" altLang="zh-CN" sz="3200" b="1">
                <a:latin typeface="Times New Roman" panose="02020603050405020304" pitchFamily="18" charset="0"/>
                <a:ea typeface="仿宋_GB2312" pitchFamily="49" charset="-122"/>
              </a:rPr>
              <a:t>, 1</a:t>
            </a:r>
            <a:r>
              <a:rPr kumimoji="1" lang="zh-CN" altLang="en-US" sz="3200" b="1">
                <a:latin typeface="Times New Roman" panose="02020603050405020304" pitchFamily="18" charset="0"/>
                <a:ea typeface="仿宋_GB2312" pitchFamily="49" charset="-122"/>
              </a:rPr>
              <a:t>个</a:t>
            </a:r>
            <a:r>
              <a:rPr kumimoji="1" lang="en-US" altLang="zh-CN" sz="3200" b="1">
                <a:latin typeface="Times New Roman" panose="02020603050405020304" pitchFamily="18" charset="0"/>
                <a:ea typeface="仿宋_GB2312" pitchFamily="49" charset="-122"/>
              </a:rPr>
              <a:t>, 2</a:t>
            </a:r>
            <a:r>
              <a:rPr kumimoji="1" lang="zh-CN" altLang="en-US" sz="3200" b="1">
                <a:latin typeface="Times New Roman" panose="02020603050405020304" pitchFamily="18" charset="0"/>
                <a:ea typeface="仿宋_GB2312" pitchFamily="49" charset="-122"/>
              </a:rPr>
              <a:t>个</a:t>
            </a:r>
            <a:r>
              <a:rPr kumimoji="1" lang="en-US" altLang="zh-CN" sz="3200" b="1">
                <a:latin typeface="Times New Roman" panose="02020603050405020304" pitchFamily="18" charset="0"/>
                <a:ea typeface="仿宋_GB2312" pitchFamily="49" charset="-122"/>
              </a:rPr>
              <a:t>, 3</a:t>
            </a:r>
            <a:r>
              <a:rPr kumimoji="1" lang="zh-CN" altLang="en-US" sz="3200" b="1">
                <a:latin typeface="Times New Roman" panose="02020603050405020304" pitchFamily="18" charset="0"/>
                <a:ea typeface="仿宋_GB2312" pitchFamily="49" charset="-122"/>
              </a:rPr>
              <a:t>个结点的不同二叉树如下</a:t>
            </a:r>
            <a:endParaRPr kumimoji="1" lang="zh-CN" altLang="en-US" sz="2000">
              <a:latin typeface="Times New Roman" panose="02020603050405020304" pitchFamily="18" charset="0"/>
            </a:endParaRPr>
          </a:p>
        </p:txBody>
      </p:sp>
      <p:grpSp>
        <p:nvGrpSpPr>
          <p:cNvPr id="200835" name="Group 131">
            <a:extLst>
              <a:ext uri="{FF2B5EF4-FFF2-40B4-BE49-F238E27FC236}">
                <a16:creationId xmlns:a16="http://schemas.microsoft.com/office/drawing/2014/main" id="{8B35B328-A460-48CA-90F5-D1B302477A53}"/>
              </a:ext>
            </a:extLst>
          </p:cNvPr>
          <p:cNvGrpSpPr>
            <a:grpSpLocks/>
          </p:cNvGrpSpPr>
          <p:nvPr/>
        </p:nvGrpSpPr>
        <p:grpSpPr bwMode="auto">
          <a:xfrm>
            <a:off x="395288" y="1484313"/>
            <a:ext cx="8353425" cy="6934200"/>
            <a:chOff x="249" y="912"/>
            <a:chExt cx="5262" cy="4368"/>
          </a:xfrm>
        </p:grpSpPr>
        <p:sp>
          <p:nvSpPr>
            <p:cNvPr id="200770" name="Line 66">
              <a:extLst>
                <a:ext uri="{FF2B5EF4-FFF2-40B4-BE49-F238E27FC236}">
                  <a16:creationId xmlns:a16="http://schemas.microsoft.com/office/drawing/2014/main" id="{FE29FEF0-D165-40D5-9DA7-BB801C1BDC69}"/>
                </a:ext>
              </a:extLst>
            </p:cNvPr>
            <p:cNvSpPr>
              <a:spLocks noChangeShapeType="1"/>
            </p:cNvSpPr>
            <p:nvPr/>
          </p:nvSpPr>
          <p:spPr bwMode="auto">
            <a:xfrm flipH="1">
              <a:off x="4560" y="2931"/>
              <a:ext cx="89" cy="285"/>
            </a:xfrm>
            <a:prstGeom prst="line">
              <a:avLst/>
            </a:prstGeom>
            <a:noFill/>
            <a:ln w="38100">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93" name="Line 89">
              <a:extLst>
                <a:ext uri="{FF2B5EF4-FFF2-40B4-BE49-F238E27FC236}">
                  <a16:creationId xmlns:a16="http://schemas.microsoft.com/office/drawing/2014/main" id="{6C6E0CE8-68EF-4D2D-96FF-1CE3D8BB5B0D}"/>
                </a:ext>
              </a:extLst>
            </p:cNvPr>
            <p:cNvSpPr>
              <a:spLocks noChangeShapeType="1"/>
            </p:cNvSpPr>
            <p:nvPr/>
          </p:nvSpPr>
          <p:spPr bwMode="auto">
            <a:xfrm flipH="1">
              <a:off x="3120" y="2928"/>
              <a:ext cx="96"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821" name="Line 117">
              <a:extLst>
                <a:ext uri="{FF2B5EF4-FFF2-40B4-BE49-F238E27FC236}">
                  <a16:creationId xmlns:a16="http://schemas.microsoft.com/office/drawing/2014/main" id="{CC71C3A4-0B0D-4481-8E6B-CD100788180A}"/>
                </a:ext>
              </a:extLst>
            </p:cNvPr>
            <p:cNvSpPr>
              <a:spLocks noChangeShapeType="1"/>
            </p:cNvSpPr>
            <p:nvPr/>
          </p:nvSpPr>
          <p:spPr bwMode="auto">
            <a:xfrm>
              <a:off x="1088" y="2908"/>
              <a:ext cx="114" cy="31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06" name="Line 2">
              <a:extLst>
                <a:ext uri="{FF2B5EF4-FFF2-40B4-BE49-F238E27FC236}">
                  <a16:creationId xmlns:a16="http://schemas.microsoft.com/office/drawing/2014/main" id="{E64E6A22-7172-45B0-AA90-8A3B99CB3325}"/>
                </a:ext>
              </a:extLst>
            </p:cNvPr>
            <p:cNvSpPr>
              <a:spLocks noChangeShapeType="1"/>
            </p:cNvSpPr>
            <p:nvPr/>
          </p:nvSpPr>
          <p:spPr bwMode="auto">
            <a:xfrm flipH="1">
              <a:off x="4320" y="2928"/>
              <a:ext cx="48"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07" name="Line 3">
              <a:extLst>
                <a:ext uri="{FF2B5EF4-FFF2-40B4-BE49-F238E27FC236}">
                  <a16:creationId xmlns:a16="http://schemas.microsoft.com/office/drawing/2014/main" id="{E73C1CAE-B2A7-443B-9325-DEE71BA6A28A}"/>
                </a:ext>
              </a:extLst>
            </p:cNvPr>
            <p:cNvSpPr>
              <a:spLocks noChangeShapeType="1"/>
            </p:cNvSpPr>
            <p:nvPr/>
          </p:nvSpPr>
          <p:spPr bwMode="auto">
            <a:xfrm flipH="1">
              <a:off x="960" y="2928"/>
              <a:ext cx="96" cy="288"/>
            </a:xfrm>
            <a:prstGeom prst="line">
              <a:avLst/>
            </a:prstGeom>
            <a:noFill/>
            <a:ln w="38100">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08" name="Line 4">
              <a:extLst>
                <a:ext uri="{FF2B5EF4-FFF2-40B4-BE49-F238E27FC236}">
                  <a16:creationId xmlns:a16="http://schemas.microsoft.com/office/drawing/2014/main" id="{AF294510-1E3F-4B26-9D22-C3D2E47870A6}"/>
                </a:ext>
              </a:extLst>
            </p:cNvPr>
            <p:cNvSpPr>
              <a:spLocks noChangeShapeType="1"/>
            </p:cNvSpPr>
            <p:nvPr/>
          </p:nvSpPr>
          <p:spPr bwMode="auto">
            <a:xfrm flipH="1">
              <a:off x="720" y="2544"/>
              <a:ext cx="192" cy="672"/>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09" name="Line 5">
              <a:extLst>
                <a:ext uri="{FF2B5EF4-FFF2-40B4-BE49-F238E27FC236}">
                  <a16:creationId xmlns:a16="http://schemas.microsoft.com/office/drawing/2014/main" id="{BD2C9307-D071-4D4D-9786-0BDEC39D840E}"/>
                </a:ext>
              </a:extLst>
            </p:cNvPr>
            <p:cNvSpPr>
              <a:spLocks noChangeShapeType="1"/>
            </p:cNvSpPr>
            <p:nvPr/>
          </p:nvSpPr>
          <p:spPr bwMode="auto">
            <a:xfrm>
              <a:off x="2688" y="2544"/>
              <a:ext cx="48" cy="24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10" name="Line 6">
              <a:extLst>
                <a:ext uri="{FF2B5EF4-FFF2-40B4-BE49-F238E27FC236}">
                  <a16:creationId xmlns:a16="http://schemas.microsoft.com/office/drawing/2014/main" id="{797E6FDB-8A6C-45BF-893D-4AE960252A94}"/>
                </a:ext>
              </a:extLst>
            </p:cNvPr>
            <p:cNvSpPr>
              <a:spLocks noChangeShapeType="1"/>
            </p:cNvSpPr>
            <p:nvPr/>
          </p:nvSpPr>
          <p:spPr bwMode="auto">
            <a:xfrm>
              <a:off x="2517" y="2931"/>
              <a:ext cx="96" cy="288"/>
            </a:xfrm>
            <a:prstGeom prst="line">
              <a:avLst/>
            </a:prstGeom>
            <a:noFill/>
            <a:ln w="38100">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11" name="Line 7">
              <a:extLst>
                <a:ext uri="{FF2B5EF4-FFF2-40B4-BE49-F238E27FC236}">
                  <a16:creationId xmlns:a16="http://schemas.microsoft.com/office/drawing/2014/main" id="{66171BC3-2312-4585-A61D-C8B8B8EF2787}"/>
                </a:ext>
              </a:extLst>
            </p:cNvPr>
            <p:cNvSpPr>
              <a:spLocks noChangeShapeType="1"/>
            </p:cNvSpPr>
            <p:nvPr/>
          </p:nvSpPr>
          <p:spPr bwMode="auto">
            <a:xfrm flipH="1">
              <a:off x="2496" y="2544"/>
              <a:ext cx="96"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12" name="Line 8">
              <a:extLst>
                <a:ext uri="{FF2B5EF4-FFF2-40B4-BE49-F238E27FC236}">
                  <a16:creationId xmlns:a16="http://schemas.microsoft.com/office/drawing/2014/main" id="{7E0103FA-3CD8-4BFC-9683-70328575914C}"/>
                </a:ext>
              </a:extLst>
            </p:cNvPr>
            <p:cNvSpPr>
              <a:spLocks noChangeShapeType="1"/>
            </p:cNvSpPr>
            <p:nvPr/>
          </p:nvSpPr>
          <p:spPr bwMode="auto">
            <a:xfrm flipH="1">
              <a:off x="3470" y="2546"/>
              <a:ext cx="68" cy="294"/>
            </a:xfrm>
            <a:prstGeom prst="line">
              <a:avLst/>
            </a:prstGeom>
            <a:noFill/>
            <a:ln w="38100">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13" name="Line 9">
              <a:extLst>
                <a:ext uri="{FF2B5EF4-FFF2-40B4-BE49-F238E27FC236}">
                  <a16:creationId xmlns:a16="http://schemas.microsoft.com/office/drawing/2014/main" id="{4D586161-E8DD-454A-985B-4A0D1B93BE38}"/>
                </a:ext>
              </a:extLst>
            </p:cNvPr>
            <p:cNvSpPr>
              <a:spLocks noChangeShapeType="1"/>
            </p:cNvSpPr>
            <p:nvPr/>
          </p:nvSpPr>
          <p:spPr bwMode="auto">
            <a:xfrm flipH="1">
              <a:off x="1392" y="3312"/>
              <a:ext cx="48"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14" name="Line 10">
              <a:extLst>
                <a:ext uri="{FF2B5EF4-FFF2-40B4-BE49-F238E27FC236}">
                  <a16:creationId xmlns:a16="http://schemas.microsoft.com/office/drawing/2014/main" id="{54ED36C9-7ECD-446D-AD33-7B97E715BC86}"/>
                </a:ext>
              </a:extLst>
            </p:cNvPr>
            <p:cNvSpPr>
              <a:spLocks noChangeShapeType="1"/>
            </p:cNvSpPr>
            <p:nvPr/>
          </p:nvSpPr>
          <p:spPr bwMode="auto">
            <a:xfrm flipH="1">
              <a:off x="1584" y="2496"/>
              <a:ext cx="48" cy="33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15" name="Line 11">
              <a:extLst>
                <a:ext uri="{FF2B5EF4-FFF2-40B4-BE49-F238E27FC236}">
                  <a16:creationId xmlns:a16="http://schemas.microsoft.com/office/drawing/2014/main" id="{52DE66DD-7974-4FE6-8D6A-4EE71CEE9071}"/>
                </a:ext>
              </a:extLst>
            </p:cNvPr>
            <p:cNvSpPr>
              <a:spLocks noChangeShapeType="1"/>
            </p:cNvSpPr>
            <p:nvPr/>
          </p:nvSpPr>
          <p:spPr bwMode="auto">
            <a:xfrm flipH="1">
              <a:off x="4944" y="3312"/>
              <a:ext cx="96" cy="33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16" name="Line 12">
              <a:extLst>
                <a:ext uri="{FF2B5EF4-FFF2-40B4-BE49-F238E27FC236}">
                  <a16:creationId xmlns:a16="http://schemas.microsoft.com/office/drawing/2014/main" id="{6A7A7F06-44BE-46A3-9042-75A781B190F7}"/>
                </a:ext>
              </a:extLst>
            </p:cNvPr>
            <p:cNvSpPr>
              <a:spLocks noChangeShapeType="1"/>
            </p:cNvSpPr>
            <p:nvPr/>
          </p:nvSpPr>
          <p:spPr bwMode="auto">
            <a:xfrm flipH="1">
              <a:off x="4704" y="1440"/>
              <a:ext cx="96" cy="33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17" name="Line 13">
              <a:extLst>
                <a:ext uri="{FF2B5EF4-FFF2-40B4-BE49-F238E27FC236}">
                  <a16:creationId xmlns:a16="http://schemas.microsoft.com/office/drawing/2014/main" id="{D110C415-F54B-41E3-B3DF-A46546E81BDE}"/>
                </a:ext>
              </a:extLst>
            </p:cNvPr>
            <p:cNvSpPr>
              <a:spLocks noChangeShapeType="1"/>
            </p:cNvSpPr>
            <p:nvPr/>
          </p:nvSpPr>
          <p:spPr bwMode="auto">
            <a:xfrm>
              <a:off x="4704" y="1056"/>
              <a:ext cx="80" cy="24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18" name="Line 14">
              <a:extLst>
                <a:ext uri="{FF2B5EF4-FFF2-40B4-BE49-F238E27FC236}">
                  <a16:creationId xmlns:a16="http://schemas.microsoft.com/office/drawing/2014/main" id="{B2DB6A2D-8A90-4470-B66E-2480340EFBD0}"/>
                </a:ext>
              </a:extLst>
            </p:cNvPr>
            <p:cNvSpPr>
              <a:spLocks noChangeShapeType="1"/>
            </p:cNvSpPr>
            <p:nvPr/>
          </p:nvSpPr>
          <p:spPr bwMode="auto">
            <a:xfrm>
              <a:off x="5040" y="1056"/>
              <a:ext cx="192" cy="672"/>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20" name="Oval 16">
              <a:extLst>
                <a:ext uri="{FF2B5EF4-FFF2-40B4-BE49-F238E27FC236}">
                  <a16:creationId xmlns:a16="http://schemas.microsoft.com/office/drawing/2014/main" id="{64995D53-C4A1-45B5-9137-2B2BA19F4381}"/>
                </a:ext>
              </a:extLst>
            </p:cNvPr>
            <p:cNvSpPr>
              <a:spLocks noChangeArrowheads="1"/>
            </p:cNvSpPr>
            <p:nvPr/>
          </p:nvSpPr>
          <p:spPr bwMode="auto">
            <a:xfrm>
              <a:off x="4944" y="912"/>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21" name="Oval 17">
              <a:extLst>
                <a:ext uri="{FF2B5EF4-FFF2-40B4-BE49-F238E27FC236}">
                  <a16:creationId xmlns:a16="http://schemas.microsoft.com/office/drawing/2014/main" id="{6DBDCA1F-DEA0-49FA-930E-895705B71693}"/>
                </a:ext>
              </a:extLst>
            </p:cNvPr>
            <p:cNvSpPr>
              <a:spLocks noChangeArrowheads="1"/>
            </p:cNvSpPr>
            <p:nvPr/>
          </p:nvSpPr>
          <p:spPr bwMode="auto">
            <a:xfrm>
              <a:off x="5040" y="1296"/>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22" name="Oval 18">
              <a:extLst>
                <a:ext uri="{FF2B5EF4-FFF2-40B4-BE49-F238E27FC236}">
                  <a16:creationId xmlns:a16="http://schemas.microsoft.com/office/drawing/2014/main" id="{353930AF-AB9D-4244-84B3-F8D4A1A4971C}"/>
                </a:ext>
              </a:extLst>
            </p:cNvPr>
            <p:cNvSpPr>
              <a:spLocks noChangeArrowheads="1"/>
            </p:cNvSpPr>
            <p:nvPr/>
          </p:nvSpPr>
          <p:spPr bwMode="auto">
            <a:xfrm>
              <a:off x="5136" y="1680"/>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23" name="Oval 19">
              <a:extLst>
                <a:ext uri="{FF2B5EF4-FFF2-40B4-BE49-F238E27FC236}">
                  <a16:creationId xmlns:a16="http://schemas.microsoft.com/office/drawing/2014/main" id="{600B077E-538E-4D6F-8F8C-C6F8A0764CD0}"/>
                </a:ext>
              </a:extLst>
            </p:cNvPr>
            <p:cNvSpPr>
              <a:spLocks noChangeArrowheads="1"/>
            </p:cNvSpPr>
            <p:nvPr/>
          </p:nvSpPr>
          <p:spPr bwMode="auto">
            <a:xfrm>
              <a:off x="4608" y="912"/>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24" name="Oval 20">
              <a:extLst>
                <a:ext uri="{FF2B5EF4-FFF2-40B4-BE49-F238E27FC236}">
                  <a16:creationId xmlns:a16="http://schemas.microsoft.com/office/drawing/2014/main" id="{47E81CC8-55F3-4E74-B0B9-95CFF656CA13}"/>
                </a:ext>
              </a:extLst>
            </p:cNvPr>
            <p:cNvSpPr>
              <a:spLocks noChangeArrowheads="1"/>
            </p:cNvSpPr>
            <p:nvPr/>
          </p:nvSpPr>
          <p:spPr bwMode="auto">
            <a:xfrm>
              <a:off x="4704" y="1296"/>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25" name="Oval 21">
              <a:extLst>
                <a:ext uri="{FF2B5EF4-FFF2-40B4-BE49-F238E27FC236}">
                  <a16:creationId xmlns:a16="http://schemas.microsoft.com/office/drawing/2014/main" id="{C8969B26-36D9-45AA-862B-43EEACFA26D7}"/>
                </a:ext>
              </a:extLst>
            </p:cNvPr>
            <p:cNvSpPr>
              <a:spLocks noChangeArrowheads="1"/>
            </p:cNvSpPr>
            <p:nvPr/>
          </p:nvSpPr>
          <p:spPr bwMode="auto">
            <a:xfrm>
              <a:off x="4608" y="1680"/>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26" name="Line 22">
              <a:extLst>
                <a:ext uri="{FF2B5EF4-FFF2-40B4-BE49-F238E27FC236}">
                  <a16:creationId xmlns:a16="http://schemas.microsoft.com/office/drawing/2014/main" id="{3740890B-25E4-4CBC-AB55-D4ACB41E595F}"/>
                </a:ext>
              </a:extLst>
            </p:cNvPr>
            <p:cNvSpPr>
              <a:spLocks noChangeShapeType="1"/>
            </p:cNvSpPr>
            <p:nvPr/>
          </p:nvSpPr>
          <p:spPr bwMode="auto">
            <a:xfrm>
              <a:off x="4354" y="1049"/>
              <a:ext cx="114" cy="295"/>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28" name="Oval 24">
              <a:extLst>
                <a:ext uri="{FF2B5EF4-FFF2-40B4-BE49-F238E27FC236}">
                  <a16:creationId xmlns:a16="http://schemas.microsoft.com/office/drawing/2014/main" id="{BD6A61E1-5F5F-40CA-9271-BF5A4134FA89}"/>
                </a:ext>
              </a:extLst>
            </p:cNvPr>
            <p:cNvSpPr>
              <a:spLocks noChangeArrowheads="1"/>
            </p:cNvSpPr>
            <p:nvPr/>
          </p:nvSpPr>
          <p:spPr bwMode="auto">
            <a:xfrm>
              <a:off x="4368" y="1296"/>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30" name="Line 26">
              <a:extLst>
                <a:ext uri="{FF2B5EF4-FFF2-40B4-BE49-F238E27FC236}">
                  <a16:creationId xmlns:a16="http://schemas.microsoft.com/office/drawing/2014/main" id="{8A0F4BDF-09D0-4737-B83D-A64FCF2EEA78}"/>
                </a:ext>
              </a:extLst>
            </p:cNvPr>
            <p:cNvSpPr>
              <a:spLocks noChangeShapeType="1"/>
            </p:cNvSpPr>
            <p:nvPr/>
          </p:nvSpPr>
          <p:spPr bwMode="auto">
            <a:xfrm flipH="1">
              <a:off x="4176" y="1049"/>
              <a:ext cx="110" cy="295"/>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31" name="Line 27">
              <a:extLst>
                <a:ext uri="{FF2B5EF4-FFF2-40B4-BE49-F238E27FC236}">
                  <a16:creationId xmlns:a16="http://schemas.microsoft.com/office/drawing/2014/main" id="{AFD5F278-4FB2-436E-AE3F-7DD258EC206F}"/>
                </a:ext>
              </a:extLst>
            </p:cNvPr>
            <p:cNvSpPr>
              <a:spLocks noChangeShapeType="1"/>
            </p:cNvSpPr>
            <p:nvPr/>
          </p:nvSpPr>
          <p:spPr bwMode="auto">
            <a:xfrm>
              <a:off x="3792" y="1440"/>
              <a:ext cx="96" cy="33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32" name="Line 28">
              <a:extLst>
                <a:ext uri="{FF2B5EF4-FFF2-40B4-BE49-F238E27FC236}">
                  <a16:creationId xmlns:a16="http://schemas.microsoft.com/office/drawing/2014/main" id="{597C11E3-47DB-4E56-AC38-F7F764735391}"/>
                </a:ext>
              </a:extLst>
            </p:cNvPr>
            <p:cNvSpPr>
              <a:spLocks noChangeShapeType="1"/>
            </p:cNvSpPr>
            <p:nvPr/>
          </p:nvSpPr>
          <p:spPr bwMode="auto">
            <a:xfrm flipH="1">
              <a:off x="3787" y="1049"/>
              <a:ext cx="103" cy="317"/>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33" name="Line 29">
              <a:extLst>
                <a:ext uri="{FF2B5EF4-FFF2-40B4-BE49-F238E27FC236}">
                  <a16:creationId xmlns:a16="http://schemas.microsoft.com/office/drawing/2014/main" id="{6DB9219D-3915-48F2-BAB3-275EFDA69613}"/>
                </a:ext>
              </a:extLst>
            </p:cNvPr>
            <p:cNvSpPr>
              <a:spLocks noChangeShapeType="1"/>
            </p:cNvSpPr>
            <p:nvPr/>
          </p:nvSpPr>
          <p:spPr bwMode="auto">
            <a:xfrm flipH="1">
              <a:off x="3312" y="1056"/>
              <a:ext cx="192" cy="672"/>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34" name="Oval 30">
              <a:extLst>
                <a:ext uri="{FF2B5EF4-FFF2-40B4-BE49-F238E27FC236}">
                  <a16:creationId xmlns:a16="http://schemas.microsoft.com/office/drawing/2014/main" id="{031F4EBA-7492-429E-91D4-6592F90795D2}"/>
                </a:ext>
              </a:extLst>
            </p:cNvPr>
            <p:cNvSpPr>
              <a:spLocks noChangeArrowheads="1"/>
            </p:cNvSpPr>
            <p:nvPr/>
          </p:nvSpPr>
          <p:spPr bwMode="auto">
            <a:xfrm flipH="1">
              <a:off x="3408" y="912"/>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35" name="Oval 31">
              <a:extLst>
                <a:ext uri="{FF2B5EF4-FFF2-40B4-BE49-F238E27FC236}">
                  <a16:creationId xmlns:a16="http://schemas.microsoft.com/office/drawing/2014/main" id="{1F9BE57D-6828-46B4-8E6A-39A5E5FB10DE}"/>
                </a:ext>
              </a:extLst>
            </p:cNvPr>
            <p:cNvSpPr>
              <a:spLocks noChangeArrowheads="1"/>
            </p:cNvSpPr>
            <p:nvPr/>
          </p:nvSpPr>
          <p:spPr bwMode="auto">
            <a:xfrm flipH="1">
              <a:off x="3312" y="1296"/>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36" name="Oval 32">
              <a:extLst>
                <a:ext uri="{FF2B5EF4-FFF2-40B4-BE49-F238E27FC236}">
                  <a16:creationId xmlns:a16="http://schemas.microsoft.com/office/drawing/2014/main" id="{6D7693A1-ED93-4B23-923D-51F4D9EB17DD}"/>
                </a:ext>
              </a:extLst>
            </p:cNvPr>
            <p:cNvSpPr>
              <a:spLocks noChangeArrowheads="1"/>
            </p:cNvSpPr>
            <p:nvPr/>
          </p:nvSpPr>
          <p:spPr bwMode="auto">
            <a:xfrm flipH="1">
              <a:off x="3216" y="1680"/>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37" name="Oval 33">
              <a:extLst>
                <a:ext uri="{FF2B5EF4-FFF2-40B4-BE49-F238E27FC236}">
                  <a16:creationId xmlns:a16="http://schemas.microsoft.com/office/drawing/2014/main" id="{0D663DDC-529C-412F-B77C-17574A78EBA4}"/>
                </a:ext>
              </a:extLst>
            </p:cNvPr>
            <p:cNvSpPr>
              <a:spLocks noChangeArrowheads="1"/>
            </p:cNvSpPr>
            <p:nvPr/>
          </p:nvSpPr>
          <p:spPr bwMode="auto">
            <a:xfrm flipH="1">
              <a:off x="3792" y="912"/>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38" name="Oval 34">
              <a:extLst>
                <a:ext uri="{FF2B5EF4-FFF2-40B4-BE49-F238E27FC236}">
                  <a16:creationId xmlns:a16="http://schemas.microsoft.com/office/drawing/2014/main" id="{108FF8DA-913C-4824-9544-2ED72CA1925F}"/>
                </a:ext>
              </a:extLst>
            </p:cNvPr>
            <p:cNvSpPr>
              <a:spLocks noChangeArrowheads="1"/>
            </p:cNvSpPr>
            <p:nvPr/>
          </p:nvSpPr>
          <p:spPr bwMode="auto">
            <a:xfrm flipH="1">
              <a:off x="3696" y="1296"/>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39" name="Oval 35">
              <a:extLst>
                <a:ext uri="{FF2B5EF4-FFF2-40B4-BE49-F238E27FC236}">
                  <a16:creationId xmlns:a16="http://schemas.microsoft.com/office/drawing/2014/main" id="{0263B691-761F-49BF-8315-F018D35BC761}"/>
                </a:ext>
              </a:extLst>
            </p:cNvPr>
            <p:cNvSpPr>
              <a:spLocks noChangeArrowheads="1"/>
            </p:cNvSpPr>
            <p:nvPr/>
          </p:nvSpPr>
          <p:spPr bwMode="auto">
            <a:xfrm flipH="1">
              <a:off x="3792" y="1680"/>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40" name="Line 36">
              <a:extLst>
                <a:ext uri="{FF2B5EF4-FFF2-40B4-BE49-F238E27FC236}">
                  <a16:creationId xmlns:a16="http://schemas.microsoft.com/office/drawing/2014/main" id="{1C0EB870-BEE9-4C76-AA91-756A3911512B}"/>
                </a:ext>
              </a:extLst>
            </p:cNvPr>
            <p:cNvSpPr>
              <a:spLocks noChangeShapeType="1"/>
            </p:cNvSpPr>
            <p:nvPr/>
          </p:nvSpPr>
          <p:spPr bwMode="auto">
            <a:xfrm>
              <a:off x="2699" y="1162"/>
              <a:ext cx="68" cy="25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41" name="Oval 37">
              <a:extLst>
                <a:ext uri="{FF2B5EF4-FFF2-40B4-BE49-F238E27FC236}">
                  <a16:creationId xmlns:a16="http://schemas.microsoft.com/office/drawing/2014/main" id="{F758A12B-C1FC-4397-8519-4140F563C5FD}"/>
                </a:ext>
              </a:extLst>
            </p:cNvPr>
            <p:cNvSpPr>
              <a:spLocks noChangeArrowheads="1"/>
            </p:cNvSpPr>
            <p:nvPr/>
          </p:nvSpPr>
          <p:spPr bwMode="auto">
            <a:xfrm>
              <a:off x="2592" y="1008"/>
              <a:ext cx="192" cy="192"/>
            </a:xfrm>
            <a:prstGeom prst="ellipse">
              <a:avLst/>
            </a:prstGeom>
            <a:gradFill rotWithShape="0">
              <a:gsLst>
                <a:gs pos="0">
                  <a:srgbClr val="FF6600"/>
                </a:gs>
                <a:gs pos="100000">
                  <a:srgbClr val="FF6600">
                    <a:gamma/>
                    <a:shade val="46275"/>
                    <a:invGamma/>
                  </a:srgbClr>
                </a:gs>
              </a:gsLst>
              <a:path path="shape">
                <a:fillToRect l="50000" t="50000" r="50000" b="50000"/>
              </a:path>
            </a:gradFill>
            <a:ln>
              <a:noFill/>
            </a:ln>
            <a:effectLst/>
            <a:extLst>
              <a:ext uri="{91240B29-F687-4F45-9708-019B960494DF}">
                <a14:hiddenLine xmlns:a14="http://schemas.microsoft.com/office/drawing/2010/main" w="38100">
                  <a:solidFill>
                    <a:schemeClr val="tx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42" name="Oval 38">
              <a:extLst>
                <a:ext uri="{FF2B5EF4-FFF2-40B4-BE49-F238E27FC236}">
                  <a16:creationId xmlns:a16="http://schemas.microsoft.com/office/drawing/2014/main" id="{05726E0D-16E3-4884-BA15-93E142485A73}"/>
                </a:ext>
              </a:extLst>
            </p:cNvPr>
            <p:cNvSpPr>
              <a:spLocks noChangeArrowheads="1"/>
            </p:cNvSpPr>
            <p:nvPr/>
          </p:nvSpPr>
          <p:spPr bwMode="auto">
            <a:xfrm>
              <a:off x="2688" y="1392"/>
              <a:ext cx="192" cy="192"/>
            </a:xfrm>
            <a:prstGeom prst="ellipse">
              <a:avLst/>
            </a:prstGeom>
            <a:gradFill rotWithShape="0">
              <a:gsLst>
                <a:gs pos="0">
                  <a:srgbClr val="FF6600"/>
                </a:gs>
                <a:gs pos="100000">
                  <a:srgbClr val="FF6600">
                    <a:gamma/>
                    <a:shade val="46275"/>
                    <a:invGamma/>
                  </a:srgbClr>
                </a:gs>
              </a:gsLst>
              <a:path path="shape">
                <a:fillToRect l="50000" t="50000" r="50000" b="50000"/>
              </a:path>
            </a:gradFill>
            <a:ln>
              <a:noFill/>
            </a:ln>
            <a:effectLst/>
            <a:extLst>
              <a:ext uri="{91240B29-F687-4F45-9708-019B960494DF}">
                <a14:hiddenLine xmlns:a14="http://schemas.microsoft.com/office/drawing/2010/main" w="38100">
                  <a:solidFill>
                    <a:schemeClr val="tx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43" name="Line 39">
              <a:extLst>
                <a:ext uri="{FF2B5EF4-FFF2-40B4-BE49-F238E27FC236}">
                  <a16:creationId xmlns:a16="http://schemas.microsoft.com/office/drawing/2014/main" id="{DB28ADE7-2FC6-40B1-867D-9FA8566A4E51}"/>
                </a:ext>
              </a:extLst>
            </p:cNvPr>
            <p:cNvSpPr>
              <a:spLocks noChangeShapeType="1"/>
            </p:cNvSpPr>
            <p:nvPr/>
          </p:nvSpPr>
          <p:spPr bwMode="auto">
            <a:xfrm flipH="1">
              <a:off x="2154" y="1152"/>
              <a:ext cx="86" cy="26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44" name="Oval 40">
              <a:extLst>
                <a:ext uri="{FF2B5EF4-FFF2-40B4-BE49-F238E27FC236}">
                  <a16:creationId xmlns:a16="http://schemas.microsoft.com/office/drawing/2014/main" id="{4B8F0B93-A3D1-4CC1-8FB9-DB1AFC8EDC05}"/>
                </a:ext>
              </a:extLst>
            </p:cNvPr>
            <p:cNvSpPr>
              <a:spLocks noChangeArrowheads="1"/>
            </p:cNvSpPr>
            <p:nvPr/>
          </p:nvSpPr>
          <p:spPr bwMode="auto">
            <a:xfrm flipH="1">
              <a:off x="2160" y="1008"/>
              <a:ext cx="192" cy="192"/>
            </a:xfrm>
            <a:prstGeom prst="ellipse">
              <a:avLst/>
            </a:prstGeom>
            <a:gradFill rotWithShape="0">
              <a:gsLst>
                <a:gs pos="0">
                  <a:srgbClr val="FF6600"/>
                </a:gs>
                <a:gs pos="100000">
                  <a:srgbClr val="FF6600">
                    <a:gamma/>
                    <a:shade val="46275"/>
                    <a:invGamma/>
                  </a:srgbClr>
                </a:gs>
              </a:gsLst>
              <a:path path="shape">
                <a:fillToRect l="50000" t="50000" r="50000" b="50000"/>
              </a:path>
            </a:gradFill>
            <a:ln>
              <a:noFill/>
            </a:ln>
            <a:effectLst/>
            <a:extLst>
              <a:ext uri="{91240B29-F687-4F45-9708-019B960494DF}">
                <a14:hiddenLine xmlns:a14="http://schemas.microsoft.com/office/drawing/2010/main" w="38100">
                  <a:solidFill>
                    <a:schemeClr val="tx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45" name="Oval 41">
              <a:extLst>
                <a:ext uri="{FF2B5EF4-FFF2-40B4-BE49-F238E27FC236}">
                  <a16:creationId xmlns:a16="http://schemas.microsoft.com/office/drawing/2014/main" id="{8CE9B237-EA27-4A99-A4DE-79A5305884B0}"/>
                </a:ext>
              </a:extLst>
            </p:cNvPr>
            <p:cNvSpPr>
              <a:spLocks noChangeArrowheads="1"/>
            </p:cNvSpPr>
            <p:nvPr/>
          </p:nvSpPr>
          <p:spPr bwMode="auto">
            <a:xfrm flipH="1">
              <a:off x="2016" y="1392"/>
              <a:ext cx="192" cy="192"/>
            </a:xfrm>
            <a:prstGeom prst="ellipse">
              <a:avLst/>
            </a:prstGeom>
            <a:gradFill rotWithShape="0">
              <a:gsLst>
                <a:gs pos="0">
                  <a:srgbClr val="FF6600"/>
                </a:gs>
                <a:gs pos="100000">
                  <a:srgbClr val="FF6600">
                    <a:gamma/>
                    <a:shade val="46275"/>
                    <a:invGamma/>
                  </a:srgbClr>
                </a:gs>
              </a:gsLst>
              <a:path path="shape">
                <a:fillToRect l="50000" t="50000" r="50000" b="50000"/>
              </a:path>
            </a:gradFill>
            <a:ln>
              <a:noFill/>
            </a:ln>
            <a:effectLst/>
            <a:extLst>
              <a:ext uri="{91240B29-F687-4F45-9708-019B960494DF}">
                <a14:hiddenLine xmlns:a14="http://schemas.microsoft.com/office/drawing/2010/main" w="38100">
                  <a:solidFill>
                    <a:schemeClr val="tx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46" name="Oval 42">
              <a:extLst>
                <a:ext uri="{FF2B5EF4-FFF2-40B4-BE49-F238E27FC236}">
                  <a16:creationId xmlns:a16="http://schemas.microsoft.com/office/drawing/2014/main" id="{EA9B0AB5-8333-43FC-B1BC-32891A23C831}"/>
                </a:ext>
              </a:extLst>
            </p:cNvPr>
            <p:cNvSpPr>
              <a:spLocks noChangeArrowheads="1"/>
            </p:cNvSpPr>
            <p:nvPr/>
          </p:nvSpPr>
          <p:spPr bwMode="auto">
            <a:xfrm flipH="1">
              <a:off x="1440" y="1200"/>
              <a:ext cx="192" cy="192"/>
            </a:xfrm>
            <a:prstGeom prst="ellipse">
              <a:avLst/>
            </a:prstGeom>
            <a:gradFill rotWithShape="0">
              <a:gsLst>
                <a:gs pos="0">
                  <a:srgbClr val="FFFFCC"/>
                </a:gs>
                <a:gs pos="100000">
                  <a:srgbClr val="FFFFCC">
                    <a:gamma/>
                    <a:shade val="46275"/>
                    <a:invGamma/>
                  </a:srgbClr>
                </a:gs>
              </a:gsLst>
              <a:path path="shape">
                <a:fillToRect l="50000" t="50000" r="50000" b="50000"/>
              </a:path>
            </a:gradFill>
            <a:ln>
              <a:noFill/>
            </a:ln>
            <a:effectLst/>
            <a:extLst>
              <a:ext uri="{91240B29-F687-4F45-9708-019B960494DF}">
                <a14:hiddenLine xmlns:a14="http://schemas.microsoft.com/office/drawing/2010/main" w="38100">
                  <a:solidFill>
                    <a:schemeClr val="tx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47" name="Oval 43">
              <a:extLst>
                <a:ext uri="{FF2B5EF4-FFF2-40B4-BE49-F238E27FC236}">
                  <a16:creationId xmlns:a16="http://schemas.microsoft.com/office/drawing/2014/main" id="{32F696AF-8444-4C77-AE7A-257A3169A13E}"/>
                </a:ext>
              </a:extLst>
            </p:cNvPr>
            <p:cNvSpPr>
              <a:spLocks noChangeArrowheads="1"/>
            </p:cNvSpPr>
            <p:nvPr/>
          </p:nvSpPr>
          <p:spPr bwMode="auto">
            <a:xfrm>
              <a:off x="624" y="1200"/>
              <a:ext cx="192" cy="144"/>
            </a:xfrm>
            <a:prstGeom prst="ellipse">
              <a:avLst/>
            </a:prstGeom>
            <a:noFill/>
            <a:ln w="38100">
              <a:solidFill>
                <a:srgbClr val="9900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48" name="Line 44">
              <a:extLst>
                <a:ext uri="{FF2B5EF4-FFF2-40B4-BE49-F238E27FC236}">
                  <a16:creationId xmlns:a16="http://schemas.microsoft.com/office/drawing/2014/main" id="{834D2645-768B-4F20-94D2-B2C1612BA26F}"/>
                </a:ext>
              </a:extLst>
            </p:cNvPr>
            <p:cNvSpPr>
              <a:spLocks noChangeShapeType="1"/>
            </p:cNvSpPr>
            <p:nvPr/>
          </p:nvSpPr>
          <p:spPr bwMode="auto">
            <a:xfrm flipH="1">
              <a:off x="720" y="1152"/>
              <a:ext cx="0" cy="240"/>
            </a:xfrm>
            <a:prstGeom prst="line">
              <a:avLst/>
            </a:prstGeom>
            <a:noFill/>
            <a:ln w="38100">
              <a:solidFill>
                <a:srgbClr val="99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49" name="Text Box 45">
              <a:extLst>
                <a:ext uri="{FF2B5EF4-FFF2-40B4-BE49-F238E27FC236}">
                  <a16:creationId xmlns:a16="http://schemas.microsoft.com/office/drawing/2014/main" id="{1DBD8BA3-05F1-4894-8948-509459B1B90C}"/>
                </a:ext>
              </a:extLst>
            </p:cNvPr>
            <p:cNvSpPr txBox="1">
              <a:spLocks noChangeArrowheads="1"/>
            </p:cNvSpPr>
            <p:nvPr/>
          </p:nvSpPr>
          <p:spPr bwMode="auto">
            <a:xfrm>
              <a:off x="432" y="1632"/>
              <a:ext cx="58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009900"/>
                  </a:solidFill>
                  <a:latin typeface="Times New Roman" panose="02020603050405020304" pitchFamily="18" charset="0"/>
                </a:rPr>
                <a:t>b</a:t>
              </a:r>
              <a:r>
                <a:rPr kumimoji="1" lang="en-US" altLang="zh-CN" sz="2800" b="1" baseline="-25000">
                  <a:solidFill>
                    <a:srgbClr val="009900"/>
                  </a:solidFill>
                  <a:latin typeface="Times New Roman" panose="02020603050405020304" pitchFamily="18" charset="0"/>
                </a:rPr>
                <a:t>0 </a:t>
              </a:r>
              <a:r>
                <a:rPr kumimoji="1" lang="en-US" altLang="zh-CN" sz="2800" b="1">
                  <a:solidFill>
                    <a:srgbClr val="009900"/>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200750" name="Text Box 46">
              <a:extLst>
                <a:ext uri="{FF2B5EF4-FFF2-40B4-BE49-F238E27FC236}">
                  <a16:creationId xmlns:a16="http://schemas.microsoft.com/office/drawing/2014/main" id="{66F2575F-F3F0-481E-9632-C0922C3859F9}"/>
                </a:ext>
              </a:extLst>
            </p:cNvPr>
            <p:cNvSpPr txBox="1">
              <a:spLocks noChangeArrowheads="1"/>
            </p:cNvSpPr>
            <p:nvPr/>
          </p:nvSpPr>
          <p:spPr bwMode="auto">
            <a:xfrm>
              <a:off x="1194" y="1632"/>
              <a:ext cx="58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009900"/>
                  </a:solidFill>
                  <a:latin typeface="Times New Roman" panose="02020603050405020304" pitchFamily="18" charset="0"/>
                </a:rPr>
                <a:t>b</a:t>
              </a:r>
              <a:r>
                <a:rPr kumimoji="1" lang="en-US" altLang="zh-CN" sz="2800" b="1" baseline="-25000">
                  <a:solidFill>
                    <a:srgbClr val="009900"/>
                  </a:solidFill>
                  <a:latin typeface="Times New Roman" panose="02020603050405020304" pitchFamily="18" charset="0"/>
                </a:rPr>
                <a:t>1 </a:t>
              </a:r>
              <a:r>
                <a:rPr kumimoji="1" lang="en-US" altLang="zh-CN" sz="2800" b="1">
                  <a:solidFill>
                    <a:srgbClr val="009900"/>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200751" name="Text Box 47">
              <a:extLst>
                <a:ext uri="{FF2B5EF4-FFF2-40B4-BE49-F238E27FC236}">
                  <a16:creationId xmlns:a16="http://schemas.microsoft.com/office/drawing/2014/main" id="{6EFB6DEE-6461-4FA7-A2E7-72FB3A165817}"/>
                </a:ext>
              </a:extLst>
            </p:cNvPr>
            <p:cNvSpPr txBox="1">
              <a:spLocks noChangeArrowheads="1"/>
            </p:cNvSpPr>
            <p:nvPr/>
          </p:nvSpPr>
          <p:spPr bwMode="auto">
            <a:xfrm>
              <a:off x="2202" y="1632"/>
              <a:ext cx="58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009900"/>
                  </a:solidFill>
                  <a:latin typeface="Times New Roman" panose="02020603050405020304" pitchFamily="18" charset="0"/>
                </a:rPr>
                <a:t>b</a:t>
              </a:r>
              <a:r>
                <a:rPr kumimoji="1" lang="en-US" altLang="zh-CN" sz="2800" b="1" baseline="-25000">
                  <a:solidFill>
                    <a:srgbClr val="009900"/>
                  </a:solidFill>
                  <a:latin typeface="Times New Roman" panose="02020603050405020304" pitchFamily="18" charset="0"/>
                </a:rPr>
                <a:t>2 </a:t>
              </a:r>
              <a:r>
                <a:rPr kumimoji="1" lang="en-US" altLang="zh-CN" sz="2800" b="1">
                  <a:solidFill>
                    <a:srgbClr val="009900"/>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200752" name="Text Box 48">
              <a:extLst>
                <a:ext uri="{FF2B5EF4-FFF2-40B4-BE49-F238E27FC236}">
                  <a16:creationId xmlns:a16="http://schemas.microsoft.com/office/drawing/2014/main" id="{77D0AD93-8E01-4CBE-A952-E86A150A21F1}"/>
                </a:ext>
              </a:extLst>
            </p:cNvPr>
            <p:cNvSpPr txBox="1">
              <a:spLocks noChangeArrowheads="1"/>
            </p:cNvSpPr>
            <p:nvPr/>
          </p:nvSpPr>
          <p:spPr bwMode="auto">
            <a:xfrm>
              <a:off x="4026" y="1872"/>
              <a:ext cx="58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009900"/>
                  </a:solidFill>
                  <a:latin typeface="Times New Roman" panose="02020603050405020304" pitchFamily="18" charset="0"/>
                </a:rPr>
                <a:t>b</a:t>
              </a:r>
              <a:r>
                <a:rPr kumimoji="1" lang="en-US" altLang="zh-CN" sz="2800" b="1" baseline="-25000">
                  <a:solidFill>
                    <a:srgbClr val="009900"/>
                  </a:solidFill>
                  <a:latin typeface="Times New Roman" panose="02020603050405020304" pitchFamily="18" charset="0"/>
                </a:rPr>
                <a:t>3 </a:t>
              </a:r>
              <a:r>
                <a:rPr kumimoji="1" lang="en-US" altLang="zh-CN" sz="2800" b="1">
                  <a:solidFill>
                    <a:srgbClr val="009900"/>
                  </a:solidFill>
                  <a:latin typeface="Times New Roman" panose="02020603050405020304" pitchFamily="18" charset="0"/>
                </a:rPr>
                <a:t>=5</a:t>
              </a:r>
              <a:endParaRPr kumimoji="1" lang="en-US" altLang="zh-CN" sz="2400">
                <a:latin typeface="Times New Roman" panose="02020603050405020304" pitchFamily="18" charset="0"/>
              </a:endParaRPr>
            </a:p>
          </p:txBody>
        </p:sp>
        <p:sp>
          <p:nvSpPr>
            <p:cNvPr id="200753" name="Line 49">
              <a:extLst>
                <a:ext uri="{FF2B5EF4-FFF2-40B4-BE49-F238E27FC236}">
                  <a16:creationId xmlns:a16="http://schemas.microsoft.com/office/drawing/2014/main" id="{8B7EAAAF-D983-44E6-9B71-AADC81F7C389}"/>
                </a:ext>
              </a:extLst>
            </p:cNvPr>
            <p:cNvSpPr>
              <a:spLocks noChangeShapeType="1"/>
            </p:cNvSpPr>
            <p:nvPr/>
          </p:nvSpPr>
          <p:spPr bwMode="auto">
            <a:xfrm>
              <a:off x="5088" y="2544"/>
              <a:ext cx="332" cy="115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54" name="Oval 50">
              <a:extLst>
                <a:ext uri="{FF2B5EF4-FFF2-40B4-BE49-F238E27FC236}">
                  <a16:creationId xmlns:a16="http://schemas.microsoft.com/office/drawing/2014/main" id="{2E6F20D6-A26C-4B33-8827-B692C8B41B6E}"/>
                </a:ext>
              </a:extLst>
            </p:cNvPr>
            <p:cNvSpPr>
              <a:spLocks noChangeArrowheads="1"/>
            </p:cNvSpPr>
            <p:nvPr/>
          </p:nvSpPr>
          <p:spPr bwMode="auto">
            <a:xfrm>
              <a:off x="4992" y="2400"/>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55" name="Oval 51">
              <a:extLst>
                <a:ext uri="{FF2B5EF4-FFF2-40B4-BE49-F238E27FC236}">
                  <a16:creationId xmlns:a16="http://schemas.microsoft.com/office/drawing/2014/main" id="{D57451ED-0659-4A11-84D7-860689EF22B4}"/>
                </a:ext>
              </a:extLst>
            </p:cNvPr>
            <p:cNvSpPr>
              <a:spLocks noChangeArrowheads="1"/>
            </p:cNvSpPr>
            <p:nvPr/>
          </p:nvSpPr>
          <p:spPr bwMode="auto">
            <a:xfrm>
              <a:off x="5088"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56" name="Oval 52">
              <a:extLst>
                <a:ext uri="{FF2B5EF4-FFF2-40B4-BE49-F238E27FC236}">
                  <a16:creationId xmlns:a16="http://schemas.microsoft.com/office/drawing/2014/main" id="{17147AC7-4659-46E1-9388-3C3978F5F905}"/>
                </a:ext>
              </a:extLst>
            </p:cNvPr>
            <p:cNvSpPr>
              <a:spLocks noChangeArrowheads="1"/>
            </p:cNvSpPr>
            <p:nvPr/>
          </p:nvSpPr>
          <p:spPr bwMode="auto">
            <a:xfrm>
              <a:off x="5184" y="3168"/>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57" name="Oval 53">
              <a:extLst>
                <a:ext uri="{FF2B5EF4-FFF2-40B4-BE49-F238E27FC236}">
                  <a16:creationId xmlns:a16="http://schemas.microsoft.com/office/drawing/2014/main" id="{2504B109-4F50-421F-A9E5-D8BC676E7E59}"/>
                </a:ext>
              </a:extLst>
            </p:cNvPr>
            <p:cNvSpPr>
              <a:spLocks noChangeArrowheads="1"/>
            </p:cNvSpPr>
            <p:nvPr/>
          </p:nvSpPr>
          <p:spPr bwMode="auto">
            <a:xfrm>
              <a:off x="5319" y="3600"/>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58" name="Oval 54">
              <a:extLst>
                <a:ext uri="{FF2B5EF4-FFF2-40B4-BE49-F238E27FC236}">
                  <a16:creationId xmlns:a16="http://schemas.microsoft.com/office/drawing/2014/main" id="{6688114B-E06D-4766-9CCB-A55226C27A95}"/>
                </a:ext>
              </a:extLst>
            </p:cNvPr>
            <p:cNvSpPr>
              <a:spLocks noChangeArrowheads="1"/>
            </p:cNvSpPr>
            <p:nvPr/>
          </p:nvSpPr>
          <p:spPr bwMode="auto">
            <a:xfrm>
              <a:off x="4848" y="3600"/>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59" name="Line 55">
              <a:extLst>
                <a:ext uri="{FF2B5EF4-FFF2-40B4-BE49-F238E27FC236}">
                  <a16:creationId xmlns:a16="http://schemas.microsoft.com/office/drawing/2014/main" id="{CCC841A4-D540-46FF-A7FD-A081AE741961}"/>
                </a:ext>
              </a:extLst>
            </p:cNvPr>
            <p:cNvSpPr>
              <a:spLocks noChangeShapeType="1"/>
            </p:cNvSpPr>
            <p:nvPr/>
          </p:nvSpPr>
          <p:spPr bwMode="auto">
            <a:xfrm>
              <a:off x="4848" y="2544"/>
              <a:ext cx="192" cy="672"/>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60" name="Oval 56">
              <a:extLst>
                <a:ext uri="{FF2B5EF4-FFF2-40B4-BE49-F238E27FC236}">
                  <a16:creationId xmlns:a16="http://schemas.microsoft.com/office/drawing/2014/main" id="{D4333F47-52D3-496A-823D-476DFAA87847}"/>
                </a:ext>
              </a:extLst>
            </p:cNvPr>
            <p:cNvSpPr>
              <a:spLocks noChangeArrowheads="1"/>
            </p:cNvSpPr>
            <p:nvPr/>
          </p:nvSpPr>
          <p:spPr bwMode="auto">
            <a:xfrm>
              <a:off x="4752" y="2400"/>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61" name="Oval 57">
              <a:extLst>
                <a:ext uri="{FF2B5EF4-FFF2-40B4-BE49-F238E27FC236}">
                  <a16:creationId xmlns:a16="http://schemas.microsoft.com/office/drawing/2014/main" id="{DE3DE51E-F5FF-49A0-BE67-AF177C1E4840}"/>
                </a:ext>
              </a:extLst>
            </p:cNvPr>
            <p:cNvSpPr>
              <a:spLocks noChangeArrowheads="1"/>
            </p:cNvSpPr>
            <p:nvPr/>
          </p:nvSpPr>
          <p:spPr bwMode="auto">
            <a:xfrm>
              <a:off x="4848"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62" name="Oval 58">
              <a:extLst>
                <a:ext uri="{FF2B5EF4-FFF2-40B4-BE49-F238E27FC236}">
                  <a16:creationId xmlns:a16="http://schemas.microsoft.com/office/drawing/2014/main" id="{8251D311-7D8F-4CC4-937C-FF12170A0178}"/>
                </a:ext>
              </a:extLst>
            </p:cNvPr>
            <p:cNvSpPr>
              <a:spLocks noChangeArrowheads="1"/>
            </p:cNvSpPr>
            <p:nvPr/>
          </p:nvSpPr>
          <p:spPr bwMode="auto">
            <a:xfrm>
              <a:off x="4944" y="3168"/>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63" name="Oval 59">
              <a:extLst>
                <a:ext uri="{FF2B5EF4-FFF2-40B4-BE49-F238E27FC236}">
                  <a16:creationId xmlns:a16="http://schemas.microsoft.com/office/drawing/2014/main" id="{B93E65C0-C18F-456B-92DB-B55DF9B904C9}"/>
                </a:ext>
              </a:extLst>
            </p:cNvPr>
            <p:cNvSpPr>
              <a:spLocks noChangeArrowheads="1"/>
            </p:cNvSpPr>
            <p:nvPr/>
          </p:nvSpPr>
          <p:spPr bwMode="auto">
            <a:xfrm>
              <a:off x="4704" y="5088"/>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64" name="Line 60">
              <a:extLst>
                <a:ext uri="{FF2B5EF4-FFF2-40B4-BE49-F238E27FC236}">
                  <a16:creationId xmlns:a16="http://schemas.microsoft.com/office/drawing/2014/main" id="{96C74D38-FAA7-45AA-9FF4-B59A2E4EDCE6}"/>
                </a:ext>
              </a:extLst>
            </p:cNvPr>
            <p:cNvSpPr>
              <a:spLocks noChangeShapeType="1"/>
            </p:cNvSpPr>
            <p:nvPr/>
          </p:nvSpPr>
          <p:spPr bwMode="auto">
            <a:xfrm>
              <a:off x="4560" y="2544"/>
              <a:ext cx="80" cy="24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65" name="Oval 61">
              <a:extLst>
                <a:ext uri="{FF2B5EF4-FFF2-40B4-BE49-F238E27FC236}">
                  <a16:creationId xmlns:a16="http://schemas.microsoft.com/office/drawing/2014/main" id="{EBBC99A2-0EBA-432F-948D-7C22452B9BD6}"/>
                </a:ext>
              </a:extLst>
            </p:cNvPr>
            <p:cNvSpPr>
              <a:spLocks noChangeArrowheads="1"/>
            </p:cNvSpPr>
            <p:nvPr/>
          </p:nvSpPr>
          <p:spPr bwMode="auto">
            <a:xfrm>
              <a:off x="4464" y="2400"/>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66" name="Oval 62">
              <a:extLst>
                <a:ext uri="{FF2B5EF4-FFF2-40B4-BE49-F238E27FC236}">
                  <a16:creationId xmlns:a16="http://schemas.microsoft.com/office/drawing/2014/main" id="{9E3F3FB3-97FA-41FD-A13A-4A6AB93E0EE6}"/>
                </a:ext>
              </a:extLst>
            </p:cNvPr>
            <p:cNvSpPr>
              <a:spLocks noChangeArrowheads="1"/>
            </p:cNvSpPr>
            <p:nvPr/>
          </p:nvSpPr>
          <p:spPr bwMode="auto">
            <a:xfrm>
              <a:off x="4560"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67" name="Line 63">
              <a:extLst>
                <a:ext uri="{FF2B5EF4-FFF2-40B4-BE49-F238E27FC236}">
                  <a16:creationId xmlns:a16="http://schemas.microsoft.com/office/drawing/2014/main" id="{C50A671A-8733-4488-A7F5-230D249563DF}"/>
                </a:ext>
              </a:extLst>
            </p:cNvPr>
            <p:cNvSpPr>
              <a:spLocks noChangeShapeType="1"/>
            </p:cNvSpPr>
            <p:nvPr/>
          </p:nvSpPr>
          <p:spPr bwMode="auto">
            <a:xfrm>
              <a:off x="4694" y="2931"/>
              <a:ext cx="91" cy="25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68" name="Oval 64">
              <a:extLst>
                <a:ext uri="{FF2B5EF4-FFF2-40B4-BE49-F238E27FC236}">
                  <a16:creationId xmlns:a16="http://schemas.microsoft.com/office/drawing/2014/main" id="{EC10120C-9BD8-4DD8-AF4D-19F66A2AFDF1}"/>
                </a:ext>
              </a:extLst>
            </p:cNvPr>
            <p:cNvSpPr>
              <a:spLocks noChangeArrowheads="1"/>
            </p:cNvSpPr>
            <p:nvPr/>
          </p:nvSpPr>
          <p:spPr bwMode="auto">
            <a:xfrm>
              <a:off x="4704" y="3168"/>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69" name="Oval 65">
              <a:extLst>
                <a:ext uri="{FF2B5EF4-FFF2-40B4-BE49-F238E27FC236}">
                  <a16:creationId xmlns:a16="http://schemas.microsoft.com/office/drawing/2014/main" id="{89342F12-EFBF-4559-8AA7-68246BDBAA3E}"/>
                </a:ext>
              </a:extLst>
            </p:cNvPr>
            <p:cNvSpPr>
              <a:spLocks noChangeArrowheads="1"/>
            </p:cNvSpPr>
            <p:nvPr/>
          </p:nvSpPr>
          <p:spPr bwMode="auto">
            <a:xfrm>
              <a:off x="4464" y="3168"/>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71" name="Line 67">
              <a:extLst>
                <a:ext uri="{FF2B5EF4-FFF2-40B4-BE49-F238E27FC236}">
                  <a16:creationId xmlns:a16="http://schemas.microsoft.com/office/drawing/2014/main" id="{716DC206-DED3-49BD-B439-E419CCD0A51B}"/>
                </a:ext>
              </a:extLst>
            </p:cNvPr>
            <p:cNvSpPr>
              <a:spLocks noChangeShapeType="1"/>
            </p:cNvSpPr>
            <p:nvPr/>
          </p:nvSpPr>
          <p:spPr bwMode="auto">
            <a:xfrm>
              <a:off x="1584" y="2928"/>
              <a:ext cx="192" cy="76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72" name="Oval 68">
              <a:extLst>
                <a:ext uri="{FF2B5EF4-FFF2-40B4-BE49-F238E27FC236}">
                  <a16:creationId xmlns:a16="http://schemas.microsoft.com/office/drawing/2014/main" id="{4DA4F679-0100-441E-B1C9-016444C1132D}"/>
                </a:ext>
              </a:extLst>
            </p:cNvPr>
            <p:cNvSpPr>
              <a:spLocks noChangeArrowheads="1"/>
            </p:cNvSpPr>
            <p:nvPr/>
          </p:nvSpPr>
          <p:spPr bwMode="auto">
            <a:xfrm>
              <a:off x="1488"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73" name="Oval 69">
              <a:extLst>
                <a:ext uri="{FF2B5EF4-FFF2-40B4-BE49-F238E27FC236}">
                  <a16:creationId xmlns:a16="http://schemas.microsoft.com/office/drawing/2014/main" id="{EB1EDE00-AB14-4C50-B9A0-5E94505189A1}"/>
                </a:ext>
              </a:extLst>
            </p:cNvPr>
            <p:cNvSpPr>
              <a:spLocks noChangeArrowheads="1"/>
            </p:cNvSpPr>
            <p:nvPr/>
          </p:nvSpPr>
          <p:spPr bwMode="auto">
            <a:xfrm>
              <a:off x="1584" y="3168"/>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rPr>
                <a:t>  </a:t>
              </a:r>
            </a:p>
          </p:txBody>
        </p:sp>
        <p:sp>
          <p:nvSpPr>
            <p:cNvPr id="200774" name="Oval 70">
              <a:extLst>
                <a:ext uri="{FF2B5EF4-FFF2-40B4-BE49-F238E27FC236}">
                  <a16:creationId xmlns:a16="http://schemas.microsoft.com/office/drawing/2014/main" id="{473D8109-FFA0-414D-B431-5A8EB0A5F826}"/>
                </a:ext>
              </a:extLst>
            </p:cNvPr>
            <p:cNvSpPr>
              <a:spLocks noChangeArrowheads="1"/>
            </p:cNvSpPr>
            <p:nvPr/>
          </p:nvSpPr>
          <p:spPr bwMode="auto">
            <a:xfrm>
              <a:off x="1680" y="3552"/>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75" name="Oval 71">
              <a:extLst>
                <a:ext uri="{FF2B5EF4-FFF2-40B4-BE49-F238E27FC236}">
                  <a16:creationId xmlns:a16="http://schemas.microsoft.com/office/drawing/2014/main" id="{B5F3C650-9537-44B8-A361-659DDEE9CD40}"/>
                </a:ext>
              </a:extLst>
            </p:cNvPr>
            <p:cNvSpPr>
              <a:spLocks noChangeArrowheads="1"/>
            </p:cNvSpPr>
            <p:nvPr/>
          </p:nvSpPr>
          <p:spPr bwMode="auto">
            <a:xfrm>
              <a:off x="1536" y="2400"/>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76" name="Line 72">
              <a:extLst>
                <a:ext uri="{FF2B5EF4-FFF2-40B4-BE49-F238E27FC236}">
                  <a16:creationId xmlns:a16="http://schemas.microsoft.com/office/drawing/2014/main" id="{129BBCB3-CC5C-4A9D-BF33-D33B06D16BA8}"/>
                </a:ext>
              </a:extLst>
            </p:cNvPr>
            <p:cNvSpPr>
              <a:spLocks noChangeShapeType="1"/>
            </p:cNvSpPr>
            <p:nvPr/>
          </p:nvSpPr>
          <p:spPr bwMode="auto">
            <a:xfrm flipH="1">
              <a:off x="1344" y="2496"/>
              <a:ext cx="48" cy="33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77" name="Line 73">
              <a:extLst>
                <a:ext uri="{FF2B5EF4-FFF2-40B4-BE49-F238E27FC236}">
                  <a16:creationId xmlns:a16="http://schemas.microsoft.com/office/drawing/2014/main" id="{A29CAA15-2B8F-4BE8-B748-9C03E826BB66}"/>
                </a:ext>
              </a:extLst>
            </p:cNvPr>
            <p:cNvSpPr>
              <a:spLocks noChangeShapeType="1"/>
            </p:cNvSpPr>
            <p:nvPr/>
          </p:nvSpPr>
          <p:spPr bwMode="auto">
            <a:xfrm>
              <a:off x="1344" y="2928"/>
              <a:ext cx="96"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78" name="Oval 74">
              <a:extLst>
                <a:ext uri="{FF2B5EF4-FFF2-40B4-BE49-F238E27FC236}">
                  <a16:creationId xmlns:a16="http://schemas.microsoft.com/office/drawing/2014/main" id="{9A8FECCD-CC19-4B6A-96B1-E7B8586D5252}"/>
                </a:ext>
              </a:extLst>
            </p:cNvPr>
            <p:cNvSpPr>
              <a:spLocks noChangeArrowheads="1"/>
            </p:cNvSpPr>
            <p:nvPr/>
          </p:nvSpPr>
          <p:spPr bwMode="auto">
            <a:xfrm>
              <a:off x="1248"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79" name="Oval 75">
              <a:extLst>
                <a:ext uri="{FF2B5EF4-FFF2-40B4-BE49-F238E27FC236}">
                  <a16:creationId xmlns:a16="http://schemas.microsoft.com/office/drawing/2014/main" id="{7A9DB8CC-64A5-4DC2-908B-C323145FC4CF}"/>
                </a:ext>
              </a:extLst>
            </p:cNvPr>
            <p:cNvSpPr>
              <a:spLocks noChangeArrowheads="1"/>
            </p:cNvSpPr>
            <p:nvPr/>
          </p:nvSpPr>
          <p:spPr bwMode="auto">
            <a:xfrm>
              <a:off x="1344" y="3168"/>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80" name="Oval 76">
              <a:extLst>
                <a:ext uri="{FF2B5EF4-FFF2-40B4-BE49-F238E27FC236}">
                  <a16:creationId xmlns:a16="http://schemas.microsoft.com/office/drawing/2014/main" id="{C8F82774-6AE4-4068-8153-E3A6CD820598}"/>
                </a:ext>
              </a:extLst>
            </p:cNvPr>
            <p:cNvSpPr>
              <a:spLocks noChangeArrowheads="1"/>
            </p:cNvSpPr>
            <p:nvPr/>
          </p:nvSpPr>
          <p:spPr bwMode="auto">
            <a:xfrm>
              <a:off x="1296" y="3552"/>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81" name="Oval 77">
              <a:extLst>
                <a:ext uri="{FF2B5EF4-FFF2-40B4-BE49-F238E27FC236}">
                  <a16:creationId xmlns:a16="http://schemas.microsoft.com/office/drawing/2014/main" id="{44250C5F-52F3-433F-AD1B-C9C54A205AD0}"/>
                </a:ext>
              </a:extLst>
            </p:cNvPr>
            <p:cNvSpPr>
              <a:spLocks noChangeArrowheads="1"/>
            </p:cNvSpPr>
            <p:nvPr/>
          </p:nvSpPr>
          <p:spPr bwMode="auto">
            <a:xfrm>
              <a:off x="1296" y="2400"/>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82" name="Oval 78">
              <a:extLst>
                <a:ext uri="{FF2B5EF4-FFF2-40B4-BE49-F238E27FC236}">
                  <a16:creationId xmlns:a16="http://schemas.microsoft.com/office/drawing/2014/main" id="{67038C32-D486-4EF3-97B8-6880A9FE911A}"/>
                </a:ext>
              </a:extLst>
            </p:cNvPr>
            <p:cNvSpPr>
              <a:spLocks noChangeArrowheads="1"/>
            </p:cNvSpPr>
            <p:nvPr/>
          </p:nvSpPr>
          <p:spPr bwMode="auto">
            <a:xfrm>
              <a:off x="3456" y="2400"/>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83" name="Line 79">
              <a:extLst>
                <a:ext uri="{FF2B5EF4-FFF2-40B4-BE49-F238E27FC236}">
                  <a16:creationId xmlns:a16="http://schemas.microsoft.com/office/drawing/2014/main" id="{57B3EB10-66F5-4C7E-B31A-98BE59BFE070}"/>
                </a:ext>
              </a:extLst>
            </p:cNvPr>
            <p:cNvSpPr>
              <a:spLocks noChangeShapeType="1"/>
            </p:cNvSpPr>
            <p:nvPr/>
          </p:nvSpPr>
          <p:spPr bwMode="auto">
            <a:xfrm>
              <a:off x="3583" y="2568"/>
              <a:ext cx="250" cy="65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84" name="Oval 80">
              <a:extLst>
                <a:ext uri="{FF2B5EF4-FFF2-40B4-BE49-F238E27FC236}">
                  <a16:creationId xmlns:a16="http://schemas.microsoft.com/office/drawing/2014/main" id="{BA4C1CCD-9ADF-4DA0-9B63-45068C32D6C9}"/>
                </a:ext>
              </a:extLst>
            </p:cNvPr>
            <p:cNvSpPr>
              <a:spLocks noChangeArrowheads="1"/>
            </p:cNvSpPr>
            <p:nvPr/>
          </p:nvSpPr>
          <p:spPr bwMode="auto">
            <a:xfrm>
              <a:off x="3600"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85" name="Oval 81">
              <a:extLst>
                <a:ext uri="{FF2B5EF4-FFF2-40B4-BE49-F238E27FC236}">
                  <a16:creationId xmlns:a16="http://schemas.microsoft.com/office/drawing/2014/main" id="{14528D50-7025-4AE8-9580-D7D1C83905D8}"/>
                </a:ext>
              </a:extLst>
            </p:cNvPr>
            <p:cNvSpPr>
              <a:spLocks noChangeArrowheads="1"/>
            </p:cNvSpPr>
            <p:nvPr/>
          </p:nvSpPr>
          <p:spPr bwMode="auto">
            <a:xfrm>
              <a:off x="3360"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87" name="Oval 83">
              <a:extLst>
                <a:ext uri="{FF2B5EF4-FFF2-40B4-BE49-F238E27FC236}">
                  <a16:creationId xmlns:a16="http://schemas.microsoft.com/office/drawing/2014/main" id="{43876191-4C7B-4F9A-80F5-E21FDD16C090}"/>
                </a:ext>
              </a:extLst>
            </p:cNvPr>
            <p:cNvSpPr>
              <a:spLocks noChangeArrowheads="1"/>
            </p:cNvSpPr>
            <p:nvPr/>
          </p:nvSpPr>
          <p:spPr bwMode="auto">
            <a:xfrm>
              <a:off x="3744" y="3168"/>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88" name="Line 84">
              <a:extLst>
                <a:ext uri="{FF2B5EF4-FFF2-40B4-BE49-F238E27FC236}">
                  <a16:creationId xmlns:a16="http://schemas.microsoft.com/office/drawing/2014/main" id="{9CBC52B1-9FA3-4431-83FD-844504A0ECAC}"/>
                </a:ext>
              </a:extLst>
            </p:cNvPr>
            <p:cNvSpPr>
              <a:spLocks noChangeShapeType="1"/>
            </p:cNvSpPr>
            <p:nvPr/>
          </p:nvSpPr>
          <p:spPr bwMode="auto">
            <a:xfrm flipH="1">
              <a:off x="2976" y="2546"/>
              <a:ext cx="85" cy="286"/>
            </a:xfrm>
            <a:prstGeom prst="line">
              <a:avLst/>
            </a:prstGeom>
            <a:noFill/>
            <a:ln w="38100">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89" name="Oval 85">
              <a:extLst>
                <a:ext uri="{FF2B5EF4-FFF2-40B4-BE49-F238E27FC236}">
                  <a16:creationId xmlns:a16="http://schemas.microsoft.com/office/drawing/2014/main" id="{134F6F08-6BB4-44CF-AAF0-9180FE7FBF59}"/>
                </a:ext>
              </a:extLst>
            </p:cNvPr>
            <p:cNvSpPr>
              <a:spLocks noChangeArrowheads="1"/>
            </p:cNvSpPr>
            <p:nvPr/>
          </p:nvSpPr>
          <p:spPr bwMode="auto">
            <a:xfrm>
              <a:off x="2976" y="2400"/>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90" name="Line 86">
              <a:extLst>
                <a:ext uri="{FF2B5EF4-FFF2-40B4-BE49-F238E27FC236}">
                  <a16:creationId xmlns:a16="http://schemas.microsoft.com/office/drawing/2014/main" id="{4287E32D-9226-4EF8-A2B2-4E9743EA467A}"/>
                </a:ext>
              </a:extLst>
            </p:cNvPr>
            <p:cNvSpPr>
              <a:spLocks noChangeShapeType="1"/>
            </p:cNvSpPr>
            <p:nvPr/>
          </p:nvSpPr>
          <p:spPr bwMode="auto">
            <a:xfrm>
              <a:off x="3107" y="2568"/>
              <a:ext cx="80" cy="24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91" name="Oval 87">
              <a:extLst>
                <a:ext uri="{FF2B5EF4-FFF2-40B4-BE49-F238E27FC236}">
                  <a16:creationId xmlns:a16="http://schemas.microsoft.com/office/drawing/2014/main" id="{9E4E826E-3A2C-4BDA-A669-7E50CC02E84D}"/>
                </a:ext>
              </a:extLst>
            </p:cNvPr>
            <p:cNvSpPr>
              <a:spLocks noChangeArrowheads="1"/>
            </p:cNvSpPr>
            <p:nvPr/>
          </p:nvSpPr>
          <p:spPr bwMode="auto">
            <a:xfrm>
              <a:off x="3120"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92" name="Oval 88">
              <a:extLst>
                <a:ext uri="{FF2B5EF4-FFF2-40B4-BE49-F238E27FC236}">
                  <a16:creationId xmlns:a16="http://schemas.microsoft.com/office/drawing/2014/main" id="{BC692EE4-02F0-403E-9D03-C25474FD5D42}"/>
                </a:ext>
              </a:extLst>
            </p:cNvPr>
            <p:cNvSpPr>
              <a:spLocks noChangeArrowheads="1"/>
            </p:cNvSpPr>
            <p:nvPr/>
          </p:nvSpPr>
          <p:spPr bwMode="auto">
            <a:xfrm>
              <a:off x="2880"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94" name="Oval 90">
              <a:extLst>
                <a:ext uri="{FF2B5EF4-FFF2-40B4-BE49-F238E27FC236}">
                  <a16:creationId xmlns:a16="http://schemas.microsoft.com/office/drawing/2014/main" id="{70C87081-5C67-4C7B-9ED7-04F0C55A7C42}"/>
                </a:ext>
              </a:extLst>
            </p:cNvPr>
            <p:cNvSpPr>
              <a:spLocks noChangeArrowheads="1"/>
            </p:cNvSpPr>
            <p:nvPr/>
          </p:nvSpPr>
          <p:spPr bwMode="auto">
            <a:xfrm>
              <a:off x="3024" y="3168"/>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95" name="Oval 91">
              <a:extLst>
                <a:ext uri="{FF2B5EF4-FFF2-40B4-BE49-F238E27FC236}">
                  <a16:creationId xmlns:a16="http://schemas.microsoft.com/office/drawing/2014/main" id="{92AEC310-41B7-429F-91A8-96E25CE42D58}"/>
                </a:ext>
              </a:extLst>
            </p:cNvPr>
            <p:cNvSpPr>
              <a:spLocks noChangeArrowheads="1"/>
            </p:cNvSpPr>
            <p:nvPr/>
          </p:nvSpPr>
          <p:spPr bwMode="auto">
            <a:xfrm>
              <a:off x="2544" y="2400"/>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96" name="Oval 92">
              <a:extLst>
                <a:ext uri="{FF2B5EF4-FFF2-40B4-BE49-F238E27FC236}">
                  <a16:creationId xmlns:a16="http://schemas.microsoft.com/office/drawing/2014/main" id="{697CE62E-D335-4AA9-9642-66CC4FF37ABD}"/>
                </a:ext>
              </a:extLst>
            </p:cNvPr>
            <p:cNvSpPr>
              <a:spLocks noChangeArrowheads="1"/>
            </p:cNvSpPr>
            <p:nvPr/>
          </p:nvSpPr>
          <p:spPr bwMode="auto">
            <a:xfrm>
              <a:off x="2640"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97" name="Oval 93">
              <a:extLst>
                <a:ext uri="{FF2B5EF4-FFF2-40B4-BE49-F238E27FC236}">
                  <a16:creationId xmlns:a16="http://schemas.microsoft.com/office/drawing/2014/main" id="{8BA31E9F-4A8E-4A40-A0EE-C08A6E177D0A}"/>
                </a:ext>
              </a:extLst>
            </p:cNvPr>
            <p:cNvSpPr>
              <a:spLocks noChangeArrowheads="1"/>
            </p:cNvSpPr>
            <p:nvPr/>
          </p:nvSpPr>
          <p:spPr bwMode="auto">
            <a:xfrm>
              <a:off x="2400"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98" name="Oval 94">
              <a:extLst>
                <a:ext uri="{FF2B5EF4-FFF2-40B4-BE49-F238E27FC236}">
                  <a16:creationId xmlns:a16="http://schemas.microsoft.com/office/drawing/2014/main" id="{8DC1AEED-BF5B-4BA1-92D0-2F66DA683144}"/>
                </a:ext>
              </a:extLst>
            </p:cNvPr>
            <p:cNvSpPr>
              <a:spLocks noChangeArrowheads="1"/>
            </p:cNvSpPr>
            <p:nvPr/>
          </p:nvSpPr>
          <p:spPr bwMode="auto">
            <a:xfrm>
              <a:off x="2544" y="3168"/>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99" name="Line 95">
              <a:extLst>
                <a:ext uri="{FF2B5EF4-FFF2-40B4-BE49-F238E27FC236}">
                  <a16:creationId xmlns:a16="http://schemas.microsoft.com/office/drawing/2014/main" id="{BD61716B-776A-46FA-9A40-26C20A17CEEE}"/>
                </a:ext>
              </a:extLst>
            </p:cNvPr>
            <p:cNvSpPr>
              <a:spLocks noChangeShapeType="1"/>
            </p:cNvSpPr>
            <p:nvPr/>
          </p:nvSpPr>
          <p:spPr bwMode="auto">
            <a:xfrm>
              <a:off x="2177" y="2546"/>
              <a:ext cx="91" cy="272"/>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801" name="Line 97">
              <a:extLst>
                <a:ext uri="{FF2B5EF4-FFF2-40B4-BE49-F238E27FC236}">
                  <a16:creationId xmlns:a16="http://schemas.microsoft.com/office/drawing/2014/main" id="{08FAD04E-E9B1-4668-A89A-039FE4E18E37}"/>
                </a:ext>
              </a:extLst>
            </p:cNvPr>
            <p:cNvSpPr>
              <a:spLocks noChangeShapeType="1"/>
            </p:cNvSpPr>
            <p:nvPr/>
          </p:nvSpPr>
          <p:spPr bwMode="auto">
            <a:xfrm flipH="1">
              <a:off x="1927" y="2546"/>
              <a:ext cx="210" cy="703"/>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802" name="Oval 98">
              <a:extLst>
                <a:ext uri="{FF2B5EF4-FFF2-40B4-BE49-F238E27FC236}">
                  <a16:creationId xmlns:a16="http://schemas.microsoft.com/office/drawing/2014/main" id="{6BF44FDF-8C85-4CFC-9C96-3694A6E764B4}"/>
                </a:ext>
              </a:extLst>
            </p:cNvPr>
            <p:cNvSpPr>
              <a:spLocks noChangeArrowheads="1"/>
            </p:cNvSpPr>
            <p:nvPr/>
          </p:nvSpPr>
          <p:spPr bwMode="auto">
            <a:xfrm>
              <a:off x="2064" y="2400"/>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803" name="Oval 99">
              <a:extLst>
                <a:ext uri="{FF2B5EF4-FFF2-40B4-BE49-F238E27FC236}">
                  <a16:creationId xmlns:a16="http://schemas.microsoft.com/office/drawing/2014/main" id="{248A47BB-2A9B-4A28-B37D-7D36023E58EC}"/>
                </a:ext>
              </a:extLst>
            </p:cNvPr>
            <p:cNvSpPr>
              <a:spLocks noChangeArrowheads="1"/>
            </p:cNvSpPr>
            <p:nvPr/>
          </p:nvSpPr>
          <p:spPr bwMode="auto">
            <a:xfrm>
              <a:off x="2166"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804" name="Oval 100">
              <a:extLst>
                <a:ext uri="{FF2B5EF4-FFF2-40B4-BE49-F238E27FC236}">
                  <a16:creationId xmlns:a16="http://schemas.microsoft.com/office/drawing/2014/main" id="{8E312771-4B6C-48C4-AA26-0140FC7AF738}"/>
                </a:ext>
              </a:extLst>
            </p:cNvPr>
            <p:cNvSpPr>
              <a:spLocks noChangeArrowheads="1"/>
            </p:cNvSpPr>
            <p:nvPr/>
          </p:nvSpPr>
          <p:spPr bwMode="auto">
            <a:xfrm>
              <a:off x="1940"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805" name="Oval 101">
              <a:extLst>
                <a:ext uri="{FF2B5EF4-FFF2-40B4-BE49-F238E27FC236}">
                  <a16:creationId xmlns:a16="http://schemas.microsoft.com/office/drawing/2014/main" id="{1586CC86-8BE0-44E2-8BC1-98D7CEDD18B7}"/>
                </a:ext>
              </a:extLst>
            </p:cNvPr>
            <p:cNvSpPr>
              <a:spLocks noChangeArrowheads="1"/>
            </p:cNvSpPr>
            <p:nvPr/>
          </p:nvSpPr>
          <p:spPr bwMode="auto">
            <a:xfrm>
              <a:off x="1824" y="3168"/>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806" name="Line 102">
              <a:extLst>
                <a:ext uri="{FF2B5EF4-FFF2-40B4-BE49-F238E27FC236}">
                  <a16:creationId xmlns:a16="http://schemas.microsoft.com/office/drawing/2014/main" id="{4FB1D3E7-9A4E-4A5A-9C2A-F0EC52579D0D}"/>
                </a:ext>
              </a:extLst>
            </p:cNvPr>
            <p:cNvSpPr>
              <a:spLocks noChangeShapeType="1"/>
            </p:cNvSpPr>
            <p:nvPr/>
          </p:nvSpPr>
          <p:spPr bwMode="auto">
            <a:xfrm>
              <a:off x="4320" y="3312"/>
              <a:ext cx="48"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807" name="Line 103">
              <a:extLst>
                <a:ext uri="{FF2B5EF4-FFF2-40B4-BE49-F238E27FC236}">
                  <a16:creationId xmlns:a16="http://schemas.microsoft.com/office/drawing/2014/main" id="{234860EE-F0AF-4CB3-94C4-4AC8ED0AFA6D}"/>
                </a:ext>
              </a:extLst>
            </p:cNvPr>
            <p:cNvSpPr>
              <a:spLocks noChangeShapeType="1"/>
            </p:cNvSpPr>
            <p:nvPr/>
          </p:nvSpPr>
          <p:spPr bwMode="auto">
            <a:xfrm>
              <a:off x="4320" y="2496"/>
              <a:ext cx="48" cy="33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808" name="Line 104">
              <a:extLst>
                <a:ext uri="{FF2B5EF4-FFF2-40B4-BE49-F238E27FC236}">
                  <a16:creationId xmlns:a16="http://schemas.microsoft.com/office/drawing/2014/main" id="{BD7F02FD-2DAE-44BA-8AC8-48F4AA37DD12}"/>
                </a:ext>
              </a:extLst>
            </p:cNvPr>
            <p:cNvSpPr>
              <a:spLocks noChangeShapeType="1"/>
            </p:cNvSpPr>
            <p:nvPr/>
          </p:nvSpPr>
          <p:spPr bwMode="auto">
            <a:xfrm flipH="1">
              <a:off x="4032" y="2928"/>
              <a:ext cx="96" cy="72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809" name="Oval 105">
              <a:extLst>
                <a:ext uri="{FF2B5EF4-FFF2-40B4-BE49-F238E27FC236}">
                  <a16:creationId xmlns:a16="http://schemas.microsoft.com/office/drawing/2014/main" id="{1F2B907C-6458-4E21-86B1-257CB89008DE}"/>
                </a:ext>
              </a:extLst>
            </p:cNvPr>
            <p:cNvSpPr>
              <a:spLocks noChangeArrowheads="1"/>
            </p:cNvSpPr>
            <p:nvPr/>
          </p:nvSpPr>
          <p:spPr bwMode="auto">
            <a:xfrm>
              <a:off x="4272"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810" name="Oval 106">
              <a:extLst>
                <a:ext uri="{FF2B5EF4-FFF2-40B4-BE49-F238E27FC236}">
                  <a16:creationId xmlns:a16="http://schemas.microsoft.com/office/drawing/2014/main" id="{EFDB7CAA-DD6C-4325-B8E0-FCE69BA02D62}"/>
                </a:ext>
              </a:extLst>
            </p:cNvPr>
            <p:cNvSpPr>
              <a:spLocks noChangeArrowheads="1"/>
            </p:cNvSpPr>
            <p:nvPr/>
          </p:nvSpPr>
          <p:spPr bwMode="auto">
            <a:xfrm>
              <a:off x="4224" y="3168"/>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rPr>
                <a:t>  </a:t>
              </a:r>
            </a:p>
          </p:txBody>
        </p:sp>
        <p:sp>
          <p:nvSpPr>
            <p:cNvPr id="200811" name="Oval 107">
              <a:extLst>
                <a:ext uri="{FF2B5EF4-FFF2-40B4-BE49-F238E27FC236}">
                  <a16:creationId xmlns:a16="http://schemas.microsoft.com/office/drawing/2014/main" id="{88C0ADBC-67BD-489F-BC26-BD1A7CDBED3C}"/>
                </a:ext>
              </a:extLst>
            </p:cNvPr>
            <p:cNvSpPr>
              <a:spLocks noChangeArrowheads="1"/>
            </p:cNvSpPr>
            <p:nvPr/>
          </p:nvSpPr>
          <p:spPr bwMode="auto">
            <a:xfrm>
              <a:off x="4272" y="3552"/>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812" name="Oval 108">
              <a:extLst>
                <a:ext uri="{FF2B5EF4-FFF2-40B4-BE49-F238E27FC236}">
                  <a16:creationId xmlns:a16="http://schemas.microsoft.com/office/drawing/2014/main" id="{77174ED3-BD08-42E4-92AA-DDE5AD0AA085}"/>
                </a:ext>
              </a:extLst>
            </p:cNvPr>
            <p:cNvSpPr>
              <a:spLocks noChangeArrowheads="1"/>
            </p:cNvSpPr>
            <p:nvPr/>
          </p:nvSpPr>
          <p:spPr bwMode="auto">
            <a:xfrm>
              <a:off x="4224" y="2400"/>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813" name="Line 109">
              <a:extLst>
                <a:ext uri="{FF2B5EF4-FFF2-40B4-BE49-F238E27FC236}">
                  <a16:creationId xmlns:a16="http://schemas.microsoft.com/office/drawing/2014/main" id="{8303BE25-2FA2-4F27-9109-2831DC8B3B7E}"/>
                </a:ext>
              </a:extLst>
            </p:cNvPr>
            <p:cNvSpPr>
              <a:spLocks noChangeShapeType="1"/>
            </p:cNvSpPr>
            <p:nvPr/>
          </p:nvSpPr>
          <p:spPr bwMode="auto">
            <a:xfrm>
              <a:off x="4080" y="2496"/>
              <a:ext cx="48" cy="33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814" name="Oval 110">
              <a:extLst>
                <a:ext uri="{FF2B5EF4-FFF2-40B4-BE49-F238E27FC236}">
                  <a16:creationId xmlns:a16="http://schemas.microsoft.com/office/drawing/2014/main" id="{0760A59E-CC39-48E7-8394-741BDB071FF0}"/>
                </a:ext>
              </a:extLst>
            </p:cNvPr>
            <p:cNvSpPr>
              <a:spLocks noChangeArrowheads="1"/>
            </p:cNvSpPr>
            <p:nvPr/>
          </p:nvSpPr>
          <p:spPr bwMode="auto">
            <a:xfrm>
              <a:off x="4032"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815" name="Oval 111">
              <a:extLst>
                <a:ext uri="{FF2B5EF4-FFF2-40B4-BE49-F238E27FC236}">
                  <a16:creationId xmlns:a16="http://schemas.microsoft.com/office/drawing/2014/main" id="{34B43C58-C3A9-4ADC-8D70-106275107D7A}"/>
                </a:ext>
              </a:extLst>
            </p:cNvPr>
            <p:cNvSpPr>
              <a:spLocks noChangeArrowheads="1"/>
            </p:cNvSpPr>
            <p:nvPr/>
          </p:nvSpPr>
          <p:spPr bwMode="auto">
            <a:xfrm>
              <a:off x="3984" y="3168"/>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816" name="Oval 112">
              <a:extLst>
                <a:ext uri="{FF2B5EF4-FFF2-40B4-BE49-F238E27FC236}">
                  <a16:creationId xmlns:a16="http://schemas.microsoft.com/office/drawing/2014/main" id="{20D3E75A-1266-465F-9752-FBCE360E47C6}"/>
                </a:ext>
              </a:extLst>
            </p:cNvPr>
            <p:cNvSpPr>
              <a:spLocks noChangeArrowheads="1"/>
            </p:cNvSpPr>
            <p:nvPr/>
          </p:nvSpPr>
          <p:spPr bwMode="auto">
            <a:xfrm>
              <a:off x="3936" y="3552"/>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817" name="Oval 113">
              <a:extLst>
                <a:ext uri="{FF2B5EF4-FFF2-40B4-BE49-F238E27FC236}">
                  <a16:creationId xmlns:a16="http://schemas.microsoft.com/office/drawing/2014/main" id="{01597E6A-AACA-4FDE-9251-18FC92A7210C}"/>
                </a:ext>
              </a:extLst>
            </p:cNvPr>
            <p:cNvSpPr>
              <a:spLocks noChangeArrowheads="1"/>
            </p:cNvSpPr>
            <p:nvPr/>
          </p:nvSpPr>
          <p:spPr bwMode="auto">
            <a:xfrm>
              <a:off x="3984" y="2400"/>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818" name="Line 114">
              <a:extLst>
                <a:ext uri="{FF2B5EF4-FFF2-40B4-BE49-F238E27FC236}">
                  <a16:creationId xmlns:a16="http://schemas.microsoft.com/office/drawing/2014/main" id="{EB8E1BC6-9149-4E52-86C3-55F071430AF2}"/>
                </a:ext>
              </a:extLst>
            </p:cNvPr>
            <p:cNvSpPr>
              <a:spLocks noChangeShapeType="1"/>
            </p:cNvSpPr>
            <p:nvPr/>
          </p:nvSpPr>
          <p:spPr bwMode="auto">
            <a:xfrm flipH="1">
              <a:off x="1088" y="2544"/>
              <a:ext cx="64" cy="24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819" name="Oval 115">
              <a:extLst>
                <a:ext uri="{FF2B5EF4-FFF2-40B4-BE49-F238E27FC236}">
                  <a16:creationId xmlns:a16="http://schemas.microsoft.com/office/drawing/2014/main" id="{22491E0B-9B0F-4769-8B73-C1688F40B369}"/>
                </a:ext>
              </a:extLst>
            </p:cNvPr>
            <p:cNvSpPr>
              <a:spLocks noChangeArrowheads="1"/>
            </p:cNvSpPr>
            <p:nvPr/>
          </p:nvSpPr>
          <p:spPr bwMode="auto">
            <a:xfrm>
              <a:off x="1056" y="2400"/>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820" name="Oval 116">
              <a:extLst>
                <a:ext uri="{FF2B5EF4-FFF2-40B4-BE49-F238E27FC236}">
                  <a16:creationId xmlns:a16="http://schemas.microsoft.com/office/drawing/2014/main" id="{AB18AB36-BC29-4D61-99E0-884884A13D50}"/>
                </a:ext>
              </a:extLst>
            </p:cNvPr>
            <p:cNvSpPr>
              <a:spLocks noChangeArrowheads="1"/>
            </p:cNvSpPr>
            <p:nvPr/>
          </p:nvSpPr>
          <p:spPr bwMode="auto">
            <a:xfrm>
              <a:off x="975"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822" name="Oval 118">
              <a:extLst>
                <a:ext uri="{FF2B5EF4-FFF2-40B4-BE49-F238E27FC236}">
                  <a16:creationId xmlns:a16="http://schemas.microsoft.com/office/drawing/2014/main" id="{0DD0F19B-748C-4F9C-AA8A-8F9694699CBD}"/>
                </a:ext>
              </a:extLst>
            </p:cNvPr>
            <p:cNvSpPr>
              <a:spLocks noChangeArrowheads="1"/>
            </p:cNvSpPr>
            <p:nvPr/>
          </p:nvSpPr>
          <p:spPr bwMode="auto">
            <a:xfrm>
              <a:off x="1104" y="3168"/>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823" name="Oval 119">
              <a:extLst>
                <a:ext uri="{FF2B5EF4-FFF2-40B4-BE49-F238E27FC236}">
                  <a16:creationId xmlns:a16="http://schemas.microsoft.com/office/drawing/2014/main" id="{50F109DF-1FD0-4378-9FE3-D4405F37FF1F}"/>
                </a:ext>
              </a:extLst>
            </p:cNvPr>
            <p:cNvSpPr>
              <a:spLocks noChangeArrowheads="1"/>
            </p:cNvSpPr>
            <p:nvPr/>
          </p:nvSpPr>
          <p:spPr bwMode="auto">
            <a:xfrm>
              <a:off x="864" y="3168"/>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824" name="Line 120">
              <a:extLst>
                <a:ext uri="{FF2B5EF4-FFF2-40B4-BE49-F238E27FC236}">
                  <a16:creationId xmlns:a16="http://schemas.microsoft.com/office/drawing/2014/main" id="{258994F2-36A7-4A82-84DF-E5A6738232DC}"/>
                </a:ext>
              </a:extLst>
            </p:cNvPr>
            <p:cNvSpPr>
              <a:spLocks noChangeShapeType="1"/>
            </p:cNvSpPr>
            <p:nvPr/>
          </p:nvSpPr>
          <p:spPr bwMode="auto">
            <a:xfrm>
              <a:off x="720" y="3312"/>
              <a:ext cx="96" cy="33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825" name="Line 121">
              <a:extLst>
                <a:ext uri="{FF2B5EF4-FFF2-40B4-BE49-F238E27FC236}">
                  <a16:creationId xmlns:a16="http://schemas.microsoft.com/office/drawing/2014/main" id="{73E70918-B89E-462F-AE82-CACFC9C048A1}"/>
                </a:ext>
              </a:extLst>
            </p:cNvPr>
            <p:cNvSpPr>
              <a:spLocks noChangeShapeType="1"/>
            </p:cNvSpPr>
            <p:nvPr/>
          </p:nvSpPr>
          <p:spPr bwMode="auto">
            <a:xfrm flipH="1">
              <a:off x="363" y="2544"/>
              <a:ext cx="309" cy="106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826" name="Oval 122">
              <a:extLst>
                <a:ext uri="{FF2B5EF4-FFF2-40B4-BE49-F238E27FC236}">
                  <a16:creationId xmlns:a16="http://schemas.microsoft.com/office/drawing/2014/main" id="{745CC3AB-8B71-46B7-9DD3-2F6EE83BA567}"/>
                </a:ext>
              </a:extLst>
            </p:cNvPr>
            <p:cNvSpPr>
              <a:spLocks noChangeArrowheads="1"/>
            </p:cNvSpPr>
            <p:nvPr/>
          </p:nvSpPr>
          <p:spPr bwMode="auto">
            <a:xfrm flipH="1">
              <a:off x="816" y="2400"/>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827" name="Oval 123">
              <a:extLst>
                <a:ext uri="{FF2B5EF4-FFF2-40B4-BE49-F238E27FC236}">
                  <a16:creationId xmlns:a16="http://schemas.microsoft.com/office/drawing/2014/main" id="{B479B7E5-2F51-43A6-97BA-9DC3ADFEE732}"/>
                </a:ext>
              </a:extLst>
            </p:cNvPr>
            <p:cNvSpPr>
              <a:spLocks noChangeArrowheads="1"/>
            </p:cNvSpPr>
            <p:nvPr/>
          </p:nvSpPr>
          <p:spPr bwMode="auto">
            <a:xfrm flipH="1">
              <a:off x="720"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828" name="Oval 124">
              <a:extLst>
                <a:ext uri="{FF2B5EF4-FFF2-40B4-BE49-F238E27FC236}">
                  <a16:creationId xmlns:a16="http://schemas.microsoft.com/office/drawing/2014/main" id="{91851684-E69F-4B1F-8AC5-EBBD25B13CEE}"/>
                </a:ext>
              </a:extLst>
            </p:cNvPr>
            <p:cNvSpPr>
              <a:spLocks noChangeArrowheads="1"/>
            </p:cNvSpPr>
            <p:nvPr/>
          </p:nvSpPr>
          <p:spPr bwMode="auto">
            <a:xfrm flipH="1">
              <a:off x="363" y="3168"/>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829" name="Oval 125">
              <a:extLst>
                <a:ext uri="{FF2B5EF4-FFF2-40B4-BE49-F238E27FC236}">
                  <a16:creationId xmlns:a16="http://schemas.microsoft.com/office/drawing/2014/main" id="{0357FBCC-5D4E-4C75-A0E6-BDAFC5146A15}"/>
                </a:ext>
              </a:extLst>
            </p:cNvPr>
            <p:cNvSpPr>
              <a:spLocks noChangeArrowheads="1"/>
            </p:cNvSpPr>
            <p:nvPr/>
          </p:nvSpPr>
          <p:spPr bwMode="auto">
            <a:xfrm flipH="1">
              <a:off x="249" y="3552"/>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830" name="Oval 126">
              <a:extLst>
                <a:ext uri="{FF2B5EF4-FFF2-40B4-BE49-F238E27FC236}">
                  <a16:creationId xmlns:a16="http://schemas.microsoft.com/office/drawing/2014/main" id="{6AF624DE-4D4C-438A-A46C-0CE782C414E7}"/>
                </a:ext>
              </a:extLst>
            </p:cNvPr>
            <p:cNvSpPr>
              <a:spLocks noChangeArrowheads="1"/>
            </p:cNvSpPr>
            <p:nvPr/>
          </p:nvSpPr>
          <p:spPr bwMode="auto">
            <a:xfrm flipH="1">
              <a:off x="720" y="3552"/>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831" name="Oval 127">
              <a:extLst>
                <a:ext uri="{FF2B5EF4-FFF2-40B4-BE49-F238E27FC236}">
                  <a16:creationId xmlns:a16="http://schemas.microsoft.com/office/drawing/2014/main" id="{7790DEE2-FE6A-486B-8CB1-A6DFA70C5984}"/>
                </a:ext>
              </a:extLst>
            </p:cNvPr>
            <p:cNvSpPr>
              <a:spLocks noChangeArrowheads="1"/>
            </p:cNvSpPr>
            <p:nvPr/>
          </p:nvSpPr>
          <p:spPr bwMode="auto">
            <a:xfrm flipH="1">
              <a:off x="576" y="2400"/>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832" name="Oval 128">
              <a:extLst>
                <a:ext uri="{FF2B5EF4-FFF2-40B4-BE49-F238E27FC236}">
                  <a16:creationId xmlns:a16="http://schemas.microsoft.com/office/drawing/2014/main" id="{8CC7FF05-0D13-4415-86BE-1FF20A1AE9A5}"/>
                </a:ext>
              </a:extLst>
            </p:cNvPr>
            <p:cNvSpPr>
              <a:spLocks noChangeArrowheads="1"/>
            </p:cNvSpPr>
            <p:nvPr/>
          </p:nvSpPr>
          <p:spPr bwMode="auto">
            <a:xfrm flipH="1">
              <a:off x="480"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833" name="Oval 129">
              <a:extLst>
                <a:ext uri="{FF2B5EF4-FFF2-40B4-BE49-F238E27FC236}">
                  <a16:creationId xmlns:a16="http://schemas.microsoft.com/office/drawing/2014/main" id="{842FF05E-844B-418A-8B89-BF3993CD1AB0}"/>
                </a:ext>
              </a:extLst>
            </p:cNvPr>
            <p:cNvSpPr>
              <a:spLocks noChangeArrowheads="1"/>
            </p:cNvSpPr>
            <p:nvPr/>
          </p:nvSpPr>
          <p:spPr bwMode="auto">
            <a:xfrm flipH="1">
              <a:off x="624" y="3168"/>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834" name="Text Box 130">
              <a:extLst>
                <a:ext uri="{FF2B5EF4-FFF2-40B4-BE49-F238E27FC236}">
                  <a16:creationId xmlns:a16="http://schemas.microsoft.com/office/drawing/2014/main" id="{7D22A87A-60CE-48E5-8C08-4E15886C4BBA}"/>
                </a:ext>
              </a:extLst>
            </p:cNvPr>
            <p:cNvSpPr txBox="1">
              <a:spLocks noChangeArrowheads="1"/>
            </p:cNvSpPr>
            <p:nvPr/>
          </p:nvSpPr>
          <p:spPr bwMode="auto">
            <a:xfrm>
              <a:off x="2488" y="3513"/>
              <a:ext cx="69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009900"/>
                  </a:solidFill>
                  <a:latin typeface="Times New Roman" panose="02020603050405020304" pitchFamily="18" charset="0"/>
                </a:rPr>
                <a:t>b</a:t>
              </a:r>
              <a:r>
                <a:rPr kumimoji="1" lang="en-US" altLang="zh-CN" sz="2800" b="1" baseline="-25000">
                  <a:solidFill>
                    <a:srgbClr val="009900"/>
                  </a:solidFill>
                  <a:latin typeface="Times New Roman" panose="02020603050405020304" pitchFamily="18" charset="0"/>
                </a:rPr>
                <a:t>4 </a:t>
              </a:r>
              <a:r>
                <a:rPr kumimoji="1" lang="en-US" altLang="zh-CN" sz="2800" b="1">
                  <a:solidFill>
                    <a:srgbClr val="009900"/>
                  </a:solidFill>
                  <a:latin typeface="Times New Roman" panose="02020603050405020304" pitchFamily="18" charset="0"/>
                </a:rPr>
                <a:t>=14</a:t>
              </a:r>
              <a:endParaRPr kumimoji="1" lang="en-US" altLang="zh-CN" sz="2400">
                <a:latin typeface="Times New Roman" panose="02020603050405020304" pitchFamily="18" charset="0"/>
              </a:endParaRPr>
            </a:p>
          </p:txBody>
        </p:sp>
        <p:sp>
          <p:nvSpPr>
            <p:cNvPr id="200729" name="Oval 25">
              <a:extLst>
                <a:ext uri="{FF2B5EF4-FFF2-40B4-BE49-F238E27FC236}">
                  <a16:creationId xmlns:a16="http://schemas.microsoft.com/office/drawing/2014/main" id="{4D0A2CBD-5BDB-4186-8EFE-6EAF8D77F045}"/>
                </a:ext>
              </a:extLst>
            </p:cNvPr>
            <p:cNvSpPr>
              <a:spLocks noChangeArrowheads="1"/>
            </p:cNvSpPr>
            <p:nvPr/>
          </p:nvSpPr>
          <p:spPr bwMode="auto">
            <a:xfrm>
              <a:off x="4080" y="1296"/>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27" name="Oval 23">
              <a:extLst>
                <a:ext uri="{FF2B5EF4-FFF2-40B4-BE49-F238E27FC236}">
                  <a16:creationId xmlns:a16="http://schemas.microsoft.com/office/drawing/2014/main" id="{401D73E2-8ACA-4401-A8E2-EE8FB72C6274}"/>
                </a:ext>
              </a:extLst>
            </p:cNvPr>
            <p:cNvSpPr>
              <a:spLocks noChangeArrowheads="1"/>
            </p:cNvSpPr>
            <p:nvPr/>
          </p:nvSpPr>
          <p:spPr bwMode="auto">
            <a:xfrm>
              <a:off x="4224" y="912"/>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2">
            <a:extLst>
              <a:ext uri="{FF2B5EF4-FFF2-40B4-BE49-F238E27FC236}">
                <a16:creationId xmlns:a16="http://schemas.microsoft.com/office/drawing/2014/main" id="{09E5DFEF-8D87-4AA5-9E1A-A184E0C1101F}"/>
              </a:ext>
            </a:extLst>
          </p:cNvPr>
          <p:cNvSpPr>
            <a:spLocks noGrp="1"/>
          </p:cNvSpPr>
          <p:nvPr>
            <p:ph type="sldNum" sz="quarter" idx="11"/>
          </p:nvPr>
        </p:nvSpPr>
        <p:spPr/>
        <p:txBody>
          <a:bodyPr/>
          <a:lstStyle/>
          <a:p>
            <a:fld id="{9772C29D-6872-420C-9FCE-EF1C7910C840}" type="slidenum">
              <a:rPr lang="en-US" altLang="zh-CN"/>
              <a:pPr/>
              <a:t>73</a:t>
            </a:fld>
            <a:endParaRPr lang="en-US" altLang="zh-CN"/>
          </a:p>
        </p:txBody>
      </p:sp>
      <p:sp>
        <p:nvSpPr>
          <p:cNvPr id="201730" name="Line 2">
            <a:extLst>
              <a:ext uri="{FF2B5EF4-FFF2-40B4-BE49-F238E27FC236}">
                <a16:creationId xmlns:a16="http://schemas.microsoft.com/office/drawing/2014/main" id="{E757576D-963B-40D3-97CD-BC867CB48CFE}"/>
              </a:ext>
            </a:extLst>
          </p:cNvPr>
          <p:cNvSpPr>
            <a:spLocks noChangeShapeType="1"/>
          </p:cNvSpPr>
          <p:nvPr/>
        </p:nvSpPr>
        <p:spPr bwMode="auto">
          <a:xfrm>
            <a:off x="6934200" y="1752600"/>
            <a:ext cx="533400" cy="5334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31" name="Line 3">
            <a:extLst>
              <a:ext uri="{FF2B5EF4-FFF2-40B4-BE49-F238E27FC236}">
                <a16:creationId xmlns:a16="http://schemas.microsoft.com/office/drawing/2014/main" id="{513BAFF0-3220-43B5-AA8A-2F9F2C1B8601}"/>
              </a:ext>
            </a:extLst>
          </p:cNvPr>
          <p:cNvSpPr>
            <a:spLocks noChangeShapeType="1"/>
          </p:cNvSpPr>
          <p:nvPr/>
        </p:nvSpPr>
        <p:spPr bwMode="auto">
          <a:xfrm flipH="1">
            <a:off x="6096000" y="1752600"/>
            <a:ext cx="533400" cy="5334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201732" name="Object 4">
            <a:extLst>
              <a:ext uri="{FF2B5EF4-FFF2-40B4-BE49-F238E27FC236}">
                <a16:creationId xmlns:a16="http://schemas.microsoft.com/office/drawing/2014/main" id="{0B761EAC-9A4D-4CB8-8726-CA2E155BF68C}"/>
              </a:ext>
            </a:extLst>
          </p:cNvPr>
          <p:cNvGraphicFramePr>
            <a:graphicFrameLocks noChangeAspect="1"/>
          </p:cNvGraphicFramePr>
          <p:nvPr/>
        </p:nvGraphicFramePr>
        <p:xfrm>
          <a:off x="1223963" y="3249613"/>
          <a:ext cx="4876800" cy="960437"/>
        </p:xfrm>
        <a:graphic>
          <a:graphicData uri="http://schemas.openxmlformats.org/presentationml/2006/ole">
            <mc:AlternateContent xmlns:mc="http://schemas.openxmlformats.org/markup-compatibility/2006">
              <mc:Choice xmlns:v="urn:schemas-microsoft-com:vml" Requires="v">
                <p:oleObj spid="_x0000_s201751" name="公式" r:id="rId3" imgW="1739880" imgH="393480" progId="Equation.3">
                  <p:embed/>
                </p:oleObj>
              </mc:Choice>
              <mc:Fallback>
                <p:oleObj name="公式" r:id="rId3" imgW="1739880" imgH="3934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3963" y="3249613"/>
                        <a:ext cx="4876800" cy="96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1733" name="Text Box 5">
            <a:extLst>
              <a:ext uri="{FF2B5EF4-FFF2-40B4-BE49-F238E27FC236}">
                <a16:creationId xmlns:a16="http://schemas.microsoft.com/office/drawing/2014/main" id="{9D03C215-F294-4694-B7C9-15E9B5838E0D}"/>
              </a:ext>
            </a:extLst>
          </p:cNvPr>
          <p:cNvSpPr txBox="1">
            <a:spLocks noChangeArrowheads="1"/>
          </p:cNvSpPr>
          <p:nvPr/>
        </p:nvSpPr>
        <p:spPr bwMode="auto">
          <a:xfrm>
            <a:off x="755650" y="549275"/>
            <a:ext cx="7756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600" b="1">
                <a:solidFill>
                  <a:srgbClr val="CC3300"/>
                </a:solidFill>
                <a:latin typeface="华文新魏" panose="02010800040101010101" pitchFamily="2" charset="-122"/>
                <a:ea typeface="华文新魏" panose="02010800040101010101" pitchFamily="2" charset="-122"/>
              </a:rPr>
              <a:t>计算具有</a:t>
            </a:r>
            <a:r>
              <a:rPr kumimoji="1" lang="en-US" altLang="en-GB" sz="3600" b="1">
                <a:solidFill>
                  <a:srgbClr val="CC3300"/>
                </a:solidFill>
                <a:latin typeface="华文新魏" panose="02010800040101010101" pitchFamily="2" charset="-122"/>
                <a:ea typeface="华文新魏" panose="02010800040101010101" pitchFamily="2" charset="-122"/>
              </a:rPr>
              <a:t>n</a:t>
            </a:r>
            <a:r>
              <a:rPr kumimoji="1" lang="zh-CN" altLang="en-GB" sz="3600" b="1">
                <a:solidFill>
                  <a:srgbClr val="CC3300"/>
                </a:solidFill>
                <a:latin typeface="华文新魏" panose="02010800040101010101" pitchFamily="2" charset="-122"/>
                <a:ea typeface="华文新魏" panose="02010800040101010101" pitchFamily="2" charset="-122"/>
              </a:rPr>
              <a:t>个结点的不同二叉树的棵数</a:t>
            </a:r>
            <a:endParaRPr kumimoji="1" lang="zh-CN" altLang="en-US" sz="2400">
              <a:latin typeface="华文新魏" panose="02010800040101010101" pitchFamily="2" charset="-122"/>
              <a:ea typeface="华文新魏" panose="02010800040101010101" pitchFamily="2" charset="-122"/>
            </a:endParaRPr>
          </a:p>
        </p:txBody>
      </p:sp>
      <p:sp>
        <p:nvSpPr>
          <p:cNvPr id="201734" name="Text Box 6">
            <a:extLst>
              <a:ext uri="{FF2B5EF4-FFF2-40B4-BE49-F238E27FC236}">
                <a16:creationId xmlns:a16="http://schemas.microsoft.com/office/drawing/2014/main" id="{2196F117-4B15-4055-A6DC-233A8CA0AC8F}"/>
              </a:ext>
            </a:extLst>
          </p:cNvPr>
          <p:cNvSpPr txBox="1">
            <a:spLocks noChangeArrowheads="1"/>
          </p:cNvSpPr>
          <p:nvPr/>
        </p:nvSpPr>
        <p:spPr bwMode="auto">
          <a:xfrm>
            <a:off x="712788" y="2559050"/>
            <a:ext cx="26035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en-GB" sz="3600" b="1" i="1">
                <a:solidFill>
                  <a:srgbClr val="008000"/>
                </a:solidFill>
                <a:effectLst>
                  <a:outerShdw blurRad="38100" dist="38100" dir="2700000" algn="tl">
                    <a:srgbClr val="C0C0C0"/>
                  </a:outerShdw>
                </a:effectLst>
                <a:latin typeface="Times New Roman" panose="02020603050405020304" pitchFamily="18" charset="0"/>
                <a:ea typeface="仿宋_GB2312" pitchFamily="49" charset="-122"/>
              </a:rPr>
              <a:t>Catalan</a:t>
            </a:r>
            <a:r>
              <a:rPr kumimoji="1" lang="zh-CN" altLang="en-GB" sz="3600" b="1">
                <a:solidFill>
                  <a:srgbClr val="008000"/>
                </a:solidFill>
                <a:effectLst>
                  <a:outerShdw blurRad="38100" dist="38100" dir="2700000" algn="tl">
                    <a:srgbClr val="C0C0C0"/>
                  </a:outerShdw>
                </a:effectLst>
                <a:latin typeface="Times New Roman" panose="02020603050405020304" pitchFamily="18" charset="0"/>
                <a:ea typeface="仿宋_GB2312" pitchFamily="49" charset="-122"/>
              </a:rPr>
              <a:t>函数</a:t>
            </a:r>
            <a:endParaRPr kumimoji="1" lang="zh-CN" altLang="en-US" sz="2400">
              <a:ea typeface="黑体" panose="02010609060101010101" pitchFamily="49" charset="-122"/>
            </a:endParaRPr>
          </a:p>
        </p:txBody>
      </p:sp>
      <p:sp>
        <p:nvSpPr>
          <p:cNvPr id="201735" name="AutoShape 7">
            <a:hlinkClick r:id="rId5" action="ppaction://hlinksldjump" highlightClick="1"/>
            <a:extLst>
              <a:ext uri="{FF2B5EF4-FFF2-40B4-BE49-F238E27FC236}">
                <a16:creationId xmlns:a16="http://schemas.microsoft.com/office/drawing/2014/main" id="{AB8B6888-109D-4BD7-82D2-9C383E3D3271}"/>
              </a:ext>
            </a:extLst>
          </p:cNvPr>
          <p:cNvSpPr>
            <a:spLocks noChangeArrowheads="1"/>
          </p:cNvSpPr>
          <p:nvPr/>
        </p:nvSpPr>
        <p:spPr bwMode="auto">
          <a:xfrm>
            <a:off x="8153400" y="6172200"/>
            <a:ext cx="609600" cy="381000"/>
          </a:xfrm>
          <a:prstGeom prst="actionButtonBackPrevious">
            <a:avLst/>
          </a:prstGeom>
          <a:solidFill>
            <a:srgbClr val="C0C0C0"/>
          </a:solidFill>
          <a:ln w="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36" name="Oval 8" descr="羊皮纸">
            <a:extLst>
              <a:ext uri="{FF2B5EF4-FFF2-40B4-BE49-F238E27FC236}">
                <a16:creationId xmlns:a16="http://schemas.microsoft.com/office/drawing/2014/main" id="{EC77C328-FCC1-47D0-AE02-72AAB754CB16}"/>
              </a:ext>
            </a:extLst>
          </p:cNvPr>
          <p:cNvSpPr>
            <a:spLocks noChangeArrowheads="1"/>
          </p:cNvSpPr>
          <p:nvPr/>
        </p:nvSpPr>
        <p:spPr bwMode="auto">
          <a:xfrm>
            <a:off x="6553200" y="1371600"/>
            <a:ext cx="533400" cy="533400"/>
          </a:xfrm>
          <a:prstGeom prst="ellipse">
            <a:avLst/>
          </a:prstGeom>
          <a:blipFill dpi="0" rotWithShape="0">
            <a:blip r:embed="rId6"/>
            <a:srcRect/>
            <a:tile tx="0" ty="0" sx="100000" sy="100000" flip="none" algn="tl"/>
          </a:blipFill>
          <a:ln w="19050">
            <a:solidFill>
              <a:schemeClr val="accent2"/>
            </a:solidFill>
            <a:round/>
            <a:headEnd/>
            <a:tailEnd/>
          </a:ln>
          <a:effectLst>
            <a:outerShdw dist="35921" dir="2700000" algn="ctr" rotWithShape="0">
              <a:schemeClr val="bg2"/>
            </a:outerShdw>
          </a:effectLst>
        </p:spPr>
        <p:txBody>
          <a:bodyPr wrap="none" anchor="ctr"/>
          <a:lstStyle/>
          <a:p>
            <a:endParaRPr lang="en-US"/>
          </a:p>
        </p:txBody>
      </p:sp>
      <p:sp>
        <p:nvSpPr>
          <p:cNvPr id="201737" name="Oval 9" descr="羊皮纸">
            <a:extLst>
              <a:ext uri="{FF2B5EF4-FFF2-40B4-BE49-F238E27FC236}">
                <a16:creationId xmlns:a16="http://schemas.microsoft.com/office/drawing/2014/main" id="{06DC8153-B3D3-4CEC-A97C-1EA01E3E6FE1}"/>
              </a:ext>
            </a:extLst>
          </p:cNvPr>
          <p:cNvSpPr>
            <a:spLocks noChangeArrowheads="1"/>
          </p:cNvSpPr>
          <p:nvPr/>
        </p:nvSpPr>
        <p:spPr bwMode="auto">
          <a:xfrm>
            <a:off x="5181600" y="2209800"/>
            <a:ext cx="1447800" cy="609600"/>
          </a:xfrm>
          <a:prstGeom prst="ellipse">
            <a:avLst/>
          </a:prstGeom>
          <a:blipFill dpi="0" rotWithShape="0">
            <a:blip r:embed="rId6"/>
            <a:srcRect/>
            <a:tile tx="0" ty="0" sx="100000" sy="100000" flip="none" algn="tl"/>
          </a:blipFill>
          <a:ln w="19050">
            <a:solidFill>
              <a:schemeClr val="accent2"/>
            </a:solidFill>
            <a:round/>
            <a:headEnd/>
            <a:tailEnd/>
          </a:ln>
          <a:effectLst>
            <a:outerShdw dist="35921" dir="2700000" algn="ctr" rotWithShape="0">
              <a:schemeClr val="bg2"/>
            </a:outerShdw>
          </a:effectLst>
        </p:spPr>
        <p:txBody>
          <a:bodyPr wrap="none" anchor="ctr"/>
          <a:lstStyle/>
          <a:p>
            <a:endParaRPr lang="en-US"/>
          </a:p>
        </p:txBody>
      </p:sp>
      <p:sp>
        <p:nvSpPr>
          <p:cNvPr id="201738" name="Oval 10" descr="羊皮纸">
            <a:extLst>
              <a:ext uri="{FF2B5EF4-FFF2-40B4-BE49-F238E27FC236}">
                <a16:creationId xmlns:a16="http://schemas.microsoft.com/office/drawing/2014/main" id="{18B8F896-4FAE-49C3-ABE5-B540B3F4F5EF}"/>
              </a:ext>
            </a:extLst>
          </p:cNvPr>
          <p:cNvSpPr>
            <a:spLocks noChangeArrowheads="1"/>
          </p:cNvSpPr>
          <p:nvPr/>
        </p:nvSpPr>
        <p:spPr bwMode="auto">
          <a:xfrm>
            <a:off x="6934200" y="2209800"/>
            <a:ext cx="1524000" cy="609600"/>
          </a:xfrm>
          <a:prstGeom prst="ellipse">
            <a:avLst/>
          </a:prstGeom>
          <a:blipFill dpi="0" rotWithShape="0">
            <a:blip r:embed="rId6"/>
            <a:srcRect/>
            <a:tile tx="0" ty="0" sx="100000" sy="100000" flip="none" algn="tl"/>
          </a:blipFill>
          <a:ln w="19050">
            <a:solidFill>
              <a:schemeClr val="accent2"/>
            </a:solidFill>
            <a:round/>
            <a:headEnd/>
            <a:tailEnd/>
          </a:ln>
          <a:effectLst>
            <a:outerShdw dist="35921" dir="2700000" algn="ctr" rotWithShape="0">
              <a:schemeClr val="bg2"/>
            </a:outerShdw>
          </a:effectLst>
        </p:spPr>
        <p:txBody>
          <a:bodyPr wrap="none" anchor="ctr"/>
          <a:lstStyle/>
          <a:p>
            <a:endParaRPr lang="en-US"/>
          </a:p>
        </p:txBody>
      </p:sp>
      <p:sp>
        <p:nvSpPr>
          <p:cNvPr id="201739" name="Text Box 11">
            <a:extLst>
              <a:ext uri="{FF2B5EF4-FFF2-40B4-BE49-F238E27FC236}">
                <a16:creationId xmlns:a16="http://schemas.microsoft.com/office/drawing/2014/main" id="{7F246D32-C80C-40A4-A7C4-ED87A99969BA}"/>
              </a:ext>
            </a:extLst>
          </p:cNvPr>
          <p:cNvSpPr txBox="1">
            <a:spLocks noChangeArrowheads="1"/>
          </p:cNvSpPr>
          <p:nvPr/>
        </p:nvSpPr>
        <p:spPr bwMode="auto">
          <a:xfrm>
            <a:off x="5637213" y="2133600"/>
            <a:ext cx="534987"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600" b="1" i="1">
                <a:solidFill>
                  <a:schemeClr val="accent2"/>
                </a:solidFill>
                <a:effectLst>
                  <a:outerShdw blurRad="38100" dist="38100" dir="2700000" algn="tl">
                    <a:srgbClr val="C0C0C0"/>
                  </a:outerShdw>
                </a:effectLst>
                <a:latin typeface="Times New Roman" panose="02020603050405020304" pitchFamily="18" charset="0"/>
              </a:rPr>
              <a:t>b</a:t>
            </a:r>
            <a:r>
              <a:rPr kumimoji="1" lang="en-US" altLang="zh-CN" sz="3600" b="1" i="1" baseline="-25000">
                <a:solidFill>
                  <a:schemeClr val="accent2"/>
                </a:solidFill>
                <a:effectLst>
                  <a:outerShdw blurRad="38100" dist="38100" dir="2700000" algn="tl">
                    <a:srgbClr val="C0C0C0"/>
                  </a:outerShdw>
                </a:effectLst>
                <a:latin typeface="Times New Roman" panose="02020603050405020304" pitchFamily="18" charset="0"/>
              </a:rPr>
              <a:t>i</a:t>
            </a:r>
            <a:endParaRPr kumimoji="1" lang="en-US" altLang="zh-CN" sz="3600" b="1" i="1">
              <a:effectLst>
                <a:outerShdw blurRad="38100" dist="38100" dir="2700000" algn="tl">
                  <a:srgbClr val="C0C0C0"/>
                </a:outerShdw>
              </a:effectLst>
              <a:latin typeface="Times New Roman" panose="02020603050405020304" pitchFamily="18" charset="0"/>
            </a:endParaRPr>
          </a:p>
        </p:txBody>
      </p:sp>
      <p:sp>
        <p:nvSpPr>
          <p:cNvPr id="201740" name="Text Box 12">
            <a:extLst>
              <a:ext uri="{FF2B5EF4-FFF2-40B4-BE49-F238E27FC236}">
                <a16:creationId xmlns:a16="http://schemas.microsoft.com/office/drawing/2014/main" id="{E115281C-3369-408C-A781-6EE1C98E0464}"/>
              </a:ext>
            </a:extLst>
          </p:cNvPr>
          <p:cNvSpPr txBox="1">
            <a:spLocks noChangeArrowheads="1"/>
          </p:cNvSpPr>
          <p:nvPr/>
        </p:nvSpPr>
        <p:spPr bwMode="auto">
          <a:xfrm>
            <a:off x="7086600" y="2133600"/>
            <a:ext cx="121920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600" b="1" i="1">
                <a:solidFill>
                  <a:schemeClr val="accent2"/>
                </a:solidFill>
                <a:effectLst>
                  <a:outerShdw blurRad="38100" dist="38100" dir="2700000" algn="tl">
                    <a:srgbClr val="C0C0C0"/>
                  </a:outerShdw>
                </a:effectLst>
                <a:latin typeface="Times New Roman" panose="02020603050405020304" pitchFamily="18" charset="0"/>
              </a:rPr>
              <a:t>b</a:t>
            </a:r>
            <a:r>
              <a:rPr kumimoji="1" lang="en-US" altLang="zh-CN" sz="3600" b="1" i="1" baseline="-25000">
                <a:solidFill>
                  <a:schemeClr val="accent2"/>
                </a:solidFill>
                <a:effectLst>
                  <a:outerShdw blurRad="38100" dist="38100" dir="2700000" algn="tl">
                    <a:srgbClr val="C0C0C0"/>
                  </a:outerShdw>
                </a:effectLst>
                <a:latin typeface="Times New Roman" panose="02020603050405020304" pitchFamily="18" charset="0"/>
              </a:rPr>
              <a:t>n-i-</a:t>
            </a:r>
            <a:r>
              <a:rPr kumimoji="1" lang="en-US" altLang="zh-CN" sz="3600" b="1" baseline="-25000">
                <a:solidFill>
                  <a:schemeClr val="accent2"/>
                </a:solidFill>
                <a:effectLst>
                  <a:outerShdw blurRad="38100" dist="38100" dir="2700000" algn="tl">
                    <a:srgbClr val="C0C0C0"/>
                  </a:outerShdw>
                </a:effectLst>
                <a:latin typeface="Times New Roman" panose="02020603050405020304" pitchFamily="18" charset="0"/>
              </a:rPr>
              <a:t>1</a:t>
            </a:r>
            <a:endParaRPr kumimoji="1" lang="en-US" altLang="zh-CN" sz="3200" b="1" i="1">
              <a:effectLst>
                <a:outerShdw blurRad="38100" dist="38100" dir="2700000" algn="tl">
                  <a:srgbClr val="C0C0C0"/>
                </a:outerShdw>
              </a:effectLst>
              <a:latin typeface="Times New Roman" panose="02020603050405020304" pitchFamily="18" charset="0"/>
            </a:endParaRPr>
          </a:p>
        </p:txBody>
      </p:sp>
      <p:sp>
        <p:nvSpPr>
          <p:cNvPr id="201741" name="Text Box 13">
            <a:extLst>
              <a:ext uri="{FF2B5EF4-FFF2-40B4-BE49-F238E27FC236}">
                <a16:creationId xmlns:a16="http://schemas.microsoft.com/office/drawing/2014/main" id="{D0F10D9C-467C-4FBA-8F40-75CA17DFD909}"/>
              </a:ext>
            </a:extLst>
          </p:cNvPr>
          <p:cNvSpPr txBox="1">
            <a:spLocks noChangeArrowheads="1"/>
          </p:cNvSpPr>
          <p:nvPr/>
        </p:nvSpPr>
        <p:spPr bwMode="auto">
          <a:xfrm>
            <a:off x="6629400" y="1325563"/>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accent2"/>
                </a:solidFill>
                <a:latin typeface="Times New Roman" panose="02020603050405020304" pitchFamily="18" charset="0"/>
              </a:rPr>
              <a:t>1</a:t>
            </a:r>
            <a:endParaRPr kumimoji="1" lang="en-US" altLang="zh-CN" sz="2400">
              <a:latin typeface="Times New Roman" panose="02020603050405020304" pitchFamily="18" charset="0"/>
            </a:endParaRPr>
          </a:p>
        </p:txBody>
      </p:sp>
      <p:graphicFrame>
        <p:nvGraphicFramePr>
          <p:cNvPr id="201742" name="Object 14">
            <a:extLst>
              <a:ext uri="{FF2B5EF4-FFF2-40B4-BE49-F238E27FC236}">
                <a16:creationId xmlns:a16="http://schemas.microsoft.com/office/drawing/2014/main" id="{A7B1CF3D-1E48-4501-B274-BCE4BC085999}"/>
              </a:ext>
            </a:extLst>
          </p:cNvPr>
          <p:cNvGraphicFramePr>
            <a:graphicFrameLocks noChangeAspect="1"/>
          </p:cNvGraphicFramePr>
          <p:nvPr/>
        </p:nvGraphicFramePr>
        <p:xfrm>
          <a:off x="4514850" y="3321050"/>
          <a:ext cx="112713" cy="214313"/>
        </p:xfrm>
        <a:graphic>
          <a:graphicData uri="http://schemas.openxmlformats.org/presentationml/2006/ole">
            <mc:AlternateContent xmlns:mc="http://schemas.openxmlformats.org/markup-compatibility/2006">
              <mc:Choice xmlns:v="urn:schemas-microsoft-com:vml" Requires="v">
                <p:oleObj spid="_x0000_s201752" name="公式" r:id="rId7" imgW="114120" imgH="215640" progId="Equation.3">
                  <p:embed/>
                </p:oleObj>
              </mc:Choice>
              <mc:Fallback>
                <p:oleObj name="公式" r:id="rId7" imgW="114120" imgH="21564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14850" y="3321050"/>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1743" name="Object 15">
            <a:extLst>
              <a:ext uri="{FF2B5EF4-FFF2-40B4-BE49-F238E27FC236}">
                <a16:creationId xmlns:a16="http://schemas.microsoft.com/office/drawing/2014/main" id="{143ED90A-B29D-4715-B0BE-E111ABD663A4}"/>
              </a:ext>
            </a:extLst>
          </p:cNvPr>
          <p:cNvGraphicFramePr>
            <a:graphicFrameLocks noChangeAspect="1"/>
          </p:cNvGraphicFramePr>
          <p:nvPr/>
        </p:nvGraphicFramePr>
        <p:xfrm>
          <a:off x="1331913" y="1304925"/>
          <a:ext cx="2743200" cy="1206500"/>
        </p:xfrm>
        <a:graphic>
          <a:graphicData uri="http://schemas.openxmlformats.org/presentationml/2006/ole">
            <mc:AlternateContent xmlns:mc="http://schemas.openxmlformats.org/markup-compatibility/2006">
              <mc:Choice xmlns:v="urn:schemas-microsoft-com:vml" Requires="v">
                <p:oleObj spid="_x0000_s201753" name="公式" r:id="rId9" imgW="1028520" imgH="431640" progId="Equation.3">
                  <p:embed/>
                </p:oleObj>
              </mc:Choice>
              <mc:Fallback>
                <p:oleObj name="公式" r:id="rId9" imgW="1028520" imgH="431640"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1913" y="1304925"/>
                        <a:ext cx="2743200" cy="120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1744" name="Object 16">
            <a:extLst>
              <a:ext uri="{FF2B5EF4-FFF2-40B4-BE49-F238E27FC236}">
                <a16:creationId xmlns:a16="http://schemas.microsoft.com/office/drawing/2014/main" id="{FF1CEEA7-5C73-4E73-9C8B-73FAB2FB3A6B}"/>
              </a:ext>
            </a:extLst>
          </p:cNvPr>
          <p:cNvGraphicFramePr>
            <a:graphicFrameLocks noChangeAspect="1"/>
          </p:cNvGraphicFramePr>
          <p:nvPr/>
        </p:nvGraphicFramePr>
        <p:xfrm>
          <a:off x="1258888" y="4365625"/>
          <a:ext cx="4343400" cy="914400"/>
        </p:xfrm>
        <a:graphic>
          <a:graphicData uri="http://schemas.openxmlformats.org/presentationml/2006/ole">
            <mc:AlternateContent xmlns:mc="http://schemas.openxmlformats.org/markup-compatibility/2006">
              <mc:Choice xmlns:v="urn:schemas-microsoft-com:vml" Requires="v">
                <p:oleObj spid="_x0000_s201754" name="公式" r:id="rId11" imgW="1701720" imgH="393480" progId="Equation.3">
                  <p:embed/>
                </p:oleObj>
              </mc:Choice>
              <mc:Fallback>
                <p:oleObj name="公式" r:id="rId11" imgW="1701720" imgH="393480"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58888" y="4365625"/>
                        <a:ext cx="4343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1745" name="Object 17">
            <a:extLst>
              <a:ext uri="{FF2B5EF4-FFF2-40B4-BE49-F238E27FC236}">
                <a16:creationId xmlns:a16="http://schemas.microsoft.com/office/drawing/2014/main" id="{694ECD2C-40F2-4EFE-8485-F2EE72AF09AE}"/>
              </a:ext>
            </a:extLst>
          </p:cNvPr>
          <p:cNvGraphicFramePr>
            <a:graphicFrameLocks noChangeAspect="1"/>
          </p:cNvGraphicFramePr>
          <p:nvPr/>
        </p:nvGraphicFramePr>
        <p:xfrm>
          <a:off x="1150938" y="5373688"/>
          <a:ext cx="4495800" cy="914400"/>
        </p:xfrm>
        <a:graphic>
          <a:graphicData uri="http://schemas.openxmlformats.org/presentationml/2006/ole">
            <mc:AlternateContent xmlns:mc="http://schemas.openxmlformats.org/markup-compatibility/2006">
              <mc:Choice xmlns:v="urn:schemas-microsoft-com:vml" Requires="v">
                <p:oleObj spid="_x0000_s201755" name="公式" r:id="rId13" imgW="1917360" imgH="393480" progId="Equation.3">
                  <p:embed/>
                </p:oleObj>
              </mc:Choice>
              <mc:Fallback>
                <p:oleObj name="公式" r:id="rId13" imgW="1917360" imgH="393480"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50938" y="5373688"/>
                        <a:ext cx="44958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D47AB048-3F95-4EA6-866F-22E0C4CC801D}"/>
              </a:ext>
            </a:extLst>
          </p:cNvPr>
          <p:cNvSpPr>
            <a:spLocks noGrp="1"/>
          </p:cNvSpPr>
          <p:nvPr>
            <p:ph type="sldNum" sz="quarter" idx="11"/>
          </p:nvPr>
        </p:nvSpPr>
        <p:spPr/>
        <p:txBody>
          <a:bodyPr/>
          <a:lstStyle/>
          <a:p>
            <a:fld id="{E1736A90-C9A1-4D23-AF88-E49A492256F6}" type="slidenum">
              <a:rPr lang="en-US" altLang="zh-CN"/>
              <a:pPr/>
              <a:t>74</a:t>
            </a:fld>
            <a:endParaRPr lang="en-US" altLang="zh-CN"/>
          </a:p>
        </p:txBody>
      </p:sp>
      <p:sp>
        <p:nvSpPr>
          <p:cNvPr id="368642" name="Rectangle 2">
            <a:extLst>
              <a:ext uri="{FF2B5EF4-FFF2-40B4-BE49-F238E27FC236}">
                <a16:creationId xmlns:a16="http://schemas.microsoft.com/office/drawing/2014/main" id="{31CA8329-30FD-4613-9FEF-74C2284B61C8}"/>
              </a:ext>
            </a:extLst>
          </p:cNvPr>
          <p:cNvSpPr>
            <a:spLocks noGrp="1" noChangeArrowheads="1"/>
          </p:cNvSpPr>
          <p:nvPr>
            <p:ph type="title"/>
          </p:nvPr>
        </p:nvSpPr>
        <p:spPr>
          <a:xfrm>
            <a:off x="457200" y="457200"/>
            <a:ext cx="8229600" cy="1603375"/>
          </a:xfrm>
        </p:spPr>
        <p:txBody>
          <a:bodyPr/>
          <a:lstStyle/>
          <a:p>
            <a:pPr algn="ctr"/>
            <a:r>
              <a:rPr lang="zh-CN" altLang="en-US" sz="4000" b="1">
                <a:solidFill>
                  <a:schemeClr val="tx2"/>
                </a:solidFill>
                <a:latin typeface="华文新魏" panose="02010800040101010101" pitchFamily="2" charset="-122"/>
                <a:ea typeface="华文新魏" panose="02010800040101010101" pitchFamily="2" charset="-122"/>
              </a:rPr>
              <a:t>线索化二叉树 </a:t>
            </a:r>
            <a:br>
              <a:rPr lang="zh-CN" altLang="en-US" sz="4000" b="1">
                <a:solidFill>
                  <a:schemeClr val="tx2"/>
                </a:solidFill>
                <a:latin typeface="华文新魏" panose="02010800040101010101" pitchFamily="2" charset="-122"/>
                <a:ea typeface="华文新魏" panose="02010800040101010101" pitchFamily="2" charset="-122"/>
              </a:rPr>
            </a:br>
            <a:r>
              <a:rPr lang="en-US" altLang="zh-CN" sz="4000" b="1">
                <a:solidFill>
                  <a:schemeClr val="tx2"/>
                </a:solidFill>
                <a:latin typeface="华文新魏" panose="02010800040101010101" pitchFamily="2" charset="-122"/>
                <a:ea typeface="华文新魏" panose="02010800040101010101" pitchFamily="2" charset="-122"/>
              </a:rPr>
              <a:t>(Threaded Binary Tree)</a:t>
            </a:r>
          </a:p>
        </p:txBody>
      </p:sp>
      <p:sp>
        <p:nvSpPr>
          <p:cNvPr id="368643" name="Rectangle 3">
            <a:extLst>
              <a:ext uri="{FF2B5EF4-FFF2-40B4-BE49-F238E27FC236}">
                <a16:creationId xmlns:a16="http://schemas.microsoft.com/office/drawing/2014/main" id="{CF52BBDA-F42F-485A-A893-4E5DBAC9687D}"/>
              </a:ext>
            </a:extLst>
          </p:cNvPr>
          <p:cNvSpPr>
            <a:spLocks noGrp="1" noChangeArrowheads="1"/>
          </p:cNvSpPr>
          <p:nvPr>
            <p:ph type="body" idx="1"/>
          </p:nvPr>
        </p:nvSpPr>
        <p:spPr>
          <a:xfrm>
            <a:off x="627063" y="1989138"/>
            <a:ext cx="7940675" cy="4356100"/>
          </a:xfrm>
        </p:spPr>
        <p:txBody>
          <a:bodyPr/>
          <a:lstStyle/>
          <a:p>
            <a:pPr>
              <a:lnSpc>
                <a:spcPct val="105000"/>
              </a:lnSpc>
              <a:buClr>
                <a:srgbClr val="800080"/>
              </a:buClr>
              <a:buSzPct val="50000"/>
            </a:pPr>
            <a:r>
              <a:rPr lang="zh-CN" altLang="en-US" sz="3000" b="1">
                <a:latin typeface="Times New Roman" panose="02020603050405020304" pitchFamily="18" charset="0"/>
                <a:ea typeface="仿宋_GB2312" pitchFamily="49" charset="-122"/>
              </a:rPr>
              <a:t>又称为穿线树。</a:t>
            </a:r>
          </a:p>
          <a:p>
            <a:pPr>
              <a:lnSpc>
                <a:spcPct val="105000"/>
              </a:lnSpc>
              <a:buClr>
                <a:srgbClr val="800080"/>
              </a:buClr>
              <a:buSzPct val="50000"/>
            </a:pPr>
            <a:r>
              <a:rPr lang="zh-CN" altLang="en-US" sz="3000" b="1">
                <a:latin typeface="Times New Roman" panose="02020603050405020304" pitchFamily="18" charset="0"/>
                <a:ea typeface="仿宋_GB2312" pitchFamily="49" charset="-122"/>
              </a:rPr>
              <a:t>通过二叉树的遍历，可将二叉树中所有结点的数据排列在一个线性序列中，可以找到某数据在这种排列下它的前驱和后继。</a:t>
            </a:r>
          </a:p>
          <a:p>
            <a:pPr>
              <a:lnSpc>
                <a:spcPct val="105000"/>
              </a:lnSpc>
              <a:buClr>
                <a:srgbClr val="800080"/>
              </a:buClr>
              <a:buSzPct val="50000"/>
            </a:pPr>
            <a:r>
              <a:rPr lang="zh-CN" altLang="en-US" sz="3000" b="1">
                <a:latin typeface="Times New Roman" panose="02020603050405020304" pitchFamily="18" charset="0"/>
                <a:ea typeface="仿宋_GB2312" pitchFamily="49" charset="-122"/>
              </a:rPr>
              <a:t>希望不必每次都通过遍历找出这样的线性序列。只要事先做预处理，</a:t>
            </a:r>
            <a:r>
              <a:rPr lang="zh-CN" altLang="en-US" sz="3000" b="1">
                <a:solidFill>
                  <a:schemeClr val="tx2"/>
                </a:solidFill>
                <a:latin typeface="Times New Roman" panose="02020603050405020304" pitchFamily="18" charset="0"/>
                <a:ea typeface="仿宋_GB2312" pitchFamily="49" charset="-122"/>
              </a:rPr>
              <a:t>将某种遍历顺序下的前驱、后继关系记在树的存储结构中</a:t>
            </a:r>
            <a:r>
              <a:rPr lang="zh-CN" altLang="en-US" sz="3000" b="1">
                <a:latin typeface="Times New Roman" panose="02020603050405020304" pitchFamily="18" charset="0"/>
                <a:ea typeface="仿宋_GB2312" pitchFamily="49" charset="-122"/>
              </a:rPr>
              <a:t>，以后就可以高效地找出某结点的前驱、后继。</a:t>
            </a:r>
          </a:p>
        </p:txBody>
      </p:sp>
    </p:spTree>
  </p:cSld>
  <p:clrMapOvr>
    <a:masterClrMapping/>
  </p:clrMapOvr>
  <p:transition>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灯片编号占位符 4">
            <a:extLst>
              <a:ext uri="{FF2B5EF4-FFF2-40B4-BE49-F238E27FC236}">
                <a16:creationId xmlns:a16="http://schemas.microsoft.com/office/drawing/2014/main" id="{414A4C75-B8A1-4AD1-BB09-5C1668A4995C}"/>
              </a:ext>
            </a:extLst>
          </p:cNvPr>
          <p:cNvSpPr>
            <a:spLocks noGrp="1"/>
          </p:cNvSpPr>
          <p:nvPr>
            <p:ph type="sldNum" sz="quarter" idx="11"/>
          </p:nvPr>
        </p:nvSpPr>
        <p:spPr/>
        <p:txBody>
          <a:bodyPr/>
          <a:lstStyle/>
          <a:p>
            <a:fld id="{14C4E8B0-92B5-4A11-A1B8-268D0FE9D3F5}" type="slidenum">
              <a:rPr lang="en-US" altLang="zh-CN"/>
              <a:pPr/>
              <a:t>75</a:t>
            </a:fld>
            <a:endParaRPr lang="en-US" altLang="zh-CN"/>
          </a:p>
        </p:txBody>
      </p:sp>
      <p:sp>
        <p:nvSpPr>
          <p:cNvPr id="204802" name="Rectangle 2">
            <a:extLst>
              <a:ext uri="{FF2B5EF4-FFF2-40B4-BE49-F238E27FC236}">
                <a16:creationId xmlns:a16="http://schemas.microsoft.com/office/drawing/2014/main" id="{E437FE59-569E-478D-871D-180DB9A211A3}"/>
              </a:ext>
            </a:extLst>
          </p:cNvPr>
          <p:cNvSpPr>
            <a:spLocks noGrp="1" noChangeArrowheads="1"/>
          </p:cNvSpPr>
          <p:nvPr>
            <p:ph type="title"/>
          </p:nvPr>
        </p:nvSpPr>
        <p:spPr>
          <a:xfrm>
            <a:off x="685800" y="512763"/>
            <a:ext cx="8001000" cy="1054100"/>
          </a:xfrm>
        </p:spPr>
        <p:txBody>
          <a:bodyPr/>
          <a:lstStyle/>
          <a:p>
            <a:pPr algn="ctr">
              <a:lnSpc>
                <a:spcPct val="95000"/>
              </a:lnSpc>
            </a:pPr>
            <a:r>
              <a:rPr lang="zh-CN" altLang="en-US" sz="4000" b="1">
                <a:solidFill>
                  <a:schemeClr val="tx2"/>
                </a:solidFill>
                <a:latin typeface="华文新魏" panose="02010800040101010101" pitchFamily="2" charset="-122"/>
                <a:ea typeface="华文新魏" panose="02010800040101010101" pitchFamily="2" charset="-122"/>
              </a:rPr>
              <a:t>线索 </a:t>
            </a:r>
            <a:r>
              <a:rPr lang="en-US" altLang="zh-CN" sz="4000" b="1">
                <a:solidFill>
                  <a:schemeClr val="tx2"/>
                </a:solidFill>
                <a:latin typeface="华文新魏" panose="02010800040101010101" pitchFamily="2" charset="-122"/>
                <a:ea typeface="华文新魏" panose="02010800040101010101" pitchFamily="2" charset="-122"/>
              </a:rPr>
              <a:t>(Thread)</a:t>
            </a:r>
            <a:endParaRPr lang="en-US" altLang="zh-CN" sz="6000">
              <a:solidFill>
                <a:schemeClr val="tx2"/>
              </a:solidFill>
              <a:latin typeface="华文新魏" panose="02010800040101010101" pitchFamily="2" charset="-122"/>
              <a:ea typeface="华文新魏" panose="02010800040101010101" pitchFamily="2" charset="-122"/>
            </a:endParaRPr>
          </a:p>
        </p:txBody>
      </p:sp>
      <p:sp>
        <p:nvSpPr>
          <p:cNvPr id="204804" name="Text Box 4">
            <a:extLst>
              <a:ext uri="{FF2B5EF4-FFF2-40B4-BE49-F238E27FC236}">
                <a16:creationId xmlns:a16="http://schemas.microsoft.com/office/drawing/2014/main" id="{7834EC25-7C9F-4FD7-AFC8-EDFDA652E54E}"/>
              </a:ext>
            </a:extLst>
          </p:cNvPr>
          <p:cNvSpPr txBox="1">
            <a:spLocks noChangeArrowheads="1"/>
          </p:cNvSpPr>
          <p:nvPr/>
        </p:nvSpPr>
        <p:spPr bwMode="auto">
          <a:xfrm>
            <a:off x="827088" y="5508625"/>
            <a:ext cx="78486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000" b="1">
                <a:latin typeface="Times New Roman" panose="02020603050405020304" pitchFamily="18" charset="0"/>
                <a:ea typeface="仿宋_GB2312" pitchFamily="49" charset="-122"/>
              </a:rPr>
              <a:t>增加前驱</a:t>
            </a:r>
            <a:r>
              <a:rPr kumimoji="1" lang="en-US" altLang="zh-CN" sz="3000" b="1">
                <a:solidFill>
                  <a:schemeClr val="tx2"/>
                </a:solidFill>
                <a:latin typeface="Times New Roman" panose="02020603050405020304" pitchFamily="18" charset="0"/>
                <a:ea typeface="仿宋_GB2312" pitchFamily="49" charset="-122"/>
              </a:rPr>
              <a:t>Pred</a:t>
            </a:r>
            <a:r>
              <a:rPr kumimoji="1" lang="zh-CN" altLang="en-US" sz="3000" b="1">
                <a:latin typeface="Times New Roman" panose="02020603050405020304" pitchFamily="18" charset="0"/>
                <a:ea typeface="仿宋_GB2312" pitchFamily="49" charset="-122"/>
              </a:rPr>
              <a:t>指针和后继</a:t>
            </a:r>
            <a:r>
              <a:rPr kumimoji="1" lang="en-US" altLang="zh-CN" sz="3000" b="1">
                <a:solidFill>
                  <a:schemeClr val="bg2"/>
                </a:solidFill>
                <a:latin typeface="Times New Roman" panose="02020603050405020304" pitchFamily="18" charset="0"/>
                <a:ea typeface="仿宋_GB2312" pitchFamily="49" charset="-122"/>
              </a:rPr>
              <a:t>Succ</a:t>
            </a:r>
            <a:r>
              <a:rPr kumimoji="1" lang="zh-CN" altLang="en-US" sz="3000" b="1">
                <a:latin typeface="Times New Roman" panose="02020603050405020304" pitchFamily="18" charset="0"/>
                <a:ea typeface="仿宋_GB2312" pitchFamily="49" charset="-122"/>
              </a:rPr>
              <a:t>指针的二叉树</a:t>
            </a:r>
            <a:endParaRPr kumimoji="1" lang="zh-CN" altLang="en-US" sz="3000">
              <a:latin typeface="Times New Roman" panose="02020603050405020304" pitchFamily="18" charset="0"/>
            </a:endParaRPr>
          </a:p>
        </p:txBody>
      </p:sp>
      <p:grpSp>
        <p:nvGrpSpPr>
          <p:cNvPr id="204812" name="Group 12">
            <a:extLst>
              <a:ext uri="{FF2B5EF4-FFF2-40B4-BE49-F238E27FC236}">
                <a16:creationId xmlns:a16="http://schemas.microsoft.com/office/drawing/2014/main" id="{C450F730-01F8-4072-845F-F18D47AE6C9E}"/>
              </a:ext>
            </a:extLst>
          </p:cNvPr>
          <p:cNvGrpSpPr>
            <a:grpSpLocks/>
          </p:cNvGrpSpPr>
          <p:nvPr/>
        </p:nvGrpSpPr>
        <p:grpSpPr bwMode="auto">
          <a:xfrm>
            <a:off x="1042988" y="1557338"/>
            <a:ext cx="7308850" cy="576262"/>
            <a:chOff x="680" y="981"/>
            <a:chExt cx="4604" cy="363"/>
          </a:xfrm>
        </p:grpSpPr>
        <p:sp>
          <p:nvSpPr>
            <p:cNvPr id="204806" name="Rectangle 6">
              <a:extLst>
                <a:ext uri="{FF2B5EF4-FFF2-40B4-BE49-F238E27FC236}">
                  <a16:creationId xmlns:a16="http://schemas.microsoft.com/office/drawing/2014/main" id="{D9F8C209-F60D-4087-9455-DA8AF9F1E848}"/>
                </a:ext>
              </a:extLst>
            </p:cNvPr>
            <p:cNvSpPr>
              <a:spLocks noChangeArrowheads="1"/>
            </p:cNvSpPr>
            <p:nvPr/>
          </p:nvSpPr>
          <p:spPr bwMode="auto">
            <a:xfrm>
              <a:off x="680" y="981"/>
              <a:ext cx="4604" cy="363"/>
            </a:xfrm>
            <a:prstGeom prst="rect">
              <a:avLst/>
            </a:prstGeom>
            <a:solidFill>
              <a:srgbClr val="FFFFCC"/>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endParaRPr lang="en-US"/>
            </a:p>
          </p:txBody>
        </p:sp>
        <p:sp>
          <p:nvSpPr>
            <p:cNvPr id="204807" name="Text Box 7">
              <a:extLst>
                <a:ext uri="{FF2B5EF4-FFF2-40B4-BE49-F238E27FC236}">
                  <a16:creationId xmlns:a16="http://schemas.microsoft.com/office/drawing/2014/main" id="{5F4AAEE1-7A13-48A1-91CD-A2C1166B5B64}"/>
                </a:ext>
              </a:extLst>
            </p:cNvPr>
            <p:cNvSpPr txBox="1">
              <a:spLocks noChangeArrowheads="1"/>
            </p:cNvSpPr>
            <p:nvPr/>
          </p:nvSpPr>
          <p:spPr bwMode="auto">
            <a:xfrm>
              <a:off x="875" y="981"/>
              <a:ext cx="422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a:solidFill>
                    <a:srgbClr val="000066"/>
                  </a:solidFill>
                  <a:latin typeface="Times New Roman" panose="02020603050405020304" pitchFamily="18" charset="0"/>
                </a:rPr>
                <a:t>pred      leftChild      data     rightChild      succ</a:t>
              </a:r>
            </a:p>
          </p:txBody>
        </p:sp>
        <p:sp>
          <p:nvSpPr>
            <p:cNvPr id="204808" name="Line 8">
              <a:extLst>
                <a:ext uri="{FF2B5EF4-FFF2-40B4-BE49-F238E27FC236}">
                  <a16:creationId xmlns:a16="http://schemas.microsoft.com/office/drawing/2014/main" id="{BDDC8777-2807-4BFE-B31A-538D24B313F9}"/>
                </a:ext>
              </a:extLst>
            </p:cNvPr>
            <p:cNvSpPr>
              <a:spLocks noChangeShapeType="1"/>
            </p:cNvSpPr>
            <p:nvPr/>
          </p:nvSpPr>
          <p:spPr bwMode="auto">
            <a:xfrm>
              <a:off x="1565" y="981"/>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09" name="Line 9">
              <a:extLst>
                <a:ext uri="{FF2B5EF4-FFF2-40B4-BE49-F238E27FC236}">
                  <a16:creationId xmlns:a16="http://schemas.microsoft.com/office/drawing/2014/main" id="{9B0066BD-98BE-4795-B20C-3717179FCE7F}"/>
                </a:ext>
              </a:extLst>
            </p:cNvPr>
            <p:cNvSpPr>
              <a:spLocks noChangeShapeType="1"/>
            </p:cNvSpPr>
            <p:nvPr/>
          </p:nvSpPr>
          <p:spPr bwMode="auto">
            <a:xfrm>
              <a:off x="2540" y="981"/>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10" name="Line 10">
              <a:extLst>
                <a:ext uri="{FF2B5EF4-FFF2-40B4-BE49-F238E27FC236}">
                  <a16:creationId xmlns:a16="http://schemas.microsoft.com/office/drawing/2014/main" id="{EA640BFA-775B-4C39-8421-19B86EC0F533}"/>
                </a:ext>
              </a:extLst>
            </p:cNvPr>
            <p:cNvSpPr>
              <a:spLocks noChangeShapeType="1"/>
            </p:cNvSpPr>
            <p:nvPr/>
          </p:nvSpPr>
          <p:spPr bwMode="auto">
            <a:xfrm>
              <a:off x="3334" y="981"/>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11" name="Line 11">
              <a:extLst>
                <a:ext uri="{FF2B5EF4-FFF2-40B4-BE49-F238E27FC236}">
                  <a16:creationId xmlns:a16="http://schemas.microsoft.com/office/drawing/2014/main" id="{B0CC73AB-062B-4C20-8366-833A6691842D}"/>
                </a:ext>
              </a:extLst>
            </p:cNvPr>
            <p:cNvSpPr>
              <a:spLocks noChangeShapeType="1"/>
            </p:cNvSpPr>
            <p:nvPr/>
          </p:nvSpPr>
          <p:spPr bwMode="auto">
            <a:xfrm>
              <a:off x="4400" y="981"/>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04851" name="Group 51">
            <a:extLst>
              <a:ext uri="{FF2B5EF4-FFF2-40B4-BE49-F238E27FC236}">
                <a16:creationId xmlns:a16="http://schemas.microsoft.com/office/drawing/2014/main" id="{3D7B0EC9-73F7-4930-852B-E2C3D6FB5E8B}"/>
              </a:ext>
            </a:extLst>
          </p:cNvPr>
          <p:cNvGrpSpPr>
            <a:grpSpLocks/>
          </p:cNvGrpSpPr>
          <p:nvPr/>
        </p:nvGrpSpPr>
        <p:grpSpPr bwMode="auto">
          <a:xfrm>
            <a:off x="430213" y="2538413"/>
            <a:ext cx="3457575" cy="2438400"/>
            <a:chOff x="-23" y="1569"/>
            <a:chExt cx="2178" cy="1536"/>
          </a:xfrm>
        </p:grpSpPr>
        <p:sp>
          <p:nvSpPr>
            <p:cNvPr id="204814" name="Line 14">
              <a:extLst>
                <a:ext uri="{FF2B5EF4-FFF2-40B4-BE49-F238E27FC236}">
                  <a16:creationId xmlns:a16="http://schemas.microsoft.com/office/drawing/2014/main" id="{56B44014-8852-4CBD-88AA-6311432445FB}"/>
                </a:ext>
              </a:extLst>
            </p:cNvPr>
            <p:cNvSpPr>
              <a:spLocks noChangeShapeType="1"/>
            </p:cNvSpPr>
            <p:nvPr/>
          </p:nvSpPr>
          <p:spPr bwMode="auto">
            <a:xfrm flipH="1">
              <a:off x="1372" y="2319"/>
              <a:ext cx="261" cy="499"/>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15" name="Line 15">
              <a:extLst>
                <a:ext uri="{FF2B5EF4-FFF2-40B4-BE49-F238E27FC236}">
                  <a16:creationId xmlns:a16="http://schemas.microsoft.com/office/drawing/2014/main" id="{C9918B98-65FA-4C61-A873-AFE012B205AD}"/>
                </a:ext>
              </a:extLst>
            </p:cNvPr>
            <p:cNvSpPr>
              <a:spLocks noChangeShapeType="1"/>
            </p:cNvSpPr>
            <p:nvPr/>
          </p:nvSpPr>
          <p:spPr bwMode="auto">
            <a:xfrm>
              <a:off x="577" y="2366"/>
              <a:ext cx="192" cy="432"/>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16" name="Line 16">
              <a:extLst>
                <a:ext uri="{FF2B5EF4-FFF2-40B4-BE49-F238E27FC236}">
                  <a16:creationId xmlns:a16="http://schemas.microsoft.com/office/drawing/2014/main" id="{39A3E196-D470-43A5-8B08-520EF29EA846}"/>
                </a:ext>
              </a:extLst>
            </p:cNvPr>
            <p:cNvSpPr>
              <a:spLocks noChangeShapeType="1"/>
            </p:cNvSpPr>
            <p:nvPr/>
          </p:nvSpPr>
          <p:spPr bwMode="auto">
            <a:xfrm>
              <a:off x="1179" y="1865"/>
              <a:ext cx="408" cy="363"/>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17" name="Line 17">
              <a:extLst>
                <a:ext uri="{FF2B5EF4-FFF2-40B4-BE49-F238E27FC236}">
                  <a16:creationId xmlns:a16="http://schemas.microsoft.com/office/drawing/2014/main" id="{1D732FF5-477E-4079-994B-C1AA12657495}"/>
                </a:ext>
              </a:extLst>
            </p:cNvPr>
            <p:cNvSpPr>
              <a:spLocks noChangeShapeType="1"/>
            </p:cNvSpPr>
            <p:nvPr/>
          </p:nvSpPr>
          <p:spPr bwMode="auto">
            <a:xfrm flipH="1">
              <a:off x="577" y="1842"/>
              <a:ext cx="444" cy="380"/>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18" name="Oval 18">
              <a:extLst>
                <a:ext uri="{FF2B5EF4-FFF2-40B4-BE49-F238E27FC236}">
                  <a16:creationId xmlns:a16="http://schemas.microsoft.com/office/drawing/2014/main" id="{10B777CE-F895-412D-A9C2-9D2C43146640}"/>
                </a:ext>
              </a:extLst>
            </p:cNvPr>
            <p:cNvSpPr>
              <a:spLocks noChangeArrowheads="1"/>
            </p:cNvSpPr>
            <p:nvPr/>
          </p:nvSpPr>
          <p:spPr bwMode="auto">
            <a:xfrm>
              <a:off x="937" y="1646"/>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2400">
                <a:latin typeface="Times New Roman" panose="02020603050405020304" pitchFamily="18" charset="0"/>
              </a:endParaRPr>
            </a:p>
          </p:txBody>
        </p:sp>
        <p:sp>
          <p:nvSpPr>
            <p:cNvPr id="204819" name="Oval 19">
              <a:extLst>
                <a:ext uri="{FF2B5EF4-FFF2-40B4-BE49-F238E27FC236}">
                  <a16:creationId xmlns:a16="http://schemas.microsoft.com/office/drawing/2014/main" id="{08E4CDB3-27FE-4354-8798-8371FA6BACBE}"/>
                </a:ext>
              </a:extLst>
            </p:cNvPr>
            <p:cNvSpPr>
              <a:spLocks noChangeArrowheads="1"/>
            </p:cNvSpPr>
            <p:nvPr/>
          </p:nvSpPr>
          <p:spPr bwMode="auto">
            <a:xfrm>
              <a:off x="385" y="2126"/>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20" name="Oval 20">
              <a:extLst>
                <a:ext uri="{FF2B5EF4-FFF2-40B4-BE49-F238E27FC236}">
                  <a16:creationId xmlns:a16="http://schemas.microsoft.com/office/drawing/2014/main" id="{D74BC468-D1C6-459A-9396-3D97148DA009}"/>
                </a:ext>
              </a:extLst>
            </p:cNvPr>
            <p:cNvSpPr>
              <a:spLocks noChangeArrowheads="1"/>
            </p:cNvSpPr>
            <p:nvPr/>
          </p:nvSpPr>
          <p:spPr bwMode="auto">
            <a:xfrm>
              <a:off x="1209" y="2757"/>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21" name="Oval 21">
              <a:extLst>
                <a:ext uri="{FF2B5EF4-FFF2-40B4-BE49-F238E27FC236}">
                  <a16:creationId xmlns:a16="http://schemas.microsoft.com/office/drawing/2014/main" id="{EFAE1080-D01D-4956-BF6D-6DE187AE2DF8}"/>
                </a:ext>
              </a:extLst>
            </p:cNvPr>
            <p:cNvSpPr>
              <a:spLocks noChangeArrowheads="1"/>
            </p:cNvSpPr>
            <p:nvPr/>
          </p:nvSpPr>
          <p:spPr bwMode="auto">
            <a:xfrm>
              <a:off x="1519" y="2144"/>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22" name="Oval 22">
              <a:extLst>
                <a:ext uri="{FF2B5EF4-FFF2-40B4-BE49-F238E27FC236}">
                  <a16:creationId xmlns:a16="http://schemas.microsoft.com/office/drawing/2014/main" id="{34A58F12-8A04-4C7C-B382-04C8D9DC9832}"/>
                </a:ext>
              </a:extLst>
            </p:cNvPr>
            <p:cNvSpPr>
              <a:spLocks noChangeArrowheads="1"/>
            </p:cNvSpPr>
            <p:nvPr/>
          </p:nvSpPr>
          <p:spPr bwMode="auto">
            <a:xfrm>
              <a:off x="673" y="2750"/>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23" name="Text Box 23">
              <a:extLst>
                <a:ext uri="{FF2B5EF4-FFF2-40B4-BE49-F238E27FC236}">
                  <a16:creationId xmlns:a16="http://schemas.microsoft.com/office/drawing/2014/main" id="{70BA70C6-50FF-4A57-B982-6BF6CA12D77E}"/>
                </a:ext>
              </a:extLst>
            </p:cNvPr>
            <p:cNvSpPr txBox="1">
              <a:spLocks noChangeArrowheads="1"/>
            </p:cNvSpPr>
            <p:nvPr/>
          </p:nvSpPr>
          <p:spPr bwMode="auto">
            <a:xfrm>
              <a:off x="937" y="1569"/>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204824" name="Text Box 24">
              <a:extLst>
                <a:ext uri="{FF2B5EF4-FFF2-40B4-BE49-F238E27FC236}">
                  <a16:creationId xmlns:a16="http://schemas.microsoft.com/office/drawing/2014/main" id="{A1257E67-DB13-420C-9645-F479E8E19612}"/>
                </a:ext>
              </a:extLst>
            </p:cNvPr>
            <p:cNvSpPr txBox="1">
              <a:spLocks noChangeArrowheads="1"/>
            </p:cNvSpPr>
            <p:nvPr/>
          </p:nvSpPr>
          <p:spPr bwMode="auto">
            <a:xfrm>
              <a:off x="385" y="2078"/>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204825" name="Text Box 25">
              <a:extLst>
                <a:ext uri="{FF2B5EF4-FFF2-40B4-BE49-F238E27FC236}">
                  <a16:creationId xmlns:a16="http://schemas.microsoft.com/office/drawing/2014/main" id="{A0460BE3-E96B-4CEB-A33F-4BD1972E7FF0}"/>
                </a:ext>
              </a:extLst>
            </p:cNvPr>
            <p:cNvSpPr txBox="1">
              <a:spLocks noChangeArrowheads="1"/>
            </p:cNvSpPr>
            <p:nvPr/>
          </p:nvSpPr>
          <p:spPr bwMode="auto">
            <a:xfrm>
              <a:off x="1539" y="2067"/>
              <a:ext cx="23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204826" name="Text Box 26">
              <a:extLst>
                <a:ext uri="{FF2B5EF4-FFF2-40B4-BE49-F238E27FC236}">
                  <a16:creationId xmlns:a16="http://schemas.microsoft.com/office/drawing/2014/main" id="{535382DE-9DDB-4259-AB9D-AB17507D5835}"/>
                </a:ext>
              </a:extLst>
            </p:cNvPr>
            <p:cNvSpPr txBox="1">
              <a:spLocks noChangeArrowheads="1"/>
            </p:cNvSpPr>
            <p:nvPr/>
          </p:nvSpPr>
          <p:spPr bwMode="auto">
            <a:xfrm>
              <a:off x="673" y="2702"/>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i="1">
                  <a:solidFill>
                    <a:srgbClr val="FFFFCC"/>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204827" name="Text Box 27">
              <a:extLst>
                <a:ext uri="{FF2B5EF4-FFF2-40B4-BE49-F238E27FC236}">
                  <a16:creationId xmlns:a16="http://schemas.microsoft.com/office/drawing/2014/main" id="{C60BBCAF-D202-43A0-AA16-57EFD82C65EF}"/>
                </a:ext>
              </a:extLst>
            </p:cNvPr>
            <p:cNvSpPr txBox="1">
              <a:spLocks noChangeArrowheads="1"/>
            </p:cNvSpPr>
            <p:nvPr/>
          </p:nvSpPr>
          <p:spPr bwMode="auto">
            <a:xfrm>
              <a:off x="1224" y="2682"/>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i="1">
                  <a:solidFill>
                    <a:srgbClr val="FFFFCC"/>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204837" name="Freeform 37">
              <a:extLst>
                <a:ext uri="{FF2B5EF4-FFF2-40B4-BE49-F238E27FC236}">
                  <a16:creationId xmlns:a16="http://schemas.microsoft.com/office/drawing/2014/main" id="{DF2CFD0D-31F1-4086-AD0A-EDD2D0A27C22}"/>
                </a:ext>
              </a:extLst>
            </p:cNvPr>
            <p:cNvSpPr>
              <a:spLocks/>
            </p:cNvSpPr>
            <p:nvPr/>
          </p:nvSpPr>
          <p:spPr bwMode="auto">
            <a:xfrm>
              <a:off x="862" y="1911"/>
              <a:ext cx="169" cy="1194"/>
            </a:xfrm>
            <a:custGeom>
              <a:avLst/>
              <a:gdLst>
                <a:gd name="T0" fmla="*/ 0 w 169"/>
                <a:gd name="T1" fmla="*/ 1111 h 1194"/>
                <a:gd name="T2" fmla="*/ 45 w 169"/>
                <a:gd name="T3" fmla="*/ 1179 h 1194"/>
                <a:gd name="T4" fmla="*/ 113 w 169"/>
                <a:gd name="T5" fmla="*/ 1179 h 1194"/>
                <a:gd name="T6" fmla="*/ 158 w 169"/>
                <a:gd name="T7" fmla="*/ 1088 h 1194"/>
                <a:gd name="T8" fmla="*/ 158 w 169"/>
                <a:gd name="T9" fmla="*/ 839 h 1194"/>
                <a:gd name="T10" fmla="*/ 90 w 169"/>
                <a:gd name="T11" fmla="*/ 567 h 1194"/>
                <a:gd name="T12" fmla="*/ 113 w 169"/>
                <a:gd name="T13" fmla="*/ 181 h 1194"/>
                <a:gd name="T14" fmla="*/ 158 w 169"/>
                <a:gd name="T15" fmla="*/ 0 h 11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194">
                  <a:moveTo>
                    <a:pt x="0" y="1111"/>
                  </a:moveTo>
                  <a:cubicBezTo>
                    <a:pt x="13" y="1139"/>
                    <a:pt x="26" y="1168"/>
                    <a:pt x="45" y="1179"/>
                  </a:cubicBezTo>
                  <a:cubicBezTo>
                    <a:pt x="64" y="1190"/>
                    <a:pt x="94" y="1194"/>
                    <a:pt x="113" y="1179"/>
                  </a:cubicBezTo>
                  <a:cubicBezTo>
                    <a:pt x="132" y="1164"/>
                    <a:pt x="151" y="1145"/>
                    <a:pt x="158" y="1088"/>
                  </a:cubicBezTo>
                  <a:cubicBezTo>
                    <a:pt x="165" y="1031"/>
                    <a:pt x="169" y="926"/>
                    <a:pt x="158" y="839"/>
                  </a:cubicBezTo>
                  <a:cubicBezTo>
                    <a:pt x="147" y="752"/>
                    <a:pt x="97" y="677"/>
                    <a:pt x="90" y="567"/>
                  </a:cubicBezTo>
                  <a:cubicBezTo>
                    <a:pt x="83" y="457"/>
                    <a:pt x="102" y="275"/>
                    <a:pt x="113" y="181"/>
                  </a:cubicBezTo>
                  <a:cubicBezTo>
                    <a:pt x="124" y="87"/>
                    <a:pt x="151" y="30"/>
                    <a:pt x="158" y="0"/>
                  </a:cubicBezTo>
                </a:path>
              </a:pathLst>
            </a:custGeom>
            <a:noFill/>
            <a:ln w="25400">
              <a:solidFill>
                <a:schemeClr val="bg2"/>
              </a:solidFill>
              <a:round/>
              <a:headEnd type="none" w="med" len="me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38" name="Freeform 38">
              <a:extLst>
                <a:ext uri="{FF2B5EF4-FFF2-40B4-BE49-F238E27FC236}">
                  <a16:creationId xmlns:a16="http://schemas.microsoft.com/office/drawing/2014/main" id="{6967AF62-313F-4D57-B2EF-DEDB73CABD06}"/>
                </a:ext>
              </a:extLst>
            </p:cNvPr>
            <p:cNvSpPr>
              <a:spLocks/>
            </p:cNvSpPr>
            <p:nvPr/>
          </p:nvSpPr>
          <p:spPr bwMode="auto">
            <a:xfrm flipH="1">
              <a:off x="1123" y="1911"/>
              <a:ext cx="169" cy="1194"/>
            </a:xfrm>
            <a:custGeom>
              <a:avLst/>
              <a:gdLst>
                <a:gd name="T0" fmla="*/ 0 w 169"/>
                <a:gd name="T1" fmla="*/ 1111 h 1194"/>
                <a:gd name="T2" fmla="*/ 45 w 169"/>
                <a:gd name="T3" fmla="*/ 1179 h 1194"/>
                <a:gd name="T4" fmla="*/ 113 w 169"/>
                <a:gd name="T5" fmla="*/ 1179 h 1194"/>
                <a:gd name="T6" fmla="*/ 158 w 169"/>
                <a:gd name="T7" fmla="*/ 1088 h 1194"/>
                <a:gd name="T8" fmla="*/ 158 w 169"/>
                <a:gd name="T9" fmla="*/ 839 h 1194"/>
                <a:gd name="T10" fmla="*/ 90 w 169"/>
                <a:gd name="T11" fmla="*/ 567 h 1194"/>
                <a:gd name="T12" fmla="*/ 113 w 169"/>
                <a:gd name="T13" fmla="*/ 181 h 1194"/>
                <a:gd name="T14" fmla="*/ 158 w 169"/>
                <a:gd name="T15" fmla="*/ 0 h 11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194">
                  <a:moveTo>
                    <a:pt x="0" y="1111"/>
                  </a:moveTo>
                  <a:cubicBezTo>
                    <a:pt x="13" y="1139"/>
                    <a:pt x="26" y="1168"/>
                    <a:pt x="45" y="1179"/>
                  </a:cubicBezTo>
                  <a:cubicBezTo>
                    <a:pt x="64" y="1190"/>
                    <a:pt x="94" y="1194"/>
                    <a:pt x="113" y="1179"/>
                  </a:cubicBezTo>
                  <a:cubicBezTo>
                    <a:pt x="132" y="1164"/>
                    <a:pt x="151" y="1145"/>
                    <a:pt x="158" y="1088"/>
                  </a:cubicBezTo>
                  <a:cubicBezTo>
                    <a:pt x="165" y="1031"/>
                    <a:pt x="169" y="926"/>
                    <a:pt x="158" y="839"/>
                  </a:cubicBezTo>
                  <a:cubicBezTo>
                    <a:pt x="147" y="752"/>
                    <a:pt x="97" y="677"/>
                    <a:pt x="90" y="567"/>
                  </a:cubicBezTo>
                  <a:cubicBezTo>
                    <a:pt x="83" y="457"/>
                    <a:pt x="102" y="275"/>
                    <a:pt x="113" y="181"/>
                  </a:cubicBezTo>
                  <a:cubicBezTo>
                    <a:pt x="124" y="87"/>
                    <a:pt x="151" y="30"/>
                    <a:pt x="158" y="0"/>
                  </a:cubicBezTo>
                </a:path>
              </a:pathLst>
            </a:custGeom>
            <a:noFill/>
            <a:ln w="25400">
              <a:solidFill>
                <a:schemeClr val="tx2"/>
              </a:solidFill>
              <a:round/>
              <a:headEnd type="none" w="med" len="me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40" name="Freeform 40">
              <a:extLst>
                <a:ext uri="{FF2B5EF4-FFF2-40B4-BE49-F238E27FC236}">
                  <a16:creationId xmlns:a16="http://schemas.microsoft.com/office/drawing/2014/main" id="{BA63B515-1E2C-47C3-AC8E-DC8DCC244A14}"/>
                </a:ext>
              </a:extLst>
            </p:cNvPr>
            <p:cNvSpPr>
              <a:spLocks/>
            </p:cNvSpPr>
            <p:nvPr/>
          </p:nvSpPr>
          <p:spPr bwMode="auto">
            <a:xfrm>
              <a:off x="517" y="2409"/>
              <a:ext cx="231" cy="673"/>
            </a:xfrm>
            <a:custGeom>
              <a:avLst/>
              <a:gdLst>
                <a:gd name="T0" fmla="*/ 231 w 231"/>
                <a:gd name="T1" fmla="*/ 613 h 673"/>
                <a:gd name="T2" fmla="*/ 186 w 231"/>
                <a:gd name="T3" fmla="*/ 658 h 673"/>
                <a:gd name="T4" fmla="*/ 118 w 231"/>
                <a:gd name="T5" fmla="*/ 658 h 673"/>
                <a:gd name="T6" fmla="*/ 27 w 231"/>
                <a:gd name="T7" fmla="*/ 567 h 673"/>
                <a:gd name="T8" fmla="*/ 4 w 231"/>
                <a:gd name="T9" fmla="*/ 159 h 673"/>
                <a:gd name="T10" fmla="*/ 4 w 231"/>
                <a:gd name="T11" fmla="*/ 0 h 673"/>
              </a:gdLst>
              <a:ahLst/>
              <a:cxnLst>
                <a:cxn ang="0">
                  <a:pos x="T0" y="T1"/>
                </a:cxn>
                <a:cxn ang="0">
                  <a:pos x="T2" y="T3"/>
                </a:cxn>
                <a:cxn ang="0">
                  <a:pos x="T4" y="T5"/>
                </a:cxn>
                <a:cxn ang="0">
                  <a:pos x="T6" y="T7"/>
                </a:cxn>
                <a:cxn ang="0">
                  <a:pos x="T8" y="T9"/>
                </a:cxn>
                <a:cxn ang="0">
                  <a:pos x="T10" y="T11"/>
                </a:cxn>
              </a:cxnLst>
              <a:rect l="0" t="0" r="r" b="b"/>
              <a:pathLst>
                <a:path w="231" h="673">
                  <a:moveTo>
                    <a:pt x="231" y="613"/>
                  </a:moveTo>
                  <a:cubicBezTo>
                    <a:pt x="218" y="632"/>
                    <a:pt x="205" y="651"/>
                    <a:pt x="186" y="658"/>
                  </a:cubicBezTo>
                  <a:cubicBezTo>
                    <a:pt x="167" y="665"/>
                    <a:pt x="144" y="673"/>
                    <a:pt x="118" y="658"/>
                  </a:cubicBezTo>
                  <a:cubicBezTo>
                    <a:pt x="92" y="643"/>
                    <a:pt x="46" y="650"/>
                    <a:pt x="27" y="567"/>
                  </a:cubicBezTo>
                  <a:cubicBezTo>
                    <a:pt x="8" y="484"/>
                    <a:pt x="8" y="253"/>
                    <a:pt x="4" y="159"/>
                  </a:cubicBezTo>
                  <a:cubicBezTo>
                    <a:pt x="0" y="65"/>
                    <a:pt x="4" y="26"/>
                    <a:pt x="4" y="0"/>
                  </a:cubicBezTo>
                </a:path>
              </a:pathLst>
            </a:custGeom>
            <a:noFill/>
            <a:ln w="25400">
              <a:solidFill>
                <a:schemeClr val="tx2"/>
              </a:solidFill>
              <a:round/>
              <a:headEnd type="none" w="med" len="me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41" name="Freeform 41">
              <a:extLst>
                <a:ext uri="{FF2B5EF4-FFF2-40B4-BE49-F238E27FC236}">
                  <a16:creationId xmlns:a16="http://schemas.microsoft.com/office/drawing/2014/main" id="{857CB885-221A-4F09-9A37-FCBEBE1F2142}"/>
                </a:ext>
              </a:extLst>
            </p:cNvPr>
            <p:cNvSpPr>
              <a:spLocks/>
            </p:cNvSpPr>
            <p:nvPr/>
          </p:nvSpPr>
          <p:spPr bwMode="auto">
            <a:xfrm>
              <a:off x="204" y="2387"/>
              <a:ext cx="249" cy="95"/>
            </a:xfrm>
            <a:custGeom>
              <a:avLst/>
              <a:gdLst>
                <a:gd name="T0" fmla="*/ 249 w 249"/>
                <a:gd name="T1" fmla="*/ 0 h 95"/>
                <a:gd name="T2" fmla="*/ 204 w 249"/>
                <a:gd name="T3" fmla="*/ 69 h 95"/>
                <a:gd name="T4" fmla="*/ 68 w 249"/>
                <a:gd name="T5" fmla="*/ 91 h 95"/>
                <a:gd name="T6" fmla="*/ 0 w 249"/>
                <a:gd name="T7" fmla="*/ 91 h 95"/>
              </a:gdLst>
              <a:ahLst/>
              <a:cxnLst>
                <a:cxn ang="0">
                  <a:pos x="T0" y="T1"/>
                </a:cxn>
                <a:cxn ang="0">
                  <a:pos x="T2" y="T3"/>
                </a:cxn>
                <a:cxn ang="0">
                  <a:pos x="T4" y="T5"/>
                </a:cxn>
                <a:cxn ang="0">
                  <a:pos x="T6" y="T7"/>
                </a:cxn>
              </a:cxnLst>
              <a:rect l="0" t="0" r="r" b="b"/>
              <a:pathLst>
                <a:path w="249" h="95">
                  <a:moveTo>
                    <a:pt x="249" y="0"/>
                  </a:moveTo>
                  <a:cubicBezTo>
                    <a:pt x="241" y="27"/>
                    <a:pt x="234" y="54"/>
                    <a:pt x="204" y="69"/>
                  </a:cubicBezTo>
                  <a:cubicBezTo>
                    <a:pt x="174" y="84"/>
                    <a:pt x="102" y="87"/>
                    <a:pt x="68" y="91"/>
                  </a:cubicBezTo>
                  <a:cubicBezTo>
                    <a:pt x="34" y="95"/>
                    <a:pt x="11" y="91"/>
                    <a:pt x="0" y="91"/>
                  </a:cubicBezTo>
                </a:path>
              </a:pathLst>
            </a:custGeom>
            <a:noFill/>
            <a:ln w="25400">
              <a:solidFill>
                <a:schemeClr val="tx2"/>
              </a:solidFill>
              <a:round/>
              <a:headEnd type="none" w="med" len="me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42" name="Freeform 42">
              <a:extLst>
                <a:ext uri="{FF2B5EF4-FFF2-40B4-BE49-F238E27FC236}">
                  <a16:creationId xmlns:a16="http://schemas.microsoft.com/office/drawing/2014/main" id="{36B0AB0E-0C29-48DD-8652-ABAC153C672A}"/>
                </a:ext>
              </a:extLst>
            </p:cNvPr>
            <p:cNvSpPr>
              <a:spLocks/>
            </p:cNvSpPr>
            <p:nvPr/>
          </p:nvSpPr>
          <p:spPr bwMode="auto">
            <a:xfrm flipH="1">
              <a:off x="1406" y="2417"/>
              <a:ext cx="249" cy="673"/>
            </a:xfrm>
            <a:custGeom>
              <a:avLst/>
              <a:gdLst>
                <a:gd name="T0" fmla="*/ 231 w 231"/>
                <a:gd name="T1" fmla="*/ 613 h 673"/>
                <a:gd name="T2" fmla="*/ 186 w 231"/>
                <a:gd name="T3" fmla="*/ 658 h 673"/>
                <a:gd name="T4" fmla="*/ 118 w 231"/>
                <a:gd name="T5" fmla="*/ 658 h 673"/>
                <a:gd name="T6" fmla="*/ 27 w 231"/>
                <a:gd name="T7" fmla="*/ 567 h 673"/>
                <a:gd name="T8" fmla="*/ 4 w 231"/>
                <a:gd name="T9" fmla="*/ 159 h 673"/>
                <a:gd name="T10" fmla="*/ 4 w 231"/>
                <a:gd name="T11" fmla="*/ 0 h 673"/>
              </a:gdLst>
              <a:ahLst/>
              <a:cxnLst>
                <a:cxn ang="0">
                  <a:pos x="T0" y="T1"/>
                </a:cxn>
                <a:cxn ang="0">
                  <a:pos x="T2" y="T3"/>
                </a:cxn>
                <a:cxn ang="0">
                  <a:pos x="T4" y="T5"/>
                </a:cxn>
                <a:cxn ang="0">
                  <a:pos x="T6" y="T7"/>
                </a:cxn>
                <a:cxn ang="0">
                  <a:pos x="T8" y="T9"/>
                </a:cxn>
                <a:cxn ang="0">
                  <a:pos x="T10" y="T11"/>
                </a:cxn>
              </a:cxnLst>
              <a:rect l="0" t="0" r="r" b="b"/>
              <a:pathLst>
                <a:path w="231" h="673">
                  <a:moveTo>
                    <a:pt x="231" y="613"/>
                  </a:moveTo>
                  <a:cubicBezTo>
                    <a:pt x="218" y="632"/>
                    <a:pt x="205" y="651"/>
                    <a:pt x="186" y="658"/>
                  </a:cubicBezTo>
                  <a:cubicBezTo>
                    <a:pt x="167" y="665"/>
                    <a:pt x="144" y="673"/>
                    <a:pt x="118" y="658"/>
                  </a:cubicBezTo>
                  <a:cubicBezTo>
                    <a:pt x="92" y="643"/>
                    <a:pt x="46" y="650"/>
                    <a:pt x="27" y="567"/>
                  </a:cubicBezTo>
                  <a:cubicBezTo>
                    <a:pt x="8" y="484"/>
                    <a:pt x="8" y="253"/>
                    <a:pt x="4" y="159"/>
                  </a:cubicBezTo>
                  <a:cubicBezTo>
                    <a:pt x="0" y="65"/>
                    <a:pt x="4" y="26"/>
                    <a:pt x="4" y="0"/>
                  </a:cubicBezTo>
                </a:path>
              </a:pathLst>
            </a:custGeom>
            <a:noFill/>
            <a:ln w="25400">
              <a:solidFill>
                <a:schemeClr val="bg2"/>
              </a:solidFill>
              <a:round/>
              <a:headEnd type="none" w="med" len="me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43" name="Freeform 43">
              <a:extLst>
                <a:ext uri="{FF2B5EF4-FFF2-40B4-BE49-F238E27FC236}">
                  <a16:creationId xmlns:a16="http://schemas.microsoft.com/office/drawing/2014/main" id="{1BBFD17D-DF03-4C49-B965-9677012F3F71}"/>
                </a:ext>
              </a:extLst>
            </p:cNvPr>
            <p:cNvSpPr>
              <a:spLocks/>
            </p:cNvSpPr>
            <p:nvPr/>
          </p:nvSpPr>
          <p:spPr bwMode="auto">
            <a:xfrm flipH="1">
              <a:off x="1723" y="2409"/>
              <a:ext cx="249" cy="95"/>
            </a:xfrm>
            <a:custGeom>
              <a:avLst/>
              <a:gdLst>
                <a:gd name="T0" fmla="*/ 249 w 249"/>
                <a:gd name="T1" fmla="*/ 0 h 95"/>
                <a:gd name="T2" fmla="*/ 204 w 249"/>
                <a:gd name="T3" fmla="*/ 69 h 95"/>
                <a:gd name="T4" fmla="*/ 68 w 249"/>
                <a:gd name="T5" fmla="*/ 91 h 95"/>
                <a:gd name="T6" fmla="*/ 0 w 249"/>
                <a:gd name="T7" fmla="*/ 91 h 95"/>
              </a:gdLst>
              <a:ahLst/>
              <a:cxnLst>
                <a:cxn ang="0">
                  <a:pos x="T0" y="T1"/>
                </a:cxn>
                <a:cxn ang="0">
                  <a:pos x="T2" y="T3"/>
                </a:cxn>
                <a:cxn ang="0">
                  <a:pos x="T4" y="T5"/>
                </a:cxn>
                <a:cxn ang="0">
                  <a:pos x="T6" y="T7"/>
                </a:cxn>
              </a:cxnLst>
              <a:rect l="0" t="0" r="r" b="b"/>
              <a:pathLst>
                <a:path w="249" h="95">
                  <a:moveTo>
                    <a:pt x="249" y="0"/>
                  </a:moveTo>
                  <a:cubicBezTo>
                    <a:pt x="241" y="27"/>
                    <a:pt x="234" y="54"/>
                    <a:pt x="204" y="69"/>
                  </a:cubicBezTo>
                  <a:cubicBezTo>
                    <a:pt x="174" y="84"/>
                    <a:pt x="102" y="87"/>
                    <a:pt x="68" y="91"/>
                  </a:cubicBezTo>
                  <a:cubicBezTo>
                    <a:pt x="34" y="95"/>
                    <a:pt x="11" y="91"/>
                    <a:pt x="0" y="91"/>
                  </a:cubicBezTo>
                </a:path>
              </a:pathLst>
            </a:custGeom>
            <a:noFill/>
            <a:ln w="25400">
              <a:solidFill>
                <a:schemeClr val="bg2"/>
              </a:solidFill>
              <a:round/>
              <a:headEnd type="none" w="med" len="me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44" name="Text Box 44">
              <a:extLst>
                <a:ext uri="{FF2B5EF4-FFF2-40B4-BE49-F238E27FC236}">
                  <a16:creationId xmlns:a16="http://schemas.microsoft.com/office/drawing/2014/main" id="{994E4BBC-09A3-4E52-9BBB-5D54D0790E60}"/>
                </a:ext>
              </a:extLst>
            </p:cNvPr>
            <p:cNvSpPr txBox="1">
              <a:spLocks noChangeArrowheads="1"/>
            </p:cNvSpPr>
            <p:nvPr/>
          </p:nvSpPr>
          <p:spPr bwMode="auto">
            <a:xfrm>
              <a:off x="-23" y="2432"/>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tx2"/>
                  </a:solidFill>
                  <a:latin typeface="Times New Roman" panose="02020603050405020304" pitchFamily="18" charset="0"/>
                </a:rPr>
                <a:t>pred</a:t>
              </a:r>
            </a:p>
          </p:txBody>
        </p:sp>
        <p:sp>
          <p:nvSpPr>
            <p:cNvPr id="204846" name="Text Box 46">
              <a:extLst>
                <a:ext uri="{FF2B5EF4-FFF2-40B4-BE49-F238E27FC236}">
                  <a16:creationId xmlns:a16="http://schemas.microsoft.com/office/drawing/2014/main" id="{0F340C3E-1674-4893-B062-6D5960A35813}"/>
                </a:ext>
              </a:extLst>
            </p:cNvPr>
            <p:cNvSpPr txBox="1">
              <a:spLocks noChangeArrowheads="1"/>
            </p:cNvSpPr>
            <p:nvPr/>
          </p:nvSpPr>
          <p:spPr bwMode="auto">
            <a:xfrm>
              <a:off x="136" y="2795"/>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tx2"/>
                  </a:solidFill>
                  <a:latin typeface="Times New Roman" panose="02020603050405020304" pitchFamily="18" charset="0"/>
                </a:rPr>
                <a:t>pred</a:t>
              </a:r>
            </a:p>
          </p:txBody>
        </p:sp>
        <p:sp>
          <p:nvSpPr>
            <p:cNvPr id="204847" name="Text Box 47">
              <a:extLst>
                <a:ext uri="{FF2B5EF4-FFF2-40B4-BE49-F238E27FC236}">
                  <a16:creationId xmlns:a16="http://schemas.microsoft.com/office/drawing/2014/main" id="{595BA582-32D3-498C-A78B-A6E29AA3A12B}"/>
                </a:ext>
              </a:extLst>
            </p:cNvPr>
            <p:cNvSpPr txBox="1">
              <a:spLocks noChangeArrowheads="1"/>
            </p:cNvSpPr>
            <p:nvPr/>
          </p:nvSpPr>
          <p:spPr bwMode="auto">
            <a:xfrm>
              <a:off x="1065" y="2115"/>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tx2"/>
                  </a:solidFill>
                  <a:latin typeface="Times New Roman" panose="02020603050405020304" pitchFamily="18" charset="0"/>
                </a:rPr>
                <a:t>pred</a:t>
              </a:r>
            </a:p>
          </p:txBody>
        </p:sp>
        <p:sp>
          <p:nvSpPr>
            <p:cNvPr id="204848" name="Text Box 48">
              <a:extLst>
                <a:ext uri="{FF2B5EF4-FFF2-40B4-BE49-F238E27FC236}">
                  <a16:creationId xmlns:a16="http://schemas.microsoft.com/office/drawing/2014/main" id="{5DD38A28-0CB0-4B85-B12F-DF573E45520E}"/>
                </a:ext>
              </a:extLst>
            </p:cNvPr>
            <p:cNvSpPr txBox="1">
              <a:spLocks noChangeArrowheads="1"/>
            </p:cNvSpPr>
            <p:nvPr/>
          </p:nvSpPr>
          <p:spPr bwMode="auto">
            <a:xfrm>
              <a:off x="657" y="2251"/>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bg2"/>
                  </a:solidFill>
                  <a:latin typeface="Times New Roman" panose="02020603050405020304" pitchFamily="18" charset="0"/>
                </a:rPr>
                <a:t>succ</a:t>
              </a:r>
            </a:p>
          </p:txBody>
        </p:sp>
        <p:sp>
          <p:nvSpPr>
            <p:cNvPr id="204849" name="Text Box 49">
              <a:extLst>
                <a:ext uri="{FF2B5EF4-FFF2-40B4-BE49-F238E27FC236}">
                  <a16:creationId xmlns:a16="http://schemas.microsoft.com/office/drawing/2014/main" id="{CEA624EB-134C-4074-B146-6CC7CF9069E5}"/>
                </a:ext>
              </a:extLst>
            </p:cNvPr>
            <p:cNvSpPr txBox="1">
              <a:spLocks noChangeArrowheads="1"/>
            </p:cNvSpPr>
            <p:nvPr/>
          </p:nvSpPr>
          <p:spPr bwMode="auto">
            <a:xfrm>
              <a:off x="1746" y="2455"/>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bg2"/>
                  </a:solidFill>
                  <a:latin typeface="Times New Roman" panose="02020603050405020304" pitchFamily="18" charset="0"/>
                </a:rPr>
                <a:t>succ</a:t>
              </a:r>
            </a:p>
          </p:txBody>
        </p:sp>
        <p:sp>
          <p:nvSpPr>
            <p:cNvPr id="204850" name="Text Box 50">
              <a:extLst>
                <a:ext uri="{FF2B5EF4-FFF2-40B4-BE49-F238E27FC236}">
                  <a16:creationId xmlns:a16="http://schemas.microsoft.com/office/drawing/2014/main" id="{1C801B41-EECB-40FA-9505-44D3179A350D}"/>
                </a:ext>
              </a:extLst>
            </p:cNvPr>
            <p:cNvSpPr txBox="1">
              <a:spLocks noChangeArrowheads="1"/>
            </p:cNvSpPr>
            <p:nvPr/>
          </p:nvSpPr>
          <p:spPr bwMode="auto">
            <a:xfrm>
              <a:off x="1610" y="2772"/>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bg2"/>
                  </a:solidFill>
                  <a:latin typeface="Times New Roman" panose="02020603050405020304" pitchFamily="18" charset="0"/>
                </a:rPr>
                <a:t>succ</a:t>
              </a:r>
            </a:p>
          </p:txBody>
        </p:sp>
      </p:grpSp>
      <p:grpSp>
        <p:nvGrpSpPr>
          <p:cNvPr id="204931" name="Group 131">
            <a:extLst>
              <a:ext uri="{FF2B5EF4-FFF2-40B4-BE49-F238E27FC236}">
                <a16:creationId xmlns:a16="http://schemas.microsoft.com/office/drawing/2014/main" id="{8580641F-9AD3-4B6F-BEEC-3EE2BADF03FB}"/>
              </a:ext>
            </a:extLst>
          </p:cNvPr>
          <p:cNvGrpSpPr>
            <a:grpSpLocks/>
          </p:cNvGrpSpPr>
          <p:nvPr/>
        </p:nvGrpSpPr>
        <p:grpSpPr bwMode="auto">
          <a:xfrm>
            <a:off x="3743325" y="2205038"/>
            <a:ext cx="5232400" cy="2962275"/>
            <a:chOff x="3243" y="1509"/>
            <a:chExt cx="3296" cy="1866"/>
          </a:xfrm>
        </p:grpSpPr>
        <p:grpSp>
          <p:nvGrpSpPr>
            <p:cNvPr id="204861" name="Group 61">
              <a:extLst>
                <a:ext uri="{FF2B5EF4-FFF2-40B4-BE49-F238E27FC236}">
                  <a16:creationId xmlns:a16="http://schemas.microsoft.com/office/drawing/2014/main" id="{6BCB34D0-A303-4C74-AC69-990A63B30830}"/>
                </a:ext>
              </a:extLst>
            </p:cNvPr>
            <p:cNvGrpSpPr>
              <a:grpSpLocks/>
            </p:cNvGrpSpPr>
            <p:nvPr/>
          </p:nvGrpSpPr>
          <p:grpSpPr bwMode="auto">
            <a:xfrm>
              <a:off x="3696" y="3067"/>
              <a:ext cx="1044" cy="308"/>
              <a:chOff x="3696" y="3385"/>
              <a:chExt cx="1044" cy="308"/>
            </a:xfrm>
          </p:grpSpPr>
          <p:grpSp>
            <p:nvGrpSpPr>
              <p:cNvPr id="204859" name="Group 59">
                <a:extLst>
                  <a:ext uri="{FF2B5EF4-FFF2-40B4-BE49-F238E27FC236}">
                    <a16:creationId xmlns:a16="http://schemas.microsoft.com/office/drawing/2014/main" id="{40A2C1A5-6FEB-4768-8E92-60CAD36B8EC9}"/>
                  </a:ext>
                </a:extLst>
              </p:cNvPr>
              <p:cNvGrpSpPr>
                <a:grpSpLocks/>
              </p:cNvGrpSpPr>
              <p:nvPr/>
            </p:nvGrpSpPr>
            <p:grpSpPr bwMode="auto">
              <a:xfrm>
                <a:off x="3696" y="3407"/>
                <a:ext cx="1044" cy="274"/>
                <a:chOff x="3696" y="3452"/>
                <a:chExt cx="1044" cy="274"/>
              </a:xfrm>
            </p:grpSpPr>
            <p:sp>
              <p:nvSpPr>
                <p:cNvPr id="204852" name="Rectangle 52">
                  <a:extLst>
                    <a:ext uri="{FF2B5EF4-FFF2-40B4-BE49-F238E27FC236}">
                      <a16:creationId xmlns:a16="http://schemas.microsoft.com/office/drawing/2014/main" id="{3E611E12-8E36-45D5-B22F-A0306FA9C740}"/>
                    </a:ext>
                  </a:extLst>
                </p:cNvPr>
                <p:cNvSpPr>
                  <a:spLocks noChangeArrowheads="1"/>
                </p:cNvSpPr>
                <p:nvPr/>
              </p:nvSpPr>
              <p:spPr bwMode="auto">
                <a:xfrm>
                  <a:off x="3696" y="3453"/>
                  <a:ext cx="1044" cy="272"/>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204855" name="Line 55">
                  <a:extLst>
                    <a:ext uri="{FF2B5EF4-FFF2-40B4-BE49-F238E27FC236}">
                      <a16:creationId xmlns:a16="http://schemas.microsoft.com/office/drawing/2014/main" id="{34D53A82-E4AA-4090-8858-8F6236D3F006}"/>
                    </a:ext>
                  </a:extLst>
                </p:cNvPr>
                <p:cNvSpPr>
                  <a:spLocks noChangeShapeType="1"/>
                </p:cNvSpPr>
                <p:nvPr/>
              </p:nvSpPr>
              <p:spPr bwMode="auto">
                <a:xfrm>
                  <a:off x="3901" y="345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56" name="Line 56">
                  <a:extLst>
                    <a:ext uri="{FF2B5EF4-FFF2-40B4-BE49-F238E27FC236}">
                      <a16:creationId xmlns:a16="http://schemas.microsoft.com/office/drawing/2014/main" id="{B0103410-87FF-45FE-80D8-117AD27A1558}"/>
                    </a:ext>
                  </a:extLst>
                </p:cNvPr>
                <p:cNvSpPr>
                  <a:spLocks noChangeShapeType="1"/>
                </p:cNvSpPr>
                <p:nvPr/>
              </p:nvSpPr>
              <p:spPr bwMode="auto">
                <a:xfrm>
                  <a:off x="4105" y="3453"/>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57" name="Line 57">
                  <a:extLst>
                    <a:ext uri="{FF2B5EF4-FFF2-40B4-BE49-F238E27FC236}">
                      <a16:creationId xmlns:a16="http://schemas.microsoft.com/office/drawing/2014/main" id="{0FB8FA9D-42B8-472A-9603-17500446015C}"/>
                    </a:ext>
                  </a:extLst>
                </p:cNvPr>
                <p:cNvSpPr>
                  <a:spLocks noChangeShapeType="1"/>
                </p:cNvSpPr>
                <p:nvPr/>
              </p:nvSpPr>
              <p:spPr bwMode="auto">
                <a:xfrm>
                  <a:off x="4309" y="345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58" name="Line 58">
                  <a:extLst>
                    <a:ext uri="{FF2B5EF4-FFF2-40B4-BE49-F238E27FC236}">
                      <a16:creationId xmlns:a16="http://schemas.microsoft.com/office/drawing/2014/main" id="{548F5DFE-F245-4CD0-A27B-CB1DF1FB18F1}"/>
                    </a:ext>
                  </a:extLst>
                </p:cNvPr>
                <p:cNvSpPr>
                  <a:spLocks noChangeShapeType="1"/>
                </p:cNvSpPr>
                <p:nvPr/>
              </p:nvSpPr>
              <p:spPr bwMode="auto">
                <a:xfrm>
                  <a:off x="4536" y="3453"/>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04853" name="Text Box 53">
                <a:extLst>
                  <a:ext uri="{FF2B5EF4-FFF2-40B4-BE49-F238E27FC236}">
                    <a16:creationId xmlns:a16="http://schemas.microsoft.com/office/drawing/2014/main" id="{87968152-AFAE-48CA-8E25-140C79D3E4D5}"/>
                  </a:ext>
                </a:extLst>
              </p:cNvPr>
              <p:cNvSpPr txBox="1">
                <a:spLocks noChangeArrowheads="1"/>
              </p:cNvSpPr>
              <p:nvPr/>
            </p:nvSpPr>
            <p:spPr bwMode="auto">
              <a:xfrm>
                <a:off x="4093" y="3385"/>
                <a:ext cx="239"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a:solidFill>
                      <a:srgbClr val="000066"/>
                    </a:solidFill>
                    <a:latin typeface="Arial Narrow" panose="020B0606020202030204" pitchFamily="34" charset="0"/>
                  </a:rPr>
                  <a:t>D</a:t>
                </a:r>
              </a:p>
            </p:txBody>
          </p:sp>
          <p:sp>
            <p:nvSpPr>
              <p:cNvPr id="204854" name="Text Box 54">
                <a:extLst>
                  <a:ext uri="{FF2B5EF4-FFF2-40B4-BE49-F238E27FC236}">
                    <a16:creationId xmlns:a16="http://schemas.microsoft.com/office/drawing/2014/main" id="{AE40308C-C15D-4114-A039-52F410D83202}"/>
                  </a:ext>
                </a:extLst>
              </p:cNvPr>
              <p:cNvSpPr txBox="1">
                <a:spLocks noChangeArrowheads="1"/>
              </p:cNvSpPr>
              <p:nvPr/>
            </p:nvSpPr>
            <p:spPr bwMode="auto">
              <a:xfrm>
                <a:off x="3855" y="3388"/>
                <a:ext cx="293"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a:solidFill>
                      <a:srgbClr val="000066"/>
                    </a:solidFill>
                  </a:rPr>
                  <a:t>∧</a:t>
                </a:r>
              </a:p>
            </p:txBody>
          </p:sp>
          <p:sp>
            <p:nvSpPr>
              <p:cNvPr id="204860" name="Text Box 60">
                <a:extLst>
                  <a:ext uri="{FF2B5EF4-FFF2-40B4-BE49-F238E27FC236}">
                    <a16:creationId xmlns:a16="http://schemas.microsoft.com/office/drawing/2014/main" id="{1DC57619-E013-428C-B56C-7726D453C97F}"/>
                  </a:ext>
                </a:extLst>
              </p:cNvPr>
              <p:cNvSpPr txBox="1">
                <a:spLocks noChangeArrowheads="1"/>
              </p:cNvSpPr>
              <p:nvPr/>
            </p:nvSpPr>
            <p:spPr bwMode="auto">
              <a:xfrm>
                <a:off x="4286" y="3388"/>
                <a:ext cx="293"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a:solidFill>
                      <a:srgbClr val="000066"/>
                    </a:solidFill>
                  </a:rPr>
                  <a:t>∧</a:t>
                </a:r>
              </a:p>
            </p:txBody>
          </p:sp>
        </p:grpSp>
        <p:grpSp>
          <p:nvGrpSpPr>
            <p:cNvPr id="204872" name="Group 72">
              <a:extLst>
                <a:ext uri="{FF2B5EF4-FFF2-40B4-BE49-F238E27FC236}">
                  <a16:creationId xmlns:a16="http://schemas.microsoft.com/office/drawing/2014/main" id="{934F5AB5-20B4-47ED-B9A1-49C6A69F63A1}"/>
                </a:ext>
              </a:extLst>
            </p:cNvPr>
            <p:cNvGrpSpPr>
              <a:grpSpLocks/>
            </p:cNvGrpSpPr>
            <p:nvPr/>
          </p:nvGrpSpPr>
          <p:grpSpPr bwMode="auto">
            <a:xfrm>
              <a:off x="4377" y="1820"/>
              <a:ext cx="1044" cy="308"/>
              <a:chOff x="4377" y="1820"/>
              <a:chExt cx="1044" cy="308"/>
            </a:xfrm>
          </p:grpSpPr>
          <p:grpSp>
            <p:nvGrpSpPr>
              <p:cNvPr id="204863" name="Group 63">
                <a:extLst>
                  <a:ext uri="{FF2B5EF4-FFF2-40B4-BE49-F238E27FC236}">
                    <a16:creationId xmlns:a16="http://schemas.microsoft.com/office/drawing/2014/main" id="{B9573D19-B84B-4A51-802D-DD7568FAFB1C}"/>
                  </a:ext>
                </a:extLst>
              </p:cNvPr>
              <p:cNvGrpSpPr>
                <a:grpSpLocks/>
              </p:cNvGrpSpPr>
              <p:nvPr/>
            </p:nvGrpSpPr>
            <p:grpSpPr bwMode="auto">
              <a:xfrm>
                <a:off x="4377" y="1842"/>
                <a:ext cx="1044" cy="274"/>
                <a:chOff x="3696" y="3452"/>
                <a:chExt cx="1044" cy="274"/>
              </a:xfrm>
            </p:grpSpPr>
            <p:sp>
              <p:nvSpPr>
                <p:cNvPr id="204864" name="Rectangle 64">
                  <a:extLst>
                    <a:ext uri="{FF2B5EF4-FFF2-40B4-BE49-F238E27FC236}">
                      <a16:creationId xmlns:a16="http://schemas.microsoft.com/office/drawing/2014/main" id="{B1910CB6-28D2-40C8-96E6-46E029E3396A}"/>
                    </a:ext>
                  </a:extLst>
                </p:cNvPr>
                <p:cNvSpPr>
                  <a:spLocks noChangeArrowheads="1"/>
                </p:cNvSpPr>
                <p:nvPr/>
              </p:nvSpPr>
              <p:spPr bwMode="auto">
                <a:xfrm>
                  <a:off x="3696" y="3453"/>
                  <a:ext cx="1044" cy="272"/>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204865" name="Line 65">
                  <a:extLst>
                    <a:ext uri="{FF2B5EF4-FFF2-40B4-BE49-F238E27FC236}">
                      <a16:creationId xmlns:a16="http://schemas.microsoft.com/office/drawing/2014/main" id="{C6466A6F-FDEE-4834-8FE2-4EB2D459726B}"/>
                    </a:ext>
                  </a:extLst>
                </p:cNvPr>
                <p:cNvSpPr>
                  <a:spLocks noChangeShapeType="1"/>
                </p:cNvSpPr>
                <p:nvPr/>
              </p:nvSpPr>
              <p:spPr bwMode="auto">
                <a:xfrm>
                  <a:off x="3901" y="345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66" name="Line 66">
                  <a:extLst>
                    <a:ext uri="{FF2B5EF4-FFF2-40B4-BE49-F238E27FC236}">
                      <a16:creationId xmlns:a16="http://schemas.microsoft.com/office/drawing/2014/main" id="{B3A4D513-FDB8-4CD0-977A-F9F18B2B62ED}"/>
                    </a:ext>
                  </a:extLst>
                </p:cNvPr>
                <p:cNvSpPr>
                  <a:spLocks noChangeShapeType="1"/>
                </p:cNvSpPr>
                <p:nvPr/>
              </p:nvSpPr>
              <p:spPr bwMode="auto">
                <a:xfrm>
                  <a:off x="4105" y="3453"/>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67" name="Line 67">
                  <a:extLst>
                    <a:ext uri="{FF2B5EF4-FFF2-40B4-BE49-F238E27FC236}">
                      <a16:creationId xmlns:a16="http://schemas.microsoft.com/office/drawing/2014/main" id="{E0CFB6D1-484A-406B-B11A-9307EA1BD246}"/>
                    </a:ext>
                  </a:extLst>
                </p:cNvPr>
                <p:cNvSpPr>
                  <a:spLocks noChangeShapeType="1"/>
                </p:cNvSpPr>
                <p:nvPr/>
              </p:nvSpPr>
              <p:spPr bwMode="auto">
                <a:xfrm>
                  <a:off x="4309" y="345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68" name="Line 68">
                  <a:extLst>
                    <a:ext uri="{FF2B5EF4-FFF2-40B4-BE49-F238E27FC236}">
                      <a16:creationId xmlns:a16="http://schemas.microsoft.com/office/drawing/2014/main" id="{7052883E-EA0F-4BD0-8DFD-71E719BD018D}"/>
                    </a:ext>
                  </a:extLst>
                </p:cNvPr>
                <p:cNvSpPr>
                  <a:spLocks noChangeShapeType="1"/>
                </p:cNvSpPr>
                <p:nvPr/>
              </p:nvSpPr>
              <p:spPr bwMode="auto">
                <a:xfrm>
                  <a:off x="4536" y="3453"/>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04869" name="Text Box 69">
                <a:extLst>
                  <a:ext uri="{FF2B5EF4-FFF2-40B4-BE49-F238E27FC236}">
                    <a16:creationId xmlns:a16="http://schemas.microsoft.com/office/drawing/2014/main" id="{A2B71B31-0FBA-4488-AA55-669CF6194E99}"/>
                  </a:ext>
                </a:extLst>
              </p:cNvPr>
              <p:cNvSpPr txBox="1">
                <a:spLocks noChangeArrowheads="1"/>
              </p:cNvSpPr>
              <p:nvPr/>
            </p:nvSpPr>
            <p:spPr bwMode="auto">
              <a:xfrm>
                <a:off x="4774" y="1820"/>
                <a:ext cx="23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a:solidFill>
                      <a:srgbClr val="000066"/>
                    </a:solidFill>
                    <a:latin typeface="Arial Narrow" panose="020B0606020202030204" pitchFamily="34" charset="0"/>
                  </a:rPr>
                  <a:t>A</a:t>
                </a:r>
              </a:p>
            </p:txBody>
          </p:sp>
        </p:grpSp>
        <p:grpSp>
          <p:nvGrpSpPr>
            <p:cNvPr id="204873" name="Group 73">
              <a:extLst>
                <a:ext uri="{FF2B5EF4-FFF2-40B4-BE49-F238E27FC236}">
                  <a16:creationId xmlns:a16="http://schemas.microsoft.com/office/drawing/2014/main" id="{96FBDB8B-C97E-4AB8-AA86-99B2B14C17E7}"/>
                </a:ext>
              </a:extLst>
            </p:cNvPr>
            <p:cNvGrpSpPr>
              <a:grpSpLocks/>
            </p:cNvGrpSpPr>
            <p:nvPr/>
          </p:nvGrpSpPr>
          <p:grpSpPr bwMode="auto">
            <a:xfrm>
              <a:off x="5102" y="3067"/>
              <a:ext cx="1044" cy="308"/>
              <a:chOff x="3696" y="3385"/>
              <a:chExt cx="1044" cy="308"/>
            </a:xfrm>
          </p:grpSpPr>
          <p:grpSp>
            <p:nvGrpSpPr>
              <p:cNvPr id="204874" name="Group 74">
                <a:extLst>
                  <a:ext uri="{FF2B5EF4-FFF2-40B4-BE49-F238E27FC236}">
                    <a16:creationId xmlns:a16="http://schemas.microsoft.com/office/drawing/2014/main" id="{83F1DA36-4E8B-48B0-88D2-C529346A4B11}"/>
                  </a:ext>
                </a:extLst>
              </p:cNvPr>
              <p:cNvGrpSpPr>
                <a:grpSpLocks/>
              </p:cNvGrpSpPr>
              <p:nvPr/>
            </p:nvGrpSpPr>
            <p:grpSpPr bwMode="auto">
              <a:xfrm>
                <a:off x="3696" y="3407"/>
                <a:ext cx="1044" cy="274"/>
                <a:chOff x="3696" y="3452"/>
                <a:chExt cx="1044" cy="274"/>
              </a:xfrm>
            </p:grpSpPr>
            <p:sp>
              <p:nvSpPr>
                <p:cNvPr id="204875" name="Rectangle 75">
                  <a:extLst>
                    <a:ext uri="{FF2B5EF4-FFF2-40B4-BE49-F238E27FC236}">
                      <a16:creationId xmlns:a16="http://schemas.microsoft.com/office/drawing/2014/main" id="{2C608DEC-7DE4-48C3-B843-C8F7A429665D}"/>
                    </a:ext>
                  </a:extLst>
                </p:cNvPr>
                <p:cNvSpPr>
                  <a:spLocks noChangeArrowheads="1"/>
                </p:cNvSpPr>
                <p:nvPr/>
              </p:nvSpPr>
              <p:spPr bwMode="auto">
                <a:xfrm>
                  <a:off x="3696" y="3453"/>
                  <a:ext cx="1044" cy="272"/>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204876" name="Line 76">
                  <a:extLst>
                    <a:ext uri="{FF2B5EF4-FFF2-40B4-BE49-F238E27FC236}">
                      <a16:creationId xmlns:a16="http://schemas.microsoft.com/office/drawing/2014/main" id="{37E5CC14-F535-4443-869B-D06692288A8D}"/>
                    </a:ext>
                  </a:extLst>
                </p:cNvPr>
                <p:cNvSpPr>
                  <a:spLocks noChangeShapeType="1"/>
                </p:cNvSpPr>
                <p:nvPr/>
              </p:nvSpPr>
              <p:spPr bwMode="auto">
                <a:xfrm>
                  <a:off x="3901" y="345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77" name="Line 77">
                  <a:extLst>
                    <a:ext uri="{FF2B5EF4-FFF2-40B4-BE49-F238E27FC236}">
                      <a16:creationId xmlns:a16="http://schemas.microsoft.com/office/drawing/2014/main" id="{A315A6E2-E770-45A8-B3EE-FDAB27EB4599}"/>
                    </a:ext>
                  </a:extLst>
                </p:cNvPr>
                <p:cNvSpPr>
                  <a:spLocks noChangeShapeType="1"/>
                </p:cNvSpPr>
                <p:nvPr/>
              </p:nvSpPr>
              <p:spPr bwMode="auto">
                <a:xfrm>
                  <a:off x="4105" y="3453"/>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78" name="Line 78">
                  <a:extLst>
                    <a:ext uri="{FF2B5EF4-FFF2-40B4-BE49-F238E27FC236}">
                      <a16:creationId xmlns:a16="http://schemas.microsoft.com/office/drawing/2014/main" id="{D97EBB1F-5B1F-4392-922B-2E224E2FB6A8}"/>
                    </a:ext>
                  </a:extLst>
                </p:cNvPr>
                <p:cNvSpPr>
                  <a:spLocks noChangeShapeType="1"/>
                </p:cNvSpPr>
                <p:nvPr/>
              </p:nvSpPr>
              <p:spPr bwMode="auto">
                <a:xfrm>
                  <a:off x="4309" y="345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79" name="Line 79">
                  <a:extLst>
                    <a:ext uri="{FF2B5EF4-FFF2-40B4-BE49-F238E27FC236}">
                      <a16:creationId xmlns:a16="http://schemas.microsoft.com/office/drawing/2014/main" id="{D96F0C24-5EE6-4509-9BAC-2F7F43A4BA4E}"/>
                    </a:ext>
                  </a:extLst>
                </p:cNvPr>
                <p:cNvSpPr>
                  <a:spLocks noChangeShapeType="1"/>
                </p:cNvSpPr>
                <p:nvPr/>
              </p:nvSpPr>
              <p:spPr bwMode="auto">
                <a:xfrm>
                  <a:off x="4536" y="3453"/>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04880" name="Text Box 80">
                <a:extLst>
                  <a:ext uri="{FF2B5EF4-FFF2-40B4-BE49-F238E27FC236}">
                    <a16:creationId xmlns:a16="http://schemas.microsoft.com/office/drawing/2014/main" id="{044EC922-507B-469C-995D-1B3E48B6757C}"/>
                  </a:ext>
                </a:extLst>
              </p:cNvPr>
              <p:cNvSpPr txBox="1">
                <a:spLocks noChangeArrowheads="1"/>
              </p:cNvSpPr>
              <p:nvPr/>
            </p:nvSpPr>
            <p:spPr bwMode="auto">
              <a:xfrm>
                <a:off x="4093" y="3385"/>
                <a:ext cx="23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a:solidFill>
                      <a:srgbClr val="000066"/>
                    </a:solidFill>
                    <a:latin typeface="Arial Narrow" panose="020B0606020202030204" pitchFamily="34" charset="0"/>
                  </a:rPr>
                  <a:t>E</a:t>
                </a:r>
              </a:p>
            </p:txBody>
          </p:sp>
          <p:sp>
            <p:nvSpPr>
              <p:cNvPr id="204881" name="Text Box 81">
                <a:extLst>
                  <a:ext uri="{FF2B5EF4-FFF2-40B4-BE49-F238E27FC236}">
                    <a16:creationId xmlns:a16="http://schemas.microsoft.com/office/drawing/2014/main" id="{F35E3DBC-19E7-426A-9811-A4052A1AE8F0}"/>
                  </a:ext>
                </a:extLst>
              </p:cNvPr>
              <p:cNvSpPr txBox="1">
                <a:spLocks noChangeArrowheads="1"/>
              </p:cNvSpPr>
              <p:nvPr/>
            </p:nvSpPr>
            <p:spPr bwMode="auto">
              <a:xfrm>
                <a:off x="3855" y="3388"/>
                <a:ext cx="293"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a:solidFill>
                      <a:srgbClr val="000066"/>
                    </a:solidFill>
                  </a:rPr>
                  <a:t>∧</a:t>
                </a:r>
              </a:p>
            </p:txBody>
          </p:sp>
          <p:sp>
            <p:nvSpPr>
              <p:cNvPr id="204882" name="Text Box 82">
                <a:extLst>
                  <a:ext uri="{FF2B5EF4-FFF2-40B4-BE49-F238E27FC236}">
                    <a16:creationId xmlns:a16="http://schemas.microsoft.com/office/drawing/2014/main" id="{3B26D97C-68D9-4048-960F-6C5205B9F0C6}"/>
                  </a:ext>
                </a:extLst>
              </p:cNvPr>
              <p:cNvSpPr txBox="1">
                <a:spLocks noChangeArrowheads="1"/>
              </p:cNvSpPr>
              <p:nvPr/>
            </p:nvSpPr>
            <p:spPr bwMode="auto">
              <a:xfrm>
                <a:off x="4286" y="3388"/>
                <a:ext cx="293"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a:solidFill>
                      <a:srgbClr val="000066"/>
                    </a:solidFill>
                  </a:rPr>
                  <a:t>∧</a:t>
                </a:r>
              </a:p>
            </p:txBody>
          </p:sp>
        </p:grpSp>
        <p:grpSp>
          <p:nvGrpSpPr>
            <p:cNvPr id="204893" name="Group 93">
              <a:extLst>
                <a:ext uri="{FF2B5EF4-FFF2-40B4-BE49-F238E27FC236}">
                  <a16:creationId xmlns:a16="http://schemas.microsoft.com/office/drawing/2014/main" id="{748D8929-FB6C-4A60-9216-AAB7F96E572A}"/>
                </a:ext>
              </a:extLst>
            </p:cNvPr>
            <p:cNvGrpSpPr>
              <a:grpSpLocks/>
            </p:cNvGrpSpPr>
            <p:nvPr/>
          </p:nvGrpSpPr>
          <p:grpSpPr bwMode="auto">
            <a:xfrm>
              <a:off x="3334" y="2432"/>
              <a:ext cx="1088" cy="308"/>
              <a:chOff x="3810" y="2432"/>
              <a:chExt cx="1088" cy="308"/>
            </a:xfrm>
          </p:grpSpPr>
          <p:grpSp>
            <p:nvGrpSpPr>
              <p:cNvPr id="204884" name="Group 84">
                <a:extLst>
                  <a:ext uri="{FF2B5EF4-FFF2-40B4-BE49-F238E27FC236}">
                    <a16:creationId xmlns:a16="http://schemas.microsoft.com/office/drawing/2014/main" id="{C82FB711-958A-4942-B614-D39F4374B9FD}"/>
                  </a:ext>
                </a:extLst>
              </p:cNvPr>
              <p:cNvGrpSpPr>
                <a:grpSpLocks/>
              </p:cNvGrpSpPr>
              <p:nvPr/>
            </p:nvGrpSpPr>
            <p:grpSpPr bwMode="auto">
              <a:xfrm>
                <a:off x="3854" y="2454"/>
                <a:ext cx="1044" cy="274"/>
                <a:chOff x="3696" y="3452"/>
                <a:chExt cx="1044" cy="274"/>
              </a:xfrm>
            </p:grpSpPr>
            <p:sp>
              <p:nvSpPr>
                <p:cNvPr id="204885" name="Rectangle 85">
                  <a:extLst>
                    <a:ext uri="{FF2B5EF4-FFF2-40B4-BE49-F238E27FC236}">
                      <a16:creationId xmlns:a16="http://schemas.microsoft.com/office/drawing/2014/main" id="{A543A6FC-0C67-40A0-A6EB-1931B91047D9}"/>
                    </a:ext>
                  </a:extLst>
                </p:cNvPr>
                <p:cNvSpPr>
                  <a:spLocks noChangeArrowheads="1"/>
                </p:cNvSpPr>
                <p:nvPr/>
              </p:nvSpPr>
              <p:spPr bwMode="auto">
                <a:xfrm>
                  <a:off x="3696" y="3453"/>
                  <a:ext cx="1044" cy="272"/>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204886" name="Line 86">
                  <a:extLst>
                    <a:ext uri="{FF2B5EF4-FFF2-40B4-BE49-F238E27FC236}">
                      <a16:creationId xmlns:a16="http://schemas.microsoft.com/office/drawing/2014/main" id="{98D45FE3-DB5D-42E1-8904-B5B79BAE1350}"/>
                    </a:ext>
                  </a:extLst>
                </p:cNvPr>
                <p:cNvSpPr>
                  <a:spLocks noChangeShapeType="1"/>
                </p:cNvSpPr>
                <p:nvPr/>
              </p:nvSpPr>
              <p:spPr bwMode="auto">
                <a:xfrm>
                  <a:off x="3901" y="345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87" name="Line 87">
                  <a:extLst>
                    <a:ext uri="{FF2B5EF4-FFF2-40B4-BE49-F238E27FC236}">
                      <a16:creationId xmlns:a16="http://schemas.microsoft.com/office/drawing/2014/main" id="{C76FE05D-1CF2-49A5-8BE8-2432C49E79DE}"/>
                    </a:ext>
                  </a:extLst>
                </p:cNvPr>
                <p:cNvSpPr>
                  <a:spLocks noChangeShapeType="1"/>
                </p:cNvSpPr>
                <p:nvPr/>
              </p:nvSpPr>
              <p:spPr bwMode="auto">
                <a:xfrm>
                  <a:off x="4105" y="3453"/>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88" name="Line 88">
                  <a:extLst>
                    <a:ext uri="{FF2B5EF4-FFF2-40B4-BE49-F238E27FC236}">
                      <a16:creationId xmlns:a16="http://schemas.microsoft.com/office/drawing/2014/main" id="{BB0B84A7-81F7-4C4D-8E0D-54819378702E}"/>
                    </a:ext>
                  </a:extLst>
                </p:cNvPr>
                <p:cNvSpPr>
                  <a:spLocks noChangeShapeType="1"/>
                </p:cNvSpPr>
                <p:nvPr/>
              </p:nvSpPr>
              <p:spPr bwMode="auto">
                <a:xfrm>
                  <a:off x="4309" y="345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89" name="Line 89">
                  <a:extLst>
                    <a:ext uri="{FF2B5EF4-FFF2-40B4-BE49-F238E27FC236}">
                      <a16:creationId xmlns:a16="http://schemas.microsoft.com/office/drawing/2014/main" id="{5B6B4E5F-DCCC-4AEF-AF8F-E126FF5A0AAD}"/>
                    </a:ext>
                  </a:extLst>
                </p:cNvPr>
                <p:cNvSpPr>
                  <a:spLocks noChangeShapeType="1"/>
                </p:cNvSpPr>
                <p:nvPr/>
              </p:nvSpPr>
              <p:spPr bwMode="auto">
                <a:xfrm>
                  <a:off x="4536" y="3453"/>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04890" name="Text Box 90">
                <a:extLst>
                  <a:ext uri="{FF2B5EF4-FFF2-40B4-BE49-F238E27FC236}">
                    <a16:creationId xmlns:a16="http://schemas.microsoft.com/office/drawing/2014/main" id="{649A05A2-AE08-4128-91AE-C67B5411E92F}"/>
                  </a:ext>
                </a:extLst>
              </p:cNvPr>
              <p:cNvSpPr txBox="1">
                <a:spLocks noChangeArrowheads="1"/>
              </p:cNvSpPr>
              <p:nvPr/>
            </p:nvSpPr>
            <p:spPr bwMode="auto">
              <a:xfrm>
                <a:off x="4251" y="2432"/>
                <a:ext cx="23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a:solidFill>
                      <a:srgbClr val="000066"/>
                    </a:solidFill>
                    <a:latin typeface="Arial Narrow" panose="020B0606020202030204" pitchFamily="34" charset="0"/>
                  </a:rPr>
                  <a:t>B</a:t>
                </a:r>
              </a:p>
            </p:txBody>
          </p:sp>
          <p:sp>
            <p:nvSpPr>
              <p:cNvPr id="204891" name="Text Box 91">
                <a:extLst>
                  <a:ext uri="{FF2B5EF4-FFF2-40B4-BE49-F238E27FC236}">
                    <a16:creationId xmlns:a16="http://schemas.microsoft.com/office/drawing/2014/main" id="{2ED0A413-862B-40A3-89BD-5CDC2797C1BC}"/>
                  </a:ext>
                </a:extLst>
              </p:cNvPr>
              <p:cNvSpPr txBox="1">
                <a:spLocks noChangeArrowheads="1"/>
              </p:cNvSpPr>
              <p:nvPr/>
            </p:nvSpPr>
            <p:spPr bwMode="auto">
              <a:xfrm>
                <a:off x="4013" y="2435"/>
                <a:ext cx="293"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a:solidFill>
                      <a:srgbClr val="000066"/>
                    </a:solidFill>
                  </a:rPr>
                  <a:t>∧</a:t>
                </a:r>
              </a:p>
            </p:txBody>
          </p:sp>
          <p:sp>
            <p:nvSpPr>
              <p:cNvPr id="204892" name="Text Box 92">
                <a:extLst>
                  <a:ext uri="{FF2B5EF4-FFF2-40B4-BE49-F238E27FC236}">
                    <a16:creationId xmlns:a16="http://schemas.microsoft.com/office/drawing/2014/main" id="{BF31D952-E0D5-42EA-A8D6-933A791C2583}"/>
                  </a:ext>
                </a:extLst>
              </p:cNvPr>
              <p:cNvSpPr txBox="1">
                <a:spLocks noChangeArrowheads="1"/>
              </p:cNvSpPr>
              <p:nvPr/>
            </p:nvSpPr>
            <p:spPr bwMode="auto">
              <a:xfrm>
                <a:off x="3810" y="2435"/>
                <a:ext cx="293"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a:solidFill>
                      <a:srgbClr val="000066"/>
                    </a:solidFill>
                  </a:rPr>
                  <a:t>∧</a:t>
                </a:r>
              </a:p>
            </p:txBody>
          </p:sp>
        </p:grpSp>
        <p:grpSp>
          <p:nvGrpSpPr>
            <p:cNvPr id="204904" name="Group 104">
              <a:extLst>
                <a:ext uri="{FF2B5EF4-FFF2-40B4-BE49-F238E27FC236}">
                  <a16:creationId xmlns:a16="http://schemas.microsoft.com/office/drawing/2014/main" id="{C5F341C2-2643-4F2F-96B2-69AA3705F5DC}"/>
                </a:ext>
              </a:extLst>
            </p:cNvPr>
            <p:cNvGrpSpPr>
              <a:grpSpLocks/>
            </p:cNvGrpSpPr>
            <p:nvPr/>
          </p:nvGrpSpPr>
          <p:grpSpPr bwMode="auto">
            <a:xfrm>
              <a:off x="5374" y="2432"/>
              <a:ext cx="1089" cy="308"/>
              <a:chOff x="5374" y="2432"/>
              <a:chExt cx="1089" cy="308"/>
            </a:xfrm>
          </p:grpSpPr>
          <p:grpSp>
            <p:nvGrpSpPr>
              <p:cNvPr id="204895" name="Group 95">
                <a:extLst>
                  <a:ext uri="{FF2B5EF4-FFF2-40B4-BE49-F238E27FC236}">
                    <a16:creationId xmlns:a16="http://schemas.microsoft.com/office/drawing/2014/main" id="{BFE585CF-BC67-4922-A3B7-6CCC74D3F5F7}"/>
                  </a:ext>
                </a:extLst>
              </p:cNvPr>
              <p:cNvGrpSpPr>
                <a:grpSpLocks/>
              </p:cNvGrpSpPr>
              <p:nvPr/>
            </p:nvGrpSpPr>
            <p:grpSpPr bwMode="auto">
              <a:xfrm>
                <a:off x="5374" y="2454"/>
                <a:ext cx="1044" cy="274"/>
                <a:chOff x="3696" y="3452"/>
                <a:chExt cx="1044" cy="274"/>
              </a:xfrm>
            </p:grpSpPr>
            <p:sp>
              <p:nvSpPr>
                <p:cNvPr id="204896" name="Rectangle 96">
                  <a:extLst>
                    <a:ext uri="{FF2B5EF4-FFF2-40B4-BE49-F238E27FC236}">
                      <a16:creationId xmlns:a16="http://schemas.microsoft.com/office/drawing/2014/main" id="{2BF9012D-AEA4-4D69-9BD6-D98B6C1BDC4F}"/>
                    </a:ext>
                  </a:extLst>
                </p:cNvPr>
                <p:cNvSpPr>
                  <a:spLocks noChangeArrowheads="1"/>
                </p:cNvSpPr>
                <p:nvPr/>
              </p:nvSpPr>
              <p:spPr bwMode="auto">
                <a:xfrm>
                  <a:off x="3696" y="3453"/>
                  <a:ext cx="1044" cy="272"/>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204897" name="Line 97">
                  <a:extLst>
                    <a:ext uri="{FF2B5EF4-FFF2-40B4-BE49-F238E27FC236}">
                      <a16:creationId xmlns:a16="http://schemas.microsoft.com/office/drawing/2014/main" id="{D5CF8AC7-6C24-4490-989A-7317816C662E}"/>
                    </a:ext>
                  </a:extLst>
                </p:cNvPr>
                <p:cNvSpPr>
                  <a:spLocks noChangeShapeType="1"/>
                </p:cNvSpPr>
                <p:nvPr/>
              </p:nvSpPr>
              <p:spPr bwMode="auto">
                <a:xfrm>
                  <a:off x="3901" y="345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98" name="Line 98">
                  <a:extLst>
                    <a:ext uri="{FF2B5EF4-FFF2-40B4-BE49-F238E27FC236}">
                      <a16:creationId xmlns:a16="http://schemas.microsoft.com/office/drawing/2014/main" id="{25BF8681-98C0-4921-962A-AF4406FB26F3}"/>
                    </a:ext>
                  </a:extLst>
                </p:cNvPr>
                <p:cNvSpPr>
                  <a:spLocks noChangeShapeType="1"/>
                </p:cNvSpPr>
                <p:nvPr/>
              </p:nvSpPr>
              <p:spPr bwMode="auto">
                <a:xfrm>
                  <a:off x="4105" y="3453"/>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99" name="Line 99">
                  <a:extLst>
                    <a:ext uri="{FF2B5EF4-FFF2-40B4-BE49-F238E27FC236}">
                      <a16:creationId xmlns:a16="http://schemas.microsoft.com/office/drawing/2014/main" id="{0EE2BFF3-20C7-429B-ACD5-2FA3A44E9188}"/>
                    </a:ext>
                  </a:extLst>
                </p:cNvPr>
                <p:cNvSpPr>
                  <a:spLocks noChangeShapeType="1"/>
                </p:cNvSpPr>
                <p:nvPr/>
              </p:nvSpPr>
              <p:spPr bwMode="auto">
                <a:xfrm>
                  <a:off x="4309" y="345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00" name="Line 100">
                  <a:extLst>
                    <a:ext uri="{FF2B5EF4-FFF2-40B4-BE49-F238E27FC236}">
                      <a16:creationId xmlns:a16="http://schemas.microsoft.com/office/drawing/2014/main" id="{6250325D-D57A-4998-BCAE-0E2EA130F9CA}"/>
                    </a:ext>
                  </a:extLst>
                </p:cNvPr>
                <p:cNvSpPr>
                  <a:spLocks noChangeShapeType="1"/>
                </p:cNvSpPr>
                <p:nvPr/>
              </p:nvSpPr>
              <p:spPr bwMode="auto">
                <a:xfrm>
                  <a:off x="4536" y="3453"/>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04901" name="Text Box 101">
                <a:extLst>
                  <a:ext uri="{FF2B5EF4-FFF2-40B4-BE49-F238E27FC236}">
                    <a16:creationId xmlns:a16="http://schemas.microsoft.com/office/drawing/2014/main" id="{DE4D242A-2734-4D09-9161-65F829FFB082}"/>
                  </a:ext>
                </a:extLst>
              </p:cNvPr>
              <p:cNvSpPr txBox="1">
                <a:spLocks noChangeArrowheads="1"/>
              </p:cNvSpPr>
              <p:nvPr/>
            </p:nvSpPr>
            <p:spPr bwMode="auto">
              <a:xfrm>
                <a:off x="5771" y="2432"/>
                <a:ext cx="239"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a:solidFill>
                      <a:srgbClr val="000066"/>
                    </a:solidFill>
                    <a:latin typeface="Arial Narrow" panose="020B0606020202030204" pitchFamily="34" charset="0"/>
                  </a:rPr>
                  <a:t>C</a:t>
                </a:r>
              </a:p>
            </p:txBody>
          </p:sp>
          <p:sp>
            <p:nvSpPr>
              <p:cNvPr id="204902" name="Text Box 102">
                <a:extLst>
                  <a:ext uri="{FF2B5EF4-FFF2-40B4-BE49-F238E27FC236}">
                    <a16:creationId xmlns:a16="http://schemas.microsoft.com/office/drawing/2014/main" id="{0A9EAD00-DCA0-4F9E-B597-5B8075E22586}"/>
                  </a:ext>
                </a:extLst>
              </p:cNvPr>
              <p:cNvSpPr txBox="1">
                <a:spLocks noChangeArrowheads="1"/>
              </p:cNvSpPr>
              <p:nvPr/>
            </p:nvSpPr>
            <p:spPr bwMode="auto">
              <a:xfrm>
                <a:off x="6170" y="2435"/>
                <a:ext cx="293"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a:solidFill>
                      <a:srgbClr val="000066"/>
                    </a:solidFill>
                  </a:rPr>
                  <a:t>∧</a:t>
                </a:r>
              </a:p>
            </p:txBody>
          </p:sp>
          <p:sp>
            <p:nvSpPr>
              <p:cNvPr id="204903" name="Text Box 103">
                <a:extLst>
                  <a:ext uri="{FF2B5EF4-FFF2-40B4-BE49-F238E27FC236}">
                    <a16:creationId xmlns:a16="http://schemas.microsoft.com/office/drawing/2014/main" id="{8272F635-7759-4E36-9568-B1B21A6DCDE9}"/>
                  </a:ext>
                </a:extLst>
              </p:cNvPr>
              <p:cNvSpPr txBox="1">
                <a:spLocks noChangeArrowheads="1"/>
              </p:cNvSpPr>
              <p:nvPr/>
            </p:nvSpPr>
            <p:spPr bwMode="auto">
              <a:xfrm>
                <a:off x="5964" y="2435"/>
                <a:ext cx="293"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a:solidFill>
                      <a:srgbClr val="000066"/>
                    </a:solidFill>
                  </a:rPr>
                  <a:t>∧</a:t>
                </a:r>
              </a:p>
            </p:txBody>
          </p:sp>
        </p:grpSp>
        <p:sp>
          <p:nvSpPr>
            <p:cNvPr id="204905" name="Line 105">
              <a:extLst>
                <a:ext uri="{FF2B5EF4-FFF2-40B4-BE49-F238E27FC236}">
                  <a16:creationId xmlns:a16="http://schemas.microsoft.com/office/drawing/2014/main" id="{888613E7-E534-4239-B3C9-C0D3FA579ED9}"/>
                </a:ext>
              </a:extLst>
            </p:cNvPr>
            <p:cNvSpPr>
              <a:spLocks noChangeShapeType="1"/>
            </p:cNvSpPr>
            <p:nvPr/>
          </p:nvSpPr>
          <p:spPr bwMode="auto">
            <a:xfrm flipH="1">
              <a:off x="4218" y="2001"/>
              <a:ext cx="476" cy="454"/>
            </a:xfrm>
            <a:prstGeom prst="line">
              <a:avLst/>
            </a:prstGeom>
            <a:noFill/>
            <a:ln w="25400">
              <a:solidFill>
                <a:srgbClr val="008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06" name="Line 106">
              <a:extLst>
                <a:ext uri="{FF2B5EF4-FFF2-40B4-BE49-F238E27FC236}">
                  <a16:creationId xmlns:a16="http://schemas.microsoft.com/office/drawing/2014/main" id="{0361CAEC-B8DA-43A4-9067-C6C42B91602B}"/>
                </a:ext>
              </a:extLst>
            </p:cNvPr>
            <p:cNvSpPr>
              <a:spLocks noChangeShapeType="1"/>
            </p:cNvSpPr>
            <p:nvPr/>
          </p:nvSpPr>
          <p:spPr bwMode="auto">
            <a:xfrm>
              <a:off x="5103" y="2001"/>
              <a:ext cx="476" cy="454"/>
            </a:xfrm>
            <a:prstGeom prst="line">
              <a:avLst/>
            </a:prstGeom>
            <a:noFill/>
            <a:ln w="25400">
              <a:solidFill>
                <a:srgbClr val="008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07" name="Line 107">
              <a:extLst>
                <a:ext uri="{FF2B5EF4-FFF2-40B4-BE49-F238E27FC236}">
                  <a16:creationId xmlns:a16="http://schemas.microsoft.com/office/drawing/2014/main" id="{90E6234E-B3E7-4D43-B2C3-0230CCE412DC}"/>
                </a:ext>
              </a:extLst>
            </p:cNvPr>
            <p:cNvSpPr>
              <a:spLocks noChangeShapeType="1"/>
            </p:cNvSpPr>
            <p:nvPr/>
          </p:nvSpPr>
          <p:spPr bwMode="auto">
            <a:xfrm flipH="1">
              <a:off x="5443" y="2591"/>
              <a:ext cx="249" cy="499"/>
            </a:xfrm>
            <a:prstGeom prst="line">
              <a:avLst/>
            </a:prstGeom>
            <a:noFill/>
            <a:ln w="25400">
              <a:solidFill>
                <a:srgbClr val="008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10" name="Line 110">
              <a:extLst>
                <a:ext uri="{FF2B5EF4-FFF2-40B4-BE49-F238E27FC236}">
                  <a16:creationId xmlns:a16="http://schemas.microsoft.com/office/drawing/2014/main" id="{5F2FF033-0841-48AC-B5F1-1FDF4471B94D}"/>
                </a:ext>
              </a:extLst>
            </p:cNvPr>
            <p:cNvSpPr>
              <a:spLocks noChangeShapeType="1"/>
            </p:cNvSpPr>
            <p:nvPr/>
          </p:nvSpPr>
          <p:spPr bwMode="auto">
            <a:xfrm>
              <a:off x="4105" y="2568"/>
              <a:ext cx="227" cy="545"/>
            </a:xfrm>
            <a:prstGeom prst="line">
              <a:avLst/>
            </a:prstGeom>
            <a:noFill/>
            <a:ln w="25400">
              <a:solidFill>
                <a:srgbClr val="008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11" name="Freeform 111">
              <a:extLst>
                <a:ext uri="{FF2B5EF4-FFF2-40B4-BE49-F238E27FC236}">
                  <a16:creationId xmlns:a16="http://schemas.microsoft.com/office/drawing/2014/main" id="{5A03939C-BE9E-480D-A2FA-4DC0CEC7FC14}"/>
                </a:ext>
              </a:extLst>
            </p:cNvPr>
            <p:cNvSpPr>
              <a:spLocks/>
            </p:cNvSpPr>
            <p:nvPr/>
          </p:nvSpPr>
          <p:spPr bwMode="auto">
            <a:xfrm>
              <a:off x="4898" y="1683"/>
              <a:ext cx="273" cy="137"/>
            </a:xfrm>
            <a:custGeom>
              <a:avLst/>
              <a:gdLst>
                <a:gd name="T0" fmla="*/ 273 w 273"/>
                <a:gd name="T1" fmla="*/ 1 h 137"/>
                <a:gd name="T2" fmla="*/ 137 w 273"/>
                <a:gd name="T3" fmla="*/ 23 h 137"/>
                <a:gd name="T4" fmla="*/ 0 w 273"/>
                <a:gd name="T5" fmla="*/ 137 h 137"/>
              </a:gdLst>
              <a:ahLst/>
              <a:cxnLst>
                <a:cxn ang="0">
                  <a:pos x="T0" y="T1"/>
                </a:cxn>
                <a:cxn ang="0">
                  <a:pos x="T2" y="T3"/>
                </a:cxn>
                <a:cxn ang="0">
                  <a:pos x="T4" y="T5"/>
                </a:cxn>
              </a:cxnLst>
              <a:rect l="0" t="0" r="r" b="b"/>
              <a:pathLst>
                <a:path w="273" h="137">
                  <a:moveTo>
                    <a:pt x="273" y="1"/>
                  </a:moveTo>
                  <a:cubicBezTo>
                    <a:pt x="227" y="0"/>
                    <a:pt x="182" y="0"/>
                    <a:pt x="137" y="23"/>
                  </a:cubicBezTo>
                  <a:cubicBezTo>
                    <a:pt x="92" y="46"/>
                    <a:pt x="23" y="118"/>
                    <a:pt x="0" y="137"/>
                  </a:cubicBezTo>
                </a:path>
              </a:pathLst>
            </a:custGeom>
            <a:noFill/>
            <a:ln w="25400">
              <a:solidFill>
                <a:srgbClr val="339966"/>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12" name="Text Box 112">
              <a:extLst>
                <a:ext uri="{FF2B5EF4-FFF2-40B4-BE49-F238E27FC236}">
                  <a16:creationId xmlns:a16="http://schemas.microsoft.com/office/drawing/2014/main" id="{CCE11C31-3CAD-4DE8-BE34-EDFEBD5D4FBD}"/>
                </a:ext>
              </a:extLst>
            </p:cNvPr>
            <p:cNvSpPr txBox="1">
              <a:spLocks noChangeArrowheads="1"/>
            </p:cNvSpPr>
            <p:nvPr/>
          </p:nvSpPr>
          <p:spPr bwMode="auto">
            <a:xfrm>
              <a:off x="5148" y="1509"/>
              <a:ext cx="48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66"/>
                  </a:solidFill>
                </a:rPr>
                <a:t>root</a:t>
              </a:r>
            </a:p>
          </p:txBody>
        </p:sp>
        <p:sp>
          <p:nvSpPr>
            <p:cNvPr id="204913" name="Freeform 113">
              <a:extLst>
                <a:ext uri="{FF2B5EF4-FFF2-40B4-BE49-F238E27FC236}">
                  <a16:creationId xmlns:a16="http://schemas.microsoft.com/office/drawing/2014/main" id="{B7C3BB00-24D3-4806-B5FA-591162AA64D0}"/>
                </a:ext>
              </a:extLst>
            </p:cNvPr>
            <p:cNvSpPr>
              <a:spLocks/>
            </p:cNvSpPr>
            <p:nvPr/>
          </p:nvSpPr>
          <p:spPr bwMode="auto">
            <a:xfrm>
              <a:off x="4468" y="1979"/>
              <a:ext cx="158" cy="1111"/>
            </a:xfrm>
            <a:custGeom>
              <a:avLst/>
              <a:gdLst>
                <a:gd name="T0" fmla="*/ 0 w 165"/>
                <a:gd name="T1" fmla="*/ 0 h 1088"/>
                <a:gd name="T2" fmla="*/ 22 w 165"/>
                <a:gd name="T3" fmla="*/ 181 h 1088"/>
                <a:gd name="T4" fmla="*/ 113 w 165"/>
                <a:gd name="T5" fmla="*/ 317 h 1088"/>
                <a:gd name="T6" fmla="*/ 158 w 165"/>
                <a:gd name="T7" fmla="*/ 453 h 1088"/>
                <a:gd name="T8" fmla="*/ 158 w 165"/>
                <a:gd name="T9" fmla="*/ 1088 h 1088"/>
              </a:gdLst>
              <a:ahLst/>
              <a:cxnLst>
                <a:cxn ang="0">
                  <a:pos x="T0" y="T1"/>
                </a:cxn>
                <a:cxn ang="0">
                  <a:pos x="T2" y="T3"/>
                </a:cxn>
                <a:cxn ang="0">
                  <a:pos x="T4" y="T5"/>
                </a:cxn>
                <a:cxn ang="0">
                  <a:pos x="T6" y="T7"/>
                </a:cxn>
                <a:cxn ang="0">
                  <a:pos x="T8" y="T9"/>
                </a:cxn>
              </a:cxnLst>
              <a:rect l="0" t="0" r="r" b="b"/>
              <a:pathLst>
                <a:path w="165" h="1088">
                  <a:moveTo>
                    <a:pt x="0" y="0"/>
                  </a:moveTo>
                  <a:cubicBezTo>
                    <a:pt x="1" y="64"/>
                    <a:pt x="3" y="128"/>
                    <a:pt x="22" y="181"/>
                  </a:cubicBezTo>
                  <a:cubicBezTo>
                    <a:pt x="41" y="234"/>
                    <a:pt x="90" y="272"/>
                    <a:pt x="113" y="317"/>
                  </a:cubicBezTo>
                  <a:cubicBezTo>
                    <a:pt x="136" y="362"/>
                    <a:pt x="151" y="325"/>
                    <a:pt x="158" y="453"/>
                  </a:cubicBezTo>
                  <a:cubicBezTo>
                    <a:pt x="165" y="581"/>
                    <a:pt x="158" y="982"/>
                    <a:pt x="158" y="1088"/>
                  </a:cubicBezTo>
                </a:path>
              </a:pathLst>
            </a:custGeom>
            <a:noFill/>
            <a:ln w="25400">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16" name="Freeform 116">
              <a:extLst>
                <a:ext uri="{FF2B5EF4-FFF2-40B4-BE49-F238E27FC236}">
                  <a16:creationId xmlns:a16="http://schemas.microsoft.com/office/drawing/2014/main" id="{904D5F3B-C449-4160-83DC-FDAFCEAF9053}"/>
                </a:ext>
              </a:extLst>
            </p:cNvPr>
            <p:cNvSpPr>
              <a:spLocks/>
            </p:cNvSpPr>
            <p:nvPr/>
          </p:nvSpPr>
          <p:spPr bwMode="auto">
            <a:xfrm flipH="1">
              <a:off x="5193" y="1979"/>
              <a:ext cx="113" cy="1111"/>
            </a:xfrm>
            <a:custGeom>
              <a:avLst/>
              <a:gdLst>
                <a:gd name="T0" fmla="*/ 0 w 165"/>
                <a:gd name="T1" fmla="*/ 0 h 1088"/>
                <a:gd name="T2" fmla="*/ 22 w 165"/>
                <a:gd name="T3" fmla="*/ 181 h 1088"/>
                <a:gd name="T4" fmla="*/ 113 w 165"/>
                <a:gd name="T5" fmla="*/ 317 h 1088"/>
                <a:gd name="T6" fmla="*/ 158 w 165"/>
                <a:gd name="T7" fmla="*/ 453 h 1088"/>
                <a:gd name="T8" fmla="*/ 158 w 165"/>
                <a:gd name="T9" fmla="*/ 1088 h 1088"/>
              </a:gdLst>
              <a:ahLst/>
              <a:cxnLst>
                <a:cxn ang="0">
                  <a:pos x="T0" y="T1"/>
                </a:cxn>
                <a:cxn ang="0">
                  <a:pos x="T2" y="T3"/>
                </a:cxn>
                <a:cxn ang="0">
                  <a:pos x="T4" y="T5"/>
                </a:cxn>
                <a:cxn ang="0">
                  <a:pos x="T6" y="T7"/>
                </a:cxn>
                <a:cxn ang="0">
                  <a:pos x="T8" y="T9"/>
                </a:cxn>
              </a:cxnLst>
              <a:rect l="0" t="0" r="r" b="b"/>
              <a:pathLst>
                <a:path w="165" h="1088">
                  <a:moveTo>
                    <a:pt x="0" y="0"/>
                  </a:moveTo>
                  <a:cubicBezTo>
                    <a:pt x="1" y="64"/>
                    <a:pt x="3" y="128"/>
                    <a:pt x="22" y="181"/>
                  </a:cubicBezTo>
                  <a:cubicBezTo>
                    <a:pt x="41" y="234"/>
                    <a:pt x="90" y="272"/>
                    <a:pt x="113" y="317"/>
                  </a:cubicBezTo>
                  <a:cubicBezTo>
                    <a:pt x="136" y="362"/>
                    <a:pt x="151" y="325"/>
                    <a:pt x="158" y="453"/>
                  </a:cubicBezTo>
                  <a:cubicBezTo>
                    <a:pt x="165" y="581"/>
                    <a:pt x="158" y="982"/>
                    <a:pt x="158" y="1088"/>
                  </a:cubicBezTo>
                </a:path>
              </a:pathLst>
            </a:custGeom>
            <a:noFill/>
            <a:ln w="25400">
              <a:solidFill>
                <a:schemeClr val="bg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17" name="Freeform 117">
              <a:extLst>
                <a:ext uri="{FF2B5EF4-FFF2-40B4-BE49-F238E27FC236}">
                  <a16:creationId xmlns:a16="http://schemas.microsoft.com/office/drawing/2014/main" id="{55A5FDEC-97D4-497D-B4F7-3C0FF50DD493}"/>
                </a:ext>
              </a:extLst>
            </p:cNvPr>
            <p:cNvSpPr>
              <a:spLocks/>
            </p:cNvSpPr>
            <p:nvPr/>
          </p:nvSpPr>
          <p:spPr bwMode="auto">
            <a:xfrm>
              <a:off x="4332" y="2568"/>
              <a:ext cx="158" cy="499"/>
            </a:xfrm>
            <a:custGeom>
              <a:avLst/>
              <a:gdLst>
                <a:gd name="T0" fmla="*/ 0 w 136"/>
                <a:gd name="T1" fmla="*/ 0 h 431"/>
                <a:gd name="T2" fmla="*/ 22 w 136"/>
                <a:gd name="T3" fmla="*/ 136 h 431"/>
                <a:gd name="T4" fmla="*/ 90 w 136"/>
                <a:gd name="T5" fmla="*/ 272 h 431"/>
                <a:gd name="T6" fmla="*/ 136 w 136"/>
                <a:gd name="T7" fmla="*/ 431 h 431"/>
              </a:gdLst>
              <a:ahLst/>
              <a:cxnLst>
                <a:cxn ang="0">
                  <a:pos x="T0" y="T1"/>
                </a:cxn>
                <a:cxn ang="0">
                  <a:pos x="T2" y="T3"/>
                </a:cxn>
                <a:cxn ang="0">
                  <a:pos x="T4" y="T5"/>
                </a:cxn>
                <a:cxn ang="0">
                  <a:pos x="T6" y="T7"/>
                </a:cxn>
              </a:cxnLst>
              <a:rect l="0" t="0" r="r" b="b"/>
              <a:pathLst>
                <a:path w="136" h="431">
                  <a:moveTo>
                    <a:pt x="0" y="0"/>
                  </a:moveTo>
                  <a:cubicBezTo>
                    <a:pt x="3" y="45"/>
                    <a:pt x="7" y="91"/>
                    <a:pt x="22" y="136"/>
                  </a:cubicBezTo>
                  <a:cubicBezTo>
                    <a:pt x="37" y="181"/>
                    <a:pt x="71" y="223"/>
                    <a:pt x="90" y="272"/>
                  </a:cubicBezTo>
                  <a:cubicBezTo>
                    <a:pt x="109" y="321"/>
                    <a:pt x="128" y="397"/>
                    <a:pt x="136" y="431"/>
                  </a:cubicBezTo>
                </a:path>
              </a:pathLst>
            </a:custGeom>
            <a:noFill/>
            <a:ln w="25400">
              <a:solidFill>
                <a:schemeClr val="tx1"/>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18" name="Freeform 118">
              <a:extLst>
                <a:ext uri="{FF2B5EF4-FFF2-40B4-BE49-F238E27FC236}">
                  <a16:creationId xmlns:a16="http://schemas.microsoft.com/office/drawing/2014/main" id="{19373A38-C07F-4914-9EA4-9596A1A556C6}"/>
                </a:ext>
              </a:extLst>
            </p:cNvPr>
            <p:cNvSpPr>
              <a:spLocks/>
            </p:cNvSpPr>
            <p:nvPr/>
          </p:nvSpPr>
          <p:spPr bwMode="auto">
            <a:xfrm flipH="1">
              <a:off x="5307" y="2568"/>
              <a:ext cx="181" cy="522"/>
            </a:xfrm>
            <a:custGeom>
              <a:avLst/>
              <a:gdLst>
                <a:gd name="T0" fmla="*/ 0 w 136"/>
                <a:gd name="T1" fmla="*/ 0 h 431"/>
                <a:gd name="T2" fmla="*/ 22 w 136"/>
                <a:gd name="T3" fmla="*/ 136 h 431"/>
                <a:gd name="T4" fmla="*/ 90 w 136"/>
                <a:gd name="T5" fmla="*/ 272 h 431"/>
                <a:gd name="T6" fmla="*/ 136 w 136"/>
                <a:gd name="T7" fmla="*/ 431 h 431"/>
              </a:gdLst>
              <a:ahLst/>
              <a:cxnLst>
                <a:cxn ang="0">
                  <a:pos x="T0" y="T1"/>
                </a:cxn>
                <a:cxn ang="0">
                  <a:pos x="T2" y="T3"/>
                </a:cxn>
                <a:cxn ang="0">
                  <a:pos x="T4" y="T5"/>
                </a:cxn>
                <a:cxn ang="0">
                  <a:pos x="T6" y="T7"/>
                </a:cxn>
              </a:cxnLst>
              <a:rect l="0" t="0" r="r" b="b"/>
              <a:pathLst>
                <a:path w="136" h="431">
                  <a:moveTo>
                    <a:pt x="0" y="0"/>
                  </a:moveTo>
                  <a:cubicBezTo>
                    <a:pt x="3" y="45"/>
                    <a:pt x="7" y="91"/>
                    <a:pt x="22" y="136"/>
                  </a:cubicBezTo>
                  <a:cubicBezTo>
                    <a:pt x="37" y="181"/>
                    <a:pt x="71" y="223"/>
                    <a:pt x="90" y="272"/>
                  </a:cubicBezTo>
                  <a:cubicBezTo>
                    <a:pt x="109" y="321"/>
                    <a:pt x="128" y="397"/>
                    <a:pt x="136" y="431"/>
                  </a:cubicBezTo>
                </a:path>
              </a:pathLst>
            </a:custGeom>
            <a:noFill/>
            <a:ln w="25400">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19" name="Freeform 119">
              <a:extLst>
                <a:ext uri="{FF2B5EF4-FFF2-40B4-BE49-F238E27FC236}">
                  <a16:creationId xmlns:a16="http://schemas.microsoft.com/office/drawing/2014/main" id="{D6715C1B-A3F0-4084-9CE4-3B5C4C1BA406}"/>
                </a:ext>
              </a:extLst>
            </p:cNvPr>
            <p:cNvSpPr>
              <a:spLocks/>
            </p:cNvSpPr>
            <p:nvPr/>
          </p:nvSpPr>
          <p:spPr bwMode="auto">
            <a:xfrm>
              <a:off x="3492" y="2727"/>
              <a:ext cx="314" cy="499"/>
            </a:xfrm>
            <a:custGeom>
              <a:avLst/>
              <a:gdLst>
                <a:gd name="T0" fmla="*/ 295 w 314"/>
                <a:gd name="T1" fmla="*/ 476 h 476"/>
                <a:gd name="T2" fmla="*/ 295 w 314"/>
                <a:gd name="T3" fmla="*/ 363 h 476"/>
                <a:gd name="T4" fmla="*/ 182 w 314"/>
                <a:gd name="T5" fmla="*/ 204 h 476"/>
                <a:gd name="T6" fmla="*/ 46 w 314"/>
                <a:gd name="T7" fmla="*/ 113 h 476"/>
                <a:gd name="T8" fmla="*/ 0 w 314"/>
                <a:gd name="T9" fmla="*/ 0 h 476"/>
              </a:gdLst>
              <a:ahLst/>
              <a:cxnLst>
                <a:cxn ang="0">
                  <a:pos x="T0" y="T1"/>
                </a:cxn>
                <a:cxn ang="0">
                  <a:pos x="T2" y="T3"/>
                </a:cxn>
                <a:cxn ang="0">
                  <a:pos x="T4" y="T5"/>
                </a:cxn>
                <a:cxn ang="0">
                  <a:pos x="T6" y="T7"/>
                </a:cxn>
                <a:cxn ang="0">
                  <a:pos x="T8" y="T9"/>
                </a:cxn>
              </a:cxnLst>
              <a:rect l="0" t="0" r="r" b="b"/>
              <a:pathLst>
                <a:path w="314" h="476">
                  <a:moveTo>
                    <a:pt x="295" y="476"/>
                  </a:moveTo>
                  <a:cubicBezTo>
                    <a:pt x="304" y="442"/>
                    <a:pt x="314" y="408"/>
                    <a:pt x="295" y="363"/>
                  </a:cubicBezTo>
                  <a:cubicBezTo>
                    <a:pt x="276" y="318"/>
                    <a:pt x="223" y="246"/>
                    <a:pt x="182" y="204"/>
                  </a:cubicBezTo>
                  <a:cubicBezTo>
                    <a:pt x="141" y="162"/>
                    <a:pt x="76" y="147"/>
                    <a:pt x="46" y="113"/>
                  </a:cubicBezTo>
                  <a:cubicBezTo>
                    <a:pt x="16" y="79"/>
                    <a:pt x="8" y="19"/>
                    <a:pt x="0" y="0"/>
                  </a:cubicBezTo>
                </a:path>
              </a:pathLst>
            </a:custGeom>
            <a:noFill/>
            <a:ln w="25400">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20" name="Freeform 120">
              <a:extLst>
                <a:ext uri="{FF2B5EF4-FFF2-40B4-BE49-F238E27FC236}">
                  <a16:creationId xmlns:a16="http://schemas.microsoft.com/office/drawing/2014/main" id="{B075AA56-0850-4112-A150-7E66BB285D30}"/>
                </a:ext>
              </a:extLst>
            </p:cNvPr>
            <p:cNvSpPr>
              <a:spLocks/>
            </p:cNvSpPr>
            <p:nvPr/>
          </p:nvSpPr>
          <p:spPr bwMode="auto">
            <a:xfrm flipH="1">
              <a:off x="6032" y="2727"/>
              <a:ext cx="269" cy="499"/>
            </a:xfrm>
            <a:custGeom>
              <a:avLst/>
              <a:gdLst>
                <a:gd name="T0" fmla="*/ 295 w 314"/>
                <a:gd name="T1" fmla="*/ 476 h 476"/>
                <a:gd name="T2" fmla="*/ 295 w 314"/>
                <a:gd name="T3" fmla="*/ 363 h 476"/>
                <a:gd name="T4" fmla="*/ 182 w 314"/>
                <a:gd name="T5" fmla="*/ 204 h 476"/>
                <a:gd name="T6" fmla="*/ 46 w 314"/>
                <a:gd name="T7" fmla="*/ 113 h 476"/>
                <a:gd name="T8" fmla="*/ 0 w 314"/>
                <a:gd name="T9" fmla="*/ 0 h 476"/>
              </a:gdLst>
              <a:ahLst/>
              <a:cxnLst>
                <a:cxn ang="0">
                  <a:pos x="T0" y="T1"/>
                </a:cxn>
                <a:cxn ang="0">
                  <a:pos x="T2" y="T3"/>
                </a:cxn>
                <a:cxn ang="0">
                  <a:pos x="T4" y="T5"/>
                </a:cxn>
                <a:cxn ang="0">
                  <a:pos x="T6" y="T7"/>
                </a:cxn>
                <a:cxn ang="0">
                  <a:pos x="T8" y="T9"/>
                </a:cxn>
              </a:cxnLst>
              <a:rect l="0" t="0" r="r" b="b"/>
              <a:pathLst>
                <a:path w="314" h="476">
                  <a:moveTo>
                    <a:pt x="295" y="476"/>
                  </a:moveTo>
                  <a:cubicBezTo>
                    <a:pt x="304" y="442"/>
                    <a:pt x="314" y="408"/>
                    <a:pt x="295" y="363"/>
                  </a:cubicBezTo>
                  <a:cubicBezTo>
                    <a:pt x="276" y="318"/>
                    <a:pt x="223" y="246"/>
                    <a:pt x="182" y="204"/>
                  </a:cubicBezTo>
                  <a:cubicBezTo>
                    <a:pt x="141" y="162"/>
                    <a:pt x="76" y="147"/>
                    <a:pt x="46" y="113"/>
                  </a:cubicBezTo>
                  <a:cubicBezTo>
                    <a:pt x="16" y="79"/>
                    <a:pt x="8" y="19"/>
                    <a:pt x="0" y="0"/>
                  </a:cubicBezTo>
                </a:path>
              </a:pathLst>
            </a:custGeom>
            <a:noFill/>
            <a:ln w="25400">
              <a:solidFill>
                <a:schemeClr val="bg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21" name="Freeform 121">
              <a:extLst>
                <a:ext uri="{FF2B5EF4-FFF2-40B4-BE49-F238E27FC236}">
                  <a16:creationId xmlns:a16="http://schemas.microsoft.com/office/drawing/2014/main" id="{FDFDBC5E-0C24-4ACA-840E-18CCC6C34FAC}"/>
                </a:ext>
              </a:extLst>
            </p:cNvPr>
            <p:cNvSpPr>
              <a:spLocks/>
            </p:cNvSpPr>
            <p:nvPr/>
          </p:nvSpPr>
          <p:spPr bwMode="auto">
            <a:xfrm>
              <a:off x="4989" y="2115"/>
              <a:ext cx="227" cy="1111"/>
            </a:xfrm>
            <a:custGeom>
              <a:avLst/>
              <a:gdLst>
                <a:gd name="T0" fmla="*/ 208 w 208"/>
                <a:gd name="T1" fmla="*/ 1089 h 1089"/>
                <a:gd name="T2" fmla="*/ 117 w 208"/>
                <a:gd name="T3" fmla="*/ 998 h 1089"/>
                <a:gd name="T4" fmla="*/ 49 w 208"/>
                <a:gd name="T5" fmla="*/ 771 h 1089"/>
                <a:gd name="T6" fmla="*/ 27 w 208"/>
                <a:gd name="T7" fmla="*/ 613 h 1089"/>
                <a:gd name="T8" fmla="*/ 4 w 208"/>
                <a:gd name="T9" fmla="*/ 136 h 1089"/>
                <a:gd name="T10" fmla="*/ 4 w 208"/>
                <a:gd name="T11" fmla="*/ 0 h 1089"/>
              </a:gdLst>
              <a:ahLst/>
              <a:cxnLst>
                <a:cxn ang="0">
                  <a:pos x="T0" y="T1"/>
                </a:cxn>
                <a:cxn ang="0">
                  <a:pos x="T2" y="T3"/>
                </a:cxn>
                <a:cxn ang="0">
                  <a:pos x="T4" y="T5"/>
                </a:cxn>
                <a:cxn ang="0">
                  <a:pos x="T6" y="T7"/>
                </a:cxn>
                <a:cxn ang="0">
                  <a:pos x="T8" y="T9"/>
                </a:cxn>
                <a:cxn ang="0">
                  <a:pos x="T10" y="T11"/>
                </a:cxn>
              </a:cxnLst>
              <a:rect l="0" t="0" r="r" b="b"/>
              <a:pathLst>
                <a:path w="208" h="1089">
                  <a:moveTo>
                    <a:pt x="208" y="1089"/>
                  </a:moveTo>
                  <a:cubicBezTo>
                    <a:pt x="176" y="1070"/>
                    <a:pt x="144" y="1051"/>
                    <a:pt x="117" y="998"/>
                  </a:cubicBezTo>
                  <a:cubicBezTo>
                    <a:pt x="90" y="945"/>
                    <a:pt x="64" y="835"/>
                    <a:pt x="49" y="771"/>
                  </a:cubicBezTo>
                  <a:cubicBezTo>
                    <a:pt x="34" y="707"/>
                    <a:pt x="34" y="719"/>
                    <a:pt x="27" y="613"/>
                  </a:cubicBezTo>
                  <a:cubicBezTo>
                    <a:pt x="20" y="507"/>
                    <a:pt x="8" y="238"/>
                    <a:pt x="4" y="136"/>
                  </a:cubicBezTo>
                  <a:cubicBezTo>
                    <a:pt x="0" y="34"/>
                    <a:pt x="4" y="23"/>
                    <a:pt x="4" y="0"/>
                  </a:cubicBezTo>
                </a:path>
              </a:pathLst>
            </a:custGeom>
            <a:noFill/>
            <a:ln w="25400">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22" name="Freeform 122">
              <a:extLst>
                <a:ext uri="{FF2B5EF4-FFF2-40B4-BE49-F238E27FC236}">
                  <a16:creationId xmlns:a16="http://schemas.microsoft.com/office/drawing/2014/main" id="{3CB33DCB-C9C8-4AF5-AF7B-D0B240A45A0F}"/>
                </a:ext>
              </a:extLst>
            </p:cNvPr>
            <p:cNvSpPr>
              <a:spLocks/>
            </p:cNvSpPr>
            <p:nvPr/>
          </p:nvSpPr>
          <p:spPr bwMode="auto">
            <a:xfrm flipH="1">
              <a:off x="4649" y="2115"/>
              <a:ext cx="159" cy="1111"/>
            </a:xfrm>
            <a:custGeom>
              <a:avLst/>
              <a:gdLst>
                <a:gd name="T0" fmla="*/ 208 w 208"/>
                <a:gd name="T1" fmla="*/ 1089 h 1089"/>
                <a:gd name="T2" fmla="*/ 117 w 208"/>
                <a:gd name="T3" fmla="*/ 998 h 1089"/>
                <a:gd name="T4" fmla="*/ 49 w 208"/>
                <a:gd name="T5" fmla="*/ 771 h 1089"/>
                <a:gd name="T6" fmla="*/ 27 w 208"/>
                <a:gd name="T7" fmla="*/ 613 h 1089"/>
                <a:gd name="T8" fmla="*/ 4 w 208"/>
                <a:gd name="T9" fmla="*/ 136 h 1089"/>
                <a:gd name="T10" fmla="*/ 4 w 208"/>
                <a:gd name="T11" fmla="*/ 0 h 1089"/>
              </a:gdLst>
              <a:ahLst/>
              <a:cxnLst>
                <a:cxn ang="0">
                  <a:pos x="T0" y="T1"/>
                </a:cxn>
                <a:cxn ang="0">
                  <a:pos x="T2" y="T3"/>
                </a:cxn>
                <a:cxn ang="0">
                  <a:pos x="T4" y="T5"/>
                </a:cxn>
                <a:cxn ang="0">
                  <a:pos x="T6" y="T7"/>
                </a:cxn>
                <a:cxn ang="0">
                  <a:pos x="T8" y="T9"/>
                </a:cxn>
                <a:cxn ang="0">
                  <a:pos x="T10" y="T11"/>
                </a:cxn>
              </a:cxnLst>
              <a:rect l="0" t="0" r="r" b="b"/>
              <a:pathLst>
                <a:path w="208" h="1089">
                  <a:moveTo>
                    <a:pt x="208" y="1089"/>
                  </a:moveTo>
                  <a:cubicBezTo>
                    <a:pt x="176" y="1070"/>
                    <a:pt x="144" y="1051"/>
                    <a:pt x="117" y="998"/>
                  </a:cubicBezTo>
                  <a:cubicBezTo>
                    <a:pt x="90" y="945"/>
                    <a:pt x="64" y="835"/>
                    <a:pt x="49" y="771"/>
                  </a:cubicBezTo>
                  <a:cubicBezTo>
                    <a:pt x="34" y="707"/>
                    <a:pt x="34" y="719"/>
                    <a:pt x="27" y="613"/>
                  </a:cubicBezTo>
                  <a:cubicBezTo>
                    <a:pt x="20" y="507"/>
                    <a:pt x="8" y="238"/>
                    <a:pt x="4" y="136"/>
                  </a:cubicBezTo>
                  <a:cubicBezTo>
                    <a:pt x="0" y="34"/>
                    <a:pt x="4" y="23"/>
                    <a:pt x="4" y="0"/>
                  </a:cubicBezTo>
                </a:path>
              </a:pathLst>
            </a:custGeom>
            <a:noFill/>
            <a:ln w="25400">
              <a:solidFill>
                <a:schemeClr val="bg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23" name="Text Box 123">
              <a:extLst>
                <a:ext uri="{FF2B5EF4-FFF2-40B4-BE49-F238E27FC236}">
                  <a16:creationId xmlns:a16="http://schemas.microsoft.com/office/drawing/2014/main" id="{316A6150-8BB3-4181-8E8E-0534158058A1}"/>
                </a:ext>
              </a:extLst>
            </p:cNvPr>
            <p:cNvSpPr txBox="1">
              <a:spLocks noChangeArrowheads="1"/>
            </p:cNvSpPr>
            <p:nvPr/>
          </p:nvSpPr>
          <p:spPr bwMode="auto">
            <a:xfrm>
              <a:off x="3243" y="2863"/>
              <a:ext cx="46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a:solidFill>
                    <a:schemeClr val="tx2"/>
                  </a:solidFill>
                  <a:latin typeface="Times New Roman" panose="02020603050405020304" pitchFamily="18" charset="0"/>
                </a:rPr>
                <a:t>pred</a:t>
              </a:r>
            </a:p>
          </p:txBody>
        </p:sp>
        <p:sp>
          <p:nvSpPr>
            <p:cNvPr id="204924" name="Text Box 124">
              <a:extLst>
                <a:ext uri="{FF2B5EF4-FFF2-40B4-BE49-F238E27FC236}">
                  <a16:creationId xmlns:a16="http://schemas.microsoft.com/office/drawing/2014/main" id="{8D8C163F-630B-47DE-9C17-94B16900C84A}"/>
                </a:ext>
              </a:extLst>
            </p:cNvPr>
            <p:cNvSpPr txBox="1">
              <a:spLocks noChangeArrowheads="1"/>
            </p:cNvSpPr>
            <p:nvPr/>
          </p:nvSpPr>
          <p:spPr bwMode="auto">
            <a:xfrm>
              <a:off x="4370" y="2205"/>
              <a:ext cx="46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a:solidFill>
                    <a:schemeClr val="tx2"/>
                  </a:solidFill>
                  <a:latin typeface="Times New Roman" panose="02020603050405020304" pitchFamily="18" charset="0"/>
                </a:rPr>
                <a:t>pred</a:t>
              </a:r>
            </a:p>
          </p:txBody>
        </p:sp>
        <p:sp>
          <p:nvSpPr>
            <p:cNvPr id="204925" name="Text Box 125">
              <a:extLst>
                <a:ext uri="{FF2B5EF4-FFF2-40B4-BE49-F238E27FC236}">
                  <a16:creationId xmlns:a16="http://schemas.microsoft.com/office/drawing/2014/main" id="{4D6F659D-45DB-4C40-815B-036A547E0B18}"/>
                </a:ext>
              </a:extLst>
            </p:cNvPr>
            <p:cNvSpPr txBox="1">
              <a:spLocks noChangeArrowheads="1"/>
            </p:cNvSpPr>
            <p:nvPr/>
          </p:nvSpPr>
          <p:spPr bwMode="auto">
            <a:xfrm>
              <a:off x="4762" y="2798"/>
              <a:ext cx="46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a:solidFill>
                    <a:schemeClr val="tx2"/>
                  </a:solidFill>
                  <a:latin typeface="Times New Roman" panose="02020603050405020304" pitchFamily="18" charset="0"/>
                </a:rPr>
                <a:t>pred</a:t>
              </a:r>
            </a:p>
          </p:txBody>
        </p:sp>
        <p:sp>
          <p:nvSpPr>
            <p:cNvPr id="204926" name="Text Box 126">
              <a:extLst>
                <a:ext uri="{FF2B5EF4-FFF2-40B4-BE49-F238E27FC236}">
                  <a16:creationId xmlns:a16="http://schemas.microsoft.com/office/drawing/2014/main" id="{BFF1A275-D357-4112-8A2C-1D6E73C09BC6}"/>
                </a:ext>
              </a:extLst>
            </p:cNvPr>
            <p:cNvSpPr txBox="1">
              <a:spLocks noChangeArrowheads="1"/>
            </p:cNvSpPr>
            <p:nvPr/>
          </p:nvSpPr>
          <p:spPr bwMode="auto">
            <a:xfrm>
              <a:off x="5171" y="2685"/>
              <a:ext cx="46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a:solidFill>
                    <a:schemeClr val="tx2"/>
                  </a:solidFill>
                  <a:latin typeface="Times New Roman" panose="02020603050405020304" pitchFamily="18" charset="0"/>
                </a:rPr>
                <a:t>pred</a:t>
              </a:r>
            </a:p>
          </p:txBody>
        </p:sp>
        <p:sp>
          <p:nvSpPr>
            <p:cNvPr id="204927" name="Text Box 127">
              <a:extLst>
                <a:ext uri="{FF2B5EF4-FFF2-40B4-BE49-F238E27FC236}">
                  <a16:creationId xmlns:a16="http://schemas.microsoft.com/office/drawing/2014/main" id="{7BBC4EA4-D163-40EA-86BB-B3B7101E7F79}"/>
                </a:ext>
              </a:extLst>
            </p:cNvPr>
            <p:cNvSpPr txBox="1">
              <a:spLocks noChangeArrowheads="1"/>
            </p:cNvSpPr>
            <p:nvPr/>
          </p:nvSpPr>
          <p:spPr bwMode="auto">
            <a:xfrm>
              <a:off x="4218" y="2682"/>
              <a:ext cx="43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a:solidFill>
                    <a:schemeClr val="bg2"/>
                  </a:solidFill>
                  <a:latin typeface="Times New Roman" panose="02020603050405020304" pitchFamily="18" charset="0"/>
                </a:rPr>
                <a:t>succ</a:t>
              </a:r>
            </a:p>
          </p:txBody>
        </p:sp>
        <p:sp>
          <p:nvSpPr>
            <p:cNvPr id="204928" name="Text Box 128">
              <a:extLst>
                <a:ext uri="{FF2B5EF4-FFF2-40B4-BE49-F238E27FC236}">
                  <a16:creationId xmlns:a16="http://schemas.microsoft.com/office/drawing/2014/main" id="{E67B7E25-89DE-410D-879D-13BE205A7065}"/>
                </a:ext>
              </a:extLst>
            </p:cNvPr>
            <p:cNvSpPr txBox="1">
              <a:spLocks noChangeArrowheads="1"/>
            </p:cNvSpPr>
            <p:nvPr/>
          </p:nvSpPr>
          <p:spPr bwMode="auto">
            <a:xfrm>
              <a:off x="4619" y="2546"/>
              <a:ext cx="43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a:solidFill>
                    <a:schemeClr val="bg2"/>
                  </a:solidFill>
                  <a:latin typeface="Times New Roman" panose="02020603050405020304" pitchFamily="18" charset="0"/>
                </a:rPr>
                <a:t>succ</a:t>
              </a:r>
            </a:p>
          </p:txBody>
        </p:sp>
        <p:sp>
          <p:nvSpPr>
            <p:cNvPr id="204929" name="Text Box 129">
              <a:extLst>
                <a:ext uri="{FF2B5EF4-FFF2-40B4-BE49-F238E27FC236}">
                  <a16:creationId xmlns:a16="http://schemas.microsoft.com/office/drawing/2014/main" id="{F1F91C86-0F09-4126-90FA-07123729AFE5}"/>
                </a:ext>
              </a:extLst>
            </p:cNvPr>
            <p:cNvSpPr txBox="1">
              <a:spLocks noChangeArrowheads="1"/>
            </p:cNvSpPr>
            <p:nvPr/>
          </p:nvSpPr>
          <p:spPr bwMode="auto">
            <a:xfrm>
              <a:off x="4967" y="2205"/>
              <a:ext cx="43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a:solidFill>
                    <a:schemeClr val="bg2"/>
                  </a:solidFill>
                  <a:latin typeface="Times New Roman" panose="02020603050405020304" pitchFamily="18" charset="0"/>
                </a:rPr>
                <a:t>succ</a:t>
              </a:r>
            </a:p>
          </p:txBody>
        </p:sp>
        <p:sp>
          <p:nvSpPr>
            <p:cNvPr id="204930" name="Text Box 130">
              <a:extLst>
                <a:ext uri="{FF2B5EF4-FFF2-40B4-BE49-F238E27FC236}">
                  <a16:creationId xmlns:a16="http://schemas.microsoft.com/office/drawing/2014/main" id="{7EA6C851-F29D-4D4A-8DEE-41CE620AA0FA}"/>
                </a:ext>
              </a:extLst>
            </p:cNvPr>
            <p:cNvSpPr txBox="1">
              <a:spLocks noChangeArrowheads="1"/>
            </p:cNvSpPr>
            <p:nvPr/>
          </p:nvSpPr>
          <p:spPr bwMode="auto">
            <a:xfrm>
              <a:off x="6101" y="2844"/>
              <a:ext cx="43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a:solidFill>
                    <a:schemeClr val="bg2"/>
                  </a:solidFill>
                  <a:latin typeface="Times New Roman" panose="02020603050405020304" pitchFamily="18" charset="0"/>
                </a:rPr>
                <a:t>succ</a:t>
              </a:r>
            </a:p>
          </p:txBody>
        </p:sp>
      </p:grpSp>
    </p:spTree>
  </p:cSld>
  <p:clrMapOvr>
    <a:masterClrMapping/>
  </p:clrMapOvr>
  <p:transition>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4">
            <a:extLst>
              <a:ext uri="{FF2B5EF4-FFF2-40B4-BE49-F238E27FC236}">
                <a16:creationId xmlns:a16="http://schemas.microsoft.com/office/drawing/2014/main" id="{390729CA-F9B2-45A7-9342-2059654B03BC}"/>
              </a:ext>
            </a:extLst>
          </p:cNvPr>
          <p:cNvSpPr>
            <a:spLocks noGrp="1"/>
          </p:cNvSpPr>
          <p:nvPr>
            <p:ph type="sldNum" sz="quarter" idx="11"/>
          </p:nvPr>
        </p:nvSpPr>
        <p:spPr/>
        <p:txBody>
          <a:bodyPr/>
          <a:lstStyle/>
          <a:p>
            <a:fld id="{B4157C9B-2E01-492E-8F3C-0059B0F06848}" type="slidenum">
              <a:rPr lang="en-US" altLang="zh-CN"/>
              <a:pPr/>
              <a:t>76</a:t>
            </a:fld>
            <a:endParaRPr lang="en-US" altLang="zh-CN"/>
          </a:p>
        </p:txBody>
      </p:sp>
      <p:sp>
        <p:nvSpPr>
          <p:cNvPr id="371715" name="Rectangle 3">
            <a:extLst>
              <a:ext uri="{FF2B5EF4-FFF2-40B4-BE49-F238E27FC236}">
                <a16:creationId xmlns:a16="http://schemas.microsoft.com/office/drawing/2014/main" id="{AED74C19-5D07-4133-AAA1-5CB30DD9D13C}"/>
              </a:ext>
            </a:extLst>
          </p:cNvPr>
          <p:cNvSpPr>
            <a:spLocks noGrp="1" noChangeArrowheads="1"/>
          </p:cNvSpPr>
          <p:nvPr>
            <p:ph type="body" idx="1"/>
          </p:nvPr>
        </p:nvSpPr>
        <p:spPr>
          <a:xfrm>
            <a:off x="555625" y="728663"/>
            <a:ext cx="8085138" cy="5940425"/>
          </a:xfrm>
        </p:spPr>
        <p:txBody>
          <a:bodyPr/>
          <a:lstStyle/>
          <a:p>
            <a:pPr>
              <a:lnSpc>
                <a:spcPct val="105000"/>
              </a:lnSpc>
              <a:buClr>
                <a:srgbClr val="800080"/>
              </a:buClr>
              <a:buSzPct val="50000"/>
            </a:pPr>
            <a:r>
              <a:rPr lang="zh-CN" altLang="en-US" sz="3000" b="1">
                <a:latin typeface="Times New Roman" panose="02020603050405020304" pitchFamily="18" charset="0"/>
                <a:ea typeface="仿宋_GB2312" pitchFamily="49" charset="-122"/>
              </a:rPr>
              <a:t>这种设计的缺点是每个结点增加两个指针，当结点数很大时存储消耗较大。</a:t>
            </a:r>
          </a:p>
          <a:p>
            <a:pPr>
              <a:lnSpc>
                <a:spcPct val="105000"/>
              </a:lnSpc>
              <a:buClr>
                <a:srgbClr val="800080"/>
              </a:buClr>
              <a:buSzPct val="50000"/>
            </a:pPr>
            <a:r>
              <a:rPr lang="zh-CN" altLang="en-US" sz="3000" b="1">
                <a:latin typeface="Times New Roman" panose="02020603050405020304" pitchFamily="18" charset="0"/>
                <a:ea typeface="仿宋_GB2312" pitchFamily="49" charset="-122"/>
              </a:rPr>
              <a:t>改造树结点，将 </a:t>
            </a:r>
            <a:r>
              <a:rPr lang="en-US" altLang="zh-CN" sz="3000" b="1">
                <a:latin typeface="Times New Roman" panose="02020603050405020304" pitchFamily="18" charset="0"/>
                <a:ea typeface="仿宋_GB2312" pitchFamily="49" charset="-122"/>
              </a:rPr>
              <a:t>pred </a:t>
            </a:r>
            <a:r>
              <a:rPr lang="zh-CN" altLang="en-US" sz="3000" b="1">
                <a:latin typeface="Times New Roman" panose="02020603050405020304" pitchFamily="18" charset="0"/>
                <a:ea typeface="仿宋_GB2312" pitchFamily="49" charset="-122"/>
              </a:rPr>
              <a:t>指针和 </a:t>
            </a:r>
            <a:r>
              <a:rPr lang="en-US" altLang="zh-CN" sz="3000" b="1">
                <a:latin typeface="Times New Roman" panose="02020603050405020304" pitchFamily="18" charset="0"/>
                <a:ea typeface="仿宋_GB2312" pitchFamily="49" charset="-122"/>
              </a:rPr>
              <a:t>succ </a:t>
            </a:r>
            <a:r>
              <a:rPr lang="zh-CN" altLang="en-US" sz="3000" b="1">
                <a:latin typeface="Times New Roman" panose="02020603050405020304" pitchFamily="18" charset="0"/>
                <a:ea typeface="仿宋_GB2312" pitchFamily="49" charset="-122"/>
              </a:rPr>
              <a:t>指针压缩到 </a:t>
            </a:r>
            <a:r>
              <a:rPr lang="en-US" altLang="zh-CN" sz="3000" b="1">
                <a:latin typeface="Times New Roman" panose="02020603050405020304" pitchFamily="18" charset="0"/>
                <a:ea typeface="仿宋_GB2312" pitchFamily="49" charset="-122"/>
              </a:rPr>
              <a:t>leftChild </a:t>
            </a:r>
            <a:r>
              <a:rPr lang="zh-CN" altLang="en-US" sz="3000" b="1">
                <a:latin typeface="Times New Roman" panose="02020603050405020304" pitchFamily="18" charset="0"/>
                <a:ea typeface="仿宋_GB2312" pitchFamily="49" charset="-122"/>
              </a:rPr>
              <a:t>和 </a:t>
            </a:r>
            <a:r>
              <a:rPr lang="en-US" altLang="zh-CN" sz="3000" b="1">
                <a:latin typeface="Times New Roman" panose="02020603050405020304" pitchFamily="18" charset="0"/>
                <a:ea typeface="仿宋_GB2312" pitchFamily="49" charset="-122"/>
              </a:rPr>
              <a:t>rightChild </a:t>
            </a:r>
            <a:r>
              <a:rPr lang="zh-CN" altLang="en-US" sz="3000" b="1">
                <a:latin typeface="Times New Roman" panose="02020603050405020304" pitchFamily="18" charset="0"/>
                <a:ea typeface="仿宋_GB2312" pitchFamily="49" charset="-122"/>
              </a:rPr>
              <a:t>的空闲指针中，并增设两个标志 </a:t>
            </a:r>
            <a:r>
              <a:rPr lang="en-US" altLang="zh-CN" sz="3000" b="1">
                <a:latin typeface="Times New Roman" panose="02020603050405020304" pitchFamily="18" charset="0"/>
                <a:ea typeface="仿宋_GB2312" pitchFamily="49" charset="-122"/>
              </a:rPr>
              <a:t>ltag </a:t>
            </a:r>
            <a:r>
              <a:rPr lang="zh-CN" altLang="en-US" sz="3000" b="1">
                <a:latin typeface="Times New Roman" panose="02020603050405020304" pitchFamily="18" charset="0"/>
                <a:ea typeface="仿宋_GB2312" pitchFamily="49" charset="-122"/>
              </a:rPr>
              <a:t>和 </a:t>
            </a:r>
            <a:r>
              <a:rPr lang="en-US" altLang="zh-CN" sz="3000" b="1">
                <a:latin typeface="Times New Roman" panose="02020603050405020304" pitchFamily="18" charset="0"/>
                <a:ea typeface="仿宋_GB2312" pitchFamily="49" charset="-122"/>
              </a:rPr>
              <a:t>rtag</a:t>
            </a:r>
            <a:r>
              <a:rPr lang="zh-CN" altLang="en-US" sz="3000" b="1">
                <a:latin typeface="Times New Roman" panose="02020603050405020304" pitchFamily="18" charset="0"/>
                <a:ea typeface="仿宋_GB2312" pitchFamily="49" charset="-122"/>
              </a:rPr>
              <a:t>，指明指针是指示子女还是前驱／后继。后者称为线索。</a:t>
            </a:r>
          </a:p>
          <a:p>
            <a:pPr>
              <a:lnSpc>
                <a:spcPct val="105000"/>
              </a:lnSpc>
              <a:buClr>
                <a:srgbClr val="800080"/>
              </a:buClr>
              <a:buSzPct val="50000"/>
            </a:pPr>
            <a:endParaRPr lang="zh-CN" altLang="en-US" sz="3000" b="1">
              <a:latin typeface="Times New Roman" panose="02020603050405020304" pitchFamily="18" charset="0"/>
              <a:ea typeface="仿宋_GB2312" pitchFamily="49" charset="-122"/>
            </a:endParaRPr>
          </a:p>
          <a:p>
            <a:pPr>
              <a:lnSpc>
                <a:spcPct val="105000"/>
              </a:lnSpc>
              <a:buClr>
                <a:srgbClr val="800080"/>
              </a:buClr>
              <a:buSzPct val="50000"/>
            </a:pPr>
            <a:endParaRPr lang="zh-CN" altLang="en-US" sz="1200" b="1">
              <a:latin typeface="Times New Roman" panose="02020603050405020304" pitchFamily="18" charset="0"/>
              <a:ea typeface="仿宋_GB2312" pitchFamily="49" charset="-122"/>
            </a:endParaRPr>
          </a:p>
          <a:p>
            <a:pPr>
              <a:lnSpc>
                <a:spcPct val="105000"/>
              </a:lnSpc>
              <a:buClr>
                <a:srgbClr val="800080"/>
              </a:buClr>
              <a:buSzPct val="50000"/>
            </a:pPr>
            <a:r>
              <a:rPr lang="en-US" altLang="zh-CN" sz="3000" b="1">
                <a:latin typeface="Times New Roman" panose="02020603050405020304" pitchFamily="18" charset="0"/>
                <a:ea typeface="仿宋_GB2312" pitchFamily="49" charset="-122"/>
              </a:rPr>
              <a:t>ltag (</a:t>
            </a:r>
            <a:r>
              <a:rPr lang="zh-CN" altLang="en-US" sz="3000" b="1">
                <a:latin typeface="Times New Roman" panose="02020603050405020304" pitchFamily="18" charset="0"/>
                <a:ea typeface="仿宋_GB2312" pitchFamily="49" charset="-122"/>
              </a:rPr>
              <a:t>或</a:t>
            </a:r>
            <a:r>
              <a:rPr lang="en-US" altLang="zh-CN" sz="3000" b="1">
                <a:latin typeface="Times New Roman" panose="02020603050405020304" pitchFamily="18" charset="0"/>
                <a:ea typeface="仿宋_GB2312" pitchFamily="49" charset="-122"/>
              </a:rPr>
              <a:t>rtag) = </a:t>
            </a:r>
            <a:r>
              <a:rPr lang="en-US" altLang="zh-CN" sz="3000" b="1">
                <a:solidFill>
                  <a:schemeClr val="tx2"/>
                </a:solidFill>
                <a:latin typeface="Times New Roman" panose="02020603050405020304" pitchFamily="18" charset="0"/>
                <a:ea typeface="仿宋_GB2312" pitchFamily="49" charset="-122"/>
              </a:rPr>
              <a:t>0</a:t>
            </a:r>
            <a:r>
              <a:rPr lang="zh-CN" altLang="en-US" sz="3000" b="1">
                <a:latin typeface="Times New Roman" panose="02020603050405020304" pitchFamily="18" charset="0"/>
                <a:ea typeface="仿宋_GB2312" pitchFamily="49" charset="-122"/>
              </a:rPr>
              <a:t>，表示相应指针指示左子女（或右子女结点）；当</a:t>
            </a:r>
            <a:r>
              <a:rPr lang="en-US" altLang="zh-CN" sz="3000" b="1">
                <a:latin typeface="Times New Roman" panose="02020603050405020304" pitchFamily="18" charset="0"/>
                <a:ea typeface="仿宋_GB2312" pitchFamily="49" charset="-122"/>
              </a:rPr>
              <a:t>ltag (</a:t>
            </a:r>
            <a:r>
              <a:rPr lang="zh-CN" altLang="en-US" sz="3000" b="1">
                <a:latin typeface="Times New Roman" panose="02020603050405020304" pitchFamily="18" charset="0"/>
                <a:ea typeface="仿宋_GB2312" pitchFamily="49" charset="-122"/>
              </a:rPr>
              <a:t>或</a:t>
            </a:r>
            <a:r>
              <a:rPr lang="en-US" altLang="zh-CN" sz="3000" b="1">
                <a:latin typeface="Times New Roman" panose="02020603050405020304" pitchFamily="18" charset="0"/>
                <a:ea typeface="仿宋_GB2312" pitchFamily="49" charset="-122"/>
              </a:rPr>
              <a:t>rtag) = </a:t>
            </a:r>
            <a:r>
              <a:rPr lang="en-US" altLang="zh-CN" sz="3000" b="1">
                <a:solidFill>
                  <a:schemeClr val="tx2"/>
                </a:solidFill>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表示相应指针为前驱（或后继）线索。</a:t>
            </a:r>
          </a:p>
        </p:txBody>
      </p:sp>
      <p:grpSp>
        <p:nvGrpSpPr>
          <p:cNvPr id="371716" name="Group 4">
            <a:extLst>
              <a:ext uri="{FF2B5EF4-FFF2-40B4-BE49-F238E27FC236}">
                <a16:creationId xmlns:a16="http://schemas.microsoft.com/office/drawing/2014/main" id="{666855F8-3B55-42BE-9409-BC7EA562B810}"/>
              </a:ext>
            </a:extLst>
          </p:cNvPr>
          <p:cNvGrpSpPr>
            <a:grpSpLocks/>
          </p:cNvGrpSpPr>
          <p:nvPr/>
        </p:nvGrpSpPr>
        <p:grpSpPr bwMode="auto">
          <a:xfrm>
            <a:off x="1258888" y="3968750"/>
            <a:ext cx="6589712" cy="504825"/>
            <a:chOff x="589" y="913"/>
            <a:chExt cx="4151" cy="318"/>
          </a:xfrm>
        </p:grpSpPr>
        <p:sp>
          <p:nvSpPr>
            <p:cNvPr id="371717" name="Rectangle 5">
              <a:extLst>
                <a:ext uri="{FF2B5EF4-FFF2-40B4-BE49-F238E27FC236}">
                  <a16:creationId xmlns:a16="http://schemas.microsoft.com/office/drawing/2014/main" id="{D7D4FF3E-652D-4524-98E7-A6D325EF9675}"/>
                </a:ext>
              </a:extLst>
            </p:cNvPr>
            <p:cNvSpPr>
              <a:spLocks noChangeArrowheads="1"/>
            </p:cNvSpPr>
            <p:nvPr/>
          </p:nvSpPr>
          <p:spPr bwMode="auto">
            <a:xfrm>
              <a:off x="589" y="913"/>
              <a:ext cx="4151" cy="318"/>
            </a:xfrm>
            <a:prstGeom prst="rect">
              <a:avLst/>
            </a:prstGeom>
            <a:solidFill>
              <a:srgbClr val="FFFFCC"/>
            </a:solid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371718" name="Text Box 6">
              <a:extLst>
                <a:ext uri="{FF2B5EF4-FFF2-40B4-BE49-F238E27FC236}">
                  <a16:creationId xmlns:a16="http://schemas.microsoft.com/office/drawing/2014/main" id="{FE2F44BD-25EF-4C0E-AAB1-02C9ABB7F20E}"/>
                </a:ext>
              </a:extLst>
            </p:cNvPr>
            <p:cNvSpPr txBox="1">
              <a:spLocks noChangeArrowheads="1"/>
            </p:cNvSpPr>
            <p:nvPr/>
          </p:nvSpPr>
          <p:spPr bwMode="auto">
            <a:xfrm>
              <a:off x="663" y="913"/>
              <a:ext cx="406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a:latin typeface="Times New Roman" panose="02020603050405020304" pitchFamily="18" charset="0"/>
                </a:rPr>
                <a:t>leftChild     ltag       data      rtag   rightChild</a:t>
              </a:r>
              <a:r>
                <a:rPr lang="en-US" altLang="zh-CN" sz="1800"/>
                <a:t> </a:t>
              </a:r>
            </a:p>
          </p:txBody>
        </p:sp>
        <p:sp>
          <p:nvSpPr>
            <p:cNvPr id="371719" name="Line 7">
              <a:extLst>
                <a:ext uri="{FF2B5EF4-FFF2-40B4-BE49-F238E27FC236}">
                  <a16:creationId xmlns:a16="http://schemas.microsoft.com/office/drawing/2014/main" id="{68A9B6AC-6900-467E-B01C-E283C01B7766}"/>
                </a:ext>
              </a:extLst>
            </p:cNvPr>
            <p:cNvSpPr>
              <a:spLocks noChangeShapeType="1"/>
            </p:cNvSpPr>
            <p:nvPr/>
          </p:nvSpPr>
          <p:spPr bwMode="auto">
            <a:xfrm>
              <a:off x="1610" y="913"/>
              <a:ext cx="0" cy="31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1720" name="Line 8">
              <a:extLst>
                <a:ext uri="{FF2B5EF4-FFF2-40B4-BE49-F238E27FC236}">
                  <a16:creationId xmlns:a16="http://schemas.microsoft.com/office/drawing/2014/main" id="{A77FCA7E-5792-4167-AB83-8E8768085390}"/>
                </a:ext>
              </a:extLst>
            </p:cNvPr>
            <p:cNvSpPr>
              <a:spLocks noChangeShapeType="1"/>
            </p:cNvSpPr>
            <p:nvPr/>
          </p:nvSpPr>
          <p:spPr bwMode="auto">
            <a:xfrm>
              <a:off x="2245" y="913"/>
              <a:ext cx="0" cy="31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1721" name="Line 9">
              <a:extLst>
                <a:ext uri="{FF2B5EF4-FFF2-40B4-BE49-F238E27FC236}">
                  <a16:creationId xmlns:a16="http://schemas.microsoft.com/office/drawing/2014/main" id="{4334AA7C-D828-4832-8BAD-EDAEBC7AC227}"/>
                </a:ext>
              </a:extLst>
            </p:cNvPr>
            <p:cNvSpPr>
              <a:spLocks noChangeShapeType="1"/>
            </p:cNvSpPr>
            <p:nvPr/>
          </p:nvSpPr>
          <p:spPr bwMode="auto">
            <a:xfrm>
              <a:off x="3016" y="913"/>
              <a:ext cx="0" cy="31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1722" name="Line 10">
              <a:extLst>
                <a:ext uri="{FF2B5EF4-FFF2-40B4-BE49-F238E27FC236}">
                  <a16:creationId xmlns:a16="http://schemas.microsoft.com/office/drawing/2014/main" id="{60ED2B9E-ED51-458E-BAE8-156F08959DF9}"/>
                </a:ext>
              </a:extLst>
            </p:cNvPr>
            <p:cNvSpPr>
              <a:spLocks noChangeShapeType="1"/>
            </p:cNvSpPr>
            <p:nvPr/>
          </p:nvSpPr>
          <p:spPr bwMode="auto">
            <a:xfrm>
              <a:off x="3628" y="913"/>
              <a:ext cx="0" cy="31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p:wipe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灯片编号占位符 4">
            <a:extLst>
              <a:ext uri="{FF2B5EF4-FFF2-40B4-BE49-F238E27FC236}">
                <a16:creationId xmlns:a16="http://schemas.microsoft.com/office/drawing/2014/main" id="{B13FB649-8731-4097-8828-C181341EC932}"/>
              </a:ext>
            </a:extLst>
          </p:cNvPr>
          <p:cNvSpPr>
            <a:spLocks noGrp="1"/>
          </p:cNvSpPr>
          <p:nvPr>
            <p:ph type="sldNum" sz="quarter" idx="11"/>
          </p:nvPr>
        </p:nvSpPr>
        <p:spPr/>
        <p:txBody>
          <a:bodyPr/>
          <a:lstStyle/>
          <a:p>
            <a:fld id="{72376486-1C54-4C74-A49A-279B13506085}" type="slidenum">
              <a:rPr lang="en-US" altLang="zh-CN"/>
              <a:pPr/>
              <a:t>77</a:t>
            </a:fld>
            <a:endParaRPr lang="en-US" altLang="zh-CN"/>
          </a:p>
        </p:txBody>
      </p:sp>
      <p:grpSp>
        <p:nvGrpSpPr>
          <p:cNvPr id="206853" name="Group 5">
            <a:extLst>
              <a:ext uri="{FF2B5EF4-FFF2-40B4-BE49-F238E27FC236}">
                <a16:creationId xmlns:a16="http://schemas.microsoft.com/office/drawing/2014/main" id="{F01B5665-4372-4361-B4A9-2380350348D1}"/>
              </a:ext>
            </a:extLst>
          </p:cNvPr>
          <p:cNvGrpSpPr>
            <a:grpSpLocks/>
          </p:cNvGrpSpPr>
          <p:nvPr/>
        </p:nvGrpSpPr>
        <p:grpSpPr bwMode="auto">
          <a:xfrm>
            <a:off x="1114425" y="1592263"/>
            <a:ext cx="6589713" cy="504825"/>
            <a:chOff x="589" y="913"/>
            <a:chExt cx="4151" cy="318"/>
          </a:xfrm>
        </p:grpSpPr>
        <p:sp>
          <p:nvSpPr>
            <p:cNvPr id="206854" name="Rectangle 6">
              <a:extLst>
                <a:ext uri="{FF2B5EF4-FFF2-40B4-BE49-F238E27FC236}">
                  <a16:creationId xmlns:a16="http://schemas.microsoft.com/office/drawing/2014/main" id="{83D1EDA9-B6F0-46A4-A8EC-E0803E06872A}"/>
                </a:ext>
              </a:extLst>
            </p:cNvPr>
            <p:cNvSpPr>
              <a:spLocks noChangeArrowheads="1"/>
            </p:cNvSpPr>
            <p:nvPr/>
          </p:nvSpPr>
          <p:spPr bwMode="auto">
            <a:xfrm>
              <a:off x="589" y="913"/>
              <a:ext cx="4151" cy="318"/>
            </a:xfrm>
            <a:prstGeom prst="rect">
              <a:avLst/>
            </a:prstGeom>
            <a:solidFill>
              <a:srgbClr val="FFFFCC"/>
            </a:solid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206855" name="Text Box 7">
              <a:extLst>
                <a:ext uri="{FF2B5EF4-FFF2-40B4-BE49-F238E27FC236}">
                  <a16:creationId xmlns:a16="http://schemas.microsoft.com/office/drawing/2014/main" id="{43774859-3077-4F5B-B0C7-71E6F4E71C89}"/>
                </a:ext>
              </a:extLst>
            </p:cNvPr>
            <p:cNvSpPr txBox="1">
              <a:spLocks noChangeArrowheads="1"/>
            </p:cNvSpPr>
            <p:nvPr/>
          </p:nvSpPr>
          <p:spPr bwMode="auto">
            <a:xfrm>
              <a:off x="663" y="913"/>
              <a:ext cx="406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a:latin typeface="Times New Roman" panose="02020603050405020304" pitchFamily="18" charset="0"/>
                </a:rPr>
                <a:t>leftChild     ltag       data      rtag   rightChild</a:t>
              </a:r>
              <a:r>
                <a:rPr lang="en-US" altLang="zh-CN" sz="1800"/>
                <a:t> </a:t>
              </a:r>
            </a:p>
          </p:txBody>
        </p:sp>
        <p:sp>
          <p:nvSpPr>
            <p:cNvPr id="206856" name="Line 8">
              <a:extLst>
                <a:ext uri="{FF2B5EF4-FFF2-40B4-BE49-F238E27FC236}">
                  <a16:creationId xmlns:a16="http://schemas.microsoft.com/office/drawing/2014/main" id="{1E76CF35-56C6-4D48-B167-85FBCC6B504A}"/>
                </a:ext>
              </a:extLst>
            </p:cNvPr>
            <p:cNvSpPr>
              <a:spLocks noChangeShapeType="1"/>
            </p:cNvSpPr>
            <p:nvPr/>
          </p:nvSpPr>
          <p:spPr bwMode="auto">
            <a:xfrm>
              <a:off x="1610" y="913"/>
              <a:ext cx="0" cy="31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57" name="Line 9">
              <a:extLst>
                <a:ext uri="{FF2B5EF4-FFF2-40B4-BE49-F238E27FC236}">
                  <a16:creationId xmlns:a16="http://schemas.microsoft.com/office/drawing/2014/main" id="{21C97D84-10CD-4C45-90DA-87A95022B49B}"/>
                </a:ext>
              </a:extLst>
            </p:cNvPr>
            <p:cNvSpPr>
              <a:spLocks noChangeShapeType="1"/>
            </p:cNvSpPr>
            <p:nvPr/>
          </p:nvSpPr>
          <p:spPr bwMode="auto">
            <a:xfrm>
              <a:off x="2245" y="913"/>
              <a:ext cx="0" cy="31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58" name="Line 10">
              <a:extLst>
                <a:ext uri="{FF2B5EF4-FFF2-40B4-BE49-F238E27FC236}">
                  <a16:creationId xmlns:a16="http://schemas.microsoft.com/office/drawing/2014/main" id="{E781331F-33FB-44E7-8864-D1FB37B64FBF}"/>
                </a:ext>
              </a:extLst>
            </p:cNvPr>
            <p:cNvSpPr>
              <a:spLocks noChangeShapeType="1"/>
            </p:cNvSpPr>
            <p:nvPr/>
          </p:nvSpPr>
          <p:spPr bwMode="auto">
            <a:xfrm>
              <a:off x="3016" y="913"/>
              <a:ext cx="0" cy="31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59" name="Line 11">
              <a:extLst>
                <a:ext uri="{FF2B5EF4-FFF2-40B4-BE49-F238E27FC236}">
                  <a16:creationId xmlns:a16="http://schemas.microsoft.com/office/drawing/2014/main" id="{D3B0804E-26A2-454E-90C2-0597EC7E6F30}"/>
                </a:ext>
              </a:extLst>
            </p:cNvPr>
            <p:cNvSpPr>
              <a:spLocks noChangeShapeType="1"/>
            </p:cNvSpPr>
            <p:nvPr/>
          </p:nvSpPr>
          <p:spPr bwMode="auto">
            <a:xfrm>
              <a:off x="3628" y="913"/>
              <a:ext cx="0" cy="31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6860" name="Group 12">
            <a:extLst>
              <a:ext uri="{FF2B5EF4-FFF2-40B4-BE49-F238E27FC236}">
                <a16:creationId xmlns:a16="http://schemas.microsoft.com/office/drawing/2014/main" id="{C21BC163-1101-4157-BB99-D5BF0383026D}"/>
              </a:ext>
            </a:extLst>
          </p:cNvPr>
          <p:cNvGrpSpPr>
            <a:grpSpLocks/>
          </p:cNvGrpSpPr>
          <p:nvPr/>
        </p:nvGrpSpPr>
        <p:grpSpPr bwMode="auto">
          <a:xfrm>
            <a:off x="179388" y="2673350"/>
            <a:ext cx="3457575" cy="2438400"/>
            <a:chOff x="-23" y="1569"/>
            <a:chExt cx="2178" cy="1536"/>
          </a:xfrm>
        </p:grpSpPr>
        <p:sp>
          <p:nvSpPr>
            <p:cNvPr id="206861" name="Line 13">
              <a:extLst>
                <a:ext uri="{FF2B5EF4-FFF2-40B4-BE49-F238E27FC236}">
                  <a16:creationId xmlns:a16="http://schemas.microsoft.com/office/drawing/2014/main" id="{B18DFBCB-8846-4B92-B176-232CEE575B23}"/>
                </a:ext>
              </a:extLst>
            </p:cNvPr>
            <p:cNvSpPr>
              <a:spLocks noChangeShapeType="1"/>
            </p:cNvSpPr>
            <p:nvPr/>
          </p:nvSpPr>
          <p:spPr bwMode="auto">
            <a:xfrm flipH="1">
              <a:off x="1372" y="2319"/>
              <a:ext cx="261" cy="499"/>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62" name="Line 14">
              <a:extLst>
                <a:ext uri="{FF2B5EF4-FFF2-40B4-BE49-F238E27FC236}">
                  <a16:creationId xmlns:a16="http://schemas.microsoft.com/office/drawing/2014/main" id="{139EA369-CCAA-4170-98E2-F9D1E53F2484}"/>
                </a:ext>
              </a:extLst>
            </p:cNvPr>
            <p:cNvSpPr>
              <a:spLocks noChangeShapeType="1"/>
            </p:cNvSpPr>
            <p:nvPr/>
          </p:nvSpPr>
          <p:spPr bwMode="auto">
            <a:xfrm>
              <a:off x="577" y="2366"/>
              <a:ext cx="192" cy="432"/>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63" name="Line 15">
              <a:extLst>
                <a:ext uri="{FF2B5EF4-FFF2-40B4-BE49-F238E27FC236}">
                  <a16:creationId xmlns:a16="http://schemas.microsoft.com/office/drawing/2014/main" id="{7A8A6F49-77B5-4FD9-A266-C14B80694437}"/>
                </a:ext>
              </a:extLst>
            </p:cNvPr>
            <p:cNvSpPr>
              <a:spLocks noChangeShapeType="1"/>
            </p:cNvSpPr>
            <p:nvPr/>
          </p:nvSpPr>
          <p:spPr bwMode="auto">
            <a:xfrm>
              <a:off x="1179" y="1865"/>
              <a:ext cx="408" cy="363"/>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64" name="Line 16">
              <a:extLst>
                <a:ext uri="{FF2B5EF4-FFF2-40B4-BE49-F238E27FC236}">
                  <a16:creationId xmlns:a16="http://schemas.microsoft.com/office/drawing/2014/main" id="{9E66BC36-42A8-49B8-983E-C0A7606B5768}"/>
                </a:ext>
              </a:extLst>
            </p:cNvPr>
            <p:cNvSpPr>
              <a:spLocks noChangeShapeType="1"/>
            </p:cNvSpPr>
            <p:nvPr/>
          </p:nvSpPr>
          <p:spPr bwMode="auto">
            <a:xfrm flipH="1">
              <a:off x="577" y="1842"/>
              <a:ext cx="444" cy="380"/>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65" name="Oval 17">
              <a:extLst>
                <a:ext uri="{FF2B5EF4-FFF2-40B4-BE49-F238E27FC236}">
                  <a16:creationId xmlns:a16="http://schemas.microsoft.com/office/drawing/2014/main" id="{5F790685-AB9E-4AEC-8A76-A664496AB160}"/>
                </a:ext>
              </a:extLst>
            </p:cNvPr>
            <p:cNvSpPr>
              <a:spLocks noChangeArrowheads="1"/>
            </p:cNvSpPr>
            <p:nvPr/>
          </p:nvSpPr>
          <p:spPr bwMode="auto">
            <a:xfrm>
              <a:off x="937" y="1646"/>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2400">
                <a:latin typeface="Times New Roman" panose="02020603050405020304" pitchFamily="18" charset="0"/>
              </a:endParaRPr>
            </a:p>
          </p:txBody>
        </p:sp>
        <p:sp>
          <p:nvSpPr>
            <p:cNvPr id="206866" name="Oval 18">
              <a:extLst>
                <a:ext uri="{FF2B5EF4-FFF2-40B4-BE49-F238E27FC236}">
                  <a16:creationId xmlns:a16="http://schemas.microsoft.com/office/drawing/2014/main" id="{792F75F7-8AD9-4FD0-94E8-57E04623CE9A}"/>
                </a:ext>
              </a:extLst>
            </p:cNvPr>
            <p:cNvSpPr>
              <a:spLocks noChangeArrowheads="1"/>
            </p:cNvSpPr>
            <p:nvPr/>
          </p:nvSpPr>
          <p:spPr bwMode="auto">
            <a:xfrm>
              <a:off x="385" y="2126"/>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67" name="Oval 19">
              <a:extLst>
                <a:ext uri="{FF2B5EF4-FFF2-40B4-BE49-F238E27FC236}">
                  <a16:creationId xmlns:a16="http://schemas.microsoft.com/office/drawing/2014/main" id="{6F7955E5-A298-40F8-BFBD-E696CC4F05CB}"/>
                </a:ext>
              </a:extLst>
            </p:cNvPr>
            <p:cNvSpPr>
              <a:spLocks noChangeArrowheads="1"/>
            </p:cNvSpPr>
            <p:nvPr/>
          </p:nvSpPr>
          <p:spPr bwMode="auto">
            <a:xfrm>
              <a:off x="1209" y="2757"/>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68" name="Oval 20">
              <a:extLst>
                <a:ext uri="{FF2B5EF4-FFF2-40B4-BE49-F238E27FC236}">
                  <a16:creationId xmlns:a16="http://schemas.microsoft.com/office/drawing/2014/main" id="{7A704687-A4AB-4C24-8583-6399CB708E42}"/>
                </a:ext>
              </a:extLst>
            </p:cNvPr>
            <p:cNvSpPr>
              <a:spLocks noChangeArrowheads="1"/>
            </p:cNvSpPr>
            <p:nvPr/>
          </p:nvSpPr>
          <p:spPr bwMode="auto">
            <a:xfrm>
              <a:off x="1519" y="2144"/>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69" name="Oval 21">
              <a:extLst>
                <a:ext uri="{FF2B5EF4-FFF2-40B4-BE49-F238E27FC236}">
                  <a16:creationId xmlns:a16="http://schemas.microsoft.com/office/drawing/2014/main" id="{D7809FC2-FA6D-471D-B53D-6C7E21809F40}"/>
                </a:ext>
              </a:extLst>
            </p:cNvPr>
            <p:cNvSpPr>
              <a:spLocks noChangeArrowheads="1"/>
            </p:cNvSpPr>
            <p:nvPr/>
          </p:nvSpPr>
          <p:spPr bwMode="auto">
            <a:xfrm>
              <a:off x="673" y="2750"/>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70" name="Text Box 22">
              <a:extLst>
                <a:ext uri="{FF2B5EF4-FFF2-40B4-BE49-F238E27FC236}">
                  <a16:creationId xmlns:a16="http://schemas.microsoft.com/office/drawing/2014/main" id="{81B150BD-80D8-4209-8615-57EE5EB11F7D}"/>
                </a:ext>
              </a:extLst>
            </p:cNvPr>
            <p:cNvSpPr txBox="1">
              <a:spLocks noChangeArrowheads="1"/>
            </p:cNvSpPr>
            <p:nvPr/>
          </p:nvSpPr>
          <p:spPr bwMode="auto">
            <a:xfrm>
              <a:off x="937" y="1569"/>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206871" name="Text Box 23">
              <a:extLst>
                <a:ext uri="{FF2B5EF4-FFF2-40B4-BE49-F238E27FC236}">
                  <a16:creationId xmlns:a16="http://schemas.microsoft.com/office/drawing/2014/main" id="{506FA210-9EAD-42D3-9C94-FFD05948A6C2}"/>
                </a:ext>
              </a:extLst>
            </p:cNvPr>
            <p:cNvSpPr txBox="1">
              <a:spLocks noChangeArrowheads="1"/>
            </p:cNvSpPr>
            <p:nvPr/>
          </p:nvSpPr>
          <p:spPr bwMode="auto">
            <a:xfrm>
              <a:off x="385" y="2078"/>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206872" name="Text Box 24">
              <a:extLst>
                <a:ext uri="{FF2B5EF4-FFF2-40B4-BE49-F238E27FC236}">
                  <a16:creationId xmlns:a16="http://schemas.microsoft.com/office/drawing/2014/main" id="{1CD0907A-239D-42A9-A4C9-19D747E617E8}"/>
                </a:ext>
              </a:extLst>
            </p:cNvPr>
            <p:cNvSpPr txBox="1">
              <a:spLocks noChangeArrowheads="1"/>
            </p:cNvSpPr>
            <p:nvPr/>
          </p:nvSpPr>
          <p:spPr bwMode="auto">
            <a:xfrm>
              <a:off x="1539" y="2067"/>
              <a:ext cx="23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206873" name="Text Box 25">
              <a:extLst>
                <a:ext uri="{FF2B5EF4-FFF2-40B4-BE49-F238E27FC236}">
                  <a16:creationId xmlns:a16="http://schemas.microsoft.com/office/drawing/2014/main" id="{D3E6083A-2199-4134-9DCE-D870751545F2}"/>
                </a:ext>
              </a:extLst>
            </p:cNvPr>
            <p:cNvSpPr txBox="1">
              <a:spLocks noChangeArrowheads="1"/>
            </p:cNvSpPr>
            <p:nvPr/>
          </p:nvSpPr>
          <p:spPr bwMode="auto">
            <a:xfrm>
              <a:off x="673" y="2702"/>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i="1">
                  <a:solidFill>
                    <a:srgbClr val="FFFFCC"/>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206874" name="Text Box 26">
              <a:extLst>
                <a:ext uri="{FF2B5EF4-FFF2-40B4-BE49-F238E27FC236}">
                  <a16:creationId xmlns:a16="http://schemas.microsoft.com/office/drawing/2014/main" id="{1EA85D17-BE08-4B27-A956-C1B6D584632F}"/>
                </a:ext>
              </a:extLst>
            </p:cNvPr>
            <p:cNvSpPr txBox="1">
              <a:spLocks noChangeArrowheads="1"/>
            </p:cNvSpPr>
            <p:nvPr/>
          </p:nvSpPr>
          <p:spPr bwMode="auto">
            <a:xfrm>
              <a:off x="1224" y="2682"/>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i="1">
                  <a:solidFill>
                    <a:srgbClr val="FFFFCC"/>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206875" name="Freeform 27">
              <a:extLst>
                <a:ext uri="{FF2B5EF4-FFF2-40B4-BE49-F238E27FC236}">
                  <a16:creationId xmlns:a16="http://schemas.microsoft.com/office/drawing/2014/main" id="{74183198-68F7-4962-B78A-6BB57AA152A6}"/>
                </a:ext>
              </a:extLst>
            </p:cNvPr>
            <p:cNvSpPr>
              <a:spLocks/>
            </p:cNvSpPr>
            <p:nvPr/>
          </p:nvSpPr>
          <p:spPr bwMode="auto">
            <a:xfrm>
              <a:off x="862" y="1911"/>
              <a:ext cx="169" cy="1194"/>
            </a:xfrm>
            <a:custGeom>
              <a:avLst/>
              <a:gdLst>
                <a:gd name="T0" fmla="*/ 0 w 169"/>
                <a:gd name="T1" fmla="*/ 1111 h 1194"/>
                <a:gd name="T2" fmla="*/ 45 w 169"/>
                <a:gd name="T3" fmla="*/ 1179 h 1194"/>
                <a:gd name="T4" fmla="*/ 113 w 169"/>
                <a:gd name="T5" fmla="*/ 1179 h 1194"/>
                <a:gd name="T6" fmla="*/ 158 w 169"/>
                <a:gd name="T7" fmla="*/ 1088 h 1194"/>
                <a:gd name="T8" fmla="*/ 158 w 169"/>
                <a:gd name="T9" fmla="*/ 839 h 1194"/>
                <a:gd name="T10" fmla="*/ 90 w 169"/>
                <a:gd name="T11" fmla="*/ 567 h 1194"/>
                <a:gd name="T12" fmla="*/ 113 w 169"/>
                <a:gd name="T13" fmla="*/ 181 h 1194"/>
                <a:gd name="T14" fmla="*/ 158 w 169"/>
                <a:gd name="T15" fmla="*/ 0 h 11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194">
                  <a:moveTo>
                    <a:pt x="0" y="1111"/>
                  </a:moveTo>
                  <a:cubicBezTo>
                    <a:pt x="13" y="1139"/>
                    <a:pt x="26" y="1168"/>
                    <a:pt x="45" y="1179"/>
                  </a:cubicBezTo>
                  <a:cubicBezTo>
                    <a:pt x="64" y="1190"/>
                    <a:pt x="94" y="1194"/>
                    <a:pt x="113" y="1179"/>
                  </a:cubicBezTo>
                  <a:cubicBezTo>
                    <a:pt x="132" y="1164"/>
                    <a:pt x="151" y="1145"/>
                    <a:pt x="158" y="1088"/>
                  </a:cubicBezTo>
                  <a:cubicBezTo>
                    <a:pt x="165" y="1031"/>
                    <a:pt x="169" y="926"/>
                    <a:pt x="158" y="839"/>
                  </a:cubicBezTo>
                  <a:cubicBezTo>
                    <a:pt x="147" y="752"/>
                    <a:pt x="97" y="677"/>
                    <a:pt x="90" y="567"/>
                  </a:cubicBezTo>
                  <a:cubicBezTo>
                    <a:pt x="83" y="457"/>
                    <a:pt x="102" y="275"/>
                    <a:pt x="113" y="181"/>
                  </a:cubicBezTo>
                  <a:cubicBezTo>
                    <a:pt x="124" y="87"/>
                    <a:pt x="151" y="30"/>
                    <a:pt x="158" y="0"/>
                  </a:cubicBezTo>
                </a:path>
              </a:pathLst>
            </a:custGeom>
            <a:noFill/>
            <a:ln w="25400">
              <a:solidFill>
                <a:schemeClr val="bg2"/>
              </a:solidFill>
              <a:round/>
              <a:headEnd type="none" w="med" len="me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876" name="Freeform 28">
              <a:extLst>
                <a:ext uri="{FF2B5EF4-FFF2-40B4-BE49-F238E27FC236}">
                  <a16:creationId xmlns:a16="http://schemas.microsoft.com/office/drawing/2014/main" id="{C3500E38-126C-46E4-9139-05AF6658CE9F}"/>
                </a:ext>
              </a:extLst>
            </p:cNvPr>
            <p:cNvSpPr>
              <a:spLocks/>
            </p:cNvSpPr>
            <p:nvPr/>
          </p:nvSpPr>
          <p:spPr bwMode="auto">
            <a:xfrm flipH="1">
              <a:off x="1123" y="1911"/>
              <a:ext cx="169" cy="1194"/>
            </a:xfrm>
            <a:custGeom>
              <a:avLst/>
              <a:gdLst>
                <a:gd name="T0" fmla="*/ 0 w 169"/>
                <a:gd name="T1" fmla="*/ 1111 h 1194"/>
                <a:gd name="T2" fmla="*/ 45 w 169"/>
                <a:gd name="T3" fmla="*/ 1179 h 1194"/>
                <a:gd name="T4" fmla="*/ 113 w 169"/>
                <a:gd name="T5" fmla="*/ 1179 h 1194"/>
                <a:gd name="T6" fmla="*/ 158 w 169"/>
                <a:gd name="T7" fmla="*/ 1088 h 1194"/>
                <a:gd name="T8" fmla="*/ 158 w 169"/>
                <a:gd name="T9" fmla="*/ 839 h 1194"/>
                <a:gd name="T10" fmla="*/ 90 w 169"/>
                <a:gd name="T11" fmla="*/ 567 h 1194"/>
                <a:gd name="T12" fmla="*/ 113 w 169"/>
                <a:gd name="T13" fmla="*/ 181 h 1194"/>
                <a:gd name="T14" fmla="*/ 158 w 169"/>
                <a:gd name="T15" fmla="*/ 0 h 11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194">
                  <a:moveTo>
                    <a:pt x="0" y="1111"/>
                  </a:moveTo>
                  <a:cubicBezTo>
                    <a:pt x="13" y="1139"/>
                    <a:pt x="26" y="1168"/>
                    <a:pt x="45" y="1179"/>
                  </a:cubicBezTo>
                  <a:cubicBezTo>
                    <a:pt x="64" y="1190"/>
                    <a:pt x="94" y="1194"/>
                    <a:pt x="113" y="1179"/>
                  </a:cubicBezTo>
                  <a:cubicBezTo>
                    <a:pt x="132" y="1164"/>
                    <a:pt x="151" y="1145"/>
                    <a:pt x="158" y="1088"/>
                  </a:cubicBezTo>
                  <a:cubicBezTo>
                    <a:pt x="165" y="1031"/>
                    <a:pt x="169" y="926"/>
                    <a:pt x="158" y="839"/>
                  </a:cubicBezTo>
                  <a:cubicBezTo>
                    <a:pt x="147" y="752"/>
                    <a:pt x="97" y="677"/>
                    <a:pt x="90" y="567"/>
                  </a:cubicBezTo>
                  <a:cubicBezTo>
                    <a:pt x="83" y="457"/>
                    <a:pt x="102" y="275"/>
                    <a:pt x="113" y="181"/>
                  </a:cubicBezTo>
                  <a:cubicBezTo>
                    <a:pt x="124" y="87"/>
                    <a:pt x="151" y="30"/>
                    <a:pt x="158" y="0"/>
                  </a:cubicBezTo>
                </a:path>
              </a:pathLst>
            </a:custGeom>
            <a:noFill/>
            <a:ln w="25400">
              <a:solidFill>
                <a:schemeClr val="tx2"/>
              </a:solidFill>
              <a:round/>
              <a:headEnd type="none" w="med" len="me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877" name="Freeform 29">
              <a:extLst>
                <a:ext uri="{FF2B5EF4-FFF2-40B4-BE49-F238E27FC236}">
                  <a16:creationId xmlns:a16="http://schemas.microsoft.com/office/drawing/2014/main" id="{49527B2D-F624-41BA-BFBE-08AA6D757C93}"/>
                </a:ext>
              </a:extLst>
            </p:cNvPr>
            <p:cNvSpPr>
              <a:spLocks/>
            </p:cNvSpPr>
            <p:nvPr/>
          </p:nvSpPr>
          <p:spPr bwMode="auto">
            <a:xfrm>
              <a:off x="517" y="2409"/>
              <a:ext cx="231" cy="673"/>
            </a:xfrm>
            <a:custGeom>
              <a:avLst/>
              <a:gdLst>
                <a:gd name="T0" fmla="*/ 231 w 231"/>
                <a:gd name="T1" fmla="*/ 613 h 673"/>
                <a:gd name="T2" fmla="*/ 186 w 231"/>
                <a:gd name="T3" fmla="*/ 658 h 673"/>
                <a:gd name="T4" fmla="*/ 118 w 231"/>
                <a:gd name="T5" fmla="*/ 658 h 673"/>
                <a:gd name="T6" fmla="*/ 27 w 231"/>
                <a:gd name="T7" fmla="*/ 567 h 673"/>
                <a:gd name="T8" fmla="*/ 4 w 231"/>
                <a:gd name="T9" fmla="*/ 159 h 673"/>
                <a:gd name="T10" fmla="*/ 4 w 231"/>
                <a:gd name="T11" fmla="*/ 0 h 673"/>
              </a:gdLst>
              <a:ahLst/>
              <a:cxnLst>
                <a:cxn ang="0">
                  <a:pos x="T0" y="T1"/>
                </a:cxn>
                <a:cxn ang="0">
                  <a:pos x="T2" y="T3"/>
                </a:cxn>
                <a:cxn ang="0">
                  <a:pos x="T4" y="T5"/>
                </a:cxn>
                <a:cxn ang="0">
                  <a:pos x="T6" y="T7"/>
                </a:cxn>
                <a:cxn ang="0">
                  <a:pos x="T8" y="T9"/>
                </a:cxn>
                <a:cxn ang="0">
                  <a:pos x="T10" y="T11"/>
                </a:cxn>
              </a:cxnLst>
              <a:rect l="0" t="0" r="r" b="b"/>
              <a:pathLst>
                <a:path w="231" h="673">
                  <a:moveTo>
                    <a:pt x="231" y="613"/>
                  </a:moveTo>
                  <a:cubicBezTo>
                    <a:pt x="218" y="632"/>
                    <a:pt x="205" y="651"/>
                    <a:pt x="186" y="658"/>
                  </a:cubicBezTo>
                  <a:cubicBezTo>
                    <a:pt x="167" y="665"/>
                    <a:pt x="144" y="673"/>
                    <a:pt x="118" y="658"/>
                  </a:cubicBezTo>
                  <a:cubicBezTo>
                    <a:pt x="92" y="643"/>
                    <a:pt x="46" y="650"/>
                    <a:pt x="27" y="567"/>
                  </a:cubicBezTo>
                  <a:cubicBezTo>
                    <a:pt x="8" y="484"/>
                    <a:pt x="8" y="253"/>
                    <a:pt x="4" y="159"/>
                  </a:cubicBezTo>
                  <a:cubicBezTo>
                    <a:pt x="0" y="65"/>
                    <a:pt x="4" y="26"/>
                    <a:pt x="4" y="0"/>
                  </a:cubicBezTo>
                </a:path>
              </a:pathLst>
            </a:custGeom>
            <a:noFill/>
            <a:ln w="25400">
              <a:solidFill>
                <a:schemeClr val="tx2"/>
              </a:solidFill>
              <a:round/>
              <a:headEnd type="none" w="med" len="me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878" name="Freeform 30">
              <a:extLst>
                <a:ext uri="{FF2B5EF4-FFF2-40B4-BE49-F238E27FC236}">
                  <a16:creationId xmlns:a16="http://schemas.microsoft.com/office/drawing/2014/main" id="{6D5DD86E-E760-4CE6-B287-3AD901A7DD86}"/>
                </a:ext>
              </a:extLst>
            </p:cNvPr>
            <p:cNvSpPr>
              <a:spLocks/>
            </p:cNvSpPr>
            <p:nvPr/>
          </p:nvSpPr>
          <p:spPr bwMode="auto">
            <a:xfrm>
              <a:off x="204" y="2387"/>
              <a:ext cx="249" cy="95"/>
            </a:xfrm>
            <a:custGeom>
              <a:avLst/>
              <a:gdLst>
                <a:gd name="T0" fmla="*/ 249 w 249"/>
                <a:gd name="T1" fmla="*/ 0 h 95"/>
                <a:gd name="T2" fmla="*/ 204 w 249"/>
                <a:gd name="T3" fmla="*/ 69 h 95"/>
                <a:gd name="T4" fmla="*/ 68 w 249"/>
                <a:gd name="T5" fmla="*/ 91 h 95"/>
                <a:gd name="T6" fmla="*/ 0 w 249"/>
                <a:gd name="T7" fmla="*/ 91 h 95"/>
              </a:gdLst>
              <a:ahLst/>
              <a:cxnLst>
                <a:cxn ang="0">
                  <a:pos x="T0" y="T1"/>
                </a:cxn>
                <a:cxn ang="0">
                  <a:pos x="T2" y="T3"/>
                </a:cxn>
                <a:cxn ang="0">
                  <a:pos x="T4" y="T5"/>
                </a:cxn>
                <a:cxn ang="0">
                  <a:pos x="T6" y="T7"/>
                </a:cxn>
              </a:cxnLst>
              <a:rect l="0" t="0" r="r" b="b"/>
              <a:pathLst>
                <a:path w="249" h="95">
                  <a:moveTo>
                    <a:pt x="249" y="0"/>
                  </a:moveTo>
                  <a:cubicBezTo>
                    <a:pt x="241" y="27"/>
                    <a:pt x="234" y="54"/>
                    <a:pt x="204" y="69"/>
                  </a:cubicBezTo>
                  <a:cubicBezTo>
                    <a:pt x="174" y="84"/>
                    <a:pt x="102" y="87"/>
                    <a:pt x="68" y="91"/>
                  </a:cubicBezTo>
                  <a:cubicBezTo>
                    <a:pt x="34" y="95"/>
                    <a:pt x="11" y="91"/>
                    <a:pt x="0" y="91"/>
                  </a:cubicBezTo>
                </a:path>
              </a:pathLst>
            </a:custGeom>
            <a:noFill/>
            <a:ln w="25400">
              <a:solidFill>
                <a:schemeClr val="tx2"/>
              </a:solidFill>
              <a:round/>
              <a:headEnd type="none" w="med" len="me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879" name="Freeform 31">
              <a:extLst>
                <a:ext uri="{FF2B5EF4-FFF2-40B4-BE49-F238E27FC236}">
                  <a16:creationId xmlns:a16="http://schemas.microsoft.com/office/drawing/2014/main" id="{91CF5B9D-96A6-41A3-BFD6-F88BA59E9D98}"/>
                </a:ext>
              </a:extLst>
            </p:cNvPr>
            <p:cNvSpPr>
              <a:spLocks/>
            </p:cNvSpPr>
            <p:nvPr/>
          </p:nvSpPr>
          <p:spPr bwMode="auto">
            <a:xfrm flipH="1">
              <a:off x="1406" y="2417"/>
              <a:ext cx="249" cy="673"/>
            </a:xfrm>
            <a:custGeom>
              <a:avLst/>
              <a:gdLst>
                <a:gd name="T0" fmla="*/ 231 w 231"/>
                <a:gd name="T1" fmla="*/ 613 h 673"/>
                <a:gd name="T2" fmla="*/ 186 w 231"/>
                <a:gd name="T3" fmla="*/ 658 h 673"/>
                <a:gd name="T4" fmla="*/ 118 w 231"/>
                <a:gd name="T5" fmla="*/ 658 h 673"/>
                <a:gd name="T6" fmla="*/ 27 w 231"/>
                <a:gd name="T7" fmla="*/ 567 h 673"/>
                <a:gd name="T8" fmla="*/ 4 w 231"/>
                <a:gd name="T9" fmla="*/ 159 h 673"/>
                <a:gd name="T10" fmla="*/ 4 w 231"/>
                <a:gd name="T11" fmla="*/ 0 h 673"/>
              </a:gdLst>
              <a:ahLst/>
              <a:cxnLst>
                <a:cxn ang="0">
                  <a:pos x="T0" y="T1"/>
                </a:cxn>
                <a:cxn ang="0">
                  <a:pos x="T2" y="T3"/>
                </a:cxn>
                <a:cxn ang="0">
                  <a:pos x="T4" y="T5"/>
                </a:cxn>
                <a:cxn ang="0">
                  <a:pos x="T6" y="T7"/>
                </a:cxn>
                <a:cxn ang="0">
                  <a:pos x="T8" y="T9"/>
                </a:cxn>
                <a:cxn ang="0">
                  <a:pos x="T10" y="T11"/>
                </a:cxn>
              </a:cxnLst>
              <a:rect l="0" t="0" r="r" b="b"/>
              <a:pathLst>
                <a:path w="231" h="673">
                  <a:moveTo>
                    <a:pt x="231" y="613"/>
                  </a:moveTo>
                  <a:cubicBezTo>
                    <a:pt x="218" y="632"/>
                    <a:pt x="205" y="651"/>
                    <a:pt x="186" y="658"/>
                  </a:cubicBezTo>
                  <a:cubicBezTo>
                    <a:pt x="167" y="665"/>
                    <a:pt x="144" y="673"/>
                    <a:pt x="118" y="658"/>
                  </a:cubicBezTo>
                  <a:cubicBezTo>
                    <a:pt x="92" y="643"/>
                    <a:pt x="46" y="650"/>
                    <a:pt x="27" y="567"/>
                  </a:cubicBezTo>
                  <a:cubicBezTo>
                    <a:pt x="8" y="484"/>
                    <a:pt x="8" y="253"/>
                    <a:pt x="4" y="159"/>
                  </a:cubicBezTo>
                  <a:cubicBezTo>
                    <a:pt x="0" y="65"/>
                    <a:pt x="4" y="26"/>
                    <a:pt x="4" y="0"/>
                  </a:cubicBezTo>
                </a:path>
              </a:pathLst>
            </a:custGeom>
            <a:noFill/>
            <a:ln w="25400">
              <a:solidFill>
                <a:schemeClr val="bg2"/>
              </a:solidFill>
              <a:round/>
              <a:headEnd type="none" w="med" len="me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880" name="Freeform 32">
              <a:extLst>
                <a:ext uri="{FF2B5EF4-FFF2-40B4-BE49-F238E27FC236}">
                  <a16:creationId xmlns:a16="http://schemas.microsoft.com/office/drawing/2014/main" id="{A7F6BE3F-61BC-4BE9-A86A-A67E8B8C0D52}"/>
                </a:ext>
              </a:extLst>
            </p:cNvPr>
            <p:cNvSpPr>
              <a:spLocks/>
            </p:cNvSpPr>
            <p:nvPr/>
          </p:nvSpPr>
          <p:spPr bwMode="auto">
            <a:xfrm flipH="1">
              <a:off x="1723" y="2409"/>
              <a:ext cx="249" cy="95"/>
            </a:xfrm>
            <a:custGeom>
              <a:avLst/>
              <a:gdLst>
                <a:gd name="T0" fmla="*/ 249 w 249"/>
                <a:gd name="T1" fmla="*/ 0 h 95"/>
                <a:gd name="T2" fmla="*/ 204 w 249"/>
                <a:gd name="T3" fmla="*/ 69 h 95"/>
                <a:gd name="T4" fmla="*/ 68 w 249"/>
                <a:gd name="T5" fmla="*/ 91 h 95"/>
                <a:gd name="T6" fmla="*/ 0 w 249"/>
                <a:gd name="T7" fmla="*/ 91 h 95"/>
              </a:gdLst>
              <a:ahLst/>
              <a:cxnLst>
                <a:cxn ang="0">
                  <a:pos x="T0" y="T1"/>
                </a:cxn>
                <a:cxn ang="0">
                  <a:pos x="T2" y="T3"/>
                </a:cxn>
                <a:cxn ang="0">
                  <a:pos x="T4" y="T5"/>
                </a:cxn>
                <a:cxn ang="0">
                  <a:pos x="T6" y="T7"/>
                </a:cxn>
              </a:cxnLst>
              <a:rect l="0" t="0" r="r" b="b"/>
              <a:pathLst>
                <a:path w="249" h="95">
                  <a:moveTo>
                    <a:pt x="249" y="0"/>
                  </a:moveTo>
                  <a:cubicBezTo>
                    <a:pt x="241" y="27"/>
                    <a:pt x="234" y="54"/>
                    <a:pt x="204" y="69"/>
                  </a:cubicBezTo>
                  <a:cubicBezTo>
                    <a:pt x="174" y="84"/>
                    <a:pt x="102" y="87"/>
                    <a:pt x="68" y="91"/>
                  </a:cubicBezTo>
                  <a:cubicBezTo>
                    <a:pt x="34" y="95"/>
                    <a:pt x="11" y="91"/>
                    <a:pt x="0" y="91"/>
                  </a:cubicBezTo>
                </a:path>
              </a:pathLst>
            </a:custGeom>
            <a:noFill/>
            <a:ln w="25400">
              <a:solidFill>
                <a:schemeClr val="bg2"/>
              </a:solidFill>
              <a:round/>
              <a:headEnd type="none" w="med" len="me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881" name="Text Box 33">
              <a:extLst>
                <a:ext uri="{FF2B5EF4-FFF2-40B4-BE49-F238E27FC236}">
                  <a16:creationId xmlns:a16="http://schemas.microsoft.com/office/drawing/2014/main" id="{ECC19890-D8B9-4123-AD1C-33F68EFBECBF}"/>
                </a:ext>
              </a:extLst>
            </p:cNvPr>
            <p:cNvSpPr txBox="1">
              <a:spLocks noChangeArrowheads="1"/>
            </p:cNvSpPr>
            <p:nvPr/>
          </p:nvSpPr>
          <p:spPr bwMode="auto">
            <a:xfrm>
              <a:off x="-23" y="2432"/>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tx2"/>
                  </a:solidFill>
                  <a:latin typeface="Times New Roman" panose="02020603050405020304" pitchFamily="18" charset="0"/>
                </a:rPr>
                <a:t>pred</a:t>
              </a:r>
            </a:p>
          </p:txBody>
        </p:sp>
        <p:sp>
          <p:nvSpPr>
            <p:cNvPr id="206882" name="Text Box 34">
              <a:extLst>
                <a:ext uri="{FF2B5EF4-FFF2-40B4-BE49-F238E27FC236}">
                  <a16:creationId xmlns:a16="http://schemas.microsoft.com/office/drawing/2014/main" id="{5FAFA899-ED60-4C85-87E0-A20424EC881A}"/>
                </a:ext>
              </a:extLst>
            </p:cNvPr>
            <p:cNvSpPr txBox="1">
              <a:spLocks noChangeArrowheads="1"/>
            </p:cNvSpPr>
            <p:nvPr/>
          </p:nvSpPr>
          <p:spPr bwMode="auto">
            <a:xfrm>
              <a:off x="136" y="2795"/>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tx2"/>
                  </a:solidFill>
                  <a:latin typeface="Times New Roman" panose="02020603050405020304" pitchFamily="18" charset="0"/>
                </a:rPr>
                <a:t>pred</a:t>
              </a:r>
            </a:p>
          </p:txBody>
        </p:sp>
        <p:sp>
          <p:nvSpPr>
            <p:cNvPr id="206883" name="Text Box 35">
              <a:extLst>
                <a:ext uri="{FF2B5EF4-FFF2-40B4-BE49-F238E27FC236}">
                  <a16:creationId xmlns:a16="http://schemas.microsoft.com/office/drawing/2014/main" id="{289881B7-50C3-4B89-BEDC-628E05CEEDB4}"/>
                </a:ext>
              </a:extLst>
            </p:cNvPr>
            <p:cNvSpPr txBox="1">
              <a:spLocks noChangeArrowheads="1"/>
            </p:cNvSpPr>
            <p:nvPr/>
          </p:nvSpPr>
          <p:spPr bwMode="auto">
            <a:xfrm>
              <a:off x="1065" y="2115"/>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tx2"/>
                  </a:solidFill>
                  <a:latin typeface="Times New Roman" panose="02020603050405020304" pitchFamily="18" charset="0"/>
                </a:rPr>
                <a:t>pred</a:t>
              </a:r>
            </a:p>
          </p:txBody>
        </p:sp>
        <p:sp>
          <p:nvSpPr>
            <p:cNvPr id="206884" name="Text Box 36">
              <a:extLst>
                <a:ext uri="{FF2B5EF4-FFF2-40B4-BE49-F238E27FC236}">
                  <a16:creationId xmlns:a16="http://schemas.microsoft.com/office/drawing/2014/main" id="{1E18EB46-9FA6-4806-B806-17DFB79A6A22}"/>
                </a:ext>
              </a:extLst>
            </p:cNvPr>
            <p:cNvSpPr txBox="1">
              <a:spLocks noChangeArrowheads="1"/>
            </p:cNvSpPr>
            <p:nvPr/>
          </p:nvSpPr>
          <p:spPr bwMode="auto">
            <a:xfrm>
              <a:off x="657" y="2251"/>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bg2"/>
                  </a:solidFill>
                  <a:latin typeface="Times New Roman" panose="02020603050405020304" pitchFamily="18" charset="0"/>
                </a:rPr>
                <a:t>succ</a:t>
              </a:r>
            </a:p>
          </p:txBody>
        </p:sp>
        <p:sp>
          <p:nvSpPr>
            <p:cNvPr id="206885" name="Text Box 37">
              <a:extLst>
                <a:ext uri="{FF2B5EF4-FFF2-40B4-BE49-F238E27FC236}">
                  <a16:creationId xmlns:a16="http://schemas.microsoft.com/office/drawing/2014/main" id="{CDBEF04A-AA93-46D9-8DB3-63605D82E788}"/>
                </a:ext>
              </a:extLst>
            </p:cNvPr>
            <p:cNvSpPr txBox="1">
              <a:spLocks noChangeArrowheads="1"/>
            </p:cNvSpPr>
            <p:nvPr/>
          </p:nvSpPr>
          <p:spPr bwMode="auto">
            <a:xfrm>
              <a:off x="1746" y="2455"/>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bg2"/>
                  </a:solidFill>
                  <a:latin typeface="Times New Roman" panose="02020603050405020304" pitchFamily="18" charset="0"/>
                </a:rPr>
                <a:t>succ</a:t>
              </a:r>
            </a:p>
          </p:txBody>
        </p:sp>
        <p:sp>
          <p:nvSpPr>
            <p:cNvPr id="206886" name="Text Box 38">
              <a:extLst>
                <a:ext uri="{FF2B5EF4-FFF2-40B4-BE49-F238E27FC236}">
                  <a16:creationId xmlns:a16="http://schemas.microsoft.com/office/drawing/2014/main" id="{D2FBBE7B-A5EE-4AB6-BA41-DAA2EC03313E}"/>
                </a:ext>
              </a:extLst>
            </p:cNvPr>
            <p:cNvSpPr txBox="1">
              <a:spLocks noChangeArrowheads="1"/>
            </p:cNvSpPr>
            <p:nvPr/>
          </p:nvSpPr>
          <p:spPr bwMode="auto">
            <a:xfrm>
              <a:off x="1610" y="2772"/>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bg2"/>
                  </a:solidFill>
                  <a:latin typeface="Times New Roman" panose="02020603050405020304" pitchFamily="18" charset="0"/>
                </a:rPr>
                <a:t>succ</a:t>
              </a:r>
            </a:p>
          </p:txBody>
        </p:sp>
      </p:grpSp>
      <p:grpSp>
        <p:nvGrpSpPr>
          <p:cNvPr id="206971" name="Group 123">
            <a:extLst>
              <a:ext uri="{FF2B5EF4-FFF2-40B4-BE49-F238E27FC236}">
                <a16:creationId xmlns:a16="http://schemas.microsoft.com/office/drawing/2014/main" id="{4C728E68-7541-4665-80F8-8CA4F9D91104}"/>
              </a:ext>
            </a:extLst>
          </p:cNvPr>
          <p:cNvGrpSpPr>
            <a:grpSpLocks/>
          </p:cNvGrpSpPr>
          <p:nvPr/>
        </p:nvGrpSpPr>
        <p:grpSpPr bwMode="auto">
          <a:xfrm>
            <a:off x="3552825" y="2230438"/>
            <a:ext cx="5232400" cy="2962275"/>
            <a:chOff x="2238" y="1412"/>
            <a:chExt cx="3296" cy="1866"/>
          </a:xfrm>
        </p:grpSpPr>
        <p:grpSp>
          <p:nvGrpSpPr>
            <p:cNvPr id="206889" name="Group 41">
              <a:extLst>
                <a:ext uri="{FF2B5EF4-FFF2-40B4-BE49-F238E27FC236}">
                  <a16:creationId xmlns:a16="http://schemas.microsoft.com/office/drawing/2014/main" id="{0D3B4D86-4EA8-43F8-BC89-B3D9877AE55A}"/>
                </a:ext>
              </a:extLst>
            </p:cNvPr>
            <p:cNvGrpSpPr>
              <a:grpSpLocks/>
            </p:cNvGrpSpPr>
            <p:nvPr/>
          </p:nvGrpSpPr>
          <p:grpSpPr bwMode="auto">
            <a:xfrm>
              <a:off x="2691" y="2992"/>
              <a:ext cx="1044" cy="274"/>
              <a:chOff x="3696" y="3452"/>
              <a:chExt cx="1044" cy="274"/>
            </a:xfrm>
          </p:grpSpPr>
          <p:sp>
            <p:nvSpPr>
              <p:cNvPr id="206890" name="Rectangle 42">
                <a:extLst>
                  <a:ext uri="{FF2B5EF4-FFF2-40B4-BE49-F238E27FC236}">
                    <a16:creationId xmlns:a16="http://schemas.microsoft.com/office/drawing/2014/main" id="{2256CF85-A906-42DA-9C86-39453C7E08E6}"/>
                  </a:ext>
                </a:extLst>
              </p:cNvPr>
              <p:cNvSpPr>
                <a:spLocks noChangeArrowheads="1"/>
              </p:cNvSpPr>
              <p:nvPr/>
            </p:nvSpPr>
            <p:spPr bwMode="auto">
              <a:xfrm>
                <a:off x="3696" y="3453"/>
                <a:ext cx="1044" cy="272"/>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206891" name="Line 43">
                <a:extLst>
                  <a:ext uri="{FF2B5EF4-FFF2-40B4-BE49-F238E27FC236}">
                    <a16:creationId xmlns:a16="http://schemas.microsoft.com/office/drawing/2014/main" id="{5B568610-C17D-4C98-AC84-9B62C431E84E}"/>
                  </a:ext>
                </a:extLst>
              </p:cNvPr>
              <p:cNvSpPr>
                <a:spLocks noChangeShapeType="1"/>
              </p:cNvSpPr>
              <p:nvPr/>
            </p:nvSpPr>
            <p:spPr bwMode="auto">
              <a:xfrm>
                <a:off x="3901" y="345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892" name="Line 44">
                <a:extLst>
                  <a:ext uri="{FF2B5EF4-FFF2-40B4-BE49-F238E27FC236}">
                    <a16:creationId xmlns:a16="http://schemas.microsoft.com/office/drawing/2014/main" id="{297B42F0-8AFD-4634-ADA2-B482D579DDDE}"/>
                  </a:ext>
                </a:extLst>
              </p:cNvPr>
              <p:cNvSpPr>
                <a:spLocks noChangeShapeType="1"/>
              </p:cNvSpPr>
              <p:nvPr/>
            </p:nvSpPr>
            <p:spPr bwMode="auto">
              <a:xfrm>
                <a:off x="4105" y="3453"/>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893" name="Line 45">
                <a:extLst>
                  <a:ext uri="{FF2B5EF4-FFF2-40B4-BE49-F238E27FC236}">
                    <a16:creationId xmlns:a16="http://schemas.microsoft.com/office/drawing/2014/main" id="{0C97D2C5-40C3-4189-B619-B8635F403005}"/>
                  </a:ext>
                </a:extLst>
              </p:cNvPr>
              <p:cNvSpPr>
                <a:spLocks noChangeShapeType="1"/>
              </p:cNvSpPr>
              <p:nvPr/>
            </p:nvSpPr>
            <p:spPr bwMode="auto">
              <a:xfrm>
                <a:off x="4309" y="345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894" name="Line 46">
                <a:extLst>
                  <a:ext uri="{FF2B5EF4-FFF2-40B4-BE49-F238E27FC236}">
                    <a16:creationId xmlns:a16="http://schemas.microsoft.com/office/drawing/2014/main" id="{26F85B30-F537-4620-9375-D45E4FC781C7}"/>
                  </a:ext>
                </a:extLst>
              </p:cNvPr>
              <p:cNvSpPr>
                <a:spLocks noChangeShapeType="1"/>
              </p:cNvSpPr>
              <p:nvPr/>
            </p:nvSpPr>
            <p:spPr bwMode="auto">
              <a:xfrm>
                <a:off x="4536" y="3453"/>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06895" name="Text Box 47">
              <a:extLst>
                <a:ext uri="{FF2B5EF4-FFF2-40B4-BE49-F238E27FC236}">
                  <a16:creationId xmlns:a16="http://schemas.microsoft.com/office/drawing/2014/main" id="{B06F5937-D86F-4FD2-BC28-ED6EBFF4DD72}"/>
                </a:ext>
              </a:extLst>
            </p:cNvPr>
            <p:cNvSpPr txBox="1">
              <a:spLocks noChangeArrowheads="1"/>
            </p:cNvSpPr>
            <p:nvPr/>
          </p:nvSpPr>
          <p:spPr bwMode="auto">
            <a:xfrm>
              <a:off x="3088" y="2970"/>
              <a:ext cx="239"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a:solidFill>
                    <a:srgbClr val="000066"/>
                  </a:solidFill>
                  <a:latin typeface="Arial Narrow" panose="020B0606020202030204" pitchFamily="34" charset="0"/>
                </a:rPr>
                <a:t>D</a:t>
              </a:r>
            </a:p>
          </p:txBody>
        </p:sp>
        <p:grpSp>
          <p:nvGrpSpPr>
            <p:cNvPr id="206898" name="Group 50">
              <a:extLst>
                <a:ext uri="{FF2B5EF4-FFF2-40B4-BE49-F238E27FC236}">
                  <a16:creationId xmlns:a16="http://schemas.microsoft.com/office/drawing/2014/main" id="{960D897B-B249-4CE7-A757-DC2DBC8048DE}"/>
                </a:ext>
              </a:extLst>
            </p:cNvPr>
            <p:cNvGrpSpPr>
              <a:grpSpLocks/>
            </p:cNvGrpSpPr>
            <p:nvPr/>
          </p:nvGrpSpPr>
          <p:grpSpPr bwMode="auto">
            <a:xfrm>
              <a:off x="3372" y="1723"/>
              <a:ext cx="1044" cy="308"/>
              <a:chOff x="4377" y="1820"/>
              <a:chExt cx="1044" cy="308"/>
            </a:xfrm>
          </p:grpSpPr>
          <p:grpSp>
            <p:nvGrpSpPr>
              <p:cNvPr id="206899" name="Group 51">
                <a:extLst>
                  <a:ext uri="{FF2B5EF4-FFF2-40B4-BE49-F238E27FC236}">
                    <a16:creationId xmlns:a16="http://schemas.microsoft.com/office/drawing/2014/main" id="{60F40DAF-4A91-4576-B609-EE24EE3A751B}"/>
                  </a:ext>
                </a:extLst>
              </p:cNvPr>
              <p:cNvGrpSpPr>
                <a:grpSpLocks/>
              </p:cNvGrpSpPr>
              <p:nvPr/>
            </p:nvGrpSpPr>
            <p:grpSpPr bwMode="auto">
              <a:xfrm>
                <a:off x="4377" y="1842"/>
                <a:ext cx="1044" cy="274"/>
                <a:chOff x="3696" y="3452"/>
                <a:chExt cx="1044" cy="274"/>
              </a:xfrm>
            </p:grpSpPr>
            <p:sp>
              <p:nvSpPr>
                <p:cNvPr id="206900" name="Rectangle 52">
                  <a:extLst>
                    <a:ext uri="{FF2B5EF4-FFF2-40B4-BE49-F238E27FC236}">
                      <a16:creationId xmlns:a16="http://schemas.microsoft.com/office/drawing/2014/main" id="{6CDC3CFC-EC7D-4FB6-9073-3D2006EA8712}"/>
                    </a:ext>
                  </a:extLst>
                </p:cNvPr>
                <p:cNvSpPr>
                  <a:spLocks noChangeArrowheads="1"/>
                </p:cNvSpPr>
                <p:nvPr/>
              </p:nvSpPr>
              <p:spPr bwMode="auto">
                <a:xfrm>
                  <a:off x="3696" y="3453"/>
                  <a:ext cx="1044" cy="272"/>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206901" name="Line 53">
                  <a:extLst>
                    <a:ext uri="{FF2B5EF4-FFF2-40B4-BE49-F238E27FC236}">
                      <a16:creationId xmlns:a16="http://schemas.microsoft.com/office/drawing/2014/main" id="{63C877F3-01C0-4B24-A539-30668765DBEC}"/>
                    </a:ext>
                  </a:extLst>
                </p:cNvPr>
                <p:cNvSpPr>
                  <a:spLocks noChangeShapeType="1"/>
                </p:cNvSpPr>
                <p:nvPr/>
              </p:nvSpPr>
              <p:spPr bwMode="auto">
                <a:xfrm>
                  <a:off x="3901" y="345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902" name="Line 54">
                  <a:extLst>
                    <a:ext uri="{FF2B5EF4-FFF2-40B4-BE49-F238E27FC236}">
                      <a16:creationId xmlns:a16="http://schemas.microsoft.com/office/drawing/2014/main" id="{4BDD1DE4-758B-4969-BBD4-094244C84598}"/>
                    </a:ext>
                  </a:extLst>
                </p:cNvPr>
                <p:cNvSpPr>
                  <a:spLocks noChangeShapeType="1"/>
                </p:cNvSpPr>
                <p:nvPr/>
              </p:nvSpPr>
              <p:spPr bwMode="auto">
                <a:xfrm>
                  <a:off x="4105" y="3453"/>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903" name="Line 55">
                  <a:extLst>
                    <a:ext uri="{FF2B5EF4-FFF2-40B4-BE49-F238E27FC236}">
                      <a16:creationId xmlns:a16="http://schemas.microsoft.com/office/drawing/2014/main" id="{F1D4BCB4-8B2F-4522-B241-6BA0BDBCCBF1}"/>
                    </a:ext>
                  </a:extLst>
                </p:cNvPr>
                <p:cNvSpPr>
                  <a:spLocks noChangeShapeType="1"/>
                </p:cNvSpPr>
                <p:nvPr/>
              </p:nvSpPr>
              <p:spPr bwMode="auto">
                <a:xfrm>
                  <a:off x="4309" y="345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904" name="Line 56">
                  <a:extLst>
                    <a:ext uri="{FF2B5EF4-FFF2-40B4-BE49-F238E27FC236}">
                      <a16:creationId xmlns:a16="http://schemas.microsoft.com/office/drawing/2014/main" id="{3FC56C8C-303F-41E7-B684-435D3CF471F8}"/>
                    </a:ext>
                  </a:extLst>
                </p:cNvPr>
                <p:cNvSpPr>
                  <a:spLocks noChangeShapeType="1"/>
                </p:cNvSpPr>
                <p:nvPr/>
              </p:nvSpPr>
              <p:spPr bwMode="auto">
                <a:xfrm>
                  <a:off x="4536" y="3453"/>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06905" name="Text Box 57">
                <a:extLst>
                  <a:ext uri="{FF2B5EF4-FFF2-40B4-BE49-F238E27FC236}">
                    <a16:creationId xmlns:a16="http://schemas.microsoft.com/office/drawing/2014/main" id="{1A1FA544-F613-4811-B197-1E6869CB0B9D}"/>
                  </a:ext>
                </a:extLst>
              </p:cNvPr>
              <p:cNvSpPr txBox="1">
                <a:spLocks noChangeArrowheads="1"/>
              </p:cNvSpPr>
              <p:nvPr/>
            </p:nvSpPr>
            <p:spPr bwMode="auto">
              <a:xfrm>
                <a:off x="4774" y="1820"/>
                <a:ext cx="23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a:solidFill>
                      <a:srgbClr val="000066"/>
                    </a:solidFill>
                    <a:latin typeface="Arial Narrow" panose="020B0606020202030204" pitchFamily="34" charset="0"/>
                  </a:rPr>
                  <a:t>A</a:t>
                </a:r>
              </a:p>
            </p:txBody>
          </p:sp>
        </p:grpSp>
        <p:grpSp>
          <p:nvGrpSpPr>
            <p:cNvPr id="206907" name="Group 59">
              <a:extLst>
                <a:ext uri="{FF2B5EF4-FFF2-40B4-BE49-F238E27FC236}">
                  <a16:creationId xmlns:a16="http://schemas.microsoft.com/office/drawing/2014/main" id="{78AC0081-285C-429E-BD68-1EF296E756DC}"/>
                </a:ext>
              </a:extLst>
            </p:cNvPr>
            <p:cNvGrpSpPr>
              <a:grpSpLocks/>
            </p:cNvGrpSpPr>
            <p:nvPr/>
          </p:nvGrpSpPr>
          <p:grpSpPr bwMode="auto">
            <a:xfrm>
              <a:off x="4097" y="2992"/>
              <a:ext cx="1044" cy="274"/>
              <a:chOff x="3696" y="3452"/>
              <a:chExt cx="1044" cy="274"/>
            </a:xfrm>
          </p:grpSpPr>
          <p:sp>
            <p:nvSpPr>
              <p:cNvPr id="206908" name="Rectangle 60">
                <a:extLst>
                  <a:ext uri="{FF2B5EF4-FFF2-40B4-BE49-F238E27FC236}">
                    <a16:creationId xmlns:a16="http://schemas.microsoft.com/office/drawing/2014/main" id="{E9888632-7F9E-4E7E-AAAB-D67B70A3952A}"/>
                  </a:ext>
                </a:extLst>
              </p:cNvPr>
              <p:cNvSpPr>
                <a:spLocks noChangeArrowheads="1"/>
              </p:cNvSpPr>
              <p:nvPr/>
            </p:nvSpPr>
            <p:spPr bwMode="auto">
              <a:xfrm>
                <a:off x="3696" y="3453"/>
                <a:ext cx="1044" cy="272"/>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206909" name="Line 61">
                <a:extLst>
                  <a:ext uri="{FF2B5EF4-FFF2-40B4-BE49-F238E27FC236}">
                    <a16:creationId xmlns:a16="http://schemas.microsoft.com/office/drawing/2014/main" id="{4144847F-4133-4B0C-9CD2-4EC2F6E75AB8}"/>
                  </a:ext>
                </a:extLst>
              </p:cNvPr>
              <p:cNvSpPr>
                <a:spLocks noChangeShapeType="1"/>
              </p:cNvSpPr>
              <p:nvPr/>
            </p:nvSpPr>
            <p:spPr bwMode="auto">
              <a:xfrm>
                <a:off x="3901" y="345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910" name="Line 62">
                <a:extLst>
                  <a:ext uri="{FF2B5EF4-FFF2-40B4-BE49-F238E27FC236}">
                    <a16:creationId xmlns:a16="http://schemas.microsoft.com/office/drawing/2014/main" id="{39B5493A-F518-48CC-80A8-10409ACC2B60}"/>
                  </a:ext>
                </a:extLst>
              </p:cNvPr>
              <p:cNvSpPr>
                <a:spLocks noChangeShapeType="1"/>
              </p:cNvSpPr>
              <p:nvPr/>
            </p:nvSpPr>
            <p:spPr bwMode="auto">
              <a:xfrm>
                <a:off x="4105" y="3453"/>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911" name="Line 63">
                <a:extLst>
                  <a:ext uri="{FF2B5EF4-FFF2-40B4-BE49-F238E27FC236}">
                    <a16:creationId xmlns:a16="http://schemas.microsoft.com/office/drawing/2014/main" id="{AA571C70-7317-4F15-BEF1-6185B716D79F}"/>
                  </a:ext>
                </a:extLst>
              </p:cNvPr>
              <p:cNvSpPr>
                <a:spLocks noChangeShapeType="1"/>
              </p:cNvSpPr>
              <p:nvPr/>
            </p:nvSpPr>
            <p:spPr bwMode="auto">
              <a:xfrm>
                <a:off x="4309" y="345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912" name="Line 64">
                <a:extLst>
                  <a:ext uri="{FF2B5EF4-FFF2-40B4-BE49-F238E27FC236}">
                    <a16:creationId xmlns:a16="http://schemas.microsoft.com/office/drawing/2014/main" id="{9D7F5638-8DDF-4DB6-A231-71A93D76486E}"/>
                  </a:ext>
                </a:extLst>
              </p:cNvPr>
              <p:cNvSpPr>
                <a:spLocks noChangeShapeType="1"/>
              </p:cNvSpPr>
              <p:nvPr/>
            </p:nvSpPr>
            <p:spPr bwMode="auto">
              <a:xfrm>
                <a:off x="4536" y="3453"/>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06913" name="Text Box 65">
              <a:extLst>
                <a:ext uri="{FF2B5EF4-FFF2-40B4-BE49-F238E27FC236}">
                  <a16:creationId xmlns:a16="http://schemas.microsoft.com/office/drawing/2014/main" id="{1DA8E030-C67C-4704-BFE4-A888E1796F93}"/>
                </a:ext>
              </a:extLst>
            </p:cNvPr>
            <p:cNvSpPr txBox="1">
              <a:spLocks noChangeArrowheads="1"/>
            </p:cNvSpPr>
            <p:nvPr/>
          </p:nvSpPr>
          <p:spPr bwMode="auto">
            <a:xfrm>
              <a:off x="4494" y="2970"/>
              <a:ext cx="23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a:solidFill>
                    <a:srgbClr val="000066"/>
                  </a:solidFill>
                  <a:latin typeface="Arial Narrow" panose="020B0606020202030204" pitchFamily="34" charset="0"/>
                </a:rPr>
                <a:t>E</a:t>
              </a:r>
            </a:p>
          </p:txBody>
        </p:sp>
        <p:grpSp>
          <p:nvGrpSpPr>
            <p:cNvPr id="206966" name="Group 118">
              <a:extLst>
                <a:ext uri="{FF2B5EF4-FFF2-40B4-BE49-F238E27FC236}">
                  <a16:creationId xmlns:a16="http://schemas.microsoft.com/office/drawing/2014/main" id="{6B04509C-4655-4B04-A16F-A3BB2BF9D81D}"/>
                </a:ext>
              </a:extLst>
            </p:cNvPr>
            <p:cNvGrpSpPr>
              <a:grpSpLocks/>
            </p:cNvGrpSpPr>
            <p:nvPr/>
          </p:nvGrpSpPr>
          <p:grpSpPr bwMode="auto">
            <a:xfrm>
              <a:off x="2329" y="2335"/>
              <a:ext cx="1088" cy="308"/>
              <a:chOff x="2329" y="2335"/>
              <a:chExt cx="1088" cy="308"/>
            </a:xfrm>
          </p:grpSpPr>
          <p:grpSp>
            <p:nvGrpSpPr>
              <p:cNvPr id="206917" name="Group 69">
                <a:extLst>
                  <a:ext uri="{FF2B5EF4-FFF2-40B4-BE49-F238E27FC236}">
                    <a16:creationId xmlns:a16="http://schemas.microsoft.com/office/drawing/2014/main" id="{54509E79-728B-4B22-A067-2453BA17E4E1}"/>
                  </a:ext>
                </a:extLst>
              </p:cNvPr>
              <p:cNvGrpSpPr>
                <a:grpSpLocks/>
              </p:cNvGrpSpPr>
              <p:nvPr/>
            </p:nvGrpSpPr>
            <p:grpSpPr bwMode="auto">
              <a:xfrm>
                <a:off x="2373" y="2357"/>
                <a:ext cx="1044" cy="274"/>
                <a:chOff x="3696" y="3452"/>
                <a:chExt cx="1044" cy="274"/>
              </a:xfrm>
            </p:grpSpPr>
            <p:sp>
              <p:nvSpPr>
                <p:cNvPr id="206918" name="Rectangle 70">
                  <a:extLst>
                    <a:ext uri="{FF2B5EF4-FFF2-40B4-BE49-F238E27FC236}">
                      <a16:creationId xmlns:a16="http://schemas.microsoft.com/office/drawing/2014/main" id="{0005D065-4559-46F0-9000-C8E8380AB68B}"/>
                    </a:ext>
                  </a:extLst>
                </p:cNvPr>
                <p:cNvSpPr>
                  <a:spLocks noChangeArrowheads="1"/>
                </p:cNvSpPr>
                <p:nvPr/>
              </p:nvSpPr>
              <p:spPr bwMode="auto">
                <a:xfrm>
                  <a:off x="3696" y="3453"/>
                  <a:ext cx="1044" cy="272"/>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206919" name="Line 71">
                  <a:extLst>
                    <a:ext uri="{FF2B5EF4-FFF2-40B4-BE49-F238E27FC236}">
                      <a16:creationId xmlns:a16="http://schemas.microsoft.com/office/drawing/2014/main" id="{7FD6C104-78E8-4612-AA3A-A2A18C59C0C9}"/>
                    </a:ext>
                  </a:extLst>
                </p:cNvPr>
                <p:cNvSpPr>
                  <a:spLocks noChangeShapeType="1"/>
                </p:cNvSpPr>
                <p:nvPr/>
              </p:nvSpPr>
              <p:spPr bwMode="auto">
                <a:xfrm>
                  <a:off x="3901" y="345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920" name="Line 72">
                  <a:extLst>
                    <a:ext uri="{FF2B5EF4-FFF2-40B4-BE49-F238E27FC236}">
                      <a16:creationId xmlns:a16="http://schemas.microsoft.com/office/drawing/2014/main" id="{D59E4939-525E-4FCE-AAB5-49ACD3FC77E0}"/>
                    </a:ext>
                  </a:extLst>
                </p:cNvPr>
                <p:cNvSpPr>
                  <a:spLocks noChangeShapeType="1"/>
                </p:cNvSpPr>
                <p:nvPr/>
              </p:nvSpPr>
              <p:spPr bwMode="auto">
                <a:xfrm>
                  <a:off x="4105" y="3453"/>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921" name="Line 73">
                  <a:extLst>
                    <a:ext uri="{FF2B5EF4-FFF2-40B4-BE49-F238E27FC236}">
                      <a16:creationId xmlns:a16="http://schemas.microsoft.com/office/drawing/2014/main" id="{4019FD48-843E-4C23-B684-58D7C41A9416}"/>
                    </a:ext>
                  </a:extLst>
                </p:cNvPr>
                <p:cNvSpPr>
                  <a:spLocks noChangeShapeType="1"/>
                </p:cNvSpPr>
                <p:nvPr/>
              </p:nvSpPr>
              <p:spPr bwMode="auto">
                <a:xfrm>
                  <a:off x="4309" y="345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922" name="Line 74">
                  <a:extLst>
                    <a:ext uri="{FF2B5EF4-FFF2-40B4-BE49-F238E27FC236}">
                      <a16:creationId xmlns:a16="http://schemas.microsoft.com/office/drawing/2014/main" id="{2BF2DABF-CC1E-4A6A-AF03-E14BC2869EA1}"/>
                    </a:ext>
                  </a:extLst>
                </p:cNvPr>
                <p:cNvSpPr>
                  <a:spLocks noChangeShapeType="1"/>
                </p:cNvSpPr>
                <p:nvPr/>
              </p:nvSpPr>
              <p:spPr bwMode="auto">
                <a:xfrm>
                  <a:off x="4536" y="3453"/>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06923" name="Text Box 75">
                <a:extLst>
                  <a:ext uri="{FF2B5EF4-FFF2-40B4-BE49-F238E27FC236}">
                    <a16:creationId xmlns:a16="http://schemas.microsoft.com/office/drawing/2014/main" id="{BA5B0C0E-B0FE-482E-B898-95BFA16BAF61}"/>
                  </a:ext>
                </a:extLst>
              </p:cNvPr>
              <p:cNvSpPr txBox="1">
                <a:spLocks noChangeArrowheads="1"/>
              </p:cNvSpPr>
              <p:nvPr/>
            </p:nvSpPr>
            <p:spPr bwMode="auto">
              <a:xfrm>
                <a:off x="2770" y="2335"/>
                <a:ext cx="23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a:solidFill>
                      <a:srgbClr val="000066"/>
                    </a:solidFill>
                    <a:latin typeface="Arial Narrow" panose="020B0606020202030204" pitchFamily="34" charset="0"/>
                  </a:rPr>
                  <a:t>B</a:t>
                </a:r>
              </a:p>
            </p:txBody>
          </p:sp>
          <p:sp>
            <p:nvSpPr>
              <p:cNvPr id="206925" name="Text Box 77">
                <a:extLst>
                  <a:ext uri="{FF2B5EF4-FFF2-40B4-BE49-F238E27FC236}">
                    <a16:creationId xmlns:a16="http://schemas.microsoft.com/office/drawing/2014/main" id="{FE6BB9FD-217B-4640-8B5B-C122C29056C4}"/>
                  </a:ext>
                </a:extLst>
              </p:cNvPr>
              <p:cNvSpPr txBox="1">
                <a:spLocks noChangeArrowheads="1"/>
              </p:cNvSpPr>
              <p:nvPr/>
            </p:nvSpPr>
            <p:spPr bwMode="auto">
              <a:xfrm>
                <a:off x="2329" y="2338"/>
                <a:ext cx="293"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a:solidFill>
                      <a:srgbClr val="000066"/>
                    </a:solidFill>
                  </a:rPr>
                  <a:t>∧</a:t>
                </a:r>
              </a:p>
            </p:txBody>
          </p:sp>
        </p:grpSp>
        <p:grpSp>
          <p:nvGrpSpPr>
            <p:cNvPr id="206963" name="Group 115">
              <a:extLst>
                <a:ext uri="{FF2B5EF4-FFF2-40B4-BE49-F238E27FC236}">
                  <a16:creationId xmlns:a16="http://schemas.microsoft.com/office/drawing/2014/main" id="{B139B825-0A75-43B4-94D5-645F50BD3E44}"/>
                </a:ext>
              </a:extLst>
            </p:cNvPr>
            <p:cNvGrpSpPr>
              <a:grpSpLocks/>
            </p:cNvGrpSpPr>
            <p:nvPr/>
          </p:nvGrpSpPr>
          <p:grpSpPr bwMode="auto">
            <a:xfrm>
              <a:off x="4369" y="2335"/>
              <a:ext cx="1089" cy="308"/>
              <a:chOff x="4369" y="2335"/>
              <a:chExt cx="1089" cy="308"/>
            </a:xfrm>
          </p:grpSpPr>
          <p:grpSp>
            <p:nvGrpSpPr>
              <p:cNvPr id="206927" name="Group 79">
                <a:extLst>
                  <a:ext uri="{FF2B5EF4-FFF2-40B4-BE49-F238E27FC236}">
                    <a16:creationId xmlns:a16="http://schemas.microsoft.com/office/drawing/2014/main" id="{44477ADB-FF81-48F1-8C1E-C9DB065ECB86}"/>
                  </a:ext>
                </a:extLst>
              </p:cNvPr>
              <p:cNvGrpSpPr>
                <a:grpSpLocks/>
              </p:cNvGrpSpPr>
              <p:nvPr/>
            </p:nvGrpSpPr>
            <p:grpSpPr bwMode="auto">
              <a:xfrm>
                <a:off x="4369" y="2357"/>
                <a:ext cx="1044" cy="274"/>
                <a:chOff x="3696" y="3452"/>
                <a:chExt cx="1044" cy="274"/>
              </a:xfrm>
            </p:grpSpPr>
            <p:sp>
              <p:nvSpPr>
                <p:cNvPr id="206928" name="Rectangle 80">
                  <a:extLst>
                    <a:ext uri="{FF2B5EF4-FFF2-40B4-BE49-F238E27FC236}">
                      <a16:creationId xmlns:a16="http://schemas.microsoft.com/office/drawing/2014/main" id="{FF450577-27EE-49C4-9C7D-0FB4929EAAF9}"/>
                    </a:ext>
                  </a:extLst>
                </p:cNvPr>
                <p:cNvSpPr>
                  <a:spLocks noChangeArrowheads="1"/>
                </p:cNvSpPr>
                <p:nvPr/>
              </p:nvSpPr>
              <p:spPr bwMode="auto">
                <a:xfrm>
                  <a:off x="3696" y="3453"/>
                  <a:ext cx="1044" cy="272"/>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206929" name="Line 81">
                  <a:extLst>
                    <a:ext uri="{FF2B5EF4-FFF2-40B4-BE49-F238E27FC236}">
                      <a16:creationId xmlns:a16="http://schemas.microsoft.com/office/drawing/2014/main" id="{F315A2B2-8EA0-48A5-BE76-D838A259CCD2}"/>
                    </a:ext>
                  </a:extLst>
                </p:cNvPr>
                <p:cNvSpPr>
                  <a:spLocks noChangeShapeType="1"/>
                </p:cNvSpPr>
                <p:nvPr/>
              </p:nvSpPr>
              <p:spPr bwMode="auto">
                <a:xfrm>
                  <a:off x="3901" y="345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930" name="Line 82">
                  <a:extLst>
                    <a:ext uri="{FF2B5EF4-FFF2-40B4-BE49-F238E27FC236}">
                      <a16:creationId xmlns:a16="http://schemas.microsoft.com/office/drawing/2014/main" id="{E5B2B223-31EC-4A41-BAF0-12F84DC04B37}"/>
                    </a:ext>
                  </a:extLst>
                </p:cNvPr>
                <p:cNvSpPr>
                  <a:spLocks noChangeShapeType="1"/>
                </p:cNvSpPr>
                <p:nvPr/>
              </p:nvSpPr>
              <p:spPr bwMode="auto">
                <a:xfrm>
                  <a:off x="4105" y="3453"/>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931" name="Line 83">
                  <a:extLst>
                    <a:ext uri="{FF2B5EF4-FFF2-40B4-BE49-F238E27FC236}">
                      <a16:creationId xmlns:a16="http://schemas.microsoft.com/office/drawing/2014/main" id="{703828F0-EF7D-4D95-91EB-9080C680412D}"/>
                    </a:ext>
                  </a:extLst>
                </p:cNvPr>
                <p:cNvSpPr>
                  <a:spLocks noChangeShapeType="1"/>
                </p:cNvSpPr>
                <p:nvPr/>
              </p:nvSpPr>
              <p:spPr bwMode="auto">
                <a:xfrm>
                  <a:off x="4309" y="3452"/>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932" name="Line 84">
                  <a:extLst>
                    <a:ext uri="{FF2B5EF4-FFF2-40B4-BE49-F238E27FC236}">
                      <a16:creationId xmlns:a16="http://schemas.microsoft.com/office/drawing/2014/main" id="{F4175416-C7C1-4D37-9F74-A21EEC2531A5}"/>
                    </a:ext>
                  </a:extLst>
                </p:cNvPr>
                <p:cNvSpPr>
                  <a:spLocks noChangeShapeType="1"/>
                </p:cNvSpPr>
                <p:nvPr/>
              </p:nvSpPr>
              <p:spPr bwMode="auto">
                <a:xfrm>
                  <a:off x="4536" y="3453"/>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06933" name="Text Box 85">
                <a:extLst>
                  <a:ext uri="{FF2B5EF4-FFF2-40B4-BE49-F238E27FC236}">
                    <a16:creationId xmlns:a16="http://schemas.microsoft.com/office/drawing/2014/main" id="{1083E230-5E35-4956-ABDD-E400315C3973}"/>
                  </a:ext>
                </a:extLst>
              </p:cNvPr>
              <p:cNvSpPr txBox="1">
                <a:spLocks noChangeArrowheads="1"/>
              </p:cNvSpPr>
              <p:nvPr/>
            </p:nvSpPr>
            <p:spPr bwMode="auto">
              <a:xfrm>
                <a:off x="4766" y="2335"/>
                <a:ext cx="239"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a:solidFill>
                      <a:srgbClr val="000066"/>
                    </a:solidFill>
                    <a:latin typeface="Arial Narrow" panose="020B0606020202030204" pitchFamily="34" charset="0"/>
                  </a:rPr>
                  <a:t>C</a:t>
                </a:r>
              </a:p>
            </p:txBody>
          </p:sp>
          <p:sp>
            <p:nvSpPr>
              <p:cNvPr id="206934" name="Text Box 86">
                <a:extLst>
                  <a:ext uri="{FF2B5EF4-FFF2-40B4-BE49-F238E27FC236}">
                    <a16:creationId xmlns:a16="http://schemas.microsoft.com/office/drawing/2014/main" id="{B7FFF7DB-1A9B-426C-B702-F34F43A2E40E}"/>
                  </a:ext>
                </a:extLst>
              </p:cNvPr>
              <p:cNvSpPr txBox="1">
                <a:spLocks noChangeArrowheads="1"/>
              </p:cNvSpPr>
              <p:nvPr/>
            </p:nvSpPr>
            <p:spPr bwMode="auto">
              <a:xfrm>
                <a:off x="5165" y="2338"/>
                <a:ext cx="293"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a:solidFill>
                      <a:srgbClr val="000066"/>
                    </a:solidFill>
                  </a:rPr>
                  <a:t>∧</a:t>
                </a:r>
              </a:p>
            </p:txBody>
          </p:sp>
        </p:grpSp>
        <p:sp>
          <p:nvSpPr>
            <p:cNvPr id="206936" name="Line 88">
              <a:extLst>
                <a:ext uri="{FF2B5EF4-FFF2-40B4-BE49-F238E27FC236}">
                  <a16:creationId xmlns:a16="http://schemas.microsoft.com/office/drawing/2014/main" id="{E51C200E-461F-481F-9012-0073060B2F50}"/>
                </a:ext>
              </a:extLst>
            </p:cNvPr>
            <p:cNvSpPr>
              <a:spLocks noChangeShapeType="1"/>
            </p:cNvSpPr>
            <p:nvPr/>
          </p:nvSpPr>
          <p:spPr bwMode="auto">
            <a:xfrm flipH="1">
              <a:off x="3016" y="1904"/>
              <a:ext cx="476" cy="454"/>
            </a:xfrm>
            <a:prstGeom prst="line">
              <a:avLst/>
            </a:prstGeom>
            <a:noFill/>
            <a:ln w="25400">
              <a:solidFill>
                <a:srgbClr val="008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937" name="Line 89">
              <a:extLst>
                <a:ext uri="{FF2B5EF4-FFF2-40B4-BE49-F238E27FC236}">
                  <a16:creationId xmlns:a16="http://schemas.microsoft.com/office/drawing/2014/main" id="{732ADD6B-DF58-4AA9-9EC5-6DA4142B1F52}"/>
                </a:ext>
              </a:extLst>
            </p:cNvPr>
            <p:cNvSpPr>
              <a:spLocks noChangeShapeType="1"/>
            </p:cNvSpPr>
            <p:nvPr/>
          </p:nvSpPr>
          <p:spPr bwMode="auto">
            <a:xfrm>
              <a:off x="4332" y="1904"/>
              <a:ext cx="476" cy="454"/>
            </a:xfrm>
            <a:prstGeom prst="line">
              <a:avLst/>
            </a:prstGeom>
            <a:noFill/>
            <a:ln w="25400">
              <a:solidFill>
                <a:srgbClr val="008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938" name="Line 90">
              <a:extLst>
                <a:ext uri="{FF2B5EF4-FFF2-40B4-BE49-F238E27FC236}">
                  <a16:creationId xmlns:a16="http://schemas.microsoft.com/office/drawing/2014/main" id="{BC5755C4-B189-486D-99B9-CC0038DD3537}"/>
                </a:ext>
              </a:extLst>
            </p:cNvPr>
            <p:cNvSpPr>
              <a:spLocks noChangeShapeType="1"/>
            </p:cNvSpPr>
            <p:nvPr/>
          </p:nvSpPr>
          <p:spPr bwMode="auto">
            <a:xfrm flipH="1">
              <a:off x="4332" y="2494"/>
              <a:ext cx="158" cy="505"/>
            </a:xfrm>
            <a:prstGeom prst="line">
              <a:avLst/>
            </a:prstGeom>
            <a:noFill/>
            <a:ln w="25400">
              <a:solidFill>
                <a:srgbClr val="008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939" name="Line 91">
              <a:extLst>
                <a:ext uri="{FF2B5EF4-FFF2-40B4-BE49-F238E27FC236}">
                  <a16:creationId xmlns:a16="http://schemas.microsoft.com/office/drawing/2014/main" id="{31D443DA-5A63-49F2-85FC-4BEFCB1F5F9D}"/>
                </a:ext>
              </a:extLst>
            </p:cNvPr>
            <p:cNvSpPr>
              <a:spLocks noChangeShapeType="1"/>
            </p:cNvSpPr>
            <p:nvPr/>
          </p:nvSpPr>
          <p:spPr bwMode="auto">
            <a:xfrm>
              <a:off x="3311" y="2500"/>
              <a:ext cx="136" cy="476"/>
            </a:xfrm>
            <a:prstGeom prst="line">
              <a:avLst/>
            </a:prstGeom>
            <a:noFill/>
            <a:ln w="25400">
              <a:solidFill>
                <a:srgbClr val="008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940" name="Freeform 92">
              <a:extLst>
                <a:ext uri="{FF2B5EF4-FFF2-40B4-BE49-F238E27FC236}">
                  <a16:creationId xmlns:a16="http://schemas.microsoft.com/office/drawing/2014/main" id="{FB70FDE3-7920-4DF5-B85D-7AF4D0403C1B}"/>
                </a:ext>
              </a:extLst>
            </p:cNvPr>
            <p:cNvSpPr>
              <a:spLocks/>
            </p:cNvSpPr>
            <p:nvPr/>
          </p:nvSpPr>
          <p:spPr bwMode="auto">
            <a:xfrm>
              <a:off x="3893" y="1586"/>
              <a:ext cx="273" cy="137"/>
            </a:xfrm>
            <a:custGeom>
              <a:avLst/>
              <a:gdLst>
                <a:gd name="T0" fmla="*/ 273 w 273"/>
                <a:gd name="T1" fmla="*/ 1 h 137"/>
                <a:gd name="T2" fmla="*/ 137 w 273"/>
                <a:gd name="T3" fmla="*/ 23 h 137"/>
                <a:gd name="T4" fmla="*/ 0 w 273"/>
                <a:gd name="T5" fmla="*/ 137 h 137"/>
              </a:gdLst>
              <a:ahLst/>
              <a:cxnLst>
                <a:cxn ang="0">
                  <a:pos x="T0" y="T1"/>
                </a:cxn>
                <a:cxn ang="0">
                  <a:pos x="T2" y="T3"/>
                </a:cxn>
                <a:cxn ang="0">
                  <a:pos x="T4" y="T5"/>
                </a:cxn>
              </a:cxnLst>
              <a:rect l="0" t="0" r="r" b="b"/>
              <a:pathLst>
                <a:path w="273" h="137">
                  <a:moveTo>
                    <a:pt x="273" y="1"/>
                  </a:moveTo>
                  <a:cubicBezTo>
                    <a:pt x="227" y="0"/>
                    <a:pt x="182" y="0"/>
                    <a:pt x="137" y="23"/>
                  </a:cubicBezTo>
                  <a:cubicBezTo>
                    <a:pt x="92" y="46"/>
                    <a:pt x="23" y="118"/>
                    <a:pt x="0" y="137"/>
                  </a:cubicBezTo>
                </a:path>
              </a:pathLst>
            </a:custGeom>
            <a:noFill/>
            <a:ln w="25400">
              <a:solidFill>
                <a:srgbClr val="339966"/>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941" name="Text Box 93">
              <a:extLst>
                <a:ext uri="{FF2B5EF4-FFF2-40B4-BE49-F238E27FC236}">
                  <a16:creationId xmlns:a16="http://schemas.microsoft.com/office/drawing/2014/main" id="{4FCCCEBD-DA21-41A9-A87D-B5816C919791}"/>
                </a:ext>
              </a:extLst>
            </p:cNvPr>
            <p:cNvSpPr txBox="1">
              <a:spLocks noChangeArrowheads="1"/>
            </p:cNvSpPr>
            <p:nvPr/>
          </p:nvSpPr>
          <p:spPr bwMode="auto">
            <a:xfrm>
              <a:off x="4143" y="1412"/>
              <a:ext cx="48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66"/>
                  </a:solidFill>
                </a:rPr>
                <a:t>root</a:t>
              </a:r>
            </a:p>
          </p:txBody>
        </p:sp>
        <p:sp>
          <p:nvSpPr>
            <p:cNvPr id="206946" name="Freeform 98">
              <a:extLst>
                <a:ext uri="{FF2B5EF4-FFF2-40B4-BE49-F238E27FC236}">
                  <a16:creationId xmlns:a16="http://schemas.microsoft.com/office/drawing/2014/main" id="{374DF883-736C-4E8C-ACD7-A2B525B20F09}"/>
                </a:ext>
              </a:extLst>
            </p:cNvPr>
            <p:cNvSpPr>
              <a:spLocks/>
            </p:cNvSpPr>
            <p:nvPr/>
          </p:nvSpPr>
          <p:spPr bwMode="auto">
            <a:xfrm>
              <a:off x="2487" y="2630"/>
              <a:ext cx="314" cy="499"/>
            </a:xfrm>
            <a:custGeom>
              <a:avLst/>
              <a:gdLst>
                <a:gd name="T0" fmla="*/ 295 w 314"/>
                <a:gd name="T1" fmla="*/ 476 h 476"/>
                <a:gd name="T2" fmla="*/ 295 w 314"/>
                <a:gd name="T3" fmla="*/ 363 h 476"/>
                <a:gd name="T4" fmla="*/ 182 w 314"/>
                <a:gd name="T5" fmla="*/ 204 h 476"/>
                <a:gd name="T6" fmla="*/ 46 w 314"/>
                <a:gd name="T7" fmla="*/ 113 h 476"/>
                <a:gd name="T8" fmla="*/ 0 w 314"/>
                <a:gd name="T9" fmla="*/ 0 h 476"/>
              </a:gdLst>
              <a:ahLst/>
              <a:cxnLst>
                <a:cxn ang="0">
                  <a:pos x="T0" y="T1"/>
                </a:cxn>
                <a:cxn ang="0">
                  <a:pos x="T2" y="T3"/>
                </a:cxn>
                <a:cxn ang="0">
                  <a:pos x="T4" y="T5"/>
                </a:cxn>
                <a:cxn ang="0">
                  <a:pos x="T6" y="T7"/>
                </a:cxn>
                <a:cxn ang="0">
                  <a:pos x="T8" y="T9"/>
                </a:cxn>
              </a:cxnLst>
              <a:rect l="0" t="0" r="r" b="b"/>
              <a:pathLst>
                <a:path w="314" h="476">
                  <a:moveTo>
                    <a:pt x="295" y="476"/>
                  </a:moveTo>
                  <a:cubicBezTo>
                    <a:pt x="304" y="442"/>
                    <a:pt x="314" y="408"/>
                    <a:pt x="295" y="363"/>
                  </a:cubicBezTo>
                  <a:cubicBezTo>
                    <a:pt x="276" y="318"/>
                    <a:pt x="223" y="246"/>
                    <a:pt x="182" y="204"/>
                  </a:cubicBezTo>
                  <a:cubicBezTo>
                    <a:pt x="141" y="162"/>
                    <a:pt x="76" y="147"/>
                    <a:pt x="46" y="113"/>
                  </a:cubicBezTo>
                  <a:cubicBezTo>
                    <a:pt x="16" y="79"/>
                    <a:pt x="8" y="19"/>
                    <a:pt x="0" y="0"/>
                  </a:cubicBezTo>
                </a:path>
              </a:pathLst>
            </a:custGeom>
            <a:noFill/>
            <a:ln w="25400">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947" name="Freeform 99">
              <a:extLst>
                <a:ext uri="{FF2B5EF4-FFF2-40B4-BE49-F238E27FC236}">
                  <a16:creationId xmlns:a16="http://schemas.microsoft.com/office/drawing/2014/main" id="{FAF1C395-7A33-4CBF-B633-D903BFB9BDE3}"/>
                </a:ext>
              </a:extLst>
            </p:cNvPr>
            <p:cNvSpPr>
              <a:spLocks/>
            </p:cNvSpPr>
            <p:nvPr/>
          </p:nvSpPr>
          <p:spPr bwMode="auto">
            <a:xfrm flipH="1">
              <a:off x="5027" y="2630"/>
              <a:ext cx="269" cy="499"/>
            </a:xfrm>
            <a:custGeom>
              <a:avLst/>
              <a:gdLst>
                <a:gd name="T0" fmla="*/ 295 w 314"/>
                <a:gd name="T1" fmla="*/ 476 h 476"/>
                <a:gd name="T2" fmla="*/ 295 w 314"/>
                <a:gd name="T3" fmla="*/ 363 h 476"/>
                <a:gd name="T4" fmla="*/ 182 w 314"/>
                <a:gd name="T5" fmla="*/ 204 h 476"/>
                <a:gd name="T6" fmla="*/ 46 w 314"/>
                <a:gd name="T7" fmla="*/ 113 h 476"/>
                <a:gd name="T8" fmla="*/ 0 w 314"/>
                <a:gd name="T9" fmla="*/ 0 h 476"/>
              </a:gdLst>
              <a:ahLst/>
              <a:cxnLst>
                <a:cxn ang="0">
                  <a:pos x="T0" y="T1"/>
                </a:cxn>
                <a:cxn ang="0">
                  <a:pos x="T2" y="T3"/>
                </a:cxn>
                <a:cxn ang="0">
                  <a:pos x="T4" y="T5"/>
                </a:cxn>
                <a:cxn ang="0">
                  <a:pos x="T6" y="T7"/>
                </a:cxn>
                <a:cxn ang="0">
                  <a:pos x="T8" y="T9"/>
                </a:cxn>
              </a:cxnLst>
              <a:rect l="0" t="0" r="r" b="b"/>
              <a:pathLst>
                <a:path w="314" h="476">
                  <a:moveTo>
                    <a:pt x="295" y="476"/>
                  </a:moveTo>
                  <a:cubicBezTo>
                    <a:pt x="304" y="442"/>
                    <a:pt x="314" y="408"/>
                    <a:pt x="295" y="363"/>
                  </a:cubicBezTo>
                  <a:cubicBezTo>
                    <a:pt x="276" y="318"/>
                    <a:pt x="223" y="246"/>
                    <a:pt x="182" y="204"/>
                  </a:cubicBezTo>
                  <a:cubicBezTo>
                    <a:pt x="141" y="162"/>
                    <a:pt x="76" y="147"/>
                    <a:pt x="46" y="113"/>
                  </a:cubicBezTo>
                  <a:cubicBezTo>
                    <a:pt x="16" y="79"/>
                    <a:pt x="8" y="19"/>
                    <a:pt x="0" y="0"/>
                  </a:cubicBezTo>
                </a:path>
              </a:pathLst>
            </a:custGeom>
            <a:noFill/>
            <a:ln w="25400">
              <a:solidFill>
                <a:schemeClr val="bg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948" name="Freeform 100">
              <a:extLst>
                <a:ext uri="{FF2B5EF4-FFF2-40B4-BE49-F238E27FC236}">
                  <a16:creationId xmlns:a16="http://schemas.microsoft.com/office/drawing/2014/main" id="{E7650ADB-C8EA-4744-8809-3416A1091196}"/>
                </a:ext>
              </a:extLst>
            </p:cNvPr>
            <p:cNvSpPr>
              <a:spLocks/>
            </p:cNvSpPr>
            <p:nvPr/>
          </p:nvSpPr>
          <p:spPr bwMode="auto">
            <a:xfrm>
              <a:off x="3984" y="2018"/>
              <a:ext cx="227" cy="1111"/>
            </a:xfrm>
            <a:custGeom>
              <a:avLst/>
              <a:gdLst>
                <a:gd name="T0" fmla="*/ 208 w 208"/>
                <a:gd name="T1" fmla="*/ 1089 h 1089"/>
                <a:gd name="T2" fmla="*/ 117 w 208"/>
                <a:gd name="T3" fmla="*/ 998 h 1089"/>
                <a:gd name="T4" fmla="*/ 49 w 208"/>
                <a:gd name="T5" fmla="*/ 771 h 1089"/>
                <a:gd name="T6" fmla="*/ 27 w 208"/>
                <a:gd name="T7" fmla="*/ 613 h 1089"/>
                <a:gd name="T8" fmla="*/ 4 w 208"/>
                <a:gd name="T9" fmla="*/ 136 h 1089"/>
                <a:gd name="T10" fmla="*/ 4 w 208"/>
                <a:gd name="T11" fmla="*/ 0 h 1089"/>
              </a:gdLst>
              <a:ahLst/>
              <a:cxnLst>
                <a:cxn ang="0">
                  <a:pos x="T0" y="T1"/>
                </a:cxn>
                <a:cxn ang="0">
                  <a:pos x="T2" y="T3"/>
                </a:cxn>
                <a:cxn ang="0">
                  <a:pos x="T4" y="T5"/>
                </a:cxn>
                <a:cxn ang="0">
                  <a:pos x="T6" y="T7"/>
                </a:cxn>
                <a:cxn ang="0">
                  <a:pos x="T8" y="T9"/>
                </a:cxn>
                <a:cxn ang="0">
                  <a:pos x="T10" y="T11"/>
                </a:cxn>
              </a:cxnLst>
              <a:rect l="0" t="0" r="r" b="b"/>
              <a:pathLst>
                <a:path w="208" h="1089">
                  <a:moveTo>
                    <a:pt x="208" y="1089"/>
                  </a:moveTo>
                  <a:cubicBezTo>
                    <a:pt x="176" y="1070"/>
                    <a:pt x="144" y="1051"/>
                    <a:pt x="117" y="998"/>
                  </a:cubicBezTo>
                  <a:cubicBezTo>
                    <a:pt x="90" y="945"/>
                    <a:pt x="64" y="835"/>
                    <a:pt x="49" y="771"/>
                  </a:cubicBezTo>
                  <a:cubicBezTo>
                    <a:pt x="34" y="707"/>
                    <a:pt x="34" y="719"/>
                    <a:pt x="27" y="613"/>
                  </a:cubicBezTo>
                  <a:cubicBezTo>
                    <a:pt x="20" y="507"/>
                    <a:pt x="8" y="238"/>
                    <a:pt x="4" y="136"/>
                  </a:cubicBezTo>
                  <a:cubicBezTo>
                    <a:pt x="0" y="34"/>
                    <a:pt x="4" y="23"/>
                    <a:pt x="4" y="0"/>
                  </a:cubicBezTo>
                </a:path>
              </a:pathLst>
            </a:custGeom>
            <a:noFill/>
            <a:ln w="25400">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949" name="Freeform 101">
              <a:extLst>
                <a:ext uri="{FF2B5EF4-FFF2-40B4-BE49-F238E27FC236}">
                  <a16:creationId xmlns:a16="http://schemas.microsoft.com/office/drawing/2014/main" id="{7E5EA030-A820-4F32-8E71-4362B40C5557}"/>
                </a:ext>
              </a:extLst>
            </p:cNvPr>
            <p:cNvSpPr>
              <a:spLocks/>
            </p:cNvSpPr>
            <p:nvPr/>
          </p:nvSpPr>
          <p:spPr bwMode="auto">
            <a:xfrm flipH="1">
              <a:off x="3644" y="2018"/>
              <a:ext cx="159" cy="1111"/>
            </a:xfrm>
            <a:custGeom>
              <a:avLst/>
              <a:gdLst>
                <a:gd name="T0" fmla="*/ 208 w 208"/>
                <a:gd name="T1" fmla="*/ 1089 h 1089"/>
                <a:gd name="T2" fmla="*/ 117 w 208"/>
                <a:gd name="T3" fmla="*/ 998 h 1089"/>
                <a:gd name="T4" fmla="*/ 49 w 208"/>
                <a:gd name="T5" fmla="*/ 771 h 1089"/>
                <a:gd name="T6" fmla="*/ 27 w 208"/>
                <a:gd name="T7" fmla="*/ 613 h 1089"/>
                <a:gd name="T8" fmla="*/ 4 w 208"/>
                <a:gd name="T9" fmla="*/ 136 h 1089"/>
                <a:gd name="T10" fmla="*/ 4 w 208"/>
                <a:gd name="T11" fmla="*/ 0 h 1089"/>
              </a:gdLst>
              <a:ahLst/>
              <a:cxnLst>
                <a:cxn ang="0">
                  <a:pos x="T0" y="T1"/>
                </a:cxn>
                <a:cxn ang="0">
                  <a:pos x="T2" y="T3"/>
                </a:cxn>
                <a:cxn ang="0">
                  <a:pos x="T4" y="T5"/>
                </a:cxn>
                <a:cxn ang="0">
                  <a:pos x="T6" y="T7"/>
                </a:cxn>
                <a:cxn ang="0">
                  <a:pos x="T8" y="T9"/>
                </a:cxn>
                <a:cxn ang="0">
                  <a:pos x="T10" y="T11"/>
                </a:cxn>
              </a:cxnLst>
              <a:rect l="0" t="0" r="r" b="b"/>
              <a:pathLst>
                <a:path w="208" h="1089">
                  <a:moveTo>
                    <a:pt x="208" y="1089"/>
                  </a:moveTo>
                  <a:cubicBezTo>
                    <a:pt x="176" y="1070"/>
                    <a:pt x="144" y="1051"/>
                    <a:pt x="117" y="998"/>
                  </a:cubicBezTo>
                  <a:cubicBezTo>
                    <a:pt x="90" y="945"/>
                    <a:pt x="64" y="835"/>
                    <a:pt x="49" y="771"/>
                  </a:cubicBezTo>
                  <a:cubicBezTo>
                    <a:pt x="34" y="707"/>
                    <a:pt x="34" y="719"/>
                    <a:pt x="27" y="613"/>
                  </a:cubicBezTo>
                  <a:cubicBezTo>
                    <a:pt x="20" y="507"/>
                    <a:pt x="8" y="238"/>
                    <a:pt x="4" y="136"/>
                  </a:cubicBezTo>
                  <a:cubicBezTo>
                    <a:pt x="0" y="34"/>
                    <a:pt x="4" y="23"/>
                    <a:pt x="4" y="0"/>
                  </a:cubicBezTo>
                </a:path>
              </a:pathLst>
            </a:custGeom>
            <a:noFill/>
            <a:ln w="25400">
              <a:solidFill>
                <a:schemeClr val="bg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950" name="Text Box 102">
              <a:extLst>
                <a:ext uri="{FF2B5EF4-FFF2-40B4-BE49-F238E27FC236}">
                  <a16:creationId xmlns:a16="http://schemas.microsoft.com/office/drawing/2014/main" id="{37FD6AD7-7794-469A-9146-16990577C371}"/>
                </a:ext>
              </a:extLst>
            </p:cNvPr>
            <p:cNvSpPr txBox="1">
              <a:spLocks noChangeArrowheads="1"/>
            </p:cNvSpPr>
            <p:nvPr/>
          </p:nvSpPr>
          <p:spPr bwMode="auto">
            <a:xfrm>
              <a:off x="2238" y="2766"/>
              <a:ext cx="46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a:solidFill>
                    <a:schemeClr val="tx2"/>
                  </a:solidFill>
                  <a:latin typeface="Times New Roman" panose="02020603050405020304" pitchFamily="18" charset="0"/>
                </a:rPr>
                <a:t>pred</a:t>
              </a:r>
            </a:p>
          </p:txBody>
        </p:sp>
        <p:sp>
          <p:nvSpPr>
            <p:cNvPr id="206952" name="Text Box 104">
              <a:extLst>
                <a:ext uri="{FF2B5EF4-FFF2-40B4-BE49-F238E27FC236}">
                  <a16:creationId xmlns:a16="http://schemas.microsoft.com/office/drawing/2014/main" id="{84428243-62E0-479C-BD29-3B4B4316BE2A}"/>
                </a:ext>
              </a:extLst>
            </p:cNvPr>
            <p:cNvSpPr txBox="1">
              <a:spLocks noChangeArrowheads="1"/>
            </p:cNvSpPr>
            <p:nvPr/>
          </p:nvSpPr>
          <p:spPr bwMode="auto">
            <a:xfrm>
              <a:off x="3757" y="2701"/>
              <a:ext cx="46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a:solidFill>
                    <a:schemeClr val="tx2"/>
                  </a:solidFill>
                  <a:latin typeface="Times New Roman" panose="02020603050405020304" pitchFamily="18" charset="0"/>
                </a:rPr>
                <a:t>pred</a:t>
              </a:r>
            </a:p>
          </p:txBody>
        </p:sp>
        <p:sp>
          <p:nvSpPr>
            <p:cNvPr id="206955" name="Text Box 107">
              <a:extLst>
                <a:ext uri="{FF2B5EF4-FFF2-40B4-BE49-F238E27FC236}">
                  <a16:creationId xmlns:a16="http://schemas.microsoft.com/office/drawing/2014/main" id="{D6EDAD19-2275-470C-831B-FEE27C7A77BA}"/>
                </a:ext>
              </a:extLst>
            </p:cNvPr>
            <p:cNvSpPr txBox="1">
              <a:spLocks noChangeArrowheads="1"/>
            </p:cNvSpPr>
            <p:nvPr/>
          </p:nvSpPr>
          <p:spPr bwMode="auto">
            <a:xfrm>
              <a:off x="3614" y="2449"/>
              <a:ext cx="43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a:solidFill>
                    <a:schemeClr val="bg2"/>
                  </a:solidFill>
                  <a:latin typeface="Times New Roman" panose="02020603050405020304" pitchFamily="18" charset="0"/>
                </a:rPr>
                <a:t>succ</a:t>
              </a:r>
            </a:p>
          </p:txBody>
        </p:sp>
        <p:sp>
          <p:nvSpPr>
            <p:cNvPr id="206957" name="Text Box 109">
              <a:extLst>
                <a:ext uri="{FF2B5EF4-FFF2-40B4-BE49-F238E27FC236}">
                  <a16:creationId xmlns:a16="http://schemas.microsoft.com/office/drawing/2014/main" id="{88774760-326A-4748-A209-F51D4C902471}"/>
                </a:ext>
              </a:extLst>
            </p:cNvPr>
            <p:cNvSpPr txBox="1">
              <a:spLocks noChangeArrowheads="1"/>
            </p:cNvSpPr>
            <p:nvPr/>
          </p:nvSpPr>
          <p:spPr bwMode="auto">
            <a:xfrm>
              <a:off x="5096" y="2747"/>
              <a:ext cx="43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a:solidFill>
                    <a:schemeClr val="bg2"/>
                  </a:solidFill>
                  <a:latin typeface="Times New Roman" panose="02020603050405020304" pitchFamily="18" charset="0"/>
                </a:rPr>
                <a:t>succ</a:t>
              </a:r>
            </a:p>
          </p:txBody>
        </p:sp>
        <p:sp>
          <p:nvSpPr>
            <p:cNvPr id="206958" name="Text Box 110">
              <a:extLst>
                <a:ext uri="{FF2B5EF4-FFF2-40B4-BE49-F238E27FC236}">
                  <a16:creationId xmlns:a16="http://schemas.microsoft.com/office/drawing/2014/main" id="{632C1D1C-26BB-490E-87C6-62A0105095EC}"/>
                </a:ext>
              </a:extLst>
            </p:cNvPr>
            <p:cNvSpPr txBox="1">
              <a:spLocks noChangeArrowheads="1"/>
            </p:cNvSpPr>
            <p:nvPr/>
          </p:nvSpPr>
          <p:spPr bwMode="auto">
            <a:xfrm>
              <a:off x="3575" y="173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chemeClr val="tx2"/>
                  </a:solidFill>
                  <a:latin typeface="Times New Roman" panose="02020603050405020304" pitchFamily="18" charset="0"/>
                </a:rPr>
                <a:t>0</a:t>
              </a:r>
            </a:p>
          </p:txBody>
        </p:sp>
        <p:sp>
          <p:nvSpPr>
            <p:cNvPr id="206959" name="Text Box 111">
              <a:extLst>
                <a:ext uri="{FF2B5EF4-FFF2-40B4-BE49-F238E27FC236}">
                  <a16:creationId xmlns:a16="http://schemas.microsoft.com/office/drawing/2014/main" id="{3A01ABC8-005D-4C80-9BF2-638B0AE4C155}"/>
                </a:ext>
              </a:extLst>
            </p:cNvPr>
            <p:cNvSpPr txBox="1">
              <a:spLocks noChangeArrowheads="1"/>
            </p:cNvSpPr>
            <p:nvPr/>
          </p:nvSpPr>
          <p:spPr bwMode="auto">
            <a:xfrm>
              <a:off x="3991" y="173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chemeClr val="tx2"/>
                  </a:solidFill>
                  <a:latin typeface="Times New Roman" panose="02020603050405020304" pitchFamily="18" charset="0"/>
                </a:rPr>
                <a:t>0</a:t>
              </a:r>
            </a:p>
          </p:txBody>
        </p:sp>
        <p:sp>
          <p:nvSpPr>
            <p:cNvPr id="206960" name="Text Box 112">
              <a:extLst>
                <a:ext uri="{FF2B5EF4-FFF2-40B4-BE49-F238E27FC236}">
                  <a16:creationId xmlns:a16="http://schemas.microsoft.com/office/drawing/2014/main" id="{0012CE6B-8EBE-4589-88FD-6827B06730AC}"/>
                </a:ext>
              </a:extLst>
            </p:cNvPr>
            <p:cNvSpPr txBox="1">
              <a:spLocks noChangeArrowheads="1"/>
            </p:cNvSpPr>
            <p:nvPr/>
          </p:nvSpPr>
          <p:spPr bwMode="auto">
            <a:xfrm>
              <a:off x="2986" y="234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chemeClr val="tx2"/>
                  </a:solidFill>
                  <a:latin typeface="Times New Roman" panose="02020603050405020304" pitchFamily="18" charset="0"/>
                </a:rPr>
                <a:t>0</a:t>
              </a:r>
            </a:p>
          </p:txBody>
        </p:sp>
        <p:sp>
          <p:nvSpPr>
            <p:cNvPr id="206961" name="Text Box 113">
              <a:extLst>
                <a:ext uri="{FF2B5EF4-FFF2-40B4-BE49-F238E27FC236}">
                  <a16:creationId xmlns:a16="http://schemas.microsoft.com/office/drawing/2014/main" id="{F7CD54CF-C197-4834-90CF-2FC3CA88F846}"/>
                </a:ext>
              </a:extLst>
            </p:cNvPr>
            <p:cNvSpPr txBox="1">
              <a:spLocks noChangeArrowheads="1"/>
            </p:cNvSpPr>
            <p:nvPr/>
          </p:nvSpPr>
          <p:spPr bwMode="auto">
            <a:xfrm>
              <a:off x="4573" y="234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chemeClr val="tx2"/>
                  </a:solidFill>
                  <a:latin typeface="Times New Roman" panose="02020603050405020304" pitchFamily="18" charset="0"/>
                </a:rPr>
                <a:t>0</a:t>
              </a:r>
            </a:p>
          </p:txBody>
        </p:sp>
        <p:sp>
          <p:nvSpPr>
            <p:cNvPr id="206962" name="Text Box 114">
              <a:extLst>
                <a:ext uri="{FF2B5EF4-FFF2-40B4-BE49-F238E27FC236}">
                  <a16:creationId xmlns:a16="http://schemas.microsoft.com/office/drawing/2014/main" id="{E9B0E38F-809D-494F-824E-0B879263CE45}"/>
                </a:ext>
              </a:extLst>
            </p:cNvPr>
            <p:cNvSpPr txBox="1">
              <a:spLocks noChangeArrowheads="1"/>
            </p:cNvSpPr>
            <p:nvPr/>
          </p:nvSpPr>
          <p:spPr bwMode="auto">
            <a:xfrm>
              <a:off x="4981" y="234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chemeClr val="tx2"/>
                  </a:solidFill>
                  <a:latin typeface="Times New Roman" panose="02020603050405020304" pitchFamily="18" charset="0"/>
                </a:rPr>
                <a:t>1</a:t>
              </a:r>
            </a:p>
          </p:txBody>
        </p:sp>
        <p:sp>
          <p:nvSpPr>
            <p:cNvPr id="206965" name="Text Box 117">
              <a:extLst>
                <a:ext uri="{FF2B5EF4-FFF2-40B4-BE49-F238E27FC236}">
                  <a16:creationId xmlns:a16="http://schemas.microsoft.com/office/drawing/2014/main" id="{AB347589-9CDA-45D0-830F-DEBA4CA55CBD}"/>
                </a:ext>
              </a:extLst>
            </p:cNvPr>
            <p:cNvSpPr txBox="1">
              <a:spLocks noChangeArrowheads="1"/>
            </p:cNvSpPr>
            <p:nvPr/>
          </p:nvSpPr>
          <p:spPr bwMode="auto">
            <a:xfrm>
              <a:off x="2562" y="234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chemeClr val="tx2"/>
                  </a:solidFill>
                  <a:latin typeface="Times New Roman" panose="02020603050405020304" pitchFamily="18" charset="0"/>
                </a:rPr>
                <a:t>1</a:t>
              </a:r>
            </a:p>
          </p:txBody>
        </p:sp>
        <p:sp>
          <p:nvSpPr>
            <p:cNvPr id="206967" name="Text Box 119">
              <a:extLst>
                <a:ext uri="{FF2B5EF4-FFF2-40B4-BE49-F238E27FC236}">
                  <a16:creationId xmlns:a16="http://schemas.microsoft.com/office/drawing/2014/main" id="{B904FE57-573D-4199-A2DD-16EDAED9AE87}"/>
                </a:ext>
              </a:extLst>
            </p:cNvPr>
            <p:cNvSpPr txBox="1">
              <a:spLocks noChangeArrowheads="1"/>
            </p:cNvSpPr>
            <p:nvPr/>
          </p:nvSpPr>
          <p:spPr bwMode="auto">
            <a:xfrm>
              <a:off x="2880" y="297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chemeClr val="tx2"/>
                  </a:solidFill>
                  <a:latin typeface="Times New Roman" panose="02020603050405020304" pitchFamily="18" charset="0"/>
                </a:rPr>
                <a:t>1</a:t>
              </a:r>
            </a:p>
          </p:txBody>
        </p:sp>
        <p:sp>
          <p:nvSpPr>
            <p:cNvPr id="206968" name="Text Box 120">
              <a:extLst>
                <a:ext uri="{FF2B5EF4-FFF2-40B4-BE49-F238E27FC236}">
                  <a16:creationId xmlns:a16="http://schemas.microsoft.com/office/drawing/2014/main" id="{9430EF6F-8F6B-4FC1-9F32-3B53C0040B30}"/>
                </a:ext>
              </a:extLst>
            </p:cNvPr>
            <p:cNvSpPr txBox="1">
              <a:spLocks noChangeArrowheads="1"/>
            </p:cNvSpPr>
            <p:nvPr/>
          </p:nvSpPr>
          <p:spPr bwMode="auto">
            <a:xfrm>
              <a:off x="3311" y="297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chemeClr val="tx2"/>
                  </a:solidFill>
                  <a:latin typeface="Times New Roman" panose="02020603050405020304" pitchFamily="18" charset="0"/>
                </a:rPr>
                <a:t>1</a:t>
              </a:r>
            </a:p>
          </p:txBody>
        </p:sp>
        <p:sp>
          <p:nvSpPr>
            <p:cNvPr id="206969" name="Text Box 121">
              <a:extLst>
                <a:ext uri="{FF2B5EF4-FFF2-40B4-BE49-F238E27FC236}">
                  <a16:creationId xmlns:a16="http://schemas.microsoft.com/office/drawing/2014/main" id="{FCAD433C-DCD3-4A96-8B65-A647853D28CB}"/>
                </a:ext>
              </a:extLst>
            </p:cNvPr>
            <p:cNvSpPr txBox="1">
              <a:spLocks noChangeArrowheads="1"/>
            </p:cNvSpPr>
            <p:nvPr/>
          </p:nvSpPr>
          <p:spPr bwMode="auto">
            <a:xfrm>
              <a:off x="4309" y="297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chemeClr val="tx2"/>
                  </a:solidFill>
                  <a:latin typeface="Times New Roman" panose="02020603050405020304" pitchFamily="18" charset="0"/>
                </a:rPr>
                <a:t>1</a:t>
              </a:r>
            </a:p>
          </p:txBody>
        </p:sp>
        <p:sp>
          <p:nvSpPr>
            <p:cNvPr id="206970" name="Text Box 122">
              <a:extLst>
                <a:ext uri="{FF2B5EF4-FFF2-40B4-BE49-F238E27FC236}">
                  <a16:creationId xmlns:a16="http://schemas.microsoft.com/office/drawing/2014/main" id="{333ABCD4-03A3-48FA-A3A0-2BB019A36256}"/>
                </a:ext>
              </a:extLst>
            </p:cNvPr>
            <p:cNvSpPr txBox="1">
              <a:spLocks noChangeArrowheads="1"/>
            </p:cNvSpPr>
            <p:nvPr/>
          </p:nvSpPr>
          <p:spPr bwMode="auto">
            <a:xfrm>
              <a:off x="4717" y="297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chemeClr val="tx2"/>
                  </a:solidFill>
                  <a:latin typeface="Times New Roman" panose="02020603050405020304" pitchFamily="18" charset="0"/>
                </a:rPr>
                <a:t>1</a:t>
              </a:r>
            </a:p>
          </p:txBody>
        </p:sp>
      </p:grpSp>
      <p:sp>
        <p:nvSpPr>
          <p:cNvPr id="206972" name="Rectangle 124">
            <a:extLst>
              <a:ext uri="{FF2B5EF4-FFF2-40B4-BE49-F238E27FC236}">
                <a16:creationId xmlns:a16="http://schemas.microsoft.com/office/drawing/2014/main" id="{BF94A2ED-42E2-419B-8039-BCDF04603114}"/>
              </a:ext>
            </a:extLst>
          </p:cNvPr>
          <p:cNvSpPr>
            <a:spLocks noGrp="1" noChangeArrowheads="1"/>
          </p:cNvSpPr>
          <p:nvPr>
            <p:ph type="title"/>
          </p:nvPr>
        </p:nvSpPr>
        <p:spPr>
          <a:xfrm>
            <a:off x="457200" y="441325"/>
            <a:ext cx="8229600" cy="1063625"/>
          </a:xfrm>
        </p:spPr>
        <p:txBody>
          <a:bodyPr/>
          <a:lstStyle/>
          <a:p>
            <a:pPr algn="ctr"/>
            <a:r>
              <a:rPr lang="zh-CN" altLang="en-US" sz="4000" b="1">
                <a:solidFill>
                  <a:schemeClr val="tx2"/>
                </a:solidFill>
                <a:ea typeface="华文新魏" panose="02010800040101010101" pitchFamily="2" charset="-122"/>
              </a:rPr>
              <a:t>线索化二叉树及其链表表示</a:t>
            </a:r>
          </a:p>
        </p:txBody>
      </p:sp>
    </p:spTree>
  </p:cSld>
  <p:clrMapOvr>
    <a:masterClrMapping/>
  </p:clrMapOvr>
  <p:transition>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9E340BAB-C68B-4D3A-A183-26B1E5C5110F}"/>
              </a:ext>
            </a:extLst>
          </p:cNvPr>
          <p:cNvSpPr>
            <a:spLocks noGrp="1"/>
          </p:cNvSpPr>
          <p:nvPr>
            <p:ph type="sldNum" sz="quarter" idx="11"/>
          </p:nvPr>
        </p:nvSpPr>
        <p:spPr/>
        <p:txBody>
          <a:bodyPr/>
          <a:lstStyle/>
          <a:p>
            <a:fld id="{5AD64B89-4C89-4413-B172-EFFFA35680D3}" type="slidenum">
              <a:rPr lang="en-US" altLang="zh-CN"/>
              <a:pPr/>
              <a:t>78</a:t>
            </a:fld>
            <a:endParaRPr lang="en-US" altLang="zh-CN"/>
          </a:p>
        </p:txBody>
      </p:sp>
      <p:sp>
        <p:nvSpPr>
          <p:cNvPr id="207875" name="Rectangle 3">
            <a:extLst>
              <a:ext uri="{FF2B5EF4-FFF2-40B4-BE49-F238E27FC236}">
                <a16:creationId xmlns:a16="http://schemas.microsoft.com/office/drawing/2014/main" id="{7A55D27D-528E-4867-8F87-A7A4E99E5F2A}"/>
              </a:ext>
            </a:extLst>
          </p:cNvPr>
          <p:cNvSpPr>
            <a:spLocks noGrp="1" noChangeArrowheads="1"/>
          </p:cNvSpPr>
          <p:nvPr>
            <p:ph type="title"/>
          </p:nvPr>
        </p:nvSpPr>
        <p:spPr>
          <a:xfrm>
            <a:off x="457200" y="457200"/>
            <a:ext cx="8229600" cy="919163"/>
          </a:xfrm>
        </p:spPr>
        <p:txBody>
          <a:bodyPr/>
          <a:lstStyle/>
          <a:p>
            <a:pPr algn="ctr"/>
            <a:r>
              <a:rPr lang="zh-CN" altLang="en-US" sz="4000" b="1">
                <a:solidFill>
                  <a:schemeClr val="tx2"/>
                </a:solidFill>
                <a:ea typeface="华文新魏" panose="02010800040101010101" pitchFamily="2" charset="-122"/>
              </a:rPr>
              <a:t>线索化二叉树的类定义</a:t>
            </a:r>
          </a:p>
        </p:txBody>
      </p:sp>
      <p:sp>
        <p:nvSpPr>
          <p:cNvPr id="207876" name="Rectangle 4">
            <a:extLst>
              <a:ext uri="{FF2B5EF4-FFF2-40B4-BE49-F238E27FC236}">
                <a16:creationId xmlns:a16="http://schemas.microsoft.com/office/drawing/2014/main" id="{F903AD9A-25CD-4318-9E9A-2BDABB127D31}"/>
              </a:ext>
            </a:extLst>
          </p:cNvPr>
          <p:cNvSpPr>
            <a:spLocks noGrp="1" noChangeArrowheads="1"/>
          </p:cNvSpPr>
          <p:nvPr>
            <p:ph type="body" idx="1"/>
          </p:nvPr>
        </p:nvSpPr>
        <p:spPr>
          <a:xfrm>
            <a:off x="590550" y="1304925"/>
            <a:ext cx="8229600" cy="5040313"/>
          </a:xfrm>
        </p:spPr>
        <p:txBody>
          <a:bodyPr/>
          <a:lstStyle/>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struct </a:t>
            </a:r>
            <a:r>
              <a:rPr lang="en-US" altLang="zh-CN" sz="2800">
                <a:latin typeface="Times New Roman" panose="02020603050405020304" pitchFamily="18" charset="0"/>
                <a:ea typeface="隶书" panose="02010509060101010101" pitchFamily="49" charset="-122"/>
              </a:rPr>
              <a:t>ThreadNode</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线索二叉树的结点类</a:t>
            </a:r>
          </a:p>
          <a:p>
            <a:pPr>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a:t>
            </a:r>
            <a:r>
              <a:rPr lang="en-US" altLang="zh-CN" sz="2800">
                <a:latin typeface="Times New Roman" panose="02020603050405020304" pitchFamily="18" charset="0"/>
                <a:ea typeface="隶书" panose="02010509060101010101" pitchFamily="49" charset="-122"/>
              </a:rPr>
              <a:t> ltag</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rtag</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线索标志</a:t>
            </a:r>
          </a:p>
          <a:p>
            <a:pPr>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ThreadNode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leftChild</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rightChild</a:t>
            </a:r>
            <a:r>
              <a:rPr lang="en-US" altLang="zh-CN" sz="2800" b="1">
                <a:latin typeface="Times New Roman" panose="02020603050405020304" pitchFamily="18" charset="0"/>
                <a:ea typeface="隶书" panose="02010509060101010101" pitchFamily="49" charset="-122"/>
              </a:rPr>
              <a:t>;		</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线索或子女指针</a:t>
            </a:r>
          </a:p>
          <a:p>
            <a:pPr>
              <a:spcBef>
                <a:spcPct val="10000"/>
              </a:spcBef>
              <a:buFont typeface="Wingdings" panose="05000000000000000000" pitchFamily="2" charset="2"/>
              <a:buNone/>
            </a:pPr>
            <a:r>
              <a:rPr lang="zh-CN" altLang="en-US" sz="2800">
                <a:solidFill>
                  <a:schemeClr val="tx2"/>
                </a:solidFill>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 data</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结点数据</a:t>
            </a:r>
          </a:p>
          <a:p>
            <a:pPr>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ThreadNode </a:t>
            </a:r>
            <a:r>
              <a:rPr lang="en-US" altLang="zh-CN" sz="2800" b="1">
                <a:latin typeface="Times New Roman" panose="02020603050405020304" pitchFamily="18" charset="0"/>
                <a:ea typeface="隶书" panose="02010509060101010101" pitchFamily="49" charset="-122"/>
              </a:rPr>
              <a:t>( const </a:t>
            </a:r>
            <a:r>
              <a:rPr lang="en-US" altLang="zh-CN" sz="2800">
                <a:latin typeface="Times New Roman" panose="02020603050405020304" pitchFamily="18" charset="0"/>
                <a:ea typeface="隶书" panose="02010509060101010101" pitchFamily="49" charset="-122"/>
              </a:rPr>
              <a:t>T item</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data(item)</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leftChild (NULL)</a:t>
            </a:r>
            <a:r>
              <a:rPr lang="en-US" altLang="zh-CN" sz="2800" b="1">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rightChild (NULL)</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ltag(0)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rtag(0)</a:t>
            </a:r>
            <a:r>
              <a:rPr lang="en-US" altLang="zh-CN" sz="2800" b="1">
                <a:latin typeface="Times New Roman" panose="02020603050405020304" pitchFamily="18" charset="0"/>
                <a:ea typeface="隶书" panose="02010509060101010101" pitchFamily="49" charset="-122"/>
              </a:rPr>
              <a:t> {}	</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40411994-506A-4B3F-A9A5-7BBE81DEA397}"/>
              </a:ext>
            </a:extLst>
          </p:cNvPr>
          <p:cNvSpPr>
            <a:spLocks noGrp="1"/>
          </p:cNvSpPr>
          <p:nvPr>
            <p:ph type="sldNum" sz="quarter" idx="11"/>
          </p:nvPr>
        </p:nvSpPr>
        <p:spPr/>
        <p:txBody>
          <a:bodyPr/>
          <a:lstStyle/>
          <a:p>
            <a:fld id="{C4CA1E6A-8AEB-48BB-A3F1-A4838934EB91}" type="slidenum">
              <a:rPr lang="en-US" altLang="zh-CN"/>
              <a:pPr/>
              <a:t>79</a:t>
            </a:fld>
            <a:endParaRPr lang="en-US" altLang="zh-CN"/>
          </a:p>
        </p:txBody>
      </p:sp>
      <p:sp>
        <p:nvSpPr>
          <p:cNvPr id="208900" name="Rectangle 4">
            <a:extLst>
              <a:ext uri="{FF2B5EF4-FFF2-40B4-BE49-F238E27FC236}">
                <a16:creationId xmlns:a16="http://schemas.microsoft.com/office/drawing/2014/main" id="{9E8BC102-9334-459A-AC8E-5359DC4E49C7}"/>
              </a:ext>
            </a:extLst>
          </p:cNvPr>
          <p:cNvSpPr>
            <a:spLocks noGrp="1" noChangeArrowheads="1"/>
          </p:cNvSpPr>
          <p:nvPr>
            <p:ph type="body" idx="1"/>
          </p:nvPr>
        </p:nvSpPr>
        <p:spPr>
          <a:xfrm>
            <a:off x="611188" y="765175"/>
            <a:ext cx="8229600" cy="5580063"/>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rPr>
              <a:t>template &lt;class</a:t>
            </a:r>
            <a:r>
              <a:rPr lang="en-US" altLang="zh-CN" sz="2800">
                <a:latin typeface="Times New Roman" panose="02020603050405020304" pitchFamily="18" charset="0"/>
              </a:rPr>
              <a:t> T</a:t>
            </a:r>
            <a:r>
              <a:rPr lang="en-US" altLang="zh-CN" sz="2800" b="1">
                <a:latin typeface="Times New Roman" panose="02020603050405020304" pitchFamily="18" charset="0"/>
              </a:rPr>
              <a:t>&gt;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class</a:t>
            </a:r>
            <a:r>
              <a:rPr lang="en-US" altLang="zh-CN" sz="2800">
                <a:latin typeface="Times New Roman" panose="02020603050405020304" pitchFamily="18" charset="0"/>
                <a:ea typeface="隶书" panose="02010509060101010101" pitchFamily="49" charset="-122"/>
              </a:rPr>
              <a:t> ThreadTree</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线索化二叉树类</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protected:</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 ThreadNode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root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树的根指针</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createInThread (ThreadNode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current</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ThreadNode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*&amp; </a:t>
            </a:r>
            <a:r>
              <a:rPr lang="en-US" altLang="zh-CN" sz="2800">
                <a:latin typeface="Times New Roman" panose="02020603050405020304" pitchFamily="18" charset="0"/>
                <a:ea typeface="隶书" panose="02010509060101010101" pitchFamily="49" charset="-122"/>
              </a:rPr>
              <a:t>pre)</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中序遍历建立线索二叉树</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ThreadNode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parent (ThreadNode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寻找结点</a:t>
            </a:r>
            <a:r>
              <a:rPr lang="en-US" altLang="zh-CN" sz="2800">
                <a:solidFill>
                  <a:schemeClr val="tx2"/>
                </a:solidFill>
                <a:latin typeface="Times New Roman" panose="02020603050405020304" pitchFamily="18" charset="0"/>
                <a:ea typeface="隶书" panose="02010509060101010101" pitchFamily="49" charset="-122"/>
              </a:rPr>
              <a:t>t</a:t>
            </a:r>
            <a:r>
              <a:rPr lang="zh-CN" altLang="en-US" sz="2800">
                <a:solidFill>
                  <a:schemeClr val="tx2"/>
                </a:solidFill>
                <a:latin typeface="Times New Roman" panose="02020603050405020304" pitchFamily="18" charset="0"/>
                <a:ea typeface="隶书" panose="02010509060101010101" pitchFamily="49" charset="-122"/>
              </a:rPr>
              <a:t>的双亲结点</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public:</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ThreadTree ()</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root (NULL)</a:t>
            </a:r>
            <a:r>
              <a:rPr lang="en-US" altLang="zh-CN" sz="2800" b="1">
                <a:latin typeface="Times New Roman" panose="02020603050405020304" pitchFamily="18" charset="0"/>
                <a:ea typeface="隶书" panose="02010509060101010101" pitchFamily="49" charset="-122"/>
              </a:rPr>
              <a:t> {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endParaRPr lang="zh-CN" altLang="en-US" sz="2800" b="1">
              <a:latin typeface="Times New Roman" panose="02020603050405020304" pitchFamily="18" charset="0"/>
              <a:ea typeface="隶书" panose="02010509060101010101" pitchFamily="49" charset="-122"/>
            </a:endParaRPr>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灯片编号占位符 4">
            <a:extLst>
              <a:ext uri="{FF2B5EF4-FFF2-40B4-BE49-F238E27FC236}">
                <a16:creationId xmlns:a16="http://schemas.microsoft.com/office/drawing/2014/main" id="{018430C5-0A64-4C0B-9EF4-AEC2998D1D00}"/>
              </a:ext>
            </a:extLst>
          </p:cNvPr>
          <p:cNvSpPr>
            <a:spLocks noGrp="1"/>
          </p:cNvSpPr>
          <p:nvPr>
            <p:ph type="sldNum" sz="quarter" idx="11"/>
          </p:nvPr>
        </p:nvSpPr>
        <p:spPr/>
        <p:txBody>
          <a:bodyPr/>
          <a:lstStyle/>
          <a:p>
            <a:fld id="{CCC86D41-0EA8-4406-AEFF-75C49F45F4DB}" type="slidenum">
              <a:rPr lang="en-US" altLang="zh-CN"/>
              <a:pPr/>
              <a:t>8</a:t>
            </a:fld>
            <a:endParaRPr lang="en-US" altLang="zh-CN"/>
          </a:p>
        </p:txBody>
      </p:sp>
      <p:sp>
        <p:nvSpPr>
          <p:cNvPr id="311298" name="Rectangle 2">
            <a:extLst>
              <a:ext uri="{FF2B5EF4-FFF2-40B4-BE49-F238E27FC236}">
                <a16:creationId xmlns:a16="http://schemas.microsoft.com/office/drawing/2014/main" id="{2326D25A-C212-4DB3-9D6B-C56C7E8566A5}"/>
              </a:ext>
            </a:extLst>
          </p:cNvPr>
          <p:cNvSpPr>
            <a:spLocks noGrp="1" noChangeArrowheads="1"/>
          </p:cNvSpPr>
          <p:nvPr>
            <p:ph type="body" idx="1"/>
          </p:nvPr>
        </p:nvSpPr>
        <p:spPr>
          <a:xfrm>
            <a:off x="755650" y="692150"/>
            <a:ext cx="7848600" cy="2341563"/>
          </a:xfrm>
        </p:spPr>
        <p:txBody>
          <a:bodyPr/>
          <a:lstStyle/>
          <a:p>
            <a:pPr>
              <a:lnSpc>
                <a:spcPct val="105000"/>
              </a:lnSpc>
              <a:spcBef>
                <a:spcPct val="10000"/>
              </a:spcBef>
              <a:buClr>
                <a:srgbClr val="800080"/>
              </a:buClr>
              <a:buSzPct val="50000"/>
            </a:pPr>
            <a:r>
              <a:rPr lang="zh-CN" altLang="en-US" sz="3000" b="1">
                <a:solidFill>
                  <a:schemeClr val="tx2"/>
                </a:solidFill>
                <a:latin typeface="Times New Roman" panose="02020603050405020304" pitchFamily="18" charset="0"/>
                <a:ea typeface="仿宋_GB2312" pitchFamily="49" charset="-122"/>
              </a:rPr>
              <a:t>结点的层次</a:t>
            </a:r>
            <a:r>
              <a:rPr lang="zh-CN" altLang="en-US" sz="3000" b="1">
                <a:latin typeface="Times New Roman" panose="02020603050405020304" pitchFamily="18" charset="0"/>
                <a:ea typeface="仿宋_GB2312" pitchFamily="49" charset="-122"/>
              </a:rPr>
              <a:t>：规定根结点在第一层，其子女结点的层次等于它的层次加一。以下类推。</a:t>
            </a:r>
          </a:p>
          <a:p>
            <a:pPr>
              <a:lnSpc>
                <a:spcPct val="105000"/>
              </a:lnSpc>
              <a:spcBef>
                <a:spcPct val="10000"/>
              </a:spcBef>
              <a:buClr>
                <a:srgbClr val="800080"/>
              </a:buClr>
              <a:buSzPct val="50000"/>
            </a:pPr>
            <a:r>
              <a:rPr lang="zh-CN" altLang="en-US" sz="3000" b="1">
                <a:solidFill>
                  <a:schemeClr val="tx2"/>
                </a:solidFill>
                <a:latin typeface="Times New Roman" panose="02020603050405020304" pitchFamily="18" charset="0"/>
                <a:ea typeface="仿宋_GB2312" pitchFamily="49" charset="-122"/>
              </a:rPr>
              <a:t>深度</a:t>
            </a:r>
            <a:r>
              <a:rPr lang="zh-CN" altLang="en-US" sz="3000" b="1">
                <a:latin typeface="Times New Roman" panose="02020603050405020304" pitchFamily="18" charset="0"/>
                <a:ea typeface="仿宋_GB2312" pitchFamily="49" charset="-122"/>
              </a:rPr>
              <a:t>：结点的深度即为结点的层次；离根最远结点的层次即为</a:t>
            </a:r>
            <a:r>
              <a:rPr lang="zh-CN" altLang="en-US" sz="3000" b="1">
                <a:solidFill>
                  <a:schemeClr val="tx2"/>
                </a:solidFill>
                <a:latin typeface="Times New Roman" panose="02020603050405020304" pitchFamily="18" charset="0"/>
                <a:ea typeface="仿宋_GB2312" pitchFamily="49" charset="-122"/>
              </a:rPr>
              <a:t>树的深度</a:t>
            </a:r>
            <a:r>
              <a:rPr lang="zh-CN" altLang="en-US" sz="3000" b="1">
                <a:latin typeface="Times New Roman" panose="02020603050405020304" pitchFamily="18" charset="0"/>
                <a:ea typeface="仿宋_GB2312" pitchFamily="49" charset="-122"/>
              </a:rPr>
              <a:t>。</a:t>
            </a:r>
          </a:p>
        </p:txBody>
      </p:sp>
      <p:grpSp>
        <p:nvGrpSpPr>
          <p:cNvPr id="311299" name="Group 3">
            <a:extLst>
              <a:ext uri="{FF2B5EF4-FFF2-40B4-BE49-F238E27FC236}">
                <a16:creationId xmlns:a16="http://schemas.microsoft.com/office/drawing/2014/main" id="{1CB7F9CE-AF87-4DC0-B8EF-CAB11BE23634}"/>
              </a:ext>
            </a:extLst>
          </p:cNvPr>
          <p:cNvGrpSpPr>
            <a:grpSpLocks/>
          </p:cNvGrpSpPr>
          <p:nvPr/>
        </p:nvGrpSpPr>
        <p:grpSpPr bwMode="auto">
          <a:xfrm>
            <a:off x="788988" y="3033713"/>
            <a:ext cx="7996237" cy="3078162"/>
            <a:chOff x="816" y="1594"/>
            <a:chExt cx="5037" cy="1939"/>
          </a:xfrm>
        </p:grpSpPr>
        <p:sp>
          <p:nvSpPr>
            <p:cNvPr id="311300" name="Line 4">
              <a:extLst>
                <a:ext uri="{FF2B5EF4-FFF2-40B4-BE49-F238E27FC236}">
                  <a16:creationId xmlns:a16="http://schemas.microsoft.com/office/drawing/2014/main" id="{8402B8B7-583D-4783-8DAD-FA5097C70151}"/>
                </a:ext>
              </a:extLst>
            </p:cNvPr>
            <p:cNvSpPr>
              <a:spLocks noChangeShapeType="1"/>
            </p:cNvSpPr>
            <p:nvPr/>
          </p:nvSpPr>
          <p:spPr bwMode="auto">
            <a:xfrm>
              <a:off x="3129" y="2432"/>
              <a:ext cx="288" cy="336"/>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01" name="Line 5">
              <a:extLst>
                <a:ext uri="{FF2B5EF4-FFF2-40B4-BE49-F238E27FC236}">
                  <a16:creationId xmlns:a16="http://schemas.microsoft.com/office/drawing/2014/main" id="{BD51F595-14CB-40CD-8021-7EE75AE88F96}"/>
                </a:ext>
              </a:extLst>
            </p:cNvPr>
            <p:cNvSpPr>
              <a:spLocks noChangeShapeType="1"/>
            </p:cNvSpPr>
            <p:nvPr/>
          </p:nvSpPr>
          <p:spPr bwMode="auto">
            <a:xfrm flipH="1">
              <a:off x="2653" y="2448"/>
              <a:ext cx="275" cy="302"/>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02" name="Line 6">
              <a:extLst>
                <a:ext uri="{FF2B5EF4-FFF2-40B4-BE49-F238E27FC236}">
                  <a16:creationId xmlns:a16="http://schemas.microsoft.com/office/drawing/2014/main" id="{3EAF3D94-7CB1-4E18-B3F8-CBF0F48BABDB}"/>
                </a:ext>
              </a:extLst>
            </p:cNvPr>
            <p:cNvSpPr>
              <a:spLocks noChangeShapeType="1"/>
            </p:cNvSpPr>
            <p:nvPr/>
          </p:nvSpPr>
          <p:spPr bwMode="auto">
            <a:xfrm>
              <a:off x="3039" y="2496"/>
              <a:ext cx="0" cy="240"/>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03" name="Line 7">
              <a:extLst>
                <a:ext uri="{FF2B5EF4-FFF2-40B4-BE49-F238E27FC236}">
                  <a16:creationId xmlns:a16="http://schemas.microsoft.com/office/drawing/2014/main" id="{2AF87632-5095-406A-872F-DAEB4983F1E5}"/>
                </a:ext>
              </a:extLst>
            </p:cNvPr>
            <p:cNvSpPr>
              <a:spLocks noChangeShapeType="1"/>
            </p:cNvSpPr>
            <p:nvPr/>
          </p:nvSpPr>
          <p:spPr bwMode="auto">
            <a:xfrm>
              <a:off x="2608" y="2976"/>
              <a:ext cx="0" cy="288"/>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04" name="Line 8">
              <a:extLst>
                <a:ext uri="{FF2B5EF4-FFF2-40B4-BE49-F238E27FC236}">
                  <a16:creationId xmlns:a16="http://schemas.microsoft.com/office/drawing/2014/main" id="{7AF55DE8-BF0B-4384-9E04-C9C8AD4C31A1}"/>
                </a:ext>
              </a:extLst>
            </p:cNvPr>
            <p:cNvSpPr>
              <a:spLocks noChangeShapeType="1"/>
            </p:cNvSpPr>
            <p:nvPr/>
          </p:nvSpPr>
          <p:spPr bwMode="auto">
            <a:xfrm>
              <a:off x="2304" y="1872"/>
              <a:ext cx="672" cy="384"/>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05" name="Line 9">
              <a:extLst>
                <a:ext uri="{FF2B5EF4-FFF2-40B4-BE49-F238E27FC236}">
                  <a16:creationId xmlns:a16="http://schemas.microsoft.com/office/drawing/2014/main" id="{9734D53C-4F8A-4CB4-B837-01A535C387E1}"/>
                </a:ext>
              </a:extLst>
            </p:cNvPr>
            <p:cNvSpPr>
              <a:spLocks noChangeShapeType="1"/>
            </p:cNvSpPr>
            <p:nvPr/>
          </p:nvSpPr>
          <p:spPr bwMode="auto">
            <a:xfrm flipH="1">
              <a:off x="1488" y="1872"/>
              <a:ext cx="576" cy="384"/>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06" name="Line 10">
              <a:extLst>
                <a:ext uri="{FF2B5EF4-FFF2-40B4-BE49-F238E27FC236}">
                  <a16:creationId xmlns:a16="http://schemas.microsoft.com/office/drawing/2014/main" id="{E58CA89B-168C-4ADD-864A-F90A410396FC}"/>
                </a:ext>
              </a:extLst>
            </p:cNvPr>
            <p:cNvSpPr>
              <a:spLocks noChangeShapeType="1"/>
            </p:cNvSpPr>
            <p:nvPr/>
          </p:nvSpPr>
          <p:spPr bwMode="auto">
            <a:xfrm>
              <a:off x="2177" y="1920"/>
              <a:ext cx="0" cy="1056"/>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07" name="Line 11">
              <a:extLst>
                <a:ext uri="{FF2B5EF4-FFF2-40B4-BE49-F238E27FC236}">
                  <a16:creationId xmlns:a16="http://schemas.microsoft.com/office/drawing/2014/main" id="{66DBA748-0CAD-4028-9996-7BB7C7FA0600}"/>
                </a:ext>
              </a:extLst>
            </p:cNvPr>
            <p:cNvSpPr>
              <a:spLocks noChangeShapeType="1"/>
            </p:cNvSpPr>
            <p:nvPr/>
          </p:nvSpPr>
          <p:spPr bwMode="auto">
            <a:xfrm>
              <a:off x="1519" y="2432"/>
              <a:ext cx="161" cy="352"/>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08" name="Line 12">
              <a:extLst>
                <a:ext uri="{FF2B5EF4-FFF2-40B4-BE49-F238E27FC236}">
                  <a16:creationId xmlns:a16="http://schemas.microsoft.com/office/drawing/2014/main" id="{3C5AB022-494B-46D3-B547-BC9A04FB5E30}"/>
                </a:ext>
              </a:extLst>
            </p:cNvPr>
            <p:cNvSpPr>
              <a:spLocks noChangeShapeType="1"/>
            </p:cNvSpPr>
            <p:nvPr/>
          </p:nvSpPr>
          <p:spPr bwMode="auto">
            <a:xfrm>
              <a:off x="1296" y="2976"/>
              <a:ext cx="144" cy="288"/>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09" name="Line 13">
              <a:extLst>
                <a:ext uri="{FF2B5EF4-FFF2-40B4-BE49-F238E27FC236}">
                  <a16:creationId xmlns:a16="http://schemas.microsoft.com/office/drawing/2014/main" id="{D9F7B106-5600-476F-94F0-6A3EA79E66FC}"/>
                </a:ext>
              </a:extLst>
            </p:cNvPr>
            <p:cNvSpPr>
              <a:spLocks noChangeShapeType="1"/>
            </p:cNvSpPr>
            <p:nvPr/>
          </p:nvSpPr>
          <p:spPr bwMode="auto">
            <a:xfrm flipH="1">
              <a:off x="930" y="2409"/>
              <a:ext cx="499" cy="976"/>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10" name="Line 14">
              <a:extLst>
                <a:ext uri="{FF2B5EF4-FFF2-40B4-BE49-F238E27FC236}">
                  <a16:creationId xmlns:a16="http://schemas.microsoft.com/office/drawing/2014/main" id="{B5089EC6-8A69-4107-BC8F-09788AA656AF}"/>
                </a:ext>
              </a:extLst>
            </p:cNvPr>
            <p:cNvSpPr>
              <a:spLocks noChangeShapeType="1"/>
            </p:cNvSpPr>
            <p:nvPr/>
          </p:nvSpPr>
          <p:spPr bwMode="auto">
            <a:xfrm>
              <a:off x="2736" y="1776"/>
              <a:ext cx="1344" cy="0"/>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11" name="Line 15">
              <a:extLst>
                <a:ext uri="{FF2B5EF4-FFF2-40B4-BE49-F238E27FC236}">
                  <a16:creationId xmlns:a16="http://schemas.microsoft.com/office/drawing/2014/main" id="{B8F4272F-EBD0-4A26-B58C-432993A18808}"/>
                </a:ext>
              </a:extLst>
            </p:cNvPr>
            <p:cNvSpPr>
              <a:spLocks noChangeShapeType="1"/>
            </p:cNvSpPr>
            <p:nvPr/>
          </p:nvSpPr>
          <p:spPr bwMode="auto">
            <a:xfrm>
              <a:off x="3360" y="2304"/>
              <a:ext cx="720" cy="0"/>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12" name="Line 16">
              <a:extLst>
                <a:ext uri="{FF2B5EF4-FFF2-40B4-BE49-F238E27FC236}">
                  <a16:creationId xmlns:a16="http://schemas.microsoft.com/office/drawing/2014/main" id="{79BBFCF6-3CC1-458A-A8C9-E25D7EFDDFB8}"/>
                </a:ext>
              </a:extLst>
            </p:cNvPr>
            <p:cNvSpPr>
              <a:spLocks noChangeShapeType="1"/>
            </p:cNvSpPr>
            <p:nvPr/>
          </p:nvSpPr>
          <p:spPr bwMode="auto">
            <a:xfrm>
              <a:off x="3696" y="2832"/>
              <a:ext cx="432" cy="0"/>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13" name="Line 17">
              <a:extLst>
                <a:ext uri="{FF2B5EF4-FFF2-40B4-BE49-F238E27FC236}">
                  <a16:creationId xmlns:a16="http://schemas.microsoft.com/office/drawing/2014/main" id="{CB983C7A-0211-4853-B1C8-3F9634B6B57C}"/>
                </a:ext>
              </a:extLst>
            </p:cNvPr>
            <p:cNvSpPr>
              <a:spLocks noChangeShapeType="1"/>
            </p:cNvSpPr>
            <p:nvPr/>
          </p:nvSpPr>
          <p:spPr bwMode="auto">
            <a:xfrm>
              <a:off x="2928" y="3360"/>
              <a:ext cx="1152" cy="0"/>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14" name="Text Box 18">
              <a:extLst>
                <a:ext uri="{FF2B5EF4-FFF2-40B4-BE49-F238E27FC236}">
                  <a16:creationId xmlns:a16="http://schemas.microsoft.com/office/drawing/2014/main" id="{25869AA8-0F02-455C-A420-A6E0F3E3A3E1}"/>
                </a:ext>
              </a:extLst>
            </p:cNvPr>
            <p:cNvSpPr txBox="1">
              <a:spLocks noChangeArrowheads="1"/>
            </p:cNvSpPr>
            <p:nvPr/>
          </p:nvSpPr>
          <p:spPr bwMode="auto">
            <a:xfrm>
              <a:off x="4080" y="1594"/>
              <a:ext cx="50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a:solidFill>
                    <a:schemeClr val="tx2"/>
                  </a:solidFill>
                  <a:latin typeface="Times New Roman" panose="02020603050405020304" pitchFamily="18" charset="0"/>
                </a:rPr>
                <a:t>1</a:t>
              </a:r>
              <a:r>
                <a:rPr kumimoji="1" lang="zh-CN" altLang="en-US" sz="3200">
                  <a:solidFill>
                    <a:schemeClr val="tx2"/>
                  </a:solidFill>
                  <a:latin typeface="Times New Roman" panose="02020603050405020304" pitchFamily="18" charset="0"/>
                  <a:ea typeface="隶书" panose="02010509060101010101" pitchFamily="49" charset="-122"/>
                </a:rPr>
                <a:t>层</a:t>
              </a:r>
              <a:endParaRPr kumimoji="1" lang="zh-CN" altLang="en-US" sz="3200">
                <a:latin typeface="Times New Roman" panose="02020603050405020304" pitchFamily="18" charset="0"/>
              </a:endParaRPr>
            </a:p>
          </p:txBody>
        </p:sp>
        <p:sp>
          <p:nvSpPr>
            <p:cNvPr id="311315" name="Text Box 19">
              <a:extLst>
                <a:ext uri="{FF2B5EF4-FFF2-40B4-BE49-F238E27FC236}">
                  <a16:creationId xmlns:a16="http://schemas.microsoft.com/office/drawing/2014/main" id="{8354314A-E9A5-4597-A802-21BFE22900BB}"/>
                </a:ext>
              </a:extLst>
            </p:cNvPr>
            <p:cNvSpPr txBox="1">
              <a:spLocks noChangeArrowheads="1"/>
            </p:cNvSpPr>
            <p:nvPr/>
          </p:nvSpPr>
          <p:spPr bwMode="auto">
            <a:xfrm>
              <a:off x="4080" y="2112"/>
              <a:ext cx="50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a:solidFill>
                    <a:schemeClr val="tx2"/>
                  </a:solidFill>
                  <a:latin typeface="Times New Roman" panose="02020603050405020304" pitchFamily="18" charset="0"/>
                </a:rPr>
                <a:t>2</a:t>
              </a:r>
              <a:r>
                <a:rPr kumimoji="1" lang="zh-CN" altLang="en-US" sz="3200">
                  <a:solidFill>
                    <a:schemeClr val="tx2"/>
                  </a:solidFill>
                  <a:latin typeface="Times New Roman" panose="02020603050405020304" pitchFamily="18" charset="0"/>
                  <a:ea typeface="隶书" panose="02010509060101010101" pitchFamily="49" charset="-122"/>
                </a:rPr>
                <a:t>层</a:t>
              </a:r>
              <a:endParaRPr kumimoji="1" lang="zh-CN" altLang="en-US" sz="3200">
                <a:latin typeface="Times New Roman" panose="02020603050405020304" pitchFamily="18" charset="0"/>
              </a:endParaRPr>
            </a:p>
          </p:txBody>
        </p:sp>
        <p:sp>
          <p:nvSpPr>
            <p:cNvPr id="311316" name="Text Box 20">
              <a:extLst>
                <a:ext uri="{FF2B5EF4-FFF2-40B4-BE49-F238E27FC236}">
                  <a16:creationId xmlns:a16="http://schemas.microsoft.com/office/drawing/2014/main" id="{D9380FFE-E728-4E7E-8A44-39C255181426}"/>
                </a:ext>
              </a:extLst>
            </p:cNvPr>
            <p:cNvSpPr txBox="1">
              <a:spLocks noChangeArrowheads="1"/>
            </p:cNvSpPr>
            <p:nvPr/>
          </p:nvSpPr>
          <p:spPr bwMode="auto">
            <a:xfrm>
              <a:off x="4060" y="3168"/>
              <a:ext cx="50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a:solidFill>
                    <a:schemeClr val="tx2"/>
                  </a:solidFill>
                  <a:latin typeface="Times New Roman" panose="02020603050405020304" pitchFamily="18" charset="0"/>
                </a:rPr>
                <a:t>4</a:t>
              </a:r>
              <a:r>
                <a:rPr kumimoji="1" lang="zh-CN" altLang="en-US" sz="3200">
                  <a:solidFill>
                    <a:schemeClr val="tx2"/>
                  </a:solidFill>
                  <a:latin typeface="Times New Roman" panose="02020603050405020304" pitchFamily="18" charset="0"/>
                  <a:ea typeface="隶书" panose="02010509060101010101" pitchFamily="49" charset="-122"/>
                </a:rPr>
                <a:t>层</a:t>
              </a:r>
              <a:endParaRPr kumimoji="1" lang="zh-CN" altLang="en-US" sz="3200">
                <a:latin typeface="Times New Roman" panose="02020603050405020304" pitchFamily="18" charset="0"/>
              </a:endParaRPr>
            </a:p>
          </p:txBody>
        </p:sp>
        <p:sp>
          <p:nvSpPr>
            <p:cNvPr id="311317" name="Text Box 21">
              <a:extLst>
                <a:ext uri="{FF2B5EF4-FFF2-40B4-BE49-F238E27FC236}">
                  <a16:creationId xmlns:a16="http://schemas.microsoft.com/office/drawing/2014/main" id="{A6E62F11-15A5-4179-9777-DCB0D0D97E04}"/>
                </a:ext>
              </a:extLst>
            </p:cNvPr>
            <p:cNvSpPr txBox="1">
              <a:spLocks noChangeArrowheads="1"/>
            </p:cNvSpPr>
            <p:nvPr/>
          </p:nvSpPr>
          <p:spPr bwMode="auto">
            <a:xfrm>
              <a:off x="4080" y="2640"/>
              <a:ext cx="50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a:solidFill>
                    <a:schemeClr val="tx2"/>
                  </a:solidFill>
                  <a:latin typeface="Times New Roman" panose="02020603050405020304" pitchFamily="18" charset="0"/>
                </a:rPr>
                <a:t>3</a:t>
              </a:r>
              <a:r>
                <a:rPr kumimoji="1" lang="zh-CN" altLang="en-US" sz="3200">
                  <a:solidFill>
                    <a:schemeClr val="tx2"/>
                  </a:solidFill>
                  <a:latin typeface="Times New Roman" panose="02020603050405020304" pitchFamily="18" charset="0"/>
                  <a:ea typeface="隶书" panose="02010509060101010101" pitchFamily="49" charset="-122"/>
                </a:rPr>
                <a:t>层</a:t>
              </a:r>
              <a:endParaRPr kumimoji="1" lang="zh-CN" altLang="en-US" sz="3200">
                <a:latin typeface="Times New Roman" panose="02020603050405020304" pitchFamily="18" charset="0"/>
              </a:endParaRPr>
            </a:p>
          </p:txBody>
        </p:sp>
        <p:sp>
          <p:nvSpPr>
            <p:cNvPr id="311318" name="Text Box 22">
              <a:extLst>
                <a:ext uri="{FF2B5EF4-FFF2-40B4-BE49-F238E27FC236}">
                  <a16:creationId xmlns:a16="http://schemas.microsoft.com/office/drawing/2014/main" id="{4E61379B-AA62-4382-A0C0-3153CEB2F740}"/>
                </a:ext>
              </a:extLst>
            </p:cNvPr>
            <p:cNvSpPr txBox="1">
              <a:spLocks noChangeArrowheads="1"/>
            </p:cNvSpPr>
            <p:nvPr/>
          </p:nvSpPr>
          <p:spPr bwMode="auto">
            <a:xfrm>
              <a:off x="4558" y="2386"/>
              <a:ext cx="665" cy="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80000"/>
                </a:lnSpc>
              </a:pPr>
              <a:r>
                <a:rPr lang="en-US" altLang="zh-CN" sz="2800" b="1">
                  <a:latin typeface="Times New Roman" panose="02020603050405020304" pitchFamily="18" charset="0"/>
                </a:rPr>
                <a:t>depth</a:t>
              </a:r>
            </a:p>
            <a:p>
              <a:pPr algn="ctr">
                <a:lnSpc>
                  <a:spcPct val="80000"/>
                </a:lnSpc>
              </a:pPr>
              <a:r>
                <a:rPr kumimoji="1" lang="en-US" altLang="zh-CN" sz="2800" b="1">
                  <a:latin typeface="Times New Roman" panose="02020603050405020304" pitchFamily="18" charset="0"/>
                </a:rPr>
                <a:t>= 4</a:t>
              </a:r>
              <a:endParaRPr kumimoji="1" lang="en-US" altLang="zh-CN" sz="3200">
                <a:latin typeface="Times New Roman" panose="02020603050405020304" pitchFamily="18" charset="0"/>
              </a:endParaRPr>
            </a:p>
          </p:txBody>
        </p:sp>
        <p:sp>
          <p:nvSpPr>
            <p:cNvPr id="311319" name="Line 23">
              <a:extLst>
                <a:ext uri="{FF2B5EF4-FFF2-40B4-BE49-F238E27FC236}">
                  <a16:creationId xmlns:a16="http://schemas.microsoft.com/office/drawing/2014/main" id="{837676AF-B742-470B-A824-DCDDCA284EDB}"/>
                </a:ext>
              </a:extLst>
            </p:cNvPr>
            <p:cNvSpPr>
              <a:spLocks noChangeShapeType="1"/>
            </p:cNvSpPr>
            <p:nvPr/>
          </p:nvSpPr>
          <p:spPr bwMode="auto">
            <a:xfrm>
              <a:off x="4762" y="1680"/>
              <a:ext cx="192" cy="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20" name="Line 24">
              <a:extLst>
                <a:ext uri="{FF2B5EF4-FFF2-40B4-BE49-F238E27FC236}">
                  <a16:creationId xmlns:a16="http://schemas.microsoft.com/office/drawing/2014/main" id="{DC1F3426-8346-4598-99E3-0148C013B012}"/>
                </a:ext>
              </a:extLst>
            </p:cNvPr>
            <p:cNvSpPr>
              <a:spLocks noChangeShapeType="1"/>
            </p:cNvSpPr>
            <p:nvPr/>
          </p:nvSpPr>
          <p:spPr bwMode="auto">
            <a:xfrm flipV="1">
              <a:off x="4858" y="1680"/>
              <a:ext cx="0" cy="672"/>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21" name="Line 25">
              <a:extLst>
                <a:ext uri="{FF2B5EF4-FFF2-40B4-BE49-F238E27FC236}">
                  <a16:creationId xmlns:a16="http://schemas.microsoft.com/office/drawing/2014/main" id="{FEB3919C-43DB-4595-8E42-4C4BAFF0A842}"/>
                </a:ext>
              </a:extLst>
            </p:cNvPr>
            <p:cNvSpPr>
              <a:spLocks noChangeShapeType="1"/>
            </p:cNvSpPr>
            <p:nvPr/>
          </p:nvSpPr>
          <p:spPr bwMode="auto">
            <a:xfrm>
              <a:off x="4770" y="3504"/>
              <a:ext cx="184" cy="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22" name="Line 26">
              <a:extLst>
                <a:ext uri="{FF2B5EF4-FFF2-40B4-BE49-F238E27FC236}">
                  <a16:creationId xmlns:a16="http://schemas.microsoft.com/office/drawing/2014/main" id="{2348384E-25D1-4140-8D27-04A788E7166A}"/>
                </a:ext>
              </a:extLst>
            </p:cNvPr>
            <p:cNvSpPr>
              <a:spLocks noChangeShapeType="1"/>
            </p:cNvSpPr>
            <p:nvPr/>
          </p:nvSpPr>
          <p:spPr bwMode="auto">
            <a:xfrm flipV="1">
              <a:off x="4858" y="2832"/>
              <a:ext cx="0" cy="672"/>
            </a:xfrm>
            <a:prstGeom prst="line">
              <a:avLst/>
            </a:prstGeom>
            <a:noFill/>
            <a:ln w="38100">
              <a:solidFill>
                <a:srgbClr val="009900"/>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11323" name="Group 27">
              <a:extLst>
                <a:ext uri="{FF2B5EF4-FFF2-40B4-BE49-F238E27FC236}">
                  <a16:creationId xmlns:a16="http://schemas.microsoft.com/office/drawing/2014/main" id="{176D67B3-3177-4E79-8EC4-490F74C65446}"/>
                </a:ext>
              </a:extLst>
            </p:cNvPr>
            <p:cNvGrpSpPr>
              <a:grpSpLocks/>
            </p:cNvGrpSpPr>
            <p:nvPr/>
          </p:nvGrpSpPr>
          <p:grpSpPr bwMode="auto">
            <a:xfrm>
              <a:off x="2880" y="2169"/>
              <a:ext cx="313" cy="327"/>
              <a:chOff x="2903" y="2169"/>
              <a:chExt cx="313" cy="327"/>
            </a:xfrm>
          </p:grpSpPr>
          <p:sp>
            <p:nvSpPr>
              <p:cNvPr id="311324" name="Oval 28">
                <a:extLst>
                  <a:ext uri="{FF2B5EF4-FFF2-40B4-BE49-F238E27FC236}">
                    <a16:creationId xmlns:a16="http://schemas.microsoft.com/office/drawing/2014/main" id="{3AB6DE35-92FC-4C16-A1CC-41E03DBD0854}"/>
                  </a:ext>
                </a:extLst>
              </p:cNvPr>
              <p:cNvSpPr>
                <a:spLocks noChangeArrowheads="1"/>
              </p:cNvSpPr>
              <p:nvPr/>
            </p:nvSpPr>
            <p:spPr bwMode="auto">
              <a:xfrm>
                <a:off x="2903" y="2183"/>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25" name="Text Box 29">
                <a:extLst>
                  <a:ext uri="{FF2B5EF4-FFF2-40B4-BE49-F238E27FC236}">
                    <a16:creationId xmlns:a16="http://schemas.microsoft.com/office/drawing/2014/main" id="{22ACE951-81E5-442A-AB0D-0652B7ADFE0A}"/>
                  </a:ext>
                </a:extLst>
              </p:cNvPr>
              <p:cNvSpPr txBox="1">
                <a:spLocks noChangeArrowheads="1"/>
              </p:cNvSpPr>
              <p:nvPr/>
            </p:nvSpPr>
            <p:spPr bwMode="auto">
              <a:xfrm>
                <a:off x="2928" y="2169"/>
                <a:ext cx="278"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rPr>
                  <a:t>D</a:t>
                </a:r>
                <a:endParaRPr kumimoji="1" lang="en-US" altLang="zh-CN" sz="2400">
                  <a:latin typeface="Times New Roman" panose="02020603050405020304" pitchFamily="18" charset="0"/>
                </a:endParaRPr>
              </a:p>
            </p:txBody>
          </p:sp>
        </p:grpSp>
        <p:grpSp>
          <p:nvGrpSpPr>
            <p:cNvPr id="311326" name="Group 30">
              <a:extLst>
                <a:ext uri="{FF2B5EF4-FFF2-40B4-BE49-F238E27FC236}">
                  <a16:creationId xmlns:a16="http://schemas.microsoft.com/office/drawing/2014/main" id="{0E154B0A-22B2-4F32-9592-FD5A8BF730E4}"/>
                </a:ext>
              </a:extLst>
            </p:cNvPr>
            <p:cNvGrpSpPr>
              <a:grpSpLocks/>
            </p:cNvGrpSpPr>
            <p:nvPr/>
          </p:nvGrpSpPr>
          <p:grpSpPr bwMode="auto">
            <a:xfrm>
              <a:off x="2041" y="1616"/>
              <a:ext cx="313" cy="349"/>
              <a:chOff x="2041" y="1616"/>
              <a:chExt cx="313" cy="349"/>
            </a:xfrm>
          </p:grpSpPr>
          <p:sp>
            <p:nvSpPr>
              <p:cNvPr id="311327" name="Oval 31">
                <a:extLst>
                  <a:ext uri="{FF2B5EF4-FFF2-40B4-BE49-F238E27FC236}">
                    <a16:creationId xmlns:a16="http://schemas.microsoft.com/office/drawing/2014/main" id="{7EFBE836-6308-4B0D-AF27-BF3E8DB44DB1}"/>
                  </a:ext>
                </a:extLst>
              </p:cNvPr>
              <p:cNvSpPr>
                <a:spLocks noChangeArrowheads="1"/>
              </p:cNvSpPr>
              <p:nvPr/>
            </p:nvSpPr>
            <p:spPr bwMode="auto">
              <a:xfrm>
                <a:off x="2041" y="1652"/>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28" name="Text Box 32">
                <a:extLst>
                  <a:ext uri="{FF2B5EF4-FFF2-40B4-BE49-F238E27FC236}">
                    <a16:creationId xmlns:a16="http://schemas.microsoft.com/office/drawing/2014/main" id="{85A908DB-774C-447E-8846-A8ED0FF0E71F}"/>
                  </a:ext>
                </a:extLst>
              </p:cNvPr>
              <p:cNvSpPr txBox="1">
                <a:spLocks noChangeArrowheads="1"/>
              </p:cNvSpPr>
              <p:nvPr/>
            </p:nvSpPr>
            <p:spPr bwMode="auto">
              <a:xfrm>
                <a:off x="2066" y="1616"/>
                <a:ext cx="278"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rPr>
                  <a:t>A</a:t>
                </a:r>
                <a:endParaRPr kumimoji="1" lang="en-US" altLang="zh-CN" sz="2400">
                  <a:latin typeface="Times New Roman" panose="02020603050405020304" pitchFamily="18" charset="0"/>
                </a:endParaRPr>
              </a:p>
            </p:txBody>
          </p:sp>
        </p:grpSp>
        <p:grpSp>
          <p:nvGrpSpPr>
            <p:cNvPr id="311329" name="Group 33">
              <a:extLst>
                <a:ext uri="{FF2B5EF4-FFF2-40B4-BE49-F238E27FC236}">
                  <a16:creationId xmlns:a16="http://schemas.microsoft.com/office/drawing/2014/main" id="{914CE9EF-3348-4665-9685-BCD581777B5D}"/>
                </a:ext>
              </a:extLst>
            </p:cNvPr>
            <p:cNvGrpSpPr>
              <a:grpSpLocks/>
            </p:cNvGrpSpPr>
            <p:nvPr/>
          </p:nvGrpSpPr>
          <p:grpSpPr bwMode="auto">
            <a:xfrm>
              <a:off x="2023" y="2173"/>
              <a:ext cx="313" cy="327"/>
              <a:chOff x="2903" y="2169"/>
              <a:chExt cx="313" cy="327"/>
            </a:xfrm>
          </p:grpSpPr>
          <p:sp>
            <p:nvSpPr>
              <p:cNvPr id="311330" name="Oval 34">
                <a:extLst>
                  <a:ext uri="{FF2B5EF4-FFF2-40B4-BE49-F238E27FC236}">
                    <a16:creationId xmlns:a16="http://schemas.microsoft.com/office/drawing/2014/main" id="{016F28EE-139E-4EF4-A46F-C2ADA96D4A83}"/>
                  </a:ext>
                </a:extLst>
              </p:cNvPr>
              <p:cNvSpPr>
                <a:spLocks noChangeArrowheads="1"/>
              </p:cNvSpPr>
              <p:nvPr/>
            </p:nvSpPr>
            <p:spPr bwMode="auto">
              <a:xfrm>
                <a:off x="2903" y="2183"/>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31" name="Text Box 35">
                <a:extLst>
                  <a:ext uri="{FF2B5EF4-FFF2-40B4-BE49-F238E27FC236}">
                    <a16:creationId xmlns:a16="http://schemas.microsoft.com/office/drawing/2014/main" id="{04599DF4-FDB1-4536-B460-7D46A596AACE}"/>
                  </a:ext>
                </a:extLst>
              </p:cNvPr>
              <p:cNvSpPr txBox="1">
                <a:spLocks noChangeArrowheads="1"/>
              </p:cNvSpPr>
              <p:nvPr/>
            </p:nvSpPr>
            <p:spPr bwMode="auto">
              <a:xfrm>
                <a:off x="2928" y="2169"/>
                <a:ext cx="278"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rPr>
                  <a:t>C</a:t>
                </a:r>
                <a:endParaRPr kumimoji="1" lang="en-US" altLang="zh-CN" sz="2400">
                  <a:latin typeface="Times New Roman" panose="02020603050405020304" pitchFamily="18" charset="0"/>
                </a:endParaRPr>
              </a:p>
            </p:txBody>
          </p:sp>
        </p:grpSp>
        <p:grpSp>
          <p:nvGrpSpPr>
            <p:cNvPr id="311332" name="Group 36">
              <a:extLst>
                <a:ext uri="{FF2B5EF4-FFF2-40B4-BE49-F238E27FC236}">
                  <a16:creationId xmlns:a16="http://schemas.microsoft.com/office/drawing/2014/main" id="{931BB811-40F3-4D10-B223-C1B8F4DA8406}"/>
                </a:ext>
              </a:extLst>
            </p:cNvPr>
            <p:cNvGrpSpPr>
              <a:grpSpLocks/>
            </p:cNvGrpSpPr>
            <p:nvPr/>
          </p:nvGrpSpPr>
          <p:grpSpPr bwMode="auto">
            <a:xfrm>
              <a:off x="1315" y="2173"/>
              <a:ext cx="313" cy="327"/>
              <a:chOff x="1315" y="2173"/>
              <a:chExt cx="313" cy="327"/>
            </a:xfrm>
          </p:grpSpPr>
          <p:sp>
            <p:nvSpPr>
              <p:cNvPr id="311333" name="Oval 37">
                <a:extLst>
                  <a:ext uri="{FF2B5EF4-FFF2-40B4-BE49-F238E27FC236}">
                    <a16:creationId xmlns:a16="http://schemas.microsoft.com/office/drawing/2014/main" id="{53201EA9-1FE6-46AE-BD0A-9E7D02C2756A}"/>
                  </a:ext>
                </a:extLst>
              </p:cNvPr>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34" name="Text Box 38">
                <a:extLst>
                  <a:ext uri="{FF2B5EF4-FFF2-40B4-BE49-F238E27FC236}">
                    <a16:creationId xmlns:a16="http://schemas.microsoft.com/office/drawing/2014/main" id="{F4BF918D-AEE0-4402-8036-DE69FBE5EB25}"/>
                  </a:ext>
                </a:extLst>
              </p:cNvPr>
              <p:cNvSpPr txBox="1">
                <a:spLocks noChangeArrowheads="1"/>
              </p:cNvSpPr>
              <p:nvPr/>
            </p:nvSpPr>
            <p:spPr bwMode="auto">
              <a:xfrm>
                <a:off x="1338" y="2173"/>
                <a:ext cx="265"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rPr>
                  <a:t>B</a:t>
                </a:r>
                <a:endParaRPr kumimoji="1" lang="en-US" altLang="zh-CN" sz="2400">
                  <a:latin typeface="Times New Roman" panose="02020603050405020304" pitchFamily="18" charset="0"/>
                </a:endParaRPr>
              </a:p>
            </p:txBody>
          </p:sp>
        </p:grpSp>
        <p:grpSp>
          <p:nvGrpSpPr>
            <p:cNvPr id="311335" name="Group 39">
              <a:extLst>
                <a:ext uri="{FF2B5EF4-FFF2-40B4-BE49-F238E27FC236}">
                  <a16:creationId xmlns:a16="http://schemas.microsoft.com/office/drawing/2014/main" id="{B40F96CE-492A-4D8C-8720-7E96793F0193}"/>
                </a:ext>
              </a:extLst>
            </p:cNvPr>
            <p:cNvGrpSpPr>
              <a:grpSpLocks/>
            </p:cNvGrpSpPr>
            <p:nvPr/>
          </p:nvGrpSpPr>
          <p:grpSpPr bwMode="auto">
            <a:xfrm>
              <a:off x="2885" y="2682"/>
              <a:ext cx="313" cy="327"/>
              <a:chOff x="1315" y="2173"/>
              <a:chExt cx="313" cy="327"/>
            </a:xfrm>
          </p:grpSpPr>
          <p:sp>
            <p:nvSpPr>
              <p:cNvPr id="311336" name="Oval 40">
                <a:extLst>
                  <a:ext uri="{FF2B5EF4-FFF2-40B4-BE49-F238E27FC236}">
                    <a16:creationId xmlns:a16="http://schemas.microsoft.com/office/drawing/2014/main" id="{01DD25E6-EAE1-4B81-B115-B03FB44A7BD1}"/>
                  </a:ext>
                </a:extLst>
              </p:cNvPr>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37" name="Text Box 41">
                <a:extLst>
                  <a:ext uri="{FF2B5EF4-FFF2-40B4-BE49-F238E27FC236}">
                    <a16:creationId xmlns:a16="http://schemas.microsoft.com/office/drawing/2014/main" id="{C4BE8109-D4E4-44F0-B62E-7A8C90A865E6}"/>
                  </a:ext>
                </a:extLst>
              </p:cNvPr>
              <p:cNvSpPr txBox="1">
                <a:spLocks noChangeArrowheads="1"/>
              </p:cNvSpPr>
              <p:nvPr/>
            </p:nvSpPr>
            <p:spPr bwMode="auto">
              <a:xfrm>
                <a:off x="1369" y="2173"/>
                <a:ext cx="203"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rPr>
                  <a:t>I</a:t>
                </a:r>
                <a:endParaRPr kumimoji="1" lang="en-US" altLang="zh-CN" sz="2400">
                  <a:latin typeface="Times New Roman" panose="02020603050405020304" pitchFamily="18" charset="0"/>
                </a:endParaRPr>
              </a:p>
            </p:txBody>
          </p:sp>
        </p:grpSp>
        <p:grpSp>
          <p:nvGrpSpPr>
            <p:cNvPr id="311338" name="Group 42">
              <a:extLst>
                <a:ext uri="{FF2B5EF4-FFF2-40B4-BE49-F238E27FC236}">
                  <a16:creationId xmlns:a16="http://schemas.microsoft.com/office/drawing/2014/main" id="{1FBBFB24-4BF4-436D-B751-6BD5AAF94BE6}"/>
                </a:ext>
              </a:extLst>
            </p:cNvPr>
            <p:cNvGrpSpPr>
              <a:grpSpLocks/>
            </p:cNvGrpSpPr>
            <p:nvPr/>
          </p:nvGrpSpPr>
          <p:grpSpPr bwMode="auto">
            <a:xfrm>
              <a:off x="3315" y="2682"/>
              <a:ext cx="313" cy="327"/>
              <a:chOff x="1315" y="2173"/>
              <a:chExt cx="313" cy="327"/>
            </a:xfrm>
          </p:grpSpPr>
          <p:sp>
            <p:nvSpPr>
              <p:cNvPr id="311339" name="Oval 43">
                <a:extLst>
                  <a:ext uri="{FF2B5EF4-FFF2-40B4-BE49-F238E27FC236}">
                    <a16:creationId xmlns:a16="http://schemas.microsoft.com/office/drawing/2014/main" id="{1C2723A0-600E-4493-813F-5479B361655C}"/>
                  </a:ext>
                </a:extLst>
              </p:cNvPr>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40" name="Text Box 44">
                <a:extLst>
                  <a:ext uri="{FF2B5EF4-FFF2-40B4-BE49-F238E27FC236}">
                    <a16:creationId xmlns:a16="http://schemas.microsoft.com/office/drawing/2014/main" id="{AAA13AE8-89A4-4EC4-AB58-0475E5FBEA14}"/>
                  </a:ext>
                </a:extLst>
              </p:cNvPr>
              <p:cNvSpPr txBox="1">
                <a:spLocks noChangeArrowheads="1"/>
              </p:cNvSpPr>
              <p:nvPr/>
            </p:nvSpPr>
            <p:spPr bwMode="auto">
              <a:xfrm>
                <a:off x="1357" y="2173"/>
                <a:ext cx="228"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rPr>
                  <a:t>J</a:t>
                </a:r>
                <a:endParaRPr kumimoji="1" lang="en-US" altLang="zh-CN" sz="2400">
                  <a:latin typeface="Times New Roman" panose="02020603050405020304" pitchFamily="18" charset="0"/>
                </a:endParaRPr>
              </a:p>
            </p:txBody>
          </p:sp>
        </p:grpSp>
        <p:grpSp>
          <p:nvGrpSpPr>
            <p:cNvPr id="311341" name="Group 45">
              <a:extLst>
                <a:ext uri="{FF2B5EF4-FFF2-40B4-BE49-F238E27FC236}">
                  <a16:creationId xmlns:a16="http://schemas.microsoft.com/office/drawing/2014/main" id="{0B017D1F-ABF9-42BA-8B83-019A3968B0A0}"/>
                </a:ext>
              </a:extLst>
            </p:cNvPr>
            <p:cNvGrpSpPr>
              <a:grpSpLocks/>
            </p:cNvGrpSpPr>
            <p:nvPr/>
          </p:nvGrpSpPr>
          <p:grpSpPr bwMode="auto">
            <a:xfrm>
              <a:off x="2454" y="2682"/>
              <a:ext cx="313" cy="327"/>
              <a:chOff x="1315" y="2173"/>
              <a:chExt cx="313" cy="327"/>
            </a:xfrm>
          </p:grpSpPr>
          <p:sp>
            <p:nvSpPr>
              <p:cNvPr id="311342" name="Oval 46">
                <a:extLst>
                  <a:ext uri="{FF2B5EF4-FFF2-40B4-BE49-F238E27FC236}">
                    <a16:creationId xmlns:a16="http://schemas.microsoft.com/office/drawing/2014/main" id="{7FC926D2-4E44-45BC-894C-7258D5C53546}"/>
                  </a:ext>
                </a:extLst>
              </p:cNvPr>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43" name="Text Box 47">
                <a:extLst>
                  <a:ext uri="{FF2B5EF4-FFF2-40B4-BE49-F238E27FC236}">
                    <a16:creationId xmlns:a16="http://schemas.microsoft.com/office/drawing/2014/main" id="{C86996A5-D842-413B-83EE-AA032D56CC0E}"/>
                  </a:ext>
                </a:extLst>
              </p:cNvPr>
              <p:cNvSpPr txBox="1">
                <a:spLocks noChangeArrowheads="1"/>
              </p:cNvSpPr>
              <p:nvPr/>
            </p:nvSpPr>
            <p:spPr bwMode="auto">
              <a:xfrm>
                <a:off x="1326" y="2173"/>
                <a:ext cx="290"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rPr>
                  <a:t>H</a:t>
                </a:r>
                <a:endParaRPr kumimoji="1" lang="en-US" altLang="zh-CN" sz="2400">
                  <a:latin typeface="Times New Roman" panose="02020603050405020304" pitchFamily="18" charset="0"/>
                </a:endParaRPr>
              </a:p>
            </p:txBody>
          </p:sp>
        </p:grpSp>
        <p:grpSp>
          <p:nvGrpSpPr>
            <p:cNvPr id="311344" name="Group 48">
              <a:extLst>
                <a:ext uri="{FF2B5EF4-FFF2-40B4-BE49-F238E27FC236}">
                  <a16:creationId xmlns:a16="http://schemas.microsoft.com/office/drawing/2014/main" id="{2ED7F526-6F22-4142-A09D-B8D8DBB31AAC}"/>
                </a:ext>
              </a:extLst>
            </p:cNvPr>
            <p:cNvGrpSpPr>
              <a:grpSpLocks/>
            </p:cNvGrpSpPr>
            <p:nvPr/>
          </p:nvGrpSpPr>
          <p:grpSpPr bwMode="auto">
            <a:xfrm>
              <a:off x="2023" y="2672"/>
              <a:ext cx="313" cy="337"/>
              <a:chOff x="2023" y="2672"/>
              <a:chExt cx="313" cy="337"/>
            </a:xfrm>
          </p:grpSpPr>
          <p:sp>
            <p:nvSpPr>
              <p:cNvPr id="311345" name="Oval 49">
                <a:extLst>
                  <a:ext uri="{FF2B5EF4-FFF2-40B4-BE49-F238E27FC236}">
                    <a16:creationId xmlns:a16="http://schemas.microsoft.com/office/drawing/2014/main" id="{5FE84B3A-69F0-4659-A98A-CF5FBA688FF8}"/>
                  </a:ext>
                </a:extLst>
              </p:cNvPr>
              <p:cNvSpPr>
                <a:spLocks noChangeArrowheads="1"/>
              </p:cNvSpPr>
              <p:nvPr/>
            </p:nvSpPr>
            <p:spPr bwMode="auto">
              <a:xfrm>
                <a:off x="2023" y="2696"/>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46" name="Text Box 50">
                <a:extLst>
                  <a:ext uri="{FF2B5EF4-FFF2-40B4-BE49-F238E27FC236}">
                    <a16:creationId xmlns:a16="http://schemas.microsoft.com/office/drawing/2014/main" id="{E3E4C309-41B9-49ED-B532-EF72307D7DF9}"/>
                  </a:ext>
                </a:extLst>
              </p:cNvPr>
              <p:cNvSpPr txBox="1">
                <a:spLocks noChangeArrowheads="1"/>
              </p:cNvSpPr>
              <p:nvPr/>
            </p:nvSpPr>
            <p:spPr bwMode="auto">
              <a:xfrm>
                <a:off x="2034" y="2672"/>
                <a:ext cx="290"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rPr>
                  <a:t>G</a:t>
                </a:r>
                <a:endParaRPr kumimoji="1" lang="en-US" altLang="zh-CN" sz="2400">
                  <a:latin typeface="Times New Roman" panose="02020603050405020304" pitchFamily="18" charset="0"/>
                </a:endParaRPr>
              </a:p>
            </p:txBody>
          </p:sp>
        </p:grpSp>
        <p:grpSp>
          <p:nvGrpSpPr>
            <p:cNvPr id="311347" name="Group 51">
              <a:extLst>
                <a:ext uri="{FF2B5EF4-FFF2-40B4-BE49-F238E27FC236}">
                  <a16:creationId xmlns:a16="http://schemas.microsoft.com/office/drawing/2014/main" id="{F97EE29C-857C-431D-BC23-B34EDED69E7C}"/>
                </a:ext>
              </a:extLst>
            </p:cNvPr>
            <p:cNvGrpSpPr>
              <a:grpSpLocks/>
            </p:cNvGrpSpPr>
            <p:nvPr/>
          </p:nvGrpSpPr>
          <p:grpSpPr bwMode="auto">
            <a:xfrm>
              <a:off x="1546" y="2662"/>
              <a:ext cx="313" cy="337"/>
              <a:chOff x="2023" y="2672"/>
              <a:chExt cx="313" cy="337"/>
            </a:xfrm>
          </p:grpSpPr>
          <p:sp>
            <p:nvSpPr>
              <p:cNvPr id="311348" name="Oval 52">
                <a:extLst>
                  <a:ext uri="{FF2B5EF4-FFF2-40B4-BE49-F238E27FC236}">
                    <a16:creationId xmlns:a16="http://schemas.microsoft.com/office/drawing/2014/main" id="{DB77C96A-49AA-4144-BC79-5728475DE85D}"/>
                  </a:ext>
                </a:extLst>
              </p:cNvPr>
              <p:cNvSpPr>
                <a:spLocks noChangeArrowheads="1"/>
              </p:cNvSpPr>
              <p:nvPr/>
            </p:nvSpPr>
            <p:spPr bwMode="auto">
              <a:xfrm>
                <a:off x="2023" y="2696"/>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49" name="Text Box 53">
                <a:extLst>
                  <a:ext uri="{FF2B5EF4-FFF2-40B4-BE49-F238E27FC236}">
                    <a16:creationId xmlns:a16="http://schemas.microsoft.com/office/drawing/2014/main" id="{91A9D305-EB62-4BF5-BCB4-89DFCAFDE936}"/>
                  </a:ext>
                </a:extLst>
              </p:cNvPr>
              <p:cNvSpPr txBox="1">
                <a:spLocks noChangeArrowheads="1"/>
              </p:cNvSpPr>
              <p:nvPr/>
            </p:nvSpPr>
            <p:spPr bwMode="auto">
              <a:xfrm>
                <a:off x="2052" y="2672"/>
                <a:ext cx="253"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rPr>
                  <a:t>F</a:t>
                </a:r>
                <a:endParaRPr kumimoji="1" lang="en-US" altLang="zh-CN" sz="2400">
                  <a:latin typeface="Times New Roman" panose="02020603050405020304" pitchFamily="18" charset="0"/>
                </a:endParaRPr>
              </a:p>
            </p:txBody>
          </p:sp>
        </p:grpSp>
        <p:grpSp>
          <p:nvGrpSpPr>
            <p:cNvPr id="311350" name="Group 54">
              <a:extLst>
                <a:ext uri="{FF2B5EF4-FFF2-40B4-BE49-F238E27FC236}">
                  <a16:creationId xmlns:a16="http://schemas.microsoft.com/office/drawing/2014/main" id="{B0951E66-9E45-457F-878E-77291C8367D7}"/>
                </a:ext>
              </a:extLst>
            </p:cNvPr>
            <p:cNvGrpSpPr>
              <a:grpSpLocks/>
            </p:cNvGrpSpPr>
            <p:nvPr/>
          </p:nvGrpSpPr>
          <p:grpSpPr bwMode="auto">
            <a:xfrm>
              <a:off x="1066" y="2659"/>
              <a:ext cx="313" cy="337"/>
              <a:chOff x="1066" y="2659"/>
              <a:chExt cx="313" cy="337"/>
            </a:xfrm>
          </p:grpSpPr>
          <p:sp>
            <p:nvSpPr>
              <p:cNvPr id="311351" name="Oval 55">
                <a:extLst>
                  <a:ext uri="{FF2B5EF4-FFF2-40B4-BE49-F238E27FC236}">
                    <a16:creationId xmlns:a16="http://schemas.microsoft.com/office/drawing/2014/main" id="{4E84B209-4C1E-4817-9612-6681E6E673E8}"/>
                  </a:ext>
                </a:extLst>
              </p:cNvPr>
              <p:cNvSpPr>
                <a:spLocks noChangeArrowheads="1"/>
              </p:cNvSpPr>
              <p:nvPr/>
            </p:nvSpPr>
            <p:spPr bwMode="auto">
              <a:xfrm>
                <a:off x="1066" y="2683"/>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52" name="Text Box 56">
                <a:extLst>
                  <a:ext uri="{FF2B5EF4-FFF2-40B4-BE49-F238E27FC236}">
                    <a16:creationId xmlns:a16="http://schemas.microsoft.com/office/drawing/2014/main" id="{9E73FB6F-480C-4D20-88E3-B0A1D89EC6A6}"/>
                  </a:ext>
                </a:extLst>
              </p:cNvPr>
              <p:cNvSpPr txBox="1">
                <a:spLocks noChangeArrowheads="1"/>
              </p:cNvSpPr>
              <p:nvPr/>
            </p:nvSpPr>
            <p:spPr bwMode="auto">
              <a:xfrm>
                <a:off x="1095" y="2659"/>
                <a:ext cx="265"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rPr>
                  <a:t>E</a:t>
                </a:r>
                <a:endParaRPr kumimoji="1" lang="en-US" altLang="zh-CN" sz="2400">
                  <a:latin typeface="Times New Roman" panose="02020603050405020304" pitchFamily="18" charset="0"/>
                </a:endParaRPr>
              </a:p>
            </p:txBody>
          </p:sp>
        </p:grpSp>
        <p:grpSp>
          <p:nvGrpSpPr>
            <p:cNvPr id="311353" name="Group 57">
              <a:extLst>
                <a:ext uri="{FF2B5EF4-FFF2-40B4-BE49-F238E27FC236}">
                  <a16:creationId xmlns:a16="http://schemas.microsoft.com/office/drawing/2014/main" id="{B3863203-49BD-4A48-8D2D-E248208AE274}"/>
                </a:ext>
              </a:extLst>
            </p:cNvPr>
            <p:cNvGrpSpPr>
              <a:grpSpLocks/>
            </p:cNvGrpSpPr>
            <p:nvPr/>
          </p:nvGrpSpPr>
          <p:grpSpPr bwMode="auto">
            <a:xfrm>
              <a:off x="2447" y="3203"/>
              <a:ext cx="327" cy="327"/>
              <a:chOff x="1308" y="2173"/>
              <a:chExt cx="327" cy="327"/>
            </a:xfrm>
          </p:grpSpPr>
          <p:sp>
            <p:nvSpPr>
              <p:cNvPr id="311354" name="Oval 58">
                <a:extLst>
                  <a:ext uri="{FF2B5EF4-FFF2-40B4-BE49-F238E27FC236}">
                    <a16:creationId xmlns:a16="http://schemas.microsoft.com/office/drawing/2014/main" id="{C7DA9678-EBAF-4214-99B1-09AFF13E292F}"/>
                  </a:ext>
                </a:extLst>
              </p:cNvPr>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55" name="Text Box 59">
                <a:extLst>
                  <a:ext uri="{FF2B5EF4-FFF2-40B4-BE49-F238E27FC236}">
                    <a16:creationId xmlns:a16="http://schemas.microsoft.com/office/drawing/2014/main" id="{C8CCAA61-E5D3-4C5E-AA86-F99F79D33406}"/>
                  </a:ext>
                </a:extLst>
              </p:cNvPr>
              <p:cNvSpPr txBox="1">
                <a:spLocks noChangeArrowheads="1"/>
              </p:cNvSpPr>
              <p:nvPr/>
            </p:nvSpPr>
            <p:spPr bwMode="auto">
              <a:xfrm>
                <a:off x="1308" y="2173"/>
                <a:ext cx="327"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rPr>
                  <a:t>M</a:t>
                </a:r>
                <a:endParaRPr kumimoji="1" lang="en-US" altLang="zh-CN" sz="2400">
                  <a:latin typeface="Times New Roman" panose="02020603050405020304" pitchFamily="18" charset="0"/>
                </a:endParaRPr>
              </a:p>
            </p:txBody>
          </p:sp>
        </p:grpSp>
        <p:grpSp>
          <p:nvGrpSpPr>
            <p:cNvPr id="311356" name="Group 60">
              <a:extLst>
                <a:ext uri="{FF2B5EF4-FFF2-40B4-BE49-F238E27FC236}">
                  <a16:creationId xmlns:a16="http://schemas.microsoft.com/office/drawing/2014/main" id="{6E76E27D-05FE-4B49-BAF6-75ABF7103BFB}"/>
                </a:ext>
              </a:extLst>
            </p:cNvPr>
            <p:cNvGrpSpPr>
              <a:grpSpLocks/>
            </p:cNvGrpSpPr>
            <p:nvPr/>
          </p:nvGrpSpPr>
          <p:grpSpPr bwMode="auto">
            <a:xfrm>
              <a:off x="1315" y="3203"/>
              <a:ext cx="313" cy="327"/>
              <a:chOff x="1315" y="2173"/>
              <a:chExt cx="313" cy="327"/>
            </a:xfrm>
          </p:grpSpPr>
          <p:sp>
            <p:nvSpPr>
              <p:cNvPr id="311357" name="Oval 61">
                <a:extLst>
                  <a:ext uri="{FF2B5EF4-FFF2-40B4-BE49-F238E27FC236}">
                    <a16:creationId xmlns:a16="http://schemas.microsoft.com/office/drawing/2014/main" id="{D936E280-02A1-4C5A-BA37-E87CA6EDC62B}"/>
                  </a:ext>
                </a:extLst>
              </p:cNvPr>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58" name="Text Box 62">
                <a:extLst>
                  <a:ext uri="{FF2B5EF4-FFF2-40B4-BE49-F238E27FC236}">
                    <a16:creationId xmlns:a16="http://schemas.microsoft.com/office/drawing/2014/main" id="{5A5DB20A-EA25-4388-AC73-0EE034DE1C21}"/>
                  </a:ext>
                </a:extLst>
              </p:cNvPr>
              <p:cNvSpPr txBox="1">
                <a:spLocks noChangeArrowheads="1"/>
              </p:cNvSpPr>
              <p:nvPr/>
            </p:nvSpPr>
            <p:spPr bwMode="auto">
              <a:xfrm>
                <a:off x="1338" y="2173"/>
                <a:ext cx="265"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rPr>
                  <a:t>L</a:t>
                </a:r>
                <a:endParaRPr kumimoji="1" lang="en-US" altLang="zh-CN" sz="2400">
                  <a:latin typeface="Times New Roman" panose="02020603050405020304" pitchFamily="18" charset="0"/>
                </a:endParaRPr>
              </a:p>
            </p:txBody>
          </p:sp>
        </p:grpSp>
        <p:grpSp>
          <p:nvGrpSpPr>
            <p:cNvPr id="311359" name="Group 63">
              <a:extLst>
                <a:ext uri="{FF2B5EF4-FFF2-40B4-BE49-F238E27FC236}">
                  <a16:creationId xmlns:a16="http://schemas.microsoft.com/office/drawing/2014/main" id="{6167745A-E51A-4A61-9B10-47C1E9417911}"/>
                </a:ext>
              </a:extLst>
            </p:cNvPr>
            <p:cNvGrpSpPr>
              <a:grpSpLocks/>
            </p:cNvGrpSpPr>
            <p:nvPr/>
          </p:nvGrpSpPr>
          <p:grpSpPr bwMode="auto">
            <a:xfrm>
              <a:off x="816" y="3194"/>
              <a:ext cx="313" cy="327"/>
              <a:chOff x="1315" y="2173"/>
              <a:chExt cx="313" cy="327"/>
            </a:xfrm>
          </p:grpSpPr>
          <p:sp>
            <p:nvSpPr>
              <p:cNvPr id="311360" name="Oval 64">
                <a:extLst>
                  <a:ext uri="{FF2B5EF4-FFF2-40B4-BE49-F238E27FC236}">
                    <a16:creationId xmlns:a16="http://schemas.microsoft.com/office/drawing/2014/main" id="{2B614D80-326D-41E7-AFCC-CA899D76FF26}"/>
                  </a:ext>
                </a:extLst>
              </p:cNvPr>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61" name="Text Box 65">
                <a:extLst>
                  <a:ext uri="{FF2B5EF4-FFF2-40B4-BE49-F238E27FC236}">
                    <a16:creationId xmlns:a16="http://schemas.microsoft.com/office/drawing/2014/main" id="{C947CF3D-DDD6-4603-B0E6-517F6EFBBA1D}"/>
                  </a:ext>
                </a:extLst>
              </p:cNvPr>
              <p:cNvSpPr txBox="1">
                <a:spLocks noChangeArrowheads="1"/>
              </p:cNvSpPr>
              <p:nvPr/>
            </p:nvSpPr>
            <p:spPr bwMode="auto">
              <a:xfrm>
                <a:off x="1326" y="2173"/>
                <a:ext cx="290"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rPr>
                  <a:t>K</a:t>
                </a:r>
                <a:endParaRPr kumimoji="1" lang="en-US" altLang="zh-CN" sz="2400">
                  <a:latin typeface="Times New Roman" panose="02020603050405020304" pitchFamily="18" charset="0"/>
                </a:endParaRPr>
              </a:p>
            </p:txBody>
          </p:sp>
        </p:grpSp>
        <p:sp>
          <p:nvSpPr>
            <p:cNvPr id="311362" name="Line 66">
              <a:extLst>
                <a:ext uri="{FF2B5EF4-FFF2-40B4-BE49-F238E27FC236}">
                  <a16:creationId xmlns:a16="http://schemas.microsoft.com/office/drawing/2014/main" id="{C53D41BE-09B6-4CAC-BC10-73177FF81478}"/>
                </a:ext>
              </a:extLst>
            </p:cNvPr>
            <p:cNvSpPr>
              <a:spLocks noChangeShapeType="1"/>
            </p:cNvSpPr>
            <p:nvPr/>
          </p:nvSpPr>
          <p:spPr bwMode="auto">
            <a:xfrm>
              <a:off x="5455" y="1674"/>
              <a:ext cx="192" cy="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63" name="Line 67">
              <a:extLst>
                <a:ext uri="{FF2B5EF4-FFF2-40B4-BE49-F238E27FC236}">
                  <a16:creationId xmlns:a16="http://schemas.microsoft.com/office/drawing/2014/main" id="{97E1EEF5-4D45-49C8-88A0-46FC60257D28}"/>
                </a:ext>
              </a:extLst>
            </p:cNvPr>
            <p:cNvSpPr>
              <a:spLocks noChangeShapeType="1"/>
            </p:cNvSpPr>
            <p:nvPr/>
          </p:nvSpPr>
          <p:spPr bwMode="auto">
            <a:xfrm flipV="1">
              <a:off x="5551" y="1674"/>
              <a:ext cx="0" cy="672"/>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64" name="Line 68">
              <a:extLst>
                <a:ext uri="{FF2B5EF4-FFF2-40B4-BE49-F238E27FC236}">
                  <a16:creationId xmlns:a16="http://schemas.microsoft.com/office/drawing/2014/main" id="{4C2DFEA5-6172-46CB-9D03-CCE149744022}"/>
                </a:ext>
              </a:extLst>
            </p:cNvPr>
            <p:cNvSpPr>
              <a:spLocks noChangeShapeType="1"/>
            </p:cNvSpPr>
            <p:nvPr/>
          </p:nvSpPr>
          <p:spPr bwMode="auto">
            <a:xfrm>
              <a:off x="5463" y="3498"/>
              <a:ext cx="184" cy="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65" name="Line 69">
              <a:extLst>
                <a:ext uri="{FF2B5EF4-FFF2-40B4-BE49-F238E27FC236}">
                  <a16:creationId xmlns:a16="http://schemas.microsoft.com/office/drawing/2014/main" id="{54517A03-EDA1-4D6B-8463-6F2B7A49EF97}"/>
                </a:ext>
              </a:extLst>
            </p:cNvPr>
            <p:cNvSpPr>
              <a:spLocks noChangeShapeType="1"/>
            </p:cNvSpPr>
            <p:nvPr/>
          </p:nvSpPr>
          <p:spPr bwMode="auto">
            <a:xfrm flipV="1">
              <a:off x="5551" y="2826"/>
              <a:ext cx="0" cy="672"/>
            </a:xfrm>
            <a:prstGeom prst="line">
              <a:avLst/>
            </a:prstGeom>
            <a:noFill/>
            <a:ln w="38100">
              <a:solidFill>
                <a:srgbClr val="009900"/>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66" name="Text Box 70">
              <a:extLst>
                <a:ext uri="{FF2B5EF4-FFF2-40B4-BE49-F238E27FC236}">
                  <a16:creationId xmlns:a16="http://schemas.microsoft.com/office/drawing/2014/main" id="{DDC1E1BA-0270-444C-B786-9B8E2D925BA6}"/>
                </a:ext>
              </a:extLst>
            </p:cNvPr>
            <p:cNvSpPr txBox="1">
              <a:spLocks noChangeArrowheads="1"/>
            </p:cNvSpPr>
            <p:nvPr/>
          </p:nvSpPr>
          <p:spPr bwMode="auto">
            <a:xfrm>
              <a:off x="5139" y="2375"/>
              <a:ext cx="714" cy="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80000"/>
                </a:lnSpc>
              </a:pPr>
              <a:r>
                <a:rPr lang="en-US" altLang="zh-CN" sz="2800" b="1">
                  <a:latin typeface="Times New Roman" panose="02020603050405020304" pitchFamily="18" charset="0"/>
                </a:rPr>
                <a:t>height</a:t>
              </a:r>
            </a:p>
            <a:p>
              <a:pPr algn="ctr">
                <a:lnSpc>
                  <a:spcPct val="80000"/>
                </a:lnSpc>
              </a:pPr>
              <a:r>
                <a:rPr kumimoji="1" lang="en-US" altLang="zh-CN" sz="2800" b="1">
                  <a:latin typeface="Times New Roman" panose="02020603050405020304" pitchFamily="18" charset="0"/>
                </a:rPr>
                <a:t>= 4</a:t>
              </a:r>
              <a:endParaRPr kumimoji="1" lang="en-US" altLang="zh-CN" sz="3200">
                <a:latin typeface="Times New Roman" panose="02020603050405020304" pitchFamily="18" charset="0"/>
              </a:endParaRPr>
            </a:p>
          </p:txBody>
        </p:sp>
      </p:grpSp>
    </p:spTree>
  </p:cSld>
  <p:clrMapOvr>
    <a:masterClrMapping/>
  </p:clrMapOvr>
  <p:transition>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B76D68F5-7485-4D4B-B9BA-6D6C8FF4CF2C}"/>
              </a:ext>
            </a:extLst>
          </p:cNvPr>
          <p:cNvSpPr>
            <a:spLocks noGrp="1"/>
          </p:cNvSpPr>
          <p:nvPr>
            <p:ph type="sldNum" sz="quarter" idx="11"/>
          </p:nvPr>
        </p:nvSpPr>
        <p:spPr/>
        <p:txBody>
          <a:bodyPr/>
          <a:lstStyle/>
          <a:p>
            <a:fld id="{B2CF6C7D-DE9B-40C7-BD97-432771795A4B}" type="slidenum">
              <a:rPr lang="en-US" altLang="zh-CN"/>
              <a:pPr/>
              <a:t>80</a:t>
            </a:fld>
            <a:endParaRPr lang="en-US" altLang="zh-CN"/>
          </a:p>
        </p:txBody>
      </p:sp>
      <p:sp>
        <p:nvSpPr>
          <p:cNvPr id="375810" name="Rectangle 2">
            <a:extLst>
              <a:ext uri="{FF2B5EF4-FFF2-40B4-BE49-F238E27FC236}">
                <a16:creationId xmlns:a16="http://schemas.microsoft.com/office/drawing/2014/main" id="{85DA961C-B380-4190-B3CC-BDF01FDC84E5}"/>
              </a:ext>
            </a:extLst>
          </p:cNvPr>
          <p:cNvSpPr>
            <a:spLocks noGrp="1" noChangeArrowheads="1"/>
          </p:cNvSpPr>
          <p:nvPr>
            <p:ph type="body" idx="1"/>
          </p:nvPr>
        </p:nvSpPr>
        <p:spPr>
          <a:xfrm>
            <a:off x="611188" y="765175"/>
            <a:ext cx="8229600" cy="5580063"/>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void </a:t>
            </a:r>
            <a:r>
              <a:rPr lang="en-US" altLang="zh-CN" sz="2800">
                <a:latin typeface="Times New Roman" panose="02020603050405020304" pitchFamily="18" charset="0"/>
                <a:ea typeface="隶书" panose="02010509060101010101" pitchFamily="49" charset="-122"/>
              </a:rPr>
              <a:t>createInThread()</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建立中序线索二叉树</a:t>
            </a:r>
          </a:p>
          <a:p>
            <a:pPr>
              <a:lnSpc>
                <a:spcPct val="105000"/>
              </a:lnSpc>
              <a:spcBef>
                <a:spcPct val="1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ThreadNode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First (ThreadNode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current)</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寻找中序下第一个结点</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ThreadNode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Last (ThreadNode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current)</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寻找中序下最后一个结点</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ThreadNode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Next (ThreadNode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current)</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寻找结点在中序下的后继结点</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ThreadNode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Prior (ThreadNode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current</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寻找结点在中序下的前驱结点</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p:txBody>
      </p:sp>
    </p:spTree>
  </p:cSld>
  <p:clrMapOvr>
    <a:masterClrMapping/>
  </p:clrMapOvr>
  <p:transition>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3B7B58A0-40BD-4D2B-87A7-42D1173BE10B}"/>
              </a:ext>
            </a:extLst>
          </p:cNvPr>
          <p:cNvSpPr>
            <a:spLocks noGrp="1"/>
          </p:cNvSpPr>
          <p:nvPr>
            <p:ph type="sldNum" sz="quarter" idx="11"/>
          </p:nvPr>
        </p:nvSpPr>
        <p:spPr/>
        <p:txBody>
          <a:bodyPr/>
          <a:lstStyle/>
          <a:p>
            <a:fld id="{42BA9450-927E-4792-A2B6-7EDFF5CC071E}" type="slidenum">
              <a:rPr lang="en-US" altLang="zh-CN"/>
              <a:pPr/>
              <a:t>81</a:t>
            </a:fld>
            <a:endParaRPr lang="en-US" altLang="zh-CN"/>
          </a:p>
        </p:txBody>
      </p:sp>
      <p:sp>
        <p:nvSpPr>
          <p:cNvPr id="210946" name="Rectangle 2">
            <a:extLst>
              <a:ext uri="{FF2B5EF4-FFF2-40B4-BE49-F238E27FC236}">
                <a16:creationId xmlns:a16="http://schemas.microsoft.com/office/drawing/2014/main" id="{7E733228-C1AE-470C-9A41-0DD2FFECAB61}"/>
              </a:ext>
            </a:extLst>
          </p:cNvPr>
          <p:cNvSpPr>
            <a:spLocks noGrp="1" noChangeArrowheads="1"/>
          </p:cNvSpPr>
          <p:nvPr>
            <p:ph type="title"/>
          </p:nvPr>
        </p:nvSpPr>
        <p:spPr>
          <a:xfrm>
            <a:off x="323850" y="457200"/>
            <a:ext cx="8640763" cy="1027113"/>
          </a:xfrm>
        </p:spPr>
        <p:txBody>
          <a:bodyPr/>
          <a:lstStyle/>
          <a:p>
            <a:pPr algn="ctr"/>
            <a:r>
              <a:rPr lang="zh-CN" altLang="en-US" sz="4000" b="1">
                <a:solidFill>
                  <a:schemeClr val="tx2"/>
                </a:solidFill>
                <a:ea typeface="华文新魏" panose="02010800040101010101" pitchFamily="2" charset="-122"/>
              </a:rPr>
              <a:t>通过中序遍历建立中序线索化二叉树</a:t>
            </a:r>
          </a:p>
        </p:txBody>
      </p:sp>
      <p:sp>
        <p:nvSpPr>
          <p:cNvPr id="210947" name="Rectangle 3">
            <a:extLst>
              <a:ext uri="{FF2B5EF4-FFF2-40B4-BE49-F238E27FC236}">
                <a16:creationId xmlns:a16="http://schemas.microsoft.com/office/drawing/2014/main" id="{891F04FE-52A5-4DEB-A914-217E5815FA56}"/>
              </a:ext>
            </a:extLst>
          </p:cNvPr>
          <p:cNvSpPr>
            <a:spLocks noGrp="1" noChangeArrowheads="1"/>
          </p:cNvSpPr>
          <p:nvPr>
            <p:ph type="body" idx="1"/>
          </p:nvPr>
        </p:nvSpPr>
        <p:spPr>
          <a:xfrm>
            <a:off x="647700" y="1433513"/>
            <a:ext cx="8101013" cy="4983162"/>
          </a:xfrm>
        </p:spPr>
        <p:txBody>
          <a:bodyPr/>
          <a:lstStyle/>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a:t>
            </a:r>
            <a:r>
              <a:rPr lang="en-US" altLang="zh-CN" sz="2800">
                <a:latin typeface="Times New Roman" panose="02020603050405020304" pitchFamily="18" charset="0"/>
                <a:ea typeface="隶书" panose="02010509060101010101" pitchFamily="49" charset="-122"/>
              </a:rPr>
              <a:t> T</a:t>
            </a:r>
            <a:r>
              <a:rPr lang="en-US" altLang="zh-CN" sz="2800" b="1">
                <a:latin typeface="Times New Roman" panose="02020603050405020304" pitchFamily="18" charset="0"/>
                <a:ea typeface="隶书" panose="02010509060101010101" pitchFamily="49" charset="-122"/>
              </a:rPr>
              <a:t>&gt;</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ThreadTree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createInThread ()</a:t>
            </a:r>
            <a:r>
              <a:rPr lang="en-US" altLang="zh-CN" sz="2800" b="1">
                <a:latin typeface="Times New Roman" panose="02020603050405020304" pitchFamily="18" charset="0"/>
                <a:ea typeface="隶书" panose="02010509060101010101" pitchFamily="49" charset="-122"/>
              </a:rPr>
              <a:t> {</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ThreadNode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pre = NULL</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前驱结点指针</a:t>
            </a:r>
          </a:p>
          <a:p>
            <a:pPr>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(root != NULL)</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非空二叉树</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线索化</a:t>
            </a:r>
          </a:p>
          <a:p>
            <a:pPr>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createInThread (root, pre)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中序遍历线索化二叉树</a:t>
            </a:r>
          </a:p>
          <a:p>
            <a:pPr>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pre</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rightChild = NULL</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pre</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rtag = 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后处理中序最后一个结点</a:t>
            </a:r>
          </a:p>
          <a:p>
            <a:pPr>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9C73066B-3424-4127-A185-C8833D3F27EC}"/>
              </a:ext>
            </a:extLst>
          </p:cNvPr>
          <p:cNvSpPr>
            <a:spLocks noGrp="1"/>
          </p:cNvSpPr>
          <p:nvPr>
            <p:ph type="sldNum" sz="quarter" idx="11"/>
          </p:nvPr>
        </p:nvSpPr>
        <p:spPr/>
        <p:txBody>
          <a:bodyPr/>
          <a:lstStyle/>
          <a:p>
            <a:fld id="{DFD48B4A-2E23-400B-BDBD-6CEBF1AB8391}" type="slidenum">
              <a:rPr lang="en-US" altLang="zh-CN"/>
              <a:pPr/>
              <a:t>82</a:t>
            </a:fld>
            <a:endParaRPr lang="en-US" altLang="zh-CN"/>
          </a:p>
        </p:txBody>
      </p:sp>
      <p:sp>
        <p:nvSpPr>
          <p:cNvPr id="211970" name="Rectangle 2">
            <a:extLst>
              <a:ext uri="{FF2B5EF4-FFF2-40B4-BE49-F238E27FC236}">
                <a16:creationId xmlns:a16="http://schemas.microsoft.com/office/drawing/2014/main" id="{E4043CE0-3EE4-4A29-A6D7-B58F888E191A}"/>
              </a:ext>
            </a:extLst>
          </p:cNvPr>
          <p:cNvSpPr>
            <a:spLocks noGrp="1" noChangeArrowheads="1"/>
          </p:cNvSpPr>
          <p:nvPr>
            <p:ph type="body" idx="1"/>
          </p:nvPr>
        </p:nvSpPr>
        <p:spPr>
          <a:xfrm>
            <a:off x="679450" y="692150"/>
            <a:ext cx="7924800" cy="5472113"/>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ThreadTree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createInThread (ThreadNode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current</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ThreadNode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*&amp; </a:t>
            </a:r>
            <a:r>
              <a:rPr lang="en-US" altLang="zh-CN" sz="2800">
                <a:latin typeface="Times New Roman" panose="02020603050405020304" pitchFamily="18" charset="0"/>
                <a:ea typeface="隶书" panose="02010509060101010101" pitchFamily="49" charset="-122"/>
              </a:rPr>
              <a:t>pre)</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通过中序遍历</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对二叉树进行线索化</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(current == NULL)</a:t>
            </a:r>
            <a:r>
              <a:rPr lang="en-US" altLang="zh-CN" sz="2800" b="1">
                <a:latin typeface="Times New Roman" panose="02020603050405020304" pitchFamily="18" charset="0"/>
                <a:ea typeface="隶书" panose="02010509060101010101" pitchFamily="49" charset="-122"/>
              </a:rPr>
              <a:t> return;</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createInThread (current-&gt;leftChild</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pre)</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递归</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左子树线索化</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(current</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leftChild == NULL)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建立当前结点的前驱线索</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current</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leftChild = pre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current</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ltag = 1</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endParaRPr lang="en-US" altLang="zh-CN" sz="2800">
              <a:latin typeface="Times New Roman" panose="02020603050405020304" pitchFamily="18" charset="0"/>
              <a:ea typeface="隶书" panose="02010509060101010101" pitchFamily="49" charset="-122"/>
            </a:endParaRPr>
          </a:p>
        </p:txBody>
      </p:sp>
    </p:spTree>
  </p:cSld>
  <p:clrMapOvr>
    <a:masterClrMapping/>
  </p:clrMapOvr>
  <p:transition>
    <p:wipe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80EBABF1-60E7-4219-8A4D-F861E55B7555}"/>
              </a:ext>
            </a:extLst>
          </p:cNvPr>
          <p:cNvSpPr>
            <a:spLocks noGrp="1"/>
          </p:cNvSpPr>
          <p:nvPr>
            <p:ph type="sldNum" sz="quarter" idx="11"/>
          </p:nvPr>
        </p:nvSpPr>
        <p:spPr/>
        <p:txBody>
          <a:bodyPr/>
          <a:lstStyle/>
          <a:p>
            <a:fld id="{FF8D54BE-61F9-4B3A-98F8-5F67393324A0}" type="slidenum">
              <a:rPr lang="en-US" altLang="zh-CN"/>
              <a:pPr/>
              <a:t>83</a:t>
            </a:fld>
            <a:endParaRPr lang="en-US" altLang="zh-CN"/>
          </a:p>
        </p:txBody>
      </p:sp>
      <p:sp>
        <p:nvSpPr>
          <p:cNvPr id="376834" name="Rectangle 2">
            <a:extLst>
              <a:ext uri="{FF2B5EF4-FFF2-40B4-BE49-F238E27FC236}">
                <a16:creationId xmlns:a16="http://schemas.microsoft.com/office/drawing/2014/main" id="{8542609F-D324-4C9B-A90A-6D6D5A634472}"/>
              </a:ext>
            </a:extLst>
          </p:cNvPr>
          <p:cNvSpPr>
            <a:spLocks noGrp="1" noChangeArrowheads="1"/>
          </p:cNvSpPr>
          <p:nvPr>
            <p:ph type="body" idx="1"/>
          </p:nvPr>
        </p:nvSpPr>
        <p:spPr>
          <a:xfrm>
            <a:off x="642938" y="765175"/>
            <a:ext cx="7924800" cy="5472113"/>
          </a:xfrm>
        </p:spPr>
        <p:txBody>
          <a:bodyPr/>
          <a:lstStyle/>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(pre != NULL</a:t>
            </a:r>
            <a:r>
              <a:rPr lang="en-US" altLang="zh-CN" sz="2800" b="1">
                <a:latin typeface="Times New Roman" panose="02020603050405020304" pitchFamily="18" charset="0"/>
                <a:ea typeface="隶书" panose="02010509060101010101" pitchFamily="49" charset="-122"/>
              </a:rPr>
              <a:t> &amp;&amp; </a:t>
            </a:r>
            <a:r>
              <a:rPr lang="en-US" altLang="zh-CN" sz="2800">
                <a:latin typeface="Times New Roman" panose="02020603050405020304" pitchFamily="18" charset="0"/>
                <a:ea typeface="隶书" panose="02010509060101010101" pitchFamily="49" charset="-122"/>
              </a:rPr>
              <a:t>pre</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rightChild == NULL)</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建立前驱结点的后继线索</a:t>
            </a:r>
          </a:p>
          <a:p>
            <a:pPr>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pre</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rightChild = current</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pre</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rtag = 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	</a:t>
            </a:r>
          </a:p>
          <a:p>
            <a:pPr>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pre = current</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前驱跟上</a:t>
            </a:r>
            <a:r>
              <a:rPr lang="en-US" altLang="zh-CN" sz="2800">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当前指针向前遍历</a:t>
            </a:r>
          </a:p>
          <a:p>
            <a:pPr>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createInThread (current</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rightChild</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 pre)</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递归</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右子树线索化</a:t>
            </a:r>
          </a:p>
          <a:p>
            <a:pPr>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灯片编号占位符 2">
            <a:extLst>
              <a:ext uri="{FF2B5EF4-FFF2-40B4-BE49-F238E27FC236}">
                <a16:creationId xmlns:a16="http://schemas.microsoft.com/office/drawing/2014/main" id="{3AD9419A-9325-4DEE-B3D8-6749AD914A5B}"/>
              </a:ext>
            </a:extLst>
          </p:cNvPr>
          <p:cNvSpPr>
            <a:spLocks noGrp="1"/>
          </p:cNvSpPr>
          <p:nvPr>
            <p:ph type="sldNum" sz="quarter" idx="11"/>
          </p:nvPr>
        </p:nvSpPr>
        <p:spPr/>
        <p:txBody>
          <a:bodyPr/>
          <a:lstStyle/>
          <a:p>
            <a:fld id="{182F0BB6-E8F1-4A21-957F-5A1E6C46812F}" type="slidenum">
              <a:rPr lang="en-US" altLang="zh-CN"/>
              <a:pPr/>
              <a:t>84</a:t>
            </a:fld>
            <a:endParaRPr lang="en-US" altLang="zh-CN"/>
          </a:p>
        </p:txBody>
      </p:sp>
      <p:sp>
        <p:nvSpPr>
          <p:cNvPr id="214021" name="Rectangle 5">
            <a:extLst>
              <a:ext uri="{FF2B5EF4-FFF2-40B4-BE49-F238E27FC236}">
                <a16:creationId xmlns:a16="http://schemas.microsoft.com/office/drawing/2014/main" id="{BDB6C158-4769-4184-85F2-D71D01FE0C67}"/>
              </a:ext>
            </a:extLst>
          </p:cNvPr>
          <p:cNvSpPr>
            <a:spLocks noChangeArrowheads="1"/>
          </p:cNvSpPr>
          <p:nvPr/>
        </p:nvSpPr>
        <p:spPr bwMode="auto">
          <a:xfrm>
            <a:off x="3124200" y="15954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en-US"/>
          </a:p>
        </p:txBody>
      </p:sp>
      <p:sp>
        <p:nvSpPr>
          <p:cNvPr id="214022" name="Text Box 6">
            <a:extLst>
              <a:ext uri="{FF2B5EF4-FFF2-40B4-BE49-F238E27FC236}">
                <a16:creationId xmlns:a16="http://schemas.microsoft.com/office/drawing/2014/main" id="{8248913F-29BC-4C23-A379-A4F2CE96121A}"/>
              </a:ext>
            </a:extLst>
          </p:cNvPr>
          <p:cNvSpPr txBox="1">
            <a:spLocks noChangeArrowheads="1"/>
          </p:cNvSpPr>
          <p:nvPr/>
        </p:nvSpPr>
        <p:spPr bwMode="auto">
          <a:xfrm>
            <a:off x="3795713" y="1549400"/>
            <a:ext cx="149383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sym typeface="Symbol" panose="05050102010706020507" pitchFamily="18" charset="2"/>
              </a:rPr>
              <a:t>0   A   0</a:t>
            </a:r>
            <a:endParaRPr kumimoji="1" lang="en-US" altLang="zh-CN" sz="3200" b="1">
              <a:solidFill>
                <a:schemeClr val="tx2"/>
              </a:solidFill>
              <a:latin typeface="Times New Roman" panose="02020603050405020304" pitchFamily="18" charset="0"/>
            </a:endParaRPr>
          </a:p>
        </p:txBody>
      </p:sp>
      <p:sp>
        <p:nvSpPr>
          <p:cNvPr id="214023" name="Line 7">
            <a:extLst>
              <a:ext uri="{FF2B5EF4-FFF2-40B4-BE49-F238E27FC236}">
                <a16:creationId xmlns:a16="http://schemas.microsoft.com/office/drawing/2014/main" id="{85F45168-C890-4D1A-B3E1-62FA68C6B524}"/>
              </a:ext>
            </a:extLst>
          </p:cNvPr>
          <p:cNvSpPr>
            <a:spLocks noChangeShapeType="1"/>
          </p:cNvSpPr>
          <p:nvPr/>
        </p:nvSpPr>
        <p:spPr bwMode="auto">
          <a:xfrm>
            <a:off x="37338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4024" name="Line 8">
            <a:extLst>
              <a:ext uri="{FF2B5EF4-FFF2-40B4-BE49-F238E27FC236}">
                <a16:creationId xmlns:a16="http://schemas.microsoft.com/office/drawing/2014/main" id="{BBFD37E1-51E7-408E-BD05-A76AD66BBEE5}"/>
              </a:ext>
            </a:extLst>
          </p:cNvPr>
          <p:cNvSpPr>
            <a:spLocks noChangeShapeType="1"/>
          </p:cNvSpPr>
          <p:nvPr/>
        </p:nvSpPr>
        <p:spPr bwMode="auto">
          <a:xfrm>
            <a:off x="42672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4025" name="Line 9">
            <a:extLst>
              <a:ext uri="{FF2B5EF4-FFF2-40B4-BE49-F238E27FC236}">
                <a16:creationId xmlns:a16="http://schemas.microsoft.com/office/drawing/2014/main" id="{89211028-D026-4F7E-AC17-66E432C53D53}"/>
              </a:ext>
            </a:extLst>
          </p:cNvPr>
          <p:cNvSpPr>
            <a:spLocks noChangeShapeType="1"/>
          </p:cNvSpPr>
          <p:nvPr/>
        </p:nvSpPr>
        <p:spPr bwMode="auto">
          <a:xfrm>
            <a:off x="48006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4026" name="Line 10">
            <a:extLst>
              <a:ext uri="{FF2B5EF4-FFF2-40B4-BE49-F238E27FC236}">
                <a16:creationId xmlns:a16="http://schemas.microsoft.com/office/drawing/2014/main" id="{AB211DF9-6EE1-4037-929C-24F2D2AC4A41}"/>
              </a:ext>
            </a:extLst>
          </p:cNvPr>
          <p:cNvSpPr>
            <a:spLocks noChangeShapeType="1"/>
          </p:cNvSpPr>
          <p:nvPr/>
        </p:nvSpPr>
        <p:spPr bwMode="auto">
          <a:xfrm>
            <a:off x="53340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4027" name="Rectangle 11">
            <a:extLst>
              <a:ext uri="{FF2B5EF4-FFF2-40B4-BE49-F238E27FC236}">
                <a16:creationId xmlns:a16="http://schemas.microsoft.com/office/drawing/2014/main" id="{83399D47-2959-4DFF-8505-020CDC5DBEAE}"/>
              </a:ext>
            </a:extLst>
          </p:cNvPr>
          <p:cNvSpPr>
            <a:spLocks noChangeArrowheads="1"/>
          </p:cNvSpPr>
          <p:nvPr/>
        </p:nvSpPr>
        <p:spPr bwMode="auto">
          <a:xfrm>
            <a:off x="838200" y="31956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en-US"/>
          </a:p>
        </p:txBody>
      </p:sp>
      <p:sp>
        <p:nvSpPr>
          <p:cNvPr id="214028" name="Text Box 12">
            <a:extLst>
              <a:ext uri="{FF2B5EF4-FFF2-40B4-BE49-F238E27FC236}">
                <a16:creationId xmlns:a16="http://schemas.microsoft.com/office/drawing/2014/main" id="{D10AFFA7-59A4-4467-86D7-23F71222B6CC}"/>
              </a:ext>
            </a:extLst>
          </p:cNvPr>
          <p:cNvSpPr txBox="1">
            <a:spLocks noChangeArrowheads="1"/>
          </p:cNvSpPr>
          <p:nvPr/>
        </p:nvSpPr>
        <p:spPr bwMode="auto">
          <a:xfrm>
            <a:off x="990600" y="3149600"/>
            <a:ext cx="23272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sym typeface="Symbol" panose="05050102010706020507" pitchFamily="18" charset="2"/>
              </a:rPr>
              <a:t>   0   B   0   </a:t>
            </a:r>
            <a:endParaRPr kumimoji="1" lang="en-US" altLang="zh-CN" sz="3200" b="1">
              <a:solidFill>
                <a:schemeClr val="tx2"/>
              </a:solidFill>
              <a:latin typeface="Times New Roman" panose="02020603050405020304" pitchFamily="18" charset="0"/>
            </a:endParaRPr>
          </a:p>
        </p:txBody>
      </p:sp>
      <p:sp>
        <p:nvSpPr>
          <p:cNvPr id="214029" name="Line 13">
            <a:extLst>
              <a:ext uri="{FF2B5EF4-FFF2-40B4-BE49-F238E27FC236}">
                <a16:creationId xmlns:a16="http://schemas.microsoft.com/office/drawing/2014/main" id="{315A912C-BCB3-40A0-BC44-54E039EC23C2}"/>
              </a:ext>
            </a:extLst>
          </p:cNvPr>
          <p:cNvSpPr>
            <a:spLocks noChangeShapeType="1"/>
          </p:cNvSpPr>
          <p:nvPr/>
        </p:nvSpPr>
        <p:spPr bwMode="auto">
          <a:xfrm>
            <a:off x="14478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4030" name="Line 14">
            <a:extLst>
              <a:ext uri="{FF2B5EF4-FFF2-40B4-BE49-F238E27FC236}">
                <a16:creationId xmlns:a16="http://schemas.microsoft.com/office/drawing/2014/main" id="{B602C17B-AB5C-4109-A31D-6FDB4FC95E42}"/>
              </a:ext>
            </a:extLst>
          </p:cNvPr>
          <p:cNvSpPr>
            <a:spLocks noChangeShapeType="1"/>
          </p:cNvSpPr>
          <p:nvPr/>
        </p:nvSpPr>
        <p:spPr bwMode="auto">
          <a:xfrm>
            <a:off x="19812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4031" name="Line 15">
            <a:extLst>
              <a:ext uri="{FF2B5EF4-FFF2-40B4-BE49-F238E27FC236}">
                <a16:creationId xmlns:a16="http://schemas.microsoft.com/office/drawing/2014/main" id="{333B6EC3-747C-4DE8-901B-307D657CA436}"/>
              </a:ext>
            </a:extLst>
          </p:cNvPr>
          <p:cNvSpPr>
            <a:spLocks noChangeShapeType="1"/>
          </p:cNvSpPr>
          <p:nvPr/>
        </p:nvSpPr>
        <p:spPr bwMode="auto">
          <a:xfrm>
            <a:off x="25146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4032" name="Line 16">
            <a:extLst>
              <a:ext uri="{FF2B5EF4-FFF2-40B4-BE49-F238E27FC236}">
                <a16:creationId xmlns:a16="http://schemas.microsoft.com/office/drawing/2014/main" id="{33ED5F66-2777-48F4-807F-3644AF5BC8A9}"/>
              </a:ext>
            </a:extLst>
          </p:cNvPr>
          <p:cNvSpPr>
            <a:spLocks noChangeShapeType="1"/>
          </p:cNvSpPr>
          <p:nvPr/>
        </p:nvSpPr>
        <p:spPr bwMode="auto">
          <a:xfrm>
            <a:off x="30480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4033" name="Rectangle 17">
            <a:extLst>
              <a:ext uri="{FF2B5EF4-FFF2-40B4-BE49-F238E27FC236}">
                <a16:creationId xmlns:a16="http://schemas.microsoft.com/office/drawing/2014/main" id="{70C2B8D1-B25D-41A9-A80B-E0040CE57525}"/>
              </a:ext>
            </a:extLst>
          </p:cNvPr>
          <p:cNvSpPr>
            <a:spLocks noChangeArrowheads="1"/>
          </p:cNvSpPr>
          <p:nvPr/>
        </p:nvSpPr>
        <p:spPr bwMode="auto">
          <a:xfrm>
            <a:off x="5334000" y="31956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en-US"/>
          </a:p>
        </p:txBody>
      </p:sp>
      <p:sp>
        <p:nvSpPr>
          <p:cNvPr id="214034" name="Text Box 18">
            <a:extLst>
              <a:ext uri="{FF2B5EF4-FFF2-40B4-BE49-F238E27FC236}">
                <a16:creationId xmlns:a16="http://schemas.microsoft.com/office/drawing/2014/main" id="{CF5FD8FD-D37C-44BD-A34D-B25CD18F62FF}"/>
              </a:ext>
            </a:extLst>
          </p:cNvPr>
          <p:cNvSpPr txBox="1">
            <a:spLocks noChangeArrowheads="1"/>
          </p:cNvSpPr>
          <p:nvPr/>
        </p:nvSpPr>
        <p:spPr bwMode="auto">
          <a:xfrm>
            <a:off x="5476875" y="3149600"/>
            <a:ext cx="25527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sym typeface="Symbol" panose="05050102010706020507" pitchFamily="18" charset="2"/>
              </a:rPr>
              <a:t>     0   C   0   </a:t>
            </a:r>
            <a:endParaRPr kumimoji="1" lang="en-US" altLang="zh-CN" sz="3200" b="1">
              <a:solidFill>
                <a:schemeClr val="tx2"/>
              </a:solidFill>
              <a:latin typeface="Times New Roman" panose="02020603050405020304" pitchFamily="18" charset="0"/>
            </a:endParaRPr>
          </a:p>
        </p:txBody>
      </p:sp>
      <p:sp>
        <p:nvSpPr>
          <p:cNvPr id="214035" name="Line 19">
            <a:extLst>
              <a:ext uri="{FF2B5EF4-FFF2-40B4-BE49-F238E27FC236}">
                <a16:creationId xmlns:a16="http://schemas.microsoft.com/office/drawing/2014/main" id="{447A9831-80AC-4F3A-8CA5-C645814CBA8B}"/>
              </a:ext>
            </a:extLst>
          </p:cNvPr>
          <p:cNvSpPr>
            <a:spLocks noChangeShapeType="1"/>
          </p:cNvSpPr>
          <p:nvPr/>
        </p:nvSpPr>
        <p:spPr bwMode="auto">
          <a:xfrm>
            <a:off x="59436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4036" name="Line 20">
            <a:extLst>
              <a:ext uri="{FF2B5EF4-FFF2-40B4-BE49-F238E27FC236}">
                <a16:creationId xmlns:a16="http://schemas.microsoft.com/office/drawing/2014/main" id="{2E0BEF48-424A-49BE-BE6D-4D92C9A49C6C}"/>
              </a:ext>
            </a:extLst>
          </p:cNvPr>
          <p:cNvSpPr>
            <a:spLocks noChangeShapeType="1"/>
          </p:cNvSpPr>
          <p:nvPr/>
        </p:nvSpPr>
        <p:spPr bwMode="auto">
          <a:xfrm>
            <a:off x="64770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4037" name="Line 21">
            <a:extLst>
              <a:ext uri="{FF2B5EF4-FFF2-40B4-BE49-F238E27FC236}">
                <a16:creationId xmlns:a16="http://schemas.microsoft.com/office/drawing/2014/main" id="{E8A095D0-2A2C-4D13-BE75-73031045CFBF}"/>
              </a:ext>
            </a:extLst>
          </p:cNvPr>
          <p:cNvSpPr>
            <a:spLocks noChangeShapeType="1"/>
          </p:cNvSpPr>
          <p:nvPr/>
        </p:nvSpPr>
        <p:spPr bwMode="auto">
          <a:xfrm>
            <a:off x="70104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4038" name="Line 22">
            <a:extLst>
              <a:ext uri="{FF2B5EF4-FFF2-40B4-BE49-F238E27FC236}">
                <a16:creationId xmlns:a16="http://schemas.microsoft.com/office/drawing/2014/main" id="{A34107BA-9A4C-42D1-A875-9389600DF498}"/>
              </a:ext>
            </a:extLst>
          </p:cNvPr>
          <p:cNvSpPr>
            <a:spLocks noChangeShapeType="1"/>
          </p:cNvSpPr>
          <p:nvPr/>
        </p:nvSpPr>
        <p:spPr bwMode="auto">
          <a:xfrm>
            <a:off x="75438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4039" name="Rectangle 23">
            <a:extLst>
              <a:ext uri="{FF2B5EF4-FFF2-40B4-BE49-F238E27FC236}">
                <a16:creationId xmlns:a16="http://schemas.microsoft.com/office/drawing/2014/main" id="{22C4E993-80B0-45B1-A515-907B7C690E22}"/>
              </a:ext>
            </a:extLst>
          </p:cNvPr>
          <p:cNvSpPr>
            <a:spLocks noChangeArrowheads="1"/>
          </p:cNvSpPr>
          <p:nvPr/>
        </p:nvSpPr>
        <p:spPr bwMode="auto">
          <a:xfrm>
            <a:off x="1371600" y="49482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en-US"/>
          </a:p>
        </p:txBody>
      </p:sp>
      <p:sp>
        <p:nvSpPr>
          <p:cNvPr id="214040" name="Text Box 24">
            <a:extLst>
              <a:ext uri="{FF2B5EF4-FFF2-40B4-BE49-F238E27FC236}">
                <a16:creationId xmlns:a16="http://schemas.microsoft.com/office/drawing/2014/main" id="{3BE51283-E6D2-497C-8C71-C1878724C795}"/>
              </a:ext>
            </a:extLst>
          </p:cNvPr>
          <p:cNvSpPr txBox="1">
            <a:spLocks noChangeArrowheads="1"/>
          </p:cNvSpPr>
          <p:nvPr/>
        </p:nvSpPr>
        <p:spPr bwMode="auto">
          <a:xfrm>
            <a:off x="1493838" y="4902200"/>
            <a:ext cx="2595562"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sym typeface="Symbol" panose="05050102010706020507" pitchFamily="18" charset="2"/>
              </a:rPr>
              <a:t>   0   D   0   </a:t>
            </a:r>
            <a:endParaRPr kumimoji="1" lang="en-US" altLang="zh-CN" sz="3200" b="1">
              <a:solidFill>
                <a:schemeClr val="tx2"/>
              </a:solidFill>
              <a:latin typeface="Times New Roman" panose="02020603050405020304" pitchFamily="18" charset="0"/>
            </a:endParaRPr>
          </a:p>
        </p:txBody>
      </p:sp>
      <p:sp>
        <p:nvSpPr>
          <p:cNvPr id="214041" name="Line 25">
            <a:extLst>
              <a:ext uri="{FF2B5EF4-FFF2-40B4-BE49-F238E27FC236}">
                <a16:creationId xmlns:a16="http://schemas.microsoft.com/office/drawing/2014/main" id="{0D67BF68-26BC-4706-B3A0-DD32059AC4CF}"/>
              </a:ext>
            </a:extLst>
          </p:cNvPr>
          <p:cNvSpPr>
            <a:spLocks noChangeShapeType="1"/>
          </p:cNvSpPr>
          <p:nvPr/>
        </p:nvSpPr>
        <p:spPr bwMode="auto">
          <a:xfrm>
            <a:off x="19812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4042" name="Line 26">
            <a:extLst>
              <a:ext uri="{FF2B5EF4-FFF2-40B4-BE49-F238E27FC236}">
                <a16:creationId xmlns:a16="http://schemas.microsoft.com/office/drawing/2014/main" id="{3369B5A2-4D65-4B37-9A7E-D76ED490C186}"/>
              </a:ext>
            </a:extLst>
          </p:cNvPr>
          <p:cNvSpPr>
            <a:spLocks noChangeShapeType="1"/>
          </p:cNvSpPr>
          <p:nvPr/>
        </p:nvSpPr>
        <p:spPr bwMode="auto">
          <a:xfrm>
            <a:off x="25146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4043" name="Line 27">
            <a:extLst>
              <a:ext uri="{FF2B5EF4-FFF2-40B4-BE49-F238E27FC236}">
                <a16:creationId xmlns:a16="http://schemas.microsoft.com/office/drawing/2014/main" id="{8AD1808E-2C07-4B05-9DC2-9AE65952A748}"/>
              </a:ext>
            </a:extLst>
          </p:cNvPr>
          <p:cNvSpPr>
            <a:spLocks noChangeShapeType="1"/>
          </p:cNvSpPr>
          <p:nvPr/>
        </p:nvSpPr>
        <p:spPr bwMode="auto">
          <a:xfrm>
            <a:off x="30480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4044" name="Line 28">
            <a:extLst>
              <a:ext uri="{FF2B5EF4-FFF2-40B4-BE49-F238E27FC236}">
                <a16:creationId xmlns:a16="http://schemas.microsoft.com/office/drawing/2014/main" id="{D9D3A1B4-B3DB-48AD-99C3-071EB91B4D0E}"/>
              </a:ext>
            </a:extLst>
          </p:cNvPr>
          <p:cNvSpPr>
            <a:spLocks noChangeShapeType="1"/>
          </p:cNvSpPr>
          <p:nvPr/>
        </p:nvSpPr>
        <p:spPr bwMode="auto">
          <a:xfrm>
            <a:off x="35814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4045" name="Rectangle 29">
            <a:extLst>
              <a:ext uri="{FF2B5EF4-FFF2-40B4-BE49-F238E27FC236}">
                <a16:creationId xmlns:a16="http://schemas.microsoft.com/office/drawing/2014/main" id="{F0251F24-7F40-4627-868B-B8901B5AA59F}"/>
              </a:ext>
            </a:extLst>
          </p:cNvPr>
          <p:cNvSpPr>
            <a:spLocks noChangeArrowheads="1"/>
          </p:cNvSpPr>
          <p:nvPr/>
        </p:nvSpPr>
        <p:spPr bwMode="auto">
          <a:xfrm>
            <a:off x="4800600" y="49482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en-US"/>
          </a:p>
        </p:txBody>
      </p:sp>
      <p:sp>
        <p:nvSpPr>
          <p:cNvPr id="214046" name="Text Box 30">
            <a:extLst>
              <a:ext uri="{FF2B5EF4-FFF2-40B4-BE49-F238E27FC236}">
                <a16:creationId xmlns:a16="http://schemas.microsoft.com/office/drawing/2014/main" id="{654A2477-2D23-4366-B331-D6D7237C8325}"/>
              </a:ext>
            </a:extLst>
          </p:cNvPr>
          <p:cNvSpPr txBox="1">
            <a:spLocks noChangeArrowheads="1"/>
          </p:cNvSpPr>
          <p:nvPr/>
        </p:nvSpPr>
        <p:spPr bwMode="auto">
          <a:xfrm>
            <a:off x="4933950" y="4902200"/>
            <a:ext cx="25733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sym typeface="Symbol" panose="05050102010706020507" pitchFamily="18" charset="2"/>
              </a:rPr>
              <a:t>   0   E   0   </a:t>
            </a:r>
            <a:endParaRPr kumimoji="1" lang="en-US" altLang="zh-CN" sz="3200" b="1">
              <a:solidFill>
                <a:schemeClr val="tx2"/>
              </a:solidFill>
              <a:latin typeface="Times New Roman" panose="02020603050405020304" pitchFamily="18" charset="0"/>
            </a:endParaRPr>
          </a:p>
        </p:txBody>
      </p:sp>
      <p:sp>
        <p:nvSpPr>
          <p:cNvPr id="214047" name="Line 31">
            <a:extLst>
              <a:ext uri="{FF2B5EF4-FFF2-40B4-BE49-F238E27FC236}">
                <a16:creationId xmlns:a16="http://schemas.microsoft.com/office/drawing/2014/main" id="{91C7B687-79C9-46BC-8C95-904AF614F196}"/>
              </a:ext>
            </a:extLst>
          </p:cNvPr>
          <p:cNvSpPr>
            <a:spLocks noChangeShapeType="1"/>
          </p:cNvSpPr>
          <p:nvPr/>
        </p:nvSpPr>
        <p:spPr bwMode="auto">
          <a:xfrm>
            <a:off x="54102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4048" name="Line 32">
            <a:extLst>
              <a:ext uri="{FF2B5EF4-FFF2-40B4-BE49-F238E27FC236}">
                <a16:creationId xmlns:a16="http://schemas.microsoft.com/office/drawing/2014/main" id="{A95C5265-B3A7-433B-9A72-590CF0733ED8}"/>
              </a:ext>
            </a:extLst>
          </p:cNvPr>
          <p:cNvSpPr>
            <a:spLocks noChangeShapeType="1"/>
          </p:cNvSpPr>
          <p:nvPr/>
        </p:nvSpPr>
        <p:spPr bwMode="auto">
          <a:xfrm>
            <a:off x="59436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4049" name="Line 33">
            <a:extLst>
              <a:ext uri="{FF2B5EF4-FFF2-40B4-BE49-F238E27FC236}">
                <a16:creationId xmlns:a16="http://schemas.microsoft.com/office/drawing/2014/main" id="{F9DB49B6-8ABA-42FA-9A20-887FA6B55969}"/>
              </a:ext>
            </a:extLst>
          </p:cNvPr>
          <p:cNvSpPr>
            <a:spLocks noChangeShapeType="1"/>
          </p:cNvSpPr>
          <p:nvPr/>
        </p:nvSpPr>
        <p:spPr bwMode="auto">
          <a:xfrm>
            <a:off x="64770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4050" name="Line 34">
            <a:extLst>
              <a:ext uri="{FF2B5EF4-FFF2-40B4-BE49-F238E27FC236}">
                <a16:creationId xmlns:a16="http://schemas.microsoft.com/office/drawing/2014/main" id="{4726F1CA-8394-41CB-9AE8-8814ACB2A83F}"/>
              </a:ext>
            </a:extLst>
          </p:cNvPr>
          <p:cNvSpPr>
            <a:spLocks noChangeShapeType="1"/>
          </p:cNvSpPr>
          <p:nvPr/>
        </p:nvSpPr>
        <p:spPr bwMode="auto">
          <a:xfrm>
            <a:off x="70104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4051" name="Line 35">
            <a:extLst>
              <a:ext uri="{FF2B5EF4-FFF2-40B4-BE49-F238E27FC236}">
                <a16:creationId xmlns:a16="http://schemas.microsoft.com/office/drawing/2014/main" id="{67DD2D34-2640-4976-B870-992BDFAFC846}"/>
              </a:ext>
            </a:extLst>
          </p:cNvPr>
          <p:cNvSpPr>
            <a:spLocks noChangeShapeType="1"/>
          </p:cNvSpPr>
          <p:nvPr/>
        </p:nvSpPr>
        <p:spPr bwMode="auto">
          <a:xfrm flipH="1">
            <a:off x="2362200" y="1900238"/>
            <a:ext cx="1066800" cy="12954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4052" name="Line 36">
            <a:extLst>
              <a:ext uri="{FF2B5EF4-FFF2-40B4-BE49-F238E27FC236}">
                <a16:creationId xmlns:a16="http://schemas.microsoft.com/office/drawing/2014/main" id="{C0FC4FFA-5E20-40D5-85B2-49893DCE0852}"/>
              </a:ext>
            </a:extLst>
          </p:cNvPr>
          <p:cNvSpPr>
            <a:spLocks noChangeShapeType="1"/>
          </p:cNvSpPr>
          <p:nvPr/>
        </p:nvSpPr>
        <p:spPr bwMode="auto">
          <a:xfrm>
            <a:off x="5638800" y="1824038"/>
            <a:ext cx="990600" cy="13716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4053" name="Line 37">
            <a:extLst>
              <a:ext uri="{FF2B5EF4-FFF2-40B4-BE49-F238E27FC236}">
                <a16:creationId xmlns:a16="http://schemas.microsoft.com/office/drawing/2014/main" id="{EE06D5D0-2868-484F-ADAE-6CDD6B6A3E58}"/>
              </a:ext>
            </a:extLst>
          </p:cNvPr>
          <p:cNvSpPr>
            <a:spLocks noChangeShapeType="1"/>
          </p:cNvSpPr>
          <p:nvPr/>
        </p:nvSpPr>
        <p:spPr bwMode="auto">
          <a:xfrm>
            <a:off x="3276600" y="3424238"/>
            <a:ext cx="457200" cy="15240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4054" name="Line 38">
            <a:extLst>
              <a:ext uri="{FF2B5EF4-FFF2-40B4-BE49-F238E27FC236}">
                <a16:creationId xmlns:a16="http://schemas.microsoft.com/office/drawing/2014/main" id="{A427134E-926E-46F7-B7DB-04EAFDA16873}"/>
              </a:ext>
            </a:extLst>
          </p:cNvPr>
          <p:cNvSpPr>
            <a:spLocks noChangeShapeType="1"/>
          </p:cNvSpPr>
          <p:nvPr/>
        </p:nvSpPr>
        <p:spPr bwMode="auto">
          <a:xfrm flipH="1">
            <a:off x="5257800" y="3424238"/>
            <a:ext cx="457200" cy="15240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4055" name="Line 39">
            <a:extLst>
              <a:ext uri="{FF2B5EF4-FFF2-40B4-BE49-F238E27FC236}">
                <a16:creationId xmlns:a16="http://schemas.microsoft.com/office/drawing/2014/main" id="{FB150FC7-F0E2-46E2-BB4D-F548DD352F80}"/>
              </a:ext>
            </a:extLst>
          </p:cNvPr>
          <p:cNvSpPr>
            <a:spLocks noChangeShapeType="1"/>
          </p:cNvSpPr>
          <p:nvPr/>
        </p:nvSpPr>
        <p:spPr bwMode="auto">
          <a:xfrm flipH="1">
            <a:off x="4495800" y="1138238"/>
            <a:ext cx="228600" cy="457200"/>
          </a:xfrm>
          <a:prstGeom prst="line">
            <a:avLst/>
          </a:prstGeom>
          <a:noFill/>
          <a:ln w="3175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4056" name="Text Box 40">
            <a:extLst>
              <a:ext uri="{FF2B5EF4-FFF2-40B4-BE49-F238E27FC236}">
                <a16:creationId xmlns:a16="http://schemas.microsoft.com/office/drawing/2014/main" id="{ED99074F-AA60-456B-AE44-AD53339FFFD5}"/>
              </a:ext>
            </a:extLst>
          </p:cNvPr>
          <p:cNvSpPr txBox="1">
            <a:spLocks noChangeArrowheads="1"/>
          </p:cNvSpPr>
          <p:nvPr/>
        </p:nvSpPr>
        <p:spPr bwMode="auto">
          <a:xfrm>
            <a:off x="3733800" y="757238"/>
            <a:ext cx="906463"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rPr>
              <a:t>root</a:t>
            </a:r>
            <a:endParaRPr kumimoji="1" lang="en-US" altLang="zh-CN" sz="2400">
              <a:latin typeface="Times New Roman" panose="02020603050405020304" pitchFamily="18" charset="0"/>
            </a:endParaRPr>
          </a:p>
        </p:txBody>
      </p:sp>
      <p:sp>
        <p:nvSpPr>
          <p:cNvPr id="214057" name="Text Box 41">
            <a:extLst>
              <a:ext uri="{FF2B5EF4-FFF2-40B4-BE49-F238E27FC236}">
                <a16:creationId xmlns:a16="http://schemas.microsoft.com/office/drawing/2014/main" id="{F86D94A5-8F37-4117-BD51-594B1B46315A}"/>
              </a:ext>
            </a:extLst>
          </p:cNvPr>
          <p:cNvSpPr txBox="1">
            <a:spLocks noChangeArrowheads="1"/>
          </p:cNvSpPr>
          <p:nvPr/>
        </p:nvSpPr>
        <p:spPr bwMode="auto">
          <a:xfrm>
            <a:off x="784225" y="757238"/>
            <a:ext cx="256857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rPr>
              <a:t>pre == NULL</a:t>
            </a:r>
            <a:endParaRPr kumimoji="1" lang="en-US" altLang="zh-CN" sz="2400">
              <a:latin typeface="Times New Roman" panose="02020603050405020304" pitchFamily="18" charset="0"/>
            </a:endParaRPr>
          </a:p>
        </p:txBody>
      </p:sp>
      <p:sp>
        <p:nvSpPr>
          <p:cNvPr id="214058" name="Text Box 42">
            <a:extLst>
              <a:ext uri="{FF2B5EF4-FFF2-40B4-BE49-F238E27FC236}">
                <a16:creationId xmlns:a16="http://schemas.microsoft.com/office/drawing/2014/main" id="{6FF9C886-121C-4478-9996-82925C85A276}"/>
              </a:ext>
            </a:extLst>
          </p:cNvPr>
          <p:cNvSpPr txBox="1">
            <a:spLocks noChangeArrowheads="1"/>
          </p:cNvSpPr>
          <p:nvPr/>
        </p:nvSpPr>
        <p:spPr bwMode="auto">
          <a:xfrm>
            <a:off x="5029200" y="757238"/>
            <a:ext cx="1493838"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rPr>
              <a:t>current</a:t>
            </a:r>
            <a:endParaRPr kumimoji="1" lang="en-US" altLang="zh-CN" sz="2400">
              <a:latin typeface="Times New Roman" panose="02020603050405020304" pitchFamily="18" charset="0"/>
            </a:endParaRPr>
          </a:p>
        </p:txBody>
      </p:sp>
      <p:sp>
        <p:nvSpPr>
          <p:cNvPr id="214059" name="Line 43">
            <a:extLst>
              <a:ext uri="{FF2B5EF4-FFF2-40B4-BE49-F238E27FC236}">
                <a16:creationId xmlns:a16="http://schemas.microsoft.com/office/drawing/2014/main" id="{2909E177-16A8-4390-B294-A0E9A6A7D523}"/>
              </a:ext>
            </a:extLst>
          </p:cNvPr>
          <p:cNvSpPr>
            <a:spLocks noChangeShapeType="1"/>
          </p:cNvSpPr>
          <p:nvPr/>
        </p:nvSpPr>
        <p:spPr bwMode="auto">
          <a:xfrm flipH="1">
            <a:off x="4800600" y="1138238"/>
            <a:ext cx="228600" cy="457200"/>
          </a:xfrm>
          <a:prstGeom prst="line">
            <a:avLst/>
          </a:prstGeom>
          <a:noFill/>
          <a:ln w="31750">
            <a:solidFill>
              <a:srgbClr val="00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灯片编号占位符 2">
            <a:extLst>
              <a:ext uri="{FF2B5EF4-FFF2-40B4-BE49-F238E27FC236}">
                <a16:creationId xmlns:a16="http://schemas.microsoft.com/office/drawing/2014/main" id="{D2BCD948-DDBB-46F9-8BBE-69D6FFBA675F}"/>
              </a:ext>
            </a:extLst>
          </p:cNvPr>
          <p:cNvSpPr>
            <a:spLocks noGrp="1"/>
          </p:cNvSpPr>
          <p:nvPr>
            <p:ph type="sldNum" sz="quarter" idx="11"/>
          </p:nvPr>
        </p:nvSpPr>
        <p:spPr/>
        <p:txBody>
          <a:bodyPr/>
          <a:lstStyle/>
          <a:p>
            <a:fld id="{EB562A3B-BE7B-41F8-B29C-CC486AC3E97C}" type="slidenum">
              <a:rPr lang="en-US" altLang="zh-CN"/>
              <a:pPr/>
              <a:t>85</a:t>
            </a:fld>
            <a:endParaRPr lang="en-US" altLang="zh-CN"/>
          </a:p>
        </p:txBody>
      </p:sp>
      <p:sp>
        <p:nvSpPr>
          <p:cNvPr id="215045" name="Rectangle 5">
            <a:extLst>
              <a:ext uri="{FF2B5EF4-FFF2-40B4-BE49-F238E27FC236}">
                <a16:creationId xmlns:a16="http://schemas.microsoft.com/office/drawing/2014/main" id="{AA1A91F5-2643-4817-9523-41386521BD27}"/>
              </a:ext>
            </a:extLst>
          </p:cNvPr>
          <p:cNvSpPr>
            <a:spLocks noChangeArrowheads="1"/>
          </p:cNvSpPr>
          <p:nvPr/>
        </p:nvSpPr>
        <p:spPr bwMode="auto">
          <a:xfrm>
            <a:off x="3124200" y="15954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en-US"/>
          </a:p>
        </p:txBody>
      </p:sp>
      <p:sp>
        <p:nvSpPr>
          <p:cNvPr id="215046" name="Text Box 6">
            <a:extLst>
              <a:ext uri="{FF2B5EF4-FFF2-40B4-BE49-F238E27FC236}">
                <a16:creationId xmlns:a16="http://schemas.microsoft.com/office/drawing/2014/main" id="{FED1C2E0-EFC3-4FE6-B162-1CB10815AA86}"/>
              </a:ext>
            </a:extLst>
          </p:cNvPr>
          <p:cNvSpPr txBox="1">
            <a:spLocks noChangeArrowheads="1"/>
          </p:cNvSpPr>
          <p:nvPr/>
        </p:nvSpPr>
        <p:spPr bwMode="auto">
          <a:xfrm>
            <a:off x="3795713" y="1549400"/>
            <a:ext cx="149383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sym typeface="Symbol" panose="05050102010706020507" pitchFamily="18" charset="2"/>
              </a:rPr>
              <a:t>0   A   0</a:t>
            </a:r>
            <a:endParaRPr kumimoji="1" lang="en-US" altLang="zh-CN" sz="3200" b="1">
              <a:solidFill>
                <a:schemeClr val="tx2"/>
              </a:solidFill>
              <a:latin typeface="Times New Roman" panose="02020603050405020304" pitchFamily="18" charset="0"/>
            </a:endParaRPr>
          </a:p>
        </p:txBody>
      </p:sp>
      <p:sp>
        <p:nvSpPr>
          <p:cNvPr id="215047" name="Line 7">
            <a:extLst>
              <a:ext uri="{FF2B5EF4-FFF2-40B4-BE49-F238E27FC236}">
                <a16:creationId xmlns:a16="http://schemas.microsoft.com/office/drawing/2014/main" id="{2F105B3B-4611-4AC4-AECF-36D06C1EE197}"/>
              </a:ext>
            </a:extLst>
          </p:cNvPr>
          <p:cNvSpPr>
            <a:spLocks noChangeShapeType="1"/>
          </p:cNvSpPr>
          <p:nvPr/>
        </p:nvSpPr>
        <p:spPr bwMode="auto">
          <a:xfrm>
            <a:off x="37338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48" name="Line 8">
            <a:extLst>
              <a:ext uri="{FF2B5EF4-FFF2-40B4-BE49-F238E27FC236}">
                <a16:creationId xmlns:a16="http://schemas.microsoft.com/office/drawing/2014/main" id="{C1BD7F90-CD7A-46F4-A065-83C517D9E7C8}"/>
              </a:ext>
            </a:extLst>
          </p:cNvPr>
          <p:cNvSpPr>
            <a:spLocks noChangeShapeType="1"/>
          </p:cNvSpPr>
          <p:nvPr/>
        </p:nvSpPr>
        <p:spPr bwMode="auto">
          <a:xfrm>
            <a:off x="42672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49" name="Line 9">
            <a:extLst>
              <a:ext uri="{FF2B5EF4-FFF2-40B4-BE49-F238E27FC236}">
                <a16:creationId xmlns:a16="http://schemas.microsoft.com/office/drawing/2014/main" id="{C68FD901-1974-43EC-8A9C-B86DF02FB86E}"/>
              </a:ext>
            </a:extLst>
          </p:cNvPr>
          <p:cNvSpPr>
            <a:spLocks noChangeShapeType="1"/>
          </p:cNvSpPr>
          <p:nvPr/>
        </p:nvSpPr>
        <p:spPr bwMode="auto">
          <a:xfrm>
            <a:off x="48006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50" name="Line 10">
            <a:extLst>
              <a:ext uri="{FF2B5EF4-FFF2-40B4-BE49-F238E27FC236}">
                <a16:creationId xmlns:a16="http://schemas.microsoft.com/office/drawing/2014/main" id="{CBE5DDC8-1643-4475-8AA9-D6BA95437C8D}"/>
              </a:ext>
            </a:extLst>
          </p:cNvPr>
          <p:cNvSpPr>
            <a:spLocks noChangeShapeType="1"/>
          </p:cNvSpPr>
          <p:nvPr/>
        </p:nvSpPr>
        <p:spPr bwMode="auto">
          <a:xfrm>
            <a:off x="53340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51" name="Rectangle 11">
            <a:extLst>
              <a:ext uri="{FF2B5EF4-FFF2-40B4-BE49-F238E27FC236}">
                <a16:creationId xmlns:a16="http://schemas.microsoft.com/office/drawing/2014/main" id="{47CCBFB3-E53A-4038-88EF-76787542B849}"/>
              </a:ext>
            </a:extLst>
          </p:cNvPr>
          <p:cNvSpPr>
            <a:spLocks noChangeArrowheads="1"/>
          </p:cNvSpPr>
          <p:nvPr/>
        </p:nvSpPr>
        <p:spPr bwMode="auto">
          <a:xfrm>
            <a:off x="838200" y="31956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en-US"/>
          </a:p>
        </p:txBody>
      </p:sp>
      <p:sp>
        <p:nvSpPr>
          <p:cNvPr id="215052" name="Text Box 12">
            <a:extLst>
              <a:ext uri="{FF2B5EF4-FFF2-40B4-BE49-F238E27FC236}">
                <a16:creationId xmlns:a16="http://schemas.microsoft.com/office/drawing/2014/main" id="{0CC1C41D-183C-4822-AD3B-08BE61AF4D8E}"/>
              </a:ext>
            </a:extLst>
          </p:cNvPr>
          <p:cNvSpPr txBox="1">
            <a:spLocks noChangeArrowheads="1"/>
          </p:cNvSpPr>
          <p:nvPr/>
        </p:nvSpPr>
        <p:spPr bwMode="auto">
          <a:xfrm>
            <a:off x="990600" y="3149600"/>
            <a:ext cx="23272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accent2"/>
                </a:solidFill>
                <a:latin typeface="Times New Roman" panose="02020603050405020304" pitchFamily="18" charset="0"/>
                <a:sym typeface="Symbol" panose="05050102010706020507" pitchFamily="18" charset="2"/>
              </a:rPr>
              <a:t></a:t>
            </a:r>
            <a:r>
              <a:rPr kumimoji="1" lang="en-US" altLang="zh-CN" sz="3200" b="1">
                <a:solidFill>
                  <a:schemeClr val="tx2"/>
                </a:solidFill>
                <a:latin typeface="Times New Roman" panose="02020603050405020304" pitchFamily="18" charset="0"/>
                <a:sym typeface="Symbol" panose="05050102010706020507" pitchFamily="18" charset="2"/>
              </a:rPr>
              <a:t>   </a:t>
            </a:r>
            <a:r>
              <a:rPr kumimoji="1" lang="en-US" altLang="zh-CN" sz="3200" b="1">
                <a:solidFill>
                  <a:schemeClr val="accent2"/>
                </a:solidFill>
                <a:latin typeface="Times New Roman" panose="02020603050405020304" pitchFamily="18" charset="0"/>
                <a:sym typeface="Symbol" panose="05050102010706020507" pitchFamily="18" charset="2"/>
              </a:rPr>
              <a:t>1</a:t>
            </a:r>
            <a:r>
              <a:rPr kumimoji="1" lang="en-US" altLang="zh-CN" sz="3200" b="1">
                <a:solidFill>
                  <a:schemeClr val="tx2"/>
                </a:solidFill>
                <a:latin typeface="Times New Roman" panose="02020603050405020304" pitchFamily="18" charset="0"/>
                <a:sym typeface="Symbol" panose="05050102010706020507" pitchFamily="18" charset="2"/>
              </a:rPr>
              <a:t>   B   0   </a:t>
            </a:r>
            <a:endParaRPr kumimoji="1" lang="en-US" altLang="zh-CN" sz="3200" b="1">
              <a:solidFill>
                <a:schemeClr val="tx2"/>
              </a:solidFill>
              <a:latin typeface="Times New Roman" panose="02020603050405020304" pitchFamily="18" charset="0"/>
            </a:endParaRPr>
          </a:p>
        </p:txBody>
      </p:sp>
      <p:sp>
        <p:nvSpPr>
          <p:cNvPr id="215053" name="Line 13">
            <a:extLst>
              <a:ext uri="{FF2B5EF4-FFF2-40B4-BE49-F238E27FC236}">
                <a16:creationId xmlns:a16="http://schemas.microsoft.com/office/drawing/2014/main" id="{CB84114D-6034-4D1E-BE69-C2955D0A03C8}"/>
              </a:ext>
            </a:extLst>
          </p:cNvPr>
          <p:cNvSpPr>
            <a:spLocks noChangeShapeType="1"/>
          </p:cNvSpPr>
          <p:nvPr/>
        </p:nvSpPr>
        <p:spPr bwMode="auto">
          <a:xfrm>
            <a:off x="14478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54" name="Line 14">
            <a:extLst>
              <a:ext uri="{FF2B5EF4-FFF2-40B4-BE49-F238E27FC236}">
                <a16:creationId xmlns:a16="http://schemas.microsoft.com/office/drawing/2014/main" id="{4034E801-0C3C-4510-BCBE-03D8A10CC6D2}"/>
              </a:ext>
            </a:extLst>
          </p:cNvPr>
          <p:cNvSpPr>
            <a:spLocks noChangeShapeType="1"/>
          </p:cNvSpPr>
          <p:nvPr/>
        </p:nvSpPr>
        <p:spPr bwMode="auto">
          <a:xfrm>
            <a:off x="19812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55" name="Line 15">
            <a:extLst>
              <a:ext uri="{FF2B5EF4-FFF2-40B4-BE49-F238E27FC236}">
                <a16:creationId xmlns:a16="http://schemas.microsoft.com/office/drawing/2014/main" id="{680F35B7-99E7-43E8-9E6A-8113E900DCBD}"/>
              </a:ext>
            </a:extLst>
          </p:cNvPr>
          <p:cNvSpPr>
            <a:spLocks noChangeShapeType="1"/>
          </p:cNvSpPr>
          <p:nvPr/>
        </p:nvSpPr>
        <p:spPr bwMode="auto">
          <a:xfrm>
            <a:off x="25146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56" name="Line 16">
            <a:extLst>
              <a:ext uri="{FF2B5EF4-FFF2-40B4-BE49-F238E27FC236}">
                <a16:creationId xmlns:a16="http://schemas.microsoft.com/office/drawing/2014/main" id="{542A4387-F88B-4F6D-8FE3-2AA1010F616A}"/>
              </a:ext>
            </a:extLst>
          </p:cNvPr>
          <p:cNvSpPr>
            <a:spLocks noChangeShapeType="1"/>
          </p:cNvSpPr>
          <p:nvPr/>
        </p:nvSpPr>
        <p:spPr bwMode="auto">
          <a:xfrm>
            <a:off x="30480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57" name="Rectangle 17">
            <a:extLst>
              <a:ext uri="{FF2B5EF4-FFF2-40B4-BE49-F238E27FC236}">
                <a16:creationId xmlns:a16="http://schemas.microsoft.com/office/drawing/2014/main" id="{CAEFC535-FF5E-4DFD-B528-684268641F8A}"/>
              </a:ext>
            </a:extLst>
          </p:cNvPr>
          <p:cNvSpPr>
            <a:spLocks noChangeArrowheads="1"/>
          </p:cNvSpPr>
          <p:nvPr/>
        </p:nvSpPr>
        <p:spPr bwMode="auto">
          <a:xfrm>
            <a:off x="5334000" y="31956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en-US"/>
          </a:p>
        </p:txBody>
      </p:sp>
      <p:sp>
        <p:nvSpPr>
          <p:cNvPr id="215058" name="Text Box 18">
            <a:extLst>
              <a:ext uri="{FF2B5EF4-FFF2-40B4-BE49-F238E27FC236}">
                <a16:creationId xmlns:a16="http://schemas.microsoft.com/office/drawing/2014/main" id="{83A73B52-017F-4D22-ABBE-EFC2BA5205A1}"/>
              </a:ext>
            </a:extLst>
          </p:cNvPr>
          <p:cNvSpPr txBox="1">
            <a:spLocks noChangeArrowheads="1"/>
          </p:cNvSpPr>
          <p:nvPr/>
        </p:nvSpPr>
        <p:spPr bwMode="auto">
          <a:xfrm>
            <a:off x="5476875" y="3149600"/>
            <a:ext cx="25527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sym typeface="Symbol" panose="05050102010706020507" pitchFamily="18" charset="2"/>
              </a:rPr>
              <a:t>     0   C   0   </a:t>
            </a:r>
            <a:endParaRPr kumimoji="1" lang="en-US" altLang="zh-CN" sz="3200" b="1">
              <a:solidFill>
                <a:schemeClr val="tx2"/>
              </a:solidFill>
              <a:latin typeface="Times New Roman" panose="02020603050405020304" pitchFamily="18" charset="0"/>
            </a:endParaRPr>
          </a:p>
        </p:txBody>
      </p:sp>
      <p:sp>
        <p:nvSpPr>
          <p:cNvPr id="215059" name="Line 19">
            <a:extLst>
              <a:ext uri="{FF2B5EF4-FFF2-40B4-BE49-F238E27FC236}">
                <a16:creationId xmlns:a16="http://schemas.microsoft.com/office/drawing/2014/main" id="{5FCD81FD-BAFF-43BF-B0AE-0CD45321861C}"/>
              </a:ext>
            </a:extLst>
          </p:cNvPr>
          <p:cNvSpPr>
            <a:spLocks noChangeShapeType="1"/>
          </p:cNvSpPr>
          <p:nvPr/>
        </p:nvSpPr>
        <p:spPr bwMode="auto">
          <a:xfrm>
            <a:off x="59436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60" name="Line 20">
            <a:extLst>
              <a:ext uri="{FF2B5EF4-FFF2-40B4-BE49-F238E27FC236}">
                <a16:creationId xmlns:a16="http://schemas.microsoft.com/office/drawing/2014/main" id="{69448584-B4CA-45D9-9B8C-49FF80991164}"/>
              </a:ext>
            </a:extLst>
          </p:cNvPr>
          <p:cNvSpPr>
            <a:spLocks noChangeShapeType="1"/>
          </p:cNvSpPr>
          <p:nvPr/>
        </p:nvSpPr>
        <p:spPr bwMode="auto">
          <a:xfrm>
            <a:off x="64770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61" name="Line 21">
            <a:extLst>
              <a:ext uri="{FF2B5EF4-FFF2-40B4-BE49-F238E27FC236}">
                <a16:creationId xmlns:a16="http://schemas.microsoft.com/office/drawing/2014/main" id="{BBBBAC7E-C3A9-4936-B5D8-7AB4C5F366CF}"/>
              </a:ext>
            </a:extLst>
          </p:cNvPr>
          <p:cNvSpPr>
            <a:spLocks noChangeShapeType="1"/>
          </p:cNvSpPr>
          <p:nvPr/>
        </p:nvSpPr>
        <p:spPr bwMode="auto">
          <a:xfrm>
            <a:off x="70104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62" name="Line 22">
            <a:extLst>
              <a:ext uri="{FF2B5EF4-FFF2-40B4-BE49-F238E27FC236}">
                <a16:creationId xmlns:a16="http://schemas.microsoft.com/office/drawing/2014/main" id="{D21C32C8-080B-49B4-899C-10B31B1453F3}"/>
              </a:ext>
            </a:extLst>
          </p:cNvPr>
          <p:cNvSpPr>
            <a:spLocks noChangeShapeType="1"/>
          </p:cNvSpPr>
          <p:nvPr/>
        </p:nvSpPr>
        <p:spPr bwMode="auto">
          <a:xfrm>
            <a:off x="75438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63" name="Rectangle 23">
            <a:extLst>
              <a:ext uri="{FF2B5EF4-FFF2-40B4-BE49-F238E27FC236}">
                <a16:creationId xmlns:a16="http://schemas.microsoft.com/office/drawing/2014/main" id="{4B64B9E5-6AC3-4676-AABE-812DF4E6D355}"/>
              </a:ext>
            </a:extLst>
          </p:cNvPr>
          <p:cNvSpPr>
            <a:spLocks noChangeArrowheads="1"/>
          </p:cNvSpPr>
          <p:nvPr/>
        </p:nvSpPr>
        <p:spPr bwMode="auto">
          <a:xfrm>
            <a:off x="1371600" y="49482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en-US"/>
          </a:p>
        </p:txBody>
      </p:sp>
      <p:sp>
        <p:nvSpPr>
          <p:cNvPr id="215064" name="Text Box 24">
            <a:extLst>
              <a:ext uri="{FF2B5EF4-FFF2-40B4-BE49-F238E27FC236}">
                <a16:creationId xmlns:a16="http://schemas.microsoft.com/office/drawing/2014/main" id="{FC51D839-F83B-4446-8255-86F89A3F0802}"/>
              </a:ext>
            </a:extLst>
          </p:cNvPr>
          <p:cNvSpPr txBox="1">
            <a:spLocks noChangeArrowheads="1"/>
          </p:cNvSpPr>
          <p:nvPr/>
        </p:nvSpPr>
        <p:spPr bwMode="auto">
          <a:xfrm>
            <a:off x="1493838" y="4902200"/>
            <a:ext cx="2595562"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sym typeface="Symbol" panose="05050102010706020507" pitchFamily="18" charset="2"/>
              </a:rPr>
              <a:t>   0   D   0   </a:t>
            </a:r>
            <a:endParaRPr kumimoji="1" lang="en-US" altLang="zh-CN" sz="3200" b="1">
              <a:solidFill>
                <a:schemeClr val="tx2"/>
              </a:solidFill>
              <a:latin typeface="Times New Roman" panose="02020603050405020304" pitchFamily="18" charset="0"/>
            </a:endParaRPr>
          </a:p>
        </p:txBody>
      </p:sp>
      <p:sp>
        <p:nvSpPr>
          <p:cNvPr id="215065" name="Line 25">
            <a:extLst>
              <a:ext uri="{FF2B5EF4-FFF2-40B4-BE49-F238E27FC236}">
                <a16:creationId xmlns:a16="http://schemas.microsoft.com/office/drawing/2014/main" id="{416F0F61-63E5-4911-8218-DAA33C19F18C}"/>
              </a:ext>
            </a:extLst>
          </p:cNvPr>
          <p:cNvSpPr>
            <a:spLocks noChangeShapeType="1"/>
          </p:cNvSpPr>
          <p:nvPr/>
        </p:nvSpPr>
        <p:spPr bwMode="auto">
          <a:xfrm>
            <a:off x="19812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66" name="Line 26">
            <a:extLst>
              <a:ext uri="{FF2B5EF4-FFF2-40B4-BE49-F238E27FC236}">
                <a16:creationId xmlns:a16="http://schemas.microsoft.com/office/drawing/2014/main" id="{D5BF0456-E723-467B-8DB6-84FD0B7417CD}"/>
              </a:ext>
            </a:extLst>
          </p:cNvPr>
          <p:cNvSpPr>
            <a:spLocks noChangeShapeType="1"/>
          </p:cNvSpPr>
          <p:nvPr/>
        </p:nvSpPr>
        <p:spPr bwMode="auto">
          <a:xfrm>
            <a:off x="25146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67" name="Line 27">
            <a:extLst>
              <a:ext uri="{FF2B5EF4-FFF2-40B4-BE49-F238E27FC236}">
                <a16:creationId xmlns:a16="http://schemas.microsoft.com/office/drawing/2014/main" id="{EAF2CC7B-A82E-42F7-A657-B7C9F3E3B49B}"/>
              </a:ext>
            </a:extLst>
          </p:cNvPr>
          <p:cNvSpPr>
            <a:spLocks noChangeShapeType="1"/>
          </p:cNvSpPr>
          <p:nvPr/>
        </p:nvSpPr>
        <p:spPr bwMode="auto">
          <a:xfrm>
            <a:off x="30480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68" name="Line 28">
            <a:extLst>
              <a:ext uri="{FF2B5EF4-FFF2-40B4-BE49-F238E27FC236}">
                <a16:creationId xmlns:a16="http://schemas.microsoft.com/office/drawing/2014/main" id="{F6588701-A388-4556-A22F-13284FF04BA1}"/>
              </a:ext>
            </a:extLst>
          </p:cNvPr>
          <p:cNvSpPr>
            <a:spLocks noChangeShapeType="1"/>
          </p:cNvSpPr>
          <p:nvPr/>
        </p:nvSpPr>
        <p:spPr bwMode="auto">
          <a:xfrm>
            <a:off x="35814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69" name="Rectangle 29">
            <a:extLst>
              <a:ext uri="{FF2B5EF4-FFF2-40B4-BE49-F238E27FC236}">
                <a16:creationId xmlns:a16="http://schemas.microsoft.com/office/drawing/2014/main" id="{5761BDC3-EADD-439F-8D1F-A49533C496C1}"/>
              </a:ext>
            </a:extLst>
          </p:cNvPr>
          <p:cNvSpPr>
            <a:spLocks noChangeArrowheads="1"/>
          </p:cNvSpPr>
          <p:nvPr/>
        </p:nvSpPr>
        <p:spPr bwMode="auto">
          <a:xfrm>
            <a:off x="4800600" y="49482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en-US"/>
          </a:p>
        </p:txBody>
      </p:sp>
      <p:sp>
        <p:nvSpPr>
          <p:cNvPr id="215070" name="Text Box 30">
            <a:extLst>
              <a:ext uri="{FF2B5EF4-FFF2-40B4-BE49-F238E27FC236}">
                <a16:creationId xmlns:a16="http://schemas.microsoft.com/office/drawing/2014/main" id="{F3F3134F-7B8F-4EC1-AE66-2B4C14CD5C89}"/>
              </a:ext>
            </a:extLst>
          </p:cNvPr>
          <p:cNvSpPr txBox="1">
            <a:spLocks noChangeArrowheads="1"/>
          </p:cNvSpPr>
          <p:nvPr/>
        </p:nvSpPr>
        <p:spPr bwMode="auto">
          <a:xfrm>
            <a:off x="4933950" y="4902200"/>
            <a:ext cx="25733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sym typeface="Symbol" panose="05050102010706020507" pitchFamily="18" charset="2"/>
              </a:rPr>
              <a:t>   0   E   0   </a:t>
            </a:r>
            <a:endParaRPr kumimoji="1" lang="en-US" altLang="zh-CN" sz="3200" b="1">
              <a:solidFill>
                <a:schemeClr val="tx2"/>
              </a:solidFill>
              <a:latin typeface="Times New Roman" panose="02020603050405020304" pitchFamily="18" charset="0"/>
            </a:endParaRPr>
          </a:p>
        </p:txBody>
      </p:sp>
      <p:sp>
        <p:nvSpPr>
          <p:cNvPr id="215071" name="Line 31">
            <a:extLst>
              <a:ext uri="{FF2B5EF4-FFF2-40B4-BE49-F238E27FC236}">
                <a16:creationId xmlns:a16="http://schemas.microsoft.com/office/drawing/2014/main" id="{D00A4CFB-A3A2-41AE-8AFC-901E83B7C76F}"/>
              </a:ext>
            </a:extLst>
          </p:cNvPr>
          <p:cNvSpPr>
            <a:spLocks noChangeShapeType="1"/>
          </p:cNvSpPr>
          <p:nvPr/>
        </p:nvSpPr>
        <p:spPr bwMode="auto">
          <a:xfrm>
            <a:off x="54102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72" name="Line 32">
            <a:extLst>
              <a:ext uri="{FF2B5EF4-FFF2-40B4-BE49-F238E27FC236}">
                <a16:creationId xmlns:a16="http://schemas.microsoft.com/office/drawing/2014/main" id="{BFAFFE4C-7406-4EEE-8847-DBBE2AAAD0B8}"/>
              </a:ext>
            </a:extLst>
          </p:cNvPr>
          <p:cNvSpPr>
            <a:spLocks noChangeShapeType="1"/>
          </p:cNvSpPr>
          <p:nvPr/>
        </p:nvSpPr>
        <p:spPr bwMode="auto">
          <a:xfrm>
            <a:off x="59436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73" name="Line 33">
            <a:extLst>
              <a:ext uri="{FF2B5EF4-FFF2-40B4-BE49-F238E27FC236}">
                <a16:creationId xmlns:a16="http://schemas.microsoft.com/office/drawing/2014/main" id="{2C84A047-4A29-4828-83C0-0EC18BC43526}"/>
              </a:ext>
            </a:extLst>
          </p:cNvPr>
          <p:cNvSpPr>
            <a:spLocks noChangeShapeType="1"/>
          </p:cNvSpPr>
          <p:nvPr/>
        </p:nvSpPr>
        <p:spPr bwMode="auto">
          <a:xfrm>
            <a:off x="64770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74" name="Line 34">
            <a:extLst>
              <a:ext uri="{FF2B5EF4-FFF2-40B4-BE49-F238E27FC236}">
                <a16:creationId xmlns:a16="http://schemas.microsoft.com/office/drawing/2014/main" id="{BA41D7F9-3764-45AA-A979-CBA0CF92BC26}"/>
              </a:ext>
            </a:extLst>
          </p:cNvPr>
          <p:cNvSpPr>
            <a:spLocks noChangeShapeType="1"/>
          </p:cNvSpPr>
          <p:nvPr/>
        </p:nvSpPr>
        <p:spPr bwMode="auto">
          <a:xfrm>
            <a:off x="70104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75" name="Line 35">
            <a:extLst>
              <a:ext uri="{FF2B5EF4-FFF2-40B4-BE49-F238E27FC236}">
                <a16:creationId xmlns:a16="http://schemas.microsoft.com/office/drawing/2014/main" id="{01485FD3-43B8-4D97-9A96-116B61B38931}"/>
              </a:ext>
            </a:extLst>
          </p:cNvPr>
          <p:cNvSpPr>
            <a:spLocks noChangeShapeType="1"/>
          </p:cNvSpPr>
          <p:nvPr/>
        </p:nvSpPr>
        <p:spPr bwMode="auto">
          <a:xfrm flipH="1">
            <a:off x="2362200" y="1900238"/>
            <a:ext cx="1066800" cy="12954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76" name="Line 36">
            <a:extLst>
              <a:ext uri="{FF2B5EF4-FFF2-40B4-BE49-F238E27FC236}">
                <a16:creationId xmlns:a16="http://schemas.microsoft.com/office/drawing/2014/main" id="{36340BD4-ED43-496D-90CC-87DFECFB74E6}"/>
              </a:ext>
            </a:extLst>
          </p:cNvPr>
          <p:cNvSpPr>
            <a:spLocks noChangeShapeType="1"/>
          </p:cNvSpPr>
          <p:nvPr/>
        </p:nvSpPr>
        <p:spPr bwMode="auto">
          <a:xfrm>
            <a:off x="5638800" y="1824038"/>
            <a:ext cx="990600" cy="13716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77" name="Line 37">
            <a:extLst>
              <a:ext uri="{FF2B5EF4-FFF2-40B4-BE49-F238E27FC236}">
                <a16:creationId xmlns:a16="http://schemas.microsoft.com/office/drawing/2014/main" id="{15BD20BD-DC6E-46A1-872E-B675F6F5CCB4}"/>
              </a:ext>
            </a:extLst>
          </p:cNvPr>
          <p:cNvSpPr>
            <a:spLocks noChangeShapeType="1"/>
          </p:cNvSpPr>
          <p:nvPr/>
        </p:nvSpPr>
        <p:spPr bwMode="auto">
          <a:xfrm>
            <a:off x="3276600" y="3424238"/>
            <a:ext cx="457200" cy="15240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78" name="Line 38">
            <a:extLst>
              <a:ext uri="{FF2B5EF4-FFF2-40B4-BE49-F238E27FC236}">
                <a16:creationId xmlns:a16="http://schemas.microsoft.com/office/drawing/2014/main" id="{BED5CEF6-F99C-4379-B40B-9537DA693F2A}"/>
              </a:ext>
            </a:extLst>
          </p:cNvPr>
          <p:cNvSpPr>
            <a:spLocks noChangeShapeType="1"/>
          </p:cNvSpPr>
          <p:nvPr/>
        </p:nvSpPr>
        <p:spPr bwMode="auto">
          <a:xfrm flipH="1">
            <a:off x="5257800" y="3424238"/>
            <a:ext cx="457200" cy="15240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79" name="Line 39">
            <a:extLst>
              <a:ext uri="{FF2B5EF4-FFF2-40B4-BE49-F238E27FC236}">
                <a16:creationId xmlns:a16="http://schemas.microsoft.com/office/drawing/2014/main" id="{F7197254-E9F4-44EE-8501-71D6F46EDB9F}"/>
              </a:ext>
            </a:extLst>
          </p:cNvPr>
          <p:cNvSpPr>
            <a:spLocks noChangeShapeType="1"/>
          </p:cNvSpPr>
          <p:nvPr/>
        </p:nvSpPr>
        <p:spPr bwMode="auto">
          <a:xfrm flipH="1">
            <a:off x="4495800" y="1138238"/>
            <a:ext cx="228600" cy="457200"/>
          </a:xfrm>
          <a:prstGeom prst="line">
            <a:avLst/>
          </a:prstGeom>
          <a:noFill/>
          <a:ln w="3175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80" name="Text Box 40">
            <a:extLst>
              <a:ext uri="{FF2B5EF4-FFF2-40B4-BE49-F238E27FC236}">
                <a16:creationId xmlns:a16="http://schemas.microsoft.com/office/drawing/2014/main" id="{D3E34D11-7E2B-42CC-8C04-AC62F1BE06FA}"/>
              </a:ext>
            </a:extLst>
          </p:cNvPr>
          <p:cNvSpPr txBox="1">
            <a:spLocks noChangeArrowheads="1"/>
          </p:cNvSpPr>
          <p:nvPr/>
        </p:nvSpPr>
        <p:spPr bwMode="auto">
          <a:xfrm>
            <a:off x="3741738" y="757238"/>
            <a:ext cx="906462"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rPr>
              <a:t>root</a:t>
            </a:r>
            <a:endParaRPr kumimoji="1" lang="en-US" altLang="zh-CN" sz="2400">
              <a:latin typeface="Times New Roman" panose="02020603050405020304" pitchFamily="18" charset="0"/>
            </a:endParaRPr>
          </a:p>
        </p:txBody>
      </p:sp>
      <p:sp>
        <p:nvSpPr>
          <p:cNvPr id="215081" name="Text Box 41">
            <a:extLst>
              <a:ext uri="{FF2B5EF4-FFF2-40B4-BE49-F238E27FC236}">
                <a16:creationId xmlns:a16="http://schemas.microsoft.com/office/drawing/2014/main" id="{74DE694A-6A0E-4A41-9850-A5B850352C16}"/>
              </a:ext>
            </a:extLst>
          </p:cNvPr>
          <p:cNvSpPr txBox="1">
            <a:spLocks noChangeArrowheads="1"/>
          </p:cNvSpPr>
          <p:nvPr/>
        </p:nvSpPr>
        <p:spPr bwMode="auto">
          <a:xfrm>
            <a:off x="838200" y="787400"/>
            <a:ext cx="25685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rPr>
              <a:t>pre == NULL</a:t>
            </a:r>
            <a:endParaRPr kumimoji="1" lang="en-US" altLang="zh-CN" sz="2400">
              <a:latin typeface="Times New Roman" panose="02020603050405020304" pitchFamily="18" charset="0"/>
            </a:endParaRPr>
          </a:p>
        </p:txBody>
      </p:sp>
      <p:sp>
        <p:nvSpPr>
          <p:cNvPr id="215082" name="Text Box 42">
            <a:extLst>
              <a:ext uri="{FF2B5EF4-FFF2-40B4-BE49-F238E27FC236}">
                <a16:creationId xmlns:a16="http://schemas.microsoft.com/office/drawing/2014/main" id="{30E5EB8C-9F5A-461B-9228-9ED1B4A336F2}"/>
              </a:ext>
            </a:extLst>
          </p:cNvPr>
          <p:cNvSpPr txBox="1">
            <a:spLocks noChangeArrowheads="1"/>
          </p:cNvSpPr>
          <p:nvPr/>
        </p:nvSpPr>
        <p:spPr bwMode="auto">
          <a:xfrm>
            <a:off x="838200" y="2128838"/>
            <a:ext cx="1493838"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rPr>
              <a:t>current</a:t>
            </a:r>
            <a:endParaRPr kumimoji="1" lang="en-US" altLang="zh-CN" sz="2400">
              <a:latin typeface="Times New Roman" panose="02020603050405020304" pitchFamily="18" charset="0"/>
            </a:endParaRPr>
          </a:p>
        </p:txBody>
      </p:sp>
      <p:sp>
        <p:nvSpPr>
          <p:cNvPr id="215083" name="Line 43">
            <a:extLst>
              <a:ext uri="{FF2B5EF4-FFF2-40B4-BE49-F238E27FC236}">
                <a16:creationId xmlns:a16="http://schemas.microsoft.com/office/drawing/2014/main" id="{1D9E5E6E-113E-41CB-8F37-6D3717507F12}"/>
              </a:ext>
            </a:extLst>
          </p:cNvPr>
          <p:cNvSpPr>
            <a:spLocks noChangeShapeType="1"/>
          </p:cNvSpPr>
          <p:nvPr/>
        </p:nvSpPr>
        <p:spPr bwMode="auto">
          <a:xfrm>
            <a:off x="1600200" y="2662238"/>
            <a:ext cx="258763" cy="533400"/>
          </a:xfrm>
          <a:prstGeom prst="line">
            <a:avLst/>
          </a:prstGeom>
          <a:noFill/>
          <a:ln w="31750">
            <a:solidFill>
              <a:srgbClr val="00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灯片编号占位符 2">
            <a:extLst>
              <a:ext uri="{FF2B5EF4-FFF2-40B4-BE49-F238E27FC236}">
                <a16:creationId xmlns:a16="http://schemas.microsoft.com/office/drawing/2014/main" id="{19FF169F-19AC-47D1-AF0E-5BEC024194D2}"/>
              </a:ext>
            </a:extLst>
          </p:cNvPr>
          <p:cNvSpPr>
            <a:spLocks noGrp="1"/>
          </p:cNvSpPr>
          <p:nvPr>
            <p:ph type="sldNum" sz="quarter" idx="11"/>
          </p:nvPr>
        </p:nvSpPr>
        <p:spPr/>
        <p:txBody>
          <a:bodyPr/>
          <a:lstStyle/>
          <a:p>
            <a:fld id="{3FBD16AC-C2E0-4A17-A1E1-0355FC85CACB}" type="slidenum">
              <a:rPr lang="en-US" altLang="zh-CN"/>
              <a:pPr/>
              <a:t>86</a:t>
            </a:fld>
            <a:endParaRPr lang="en-US" altLang="zh-CN"/>
          </a:p>
        </p:txBody>
      </p:sp>
      <p:sp>
        <p:nvSpPr>
          <p:cNvPr id="216069" name="Rectangle 5">
            <a:extLst>
              <a:ext uri="{FF2B5EF4-FFF2-40B4-BE49-F238E27FC236}">
                <a16:creationId xmlns:a16="http://schemas.microsoft.com/office/drawing/2014/main" id="{B4C58F2F-34C3-4F79-9D5C-51838917A485}"/>
              </a:ext>
            </a:extLst>
          </p:cNvPr>
          <p:cNvSpPr>
            <a:spLocks noChangeArrowheads="1"/>
          </p:cNvSpPr>
          <p:nvPr/>
        </p:nvSpPr>
        <p:spPr bwMode="auto">
          <a:xfrm>
            <a:off x="3124200" y="15954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en-US"/>
          </a:p>
        </p:txBody>
      </p:sp>
      <p:sp>
        <p:nvSpPr>
          <p:cNvPr id="216070" name="Text Box 6">
            <a:extLst>
              <a:ext uri="{FF2B5EF4-FFF2-40B4-BE49-F238E27FC236}">
                <a16:creationId xmlns:a16="http://schemas.microsoft.com/office/drawing/2014/main" id="{F0645800-CB24-49FE-8632-A64E172E94FC}"/>
              </a:ext>
            </a:extLst>
          </p:cNvPr>
          <p:cNvSpPr txBox="1">
            <a:spLocks noChangeArrowheads="1"/>
          </p:cNvSpPr>
          <p:nvPr/>
        </p:nvSpPr>
        <p:spPr bwMode="auto">
          <a:xfrm>
            <a:off x="3795713" y="1549400"/>
            <a:ext cx="149383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sym typeface="Symbol" panose="05050102010706020507" pitchFamily="18" charset="2"/>
              </a:rPr>
              <a:t>0   A   0</a:t>
            </a:r>
            <a:endParaRPr kumimoji="1" lang="en-US" altLang="zh-CN" sz="3200" b="1">
              <a:solidFill>
                <a:schemeClr val="tx2"/>
              </a:solidFill>
              <a:latin typeface="Times New Roman" panose="02020603050405020304" pitchFamily="18" charset="0"/>
            </a:endParaRPr>
          </a:p>
        </p:txBody>
      </p:sp>
      <p:sp>
        <p:nvSpPr>
          <p:cNvPr id="216071" name="Line 7">
            <a:extLst>
              <a:ext uri="{FF2B5EF4-FFF2-40B4-BE49-F238E27FC236}">
                <a16:creationId xmlns:a16="http://schemas.microsoft.com/office/drawing/2014/main" id="{EF26842C-C0CE-44E0-A84C-7B97B593AC06}"/>
              </a:ext>
            </a:extLst>
          </p:cNvPr>
          <p:cNvSpPr>
            <a:spLocks noChangeShapeType="1"/>
          </p:cNvSpPr>
          <p:nvPr/>
        </p:nvSpPr>
        <p:spPr bwMode="auto">
          <a:xfrm>
            <a:off x="37338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6072" name="Line 8">
            <a:extLst>
              <a:ext uri="{FF2B5EF4-FFF2-40B4-BE49-F238E27FC236}">
                <a16:creationId xmlns:a16="http://schemas.microsoft.com/office/drawing/2014/main" id="{51809E52-0EF7-4A52-A76E-881EB4576DF7}"/>
              </a:ext>
            </a:extLst>
          </p:cNvPr>
          <p:cNvSpPr>
            <a:spLocks noChangeShapeType="1"/>
          </p:cNvSpPr>
          <p:nvPr/>
        </p:nvSpPr>
        <p:spPr bwMode="auto">
          <a:xfrm>
            <a:off x="42672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6073" name="Line 9">
            <a:extLst>
              <a:ext uri="{FF2B5EF4-FFF2-40B4-BE49-F238E27FC236}">
                <a16:creationId xmlns:a16="http://schemas.microsoft.com/office/drawing/2014/main" id="{6117E1BA-36FB-4E08-BFB6-4FC03A59ED1D}"/>
              </a:ext>
            </a:extLst>
          </p:cNvPr>
          <p:cNvSpPr>
            <a:spLocks noChangeShapeType="1"/>
          </p:cNvSpPr>
          <p:nvPr/>
        </p:nvSpPr>
        <p:spPr bwMode="auto">
          <a:xfrm>
            <a:off x="48006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6074" name="Line 10">
            <a:extLst>
              <a:ext uri="{FF2B5EF4-FFF2-40B4-BE49-F238E27FC236}">
                <a16:creationId xmlns:a16="http://schemas.microsoft.com/office/drawing/2014/main" id="{E33B8D9C-5BA9-4C6E-ACBB-7DE873649CE4}"/>
              </a:ext>
            </a:extLst>
          </p:cNvPr>
          <p:cNvSpPr>
            <a:spLocks noChangeShapeType="1"/>
          </p:cNvSpPr>
          <p:nvPr/>
        </p:nvSpPr>
        <p:spPr bwMode="auto">
          <a:xfrm>
            <a:off x="53340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6075" name="Rectangle 11">
            <a:extLst>
              <a:ext uri="{FF2B5EF4-FFF2-40B4-BE49-F238E27FC236}">
                <a16:creationId xmlns:a16="http://schemas.microsoft.com/office/drawing/2014/main" id="{21527FC3-0365-4662-9988-B7276BBEF813}"/>
              </a:ext>
            </a:extLst>
          </p:cNvPr>
          <p:cNvSpPr>
            <a:spLocks noChangeArrowheads="1"/>
          </p:cNvSpPr>
          <p:nvPr/>
        </p:nvSpPr>
        <p:spPr bwMode="auto">
          <a:xfrm>
            <a:off x="838200" y="31956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en-US"/>
          </a:p>
        </p:txBody>
      </p:sp>
      <p:sp>
        <p:nvSpPr>
          <p:cNvPr id="216076" name="Text Box 12">
            <a:extLst>
              <a:ext uri="{FF2B5EF4-FFF2-40B4-BE49-F238E27FC236}">
                <a16:creationId xmlns:a16="http://schemas.microsoft.com/office/drawing/2014/main" id="{0B0D809B-D39A-464F-9596-4A04001A4969}"/>
              </a:ext>
            </a:extLst>
          </p:cNvPr>
          <p:cNvSpPr txBox="1">
            <a:spLocks noChangeArrowheads="1"/>
          </p:cNvSpPr>
          <p:nvPr/>
        </p:nvSpPr>
        <p:spPr bwMode="auto">
          <a:xfrm>
            <a:off x="990600" y="3149600"/>
            <a:ext cx="23272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accent2"/>
                </a:solidFill>
                <a:latin typeface="Times New Roman" panose="02020603050405020304" pitchFamily="18" charset="0"/>
                <a:sym typeface="Symbol" panose="05050102010706020507" pitchFamily="18" charset="2"/>
              </a:rPr>
              <a:t></a:t>
            </a:r>
            <a:r>
              <a:rPr kumimoji="1" lang="en-US" altLang="zh-CN" sz="3200" b="1">
                <a:solidFill>
                  <a:schemeClr val="tx2"/>
                </a:solidFill>
                <a:latin typeface="Times New Roman" panose="02020603050405020304" pitchFamily="18" charset="0"/>
                <a:sym typeface="Symbol" panose="05050102010706020507" pitchFamily="18" charset="2"/>
              </a:rPr>
              <a:t>   </a:t>
            </a:r>
            <a:r>
              <a:rPr kumimoji="1" lang="en-US" altLang="zh-CN" sz="3200" b="1">
                <a:solidFill>
                  <a:schemeClr val="accent2"/>
                </a:solidFill>
                <a:latin typeface="Times New Roman" panose="02020603050405020304" pitchFamily="18" charset="0"/>
                <a:sym typeface="Symbol" panose="05050102010706020507" pitchFamily="18" charset="2"/>
              </a:rPr>
              <a:t>1</a:t>
            </a:r>
            <a:r>
              <a:rPr kumimoji="1" lang="en-US" altLang="zh-CN" sz="3200" b="1">
                <a:solidFill>
                  <a:schemeClr val="tx2"/>
                </a:solidFill>
                <a:latin typeface="Times New Roman" panose="02020603050405020304" pitchFamily="18" charset="0"/>
                <a:sym typeface="Symbol" panose="05050102010706020507" pitchFamily="18" charset="2"/>
              </a:rPr>
              <a:t>   B   0   </a:t>
            </a:r>
            <a:endParaRPr kumimoji="1" lang="en-US" altLang="zh-CN" sz="3200" b="1">
              <a:solidFill>
                <a:schemeClr val="tx2"/>
              </a:solidFill>
              <a:latin typeface="Times New Roman" panose="02020603050405020304" pitchFamily="18" charset="0"/>
            </a:endParaRPr>
          </a:p>
        </p:txBody>
      </p:sp>
      <p:sp>
        <p:nvSpPr>
          <p:cNvPr id="216077" name="Line 13">
            <a:extLst>
              <a:ext uri="{FF2B5EF4-FFF2-40B4-BE49-F238E27FC236}">
                <a16:creationId xmlns:a16="http://schemas.microsoft.com/office/drawing/2014/main" id="{2E3C3D03-C044-47AB-AE30-7EAA80719787}"/>
              </a:ext>
            </a:extLst>
          </p:cNvPr>
          <p:cNvSpPr>
            <a:spLocks noChangeShapeType="1"/>
          </p:cNvSpPr>
          <p:nvPr/>
        </p:nvSpPr>
        <p:spPr bwMode="auto">
          <a:xfrm>
            <a:off x="14478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6078" name="Line 14">
            <a:extLst>
              <a:ext uri="{FF2B5EF4-FFF2-40B4-BE49-F238E27FC236}">
                <a16:creationId xmlns:a16="http://schemas.microsoft.com/office/drawing/2014/main" id="{EF995E57-98AF-4E20-9944-07B36B3F2A93}"/>
              </a:ext>
            </a:extLst>
          </p:cNvPr>
          <p:cNvSpPr>
            <a:spLocks noChangeShapeType="1"/>
          </p:cNvSpPr>
          <p:nvPr/>
        </p:nvSpPr>
        <p:spPr bwMode="auto">
          <a:xfrm>
            <a:off x="19812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6079" name="Line 15">
            <a:extLst>
              <a:ext uri="{FF2B5EF4-FFF2-40B4-BE49-F238E27FC236}">
                <a16:creationId xmlns:a16="http://schemas.microsoft.com/office/drawing/2014/main" id="{8C623FD6-C3BF-4979-A4DC-7443CFC9D941}"/>
              </a:ext>
            </a:extLst>
          </p:cNvPr>
          <p:cNvSpPr>
            <a:spLocks noChangeShapeType="1"/>
          </p:cNvSpPr>
          <p:nvPr/>
        </p:nvSpPr>
        <p:spPr bwMode="auto">
          <a:xfrm>
            <a:off x="25146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6080" name="Line 16">
            <a:extLst>
              <a:ext uri="{FF2B5EF4-FFF2-40B4-BE49-F238E27FC236}">
                <a16:creationId xmlns:a16="http://schemas.microsoft.com/office/drawing/2014/main" id="{75462C44-FF87-4500-B41E-B8A755BAD2FB}"/>
              </a:ext>
            </a:extLst>
          </p:cNvPr>
          <p:cNvSpPr>
            <a:spLocks noChangeShapeType="1"/>
          </p:cNvSpPr>
          <p:nvPr/>
        </p:nvSpPr>
        <p:spPr bwMode="auto">
          <a:xfrm>
            <a:off x="30480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6081" name="Rectangle 17">
            <a:extLst>
              <a:ext uri="{FF2B5EF4-FFF2-40B4-BE49-F238E27FC236}">
                <a16:creationId xmlns:a16="http://schemas.microsoft.com/office/drawing/2014/main" id="{11715C71-2A2A-4B37-B37A-EEA4BACF3222}"/>
              </a:ext>
            </a:extLst>
          </p:cNvPr>
          <p:cNvSpPr>
            <a:spLocks noChangeArrowheads="1"/>
          </p:cNvSpPr>
          <p:nvPr/>
        </p:nvSpPr>
        <p:spPr bwMode="auto">
          <a:xfrm>
            <a:off x="5334000" y="31956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en-US"/>
          </a:p>
        </p:txBody>
      </p:sp>
      <p:sp>
        <p:nvSpPr>
          <p:cNvPr id="216082" name="Text Box 18">
            <a:extLst>
              <a:ext uri="{FF2B5EF4-FFF2-40B4-BE49-F238E27FC236}">
                <a16:creationId xmlns:a16="http://schemas.microsoft.com/office/drawing/2014/main" id="{0A31BBE0-5DE0-48DD-B89A-B2A13C735AF0}"/>
              </a:ext>
            </a:extLst>
          </p:cNvPr>
          <p:cNvSpPr txBox="1">
            <a:spLocks noChangeArrowheads="1"/>
          </p:cNvSpPr>
          <p:nvPr/>
        </p:nvSpPr>
        <p:spPr bwMode="auto">
          <a:xfrm>
            <a:off x="5476875" y="3149600"/>
            <a:ext cx="25527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sym typeface="Symbol" panose="05050102010706020507" pitchFamily="18" charset="2"/>
              </a:rPr>
              <a:t>     0   C   0   </a:t>
            </a:r>
            <a:endParaRPr kumimoji="1" lang="en-US" altLang="zh-CN" sz="3200" b="1">
              <a:solidFill>
                <a:schemeClr val="tx2"/>
              </a:solidFill>
              <a:latin typeface="Times New Roman" panose="02020603050405020304" pitchFamily="18" charset="0"/>
            </a:endParaRPr>
          </a:p>
        </p:txBody>
      </p:sp>
      <p:sp>
        <p:nvSpPr>
          <p:cNvPr id="216083" name="Line 19">
            <a:extLst>
              <a:ext uri="{FF2B5EF4-FFF2-40B4-BE49-F238E27FC236}">
                <a16:creationId xmlns:a16="http://schemas.microsoft.com/office/drawing/2014/main" id="{70F92EC9-DC51-4573-8ED1-C008944A7928}"/>
              </a:ext>
            </a:extLst>
          </p:cNvPr>
          <p:cNvSpPr>
            <a:spLocks noChangeShapeType="1"/>
          </p:cNvSpPr>
          <p:nvPr/>
        </p:nvSpPr>
        <p:spPr bwMode="auto">
          <a:xfrm>
            <a:off x="59436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6084" name="Line 20">
            <a:extLst>
              <a:ext uri="{FF2B5EF4-FFF2-40B4-BE49-F238E27FC236}">
                <a16:creationId xmlns:a16="http://schemas.microsoft.com/office/drawing/2014/main" id="{87C07878-0A99-4A42-851F-F3B1680BBB09}"/>
              </a:ext>
            </a:extLst>
          </p:cNvPr>
          <p:cNvSpPr>
            <a:spLocks noChangeShapeType="1"/>
          </p:cNvSpPr>
          <p:nvPr/>
        </p:nvSpPr>
        <p:spPr bwMode="auto">
          <a:xfrm>
            <a:off x="64770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6085" name="Line 21">
            <a:extLst>
              <a:ext uri="{FF2B5EF4-FFF2-40B4-BE49-F238E27FC236}">
                <a16:creationId xmlns:a16="http://schemas.microsoft.com/office/drawing/2014/main" id="{33FC8D01-9E2B-4587-9DB3-41D3ED49EC6D}"/>
              </a:ext>
            </a:extLst>
          </p:cNvPr>
          <p:cNvSpPr>
            <a:spLocks noChangeShapeType="1"/>
          </p:cNvSpPr>
          <p:nvPr/>
        </p:nvSpPr>
        <p:spPr bwMode="auto">
          <a:xfrm>
            <a:off x="70104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6086" name="Line 22">
            <a:extLst>
              <a:ext uri="{FF2B5EF4-FFF2-40B4-BE49-F238E27FC236}">
                <a16:creationId xmlns:a16="http://schemas.microsoft.com/office/drawing/2014/main" id="{8DDB3F2A-4C60-46FF-8923-7C003D13DA18}"/>
              </a:ext>
            </a:extLst>
          </p:cNvPr>
          <p:cNvSpPr>
            <a:spLocks noChangeShapeType="1"/>
          </p:cNvSpPr>
          <p:nvPr/>
        </p:nvSpPr>
        <p:spPr bwMode="auto">
          <a:xfrm>
            <a:off x="75438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6087" name="Rectangle 23">
            <a:extLst>
              <a:ext uri="{FF2B5EF4-FFF2-40B4-BE49-F238E27FC236}">
                <a16:creationId xmlns:a16="http://schemas.microsoft.com/office/drawing/2014/main" id="{EA67A049-4954-43EC-98FF-F97CDB023974}"/>
              </a:ext>
            </a:extLst>
          </p:cNvPr>
          <p:cNvSpPr>
            <a:spLocks noChangeArrowheads="1"/>
          </p:cNvSpPr>
          <p:nvPr/>
        </p:nvSpPr>
        <p:spPr bwMode="auto">
          <a:xfrm>
            <a:off x="1371600" y="49482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en-US"/>
          </a:p>
        </p:txBody>
      </p:sp>
      <p:sp>
        <p:nvSpPr>
          <p:cNvPr id="216088" name="Text Box 24">
            <a:extLst>
              <a:ext uri="{FF2B5EF4-FFF2-40B4-BE49-F238E27FC236}">
                <a16:creationId xmlns:a16="http://schemas.microsoft.com/office/drawing/2014/main" id="{B31EE269-E14D-474C-AF49-CFE703F9C1DD}"/>
              </a:ext>
            </a:extLst>
          </p:cNvPr>
          <p:cNvSpPr txBox="1">
            <a:spLocks noChangeArrowheads="1"/>
          </p:cNvSpPr>
          <p:nvPr/>
        </p:nvSpPr>
        <p:spPr bwMode="auto">
          <a:xfrm>
            <a:off x="1752600" y="4902200"/>
            <a:ext cx="23495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sym typeface="Symbol" panose="05050102010706020507" pitchFamily="18" charset="2"/>
              </a:rPr>
              <a:t>   </a:t>
            </a:r>
            <a:r>
              <a:rPr kumimoji="1" lang="en-US" altLang="zh-CN" sz="3200" b="1">
                <a:solidFill>
                  <a:schemeClr val="accent2"/>
                </a:solidFill>
                <a:latin typeface="Times New Roman" panose="02020603050405020304" pitchFamily="18" charset="0"/>
                <a:sym typeface="Symbol" panose="05050102010706020507" pitchFamily="18" charset="2"/>
              </a:rPr>
              <a:t>1</a:t>
            </a:r>
            <a:r>
              <a:rPr kumimoji="1" lang="en-US" altLang="zh-CN" sz="3200" b="1">
                <a:solidFill>
                  <a:schemeClr val="tx2"/>
                </a:solidFill>
                <a:latin typeface="Times New Roman" panose="02020603050405020304" pitchFamily="18" charset="0"/>
                <a:sym typeface="Symbol" panose="05050102010706020507" pitchFamily="18" charset="2"/>
              </a:rPr>
              <a:t>   D   0   </a:t>
            </a:r>
            <a:endParaRPr kumimoji="1" lang="en-US" altLang="zh-CN" sz="3200" b="1">
              <a:solidFill>
                <a:schemeClr val="tx2"/>
              </a:solidFill>
              <a:latin typeface="Times New Roman" panose="02020603050405020304" pitchFamily="18" charset="0"/>
            </a:endParaRPr>
          </a:p>
        </p:txBody>
      </p:sp>
      <p:sp>
        <p:nvSpPr>
          <p:cNvPr id="216089" name="Line 25">
            <a:extLst>
              <a:ext uri="{FF2B5EF4-FFF2-40B4-BE49-F238E27FC236}">
                <a16:creationId xmlns:a16="http://schemas.microsoft.com/office/drawing/2014/main" id="{B26F9FF7-B7CE-4C32-BCA4-59A9A7C87BFD}"/>
              </a:ext>
            </a:extLst>
          </p:cNvPr>
          <p:cNvSpPr>
            <a:spLocks noChangeShapeType="1"/>
          </p:cNvSpPr>
          <p:nvPr/>
        </p:nvSpPr>
        <p:spPr bwMode="auto">
          <a:xfrm>
            <a:off x="19812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6090" name="Line 26">
            <a:extLst>
              <a:ext uri="{FF2B5EF4-FFF2-40B4-BE49-F238E27FC236}">
                <a16:creationId xmlns:a16="http://schemas.microsoft.com/office/drawing/2014/main" id="{E19B2CAF-1E27-42FC-BA77-255E9EB0D599}"/>
              </a:ext>
            </a:extLst>
          </p:cNvPr>
          <p:cNvSpPr>
            <a:spLocks noChangeShapeType="1"/>
          </p:cNvSpPr>
          <p:nvPr/>
        </p:nvSpPr>
        <p:spPr bwMode="auto">
          <a:xfrm>
            <a:off x="25146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6091" name="Line 27">
            <a:extLst>
              <a:ext uri="{FF2B5EF4-FFF2-40B4-BE49-F238E27FC236}">
                <a16:creationId xmlns:a16="http://schemas.microsoft.com/office/drawing/2014/main" id="{252D5DE9-BC54-4A57-9D07-E27DF57E6C5F}"/>
              </a:ext>
            </a:extLst>
          </p:cNvPr>
          <p:cNvSpPr>
            <a:spLocks noChangeShapeType="1"/>
          </p:cNvSpPr>
          <p:nvPr/>
        </p:nvSpPr>
        <p:spPr bwMode="auto">
          <a:xfrm>
            <a:off x="30480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6092" name="Line 28">
            <a:extLst>
              <a:ext uri="{FF2B5EF4-FFF2-40B4-BE49-F238E27FC236}">
                <a16:creationId xmlns:a16="http://schemas.microsoft.com/office/drawing/2014/main" id="{E771015D-FA8E-429A-9F7B-069D1F4BD521}"/>
              </a:ext>
            </a:extLst>
          </p:cNvPr>
          <p:cNvSpPr>
            <a:spLocks noChangeShapeType="1"/>
          </p:cNvSpPr>
          <p:nvPr/>
        </p:nvSpPr>
        <p:spPr bwMode="auto">
          <a:xfrm>
            <a:off x="35814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6093" name="Rectangle 29">
            <a:extLst>
              <a:ext uri="{FF2B5EF4-FFF2-40B4-BE49-F238E27FC236}">
                <a16:creationId xmlns:a16="http://schemas.microsoft.com/office/drawing/2014/main" id="{27E00A2D-FF53-4F30-97E8-F165517DCF2E}"/>
              </a:ext>
            </a:extLst>
          </p:cNvPr>
          <p:cNvSpPr>
            <a:spLocks noChangeArrowheads="1"/>
          </p:cNvSpPr>
          <p:nvPr/>
        </p:nvSpPr>
        <p:spPr bwMode="auto">
          <a:xfrm>
            <a:off x="4800600" y="49482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en-US"/>
          </a:p>
        </p:txBody>
      </p:sp>
      <p:sp>
        <p:nvSpPr>
          <p:cNvPr id="216094" name="Text Box 30">
            <a:extLst>
              <a:ext uri="{FF2B5EF4-FFF2-40B4-BE49-F238E27FC236}">
                <a16:creationId xmlns:a16="http://schemas.microsoft.com/office/drawing/2014/main" id="{7BD3615B-33A6-46A2-96C8-3736E0D7A04D}"/>
              </a:ext>
            </a:extLst>
          </p:cNvPr>
          <p:cNvSpPr txBox="1">
            <a:spLocks noChangeArrowheads="1"/>
          </p:cNvSpPr>
          <p:nvPr/>
        </p:nvSpPr>
        <p:spPr bwMode="auto">
          <a:xfrm>
            <a:off x="4933950" y="4902200"/>
            <a:ext cx="25733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sym typeface="Symbol" panose="05050102010706020507" pitchFamily="18" charset="2"/>
              </a:rPr>
              <a:t>   0   E   0   </a:t>
            </a:r>
            <a:endParaRPr kumimoji="1" lang="en-US" altLang="zh-CN" sz="3200" b="1">
              <a:solidFill>
                <a:schemeClr val="tx2"/>
              </a:solidFill>
              <a:latin typeface="Times New Roman" panose="02020603050405020304" pitchFamily="18" charset="0"/>
            </a:endParaRPr>
          </a:p>
        </p:txBody>
      </p:sp>
      <p:sp>
        <p:nvSpPr>
          <p:cNvPr id="216095" name="Line 31">
            <a:extLst>
              <a:ext uri="{FF2B5EF4-FFF2-40B4-BE49-F238E27FC236}">
                <a16:creationId xmlns:a16="http://schemas.microsoft.com/office/drawing/2014/main" id="{FDAE3504-190F-4BF8-95E5-DBACC505C15A}"/>
              </a:ext>
            </a:extLst>
          </p:cNvPr>
          <p:cNvSpPr>
            <a:spLocks noChangeShapeType="1"/>
          </p:cNvSpPr>
          <p:nvPr/>
        </p:nvSpPr>
        <p:spPr bwMode="auto">
          <a:xfrm>
            <a:off x="54102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6096" name="Line 32">
            <a:extLst>
              <a:ext uri="{FF2B5EF4-FFF2-40B4-BE49-F238E27FC236}">
                <a16:creationId xmlns:a16="http://schemas.microsoft.com/office/drawing/2014/main" id="{88E1E4FF-FAF7-4750-A6AE-ADA22564CA9E}"/>
              </a:ext>
            </a:extLst>
          </p:cNvPr>
          <p:cNvSpPr>
            <a:spLocks noChangeShapeType="1"/>
          </p:cNvSpPr>
          <p:nvPr/>
        </p:nvSpPr>
        <p:spPr bwMode="auto">
          <a:xfrm>
            <a:off x="59436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6097" name="Line 33">
            <a:extLst>
              <a:ext uri="{FF2B5EF4-FFF2-40B4-BE49-F238E27FC236}">
                <a16:creationId xmlns:a16="http://schemas.microsoft.com/office/drawing/2014/main" id="{C705E25B-4CF7-46C5-BE68-BDB1BAB2F18E}"/>
              </a:ext>
            </a:extLst>
          </p:cNvPr>
          <p:cNvSpPr>
            <a:spLocks noChangeShapeType="1"/>
          </p:cNvSpPr>
          <p:nvPr/>
        </p:nvSpPr>
        <p:spPr bwMode="auto">
          <a:xfrm>
            <a:off x="64770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6098" name="Line 34">
            <a:extLst>
              <a:ext uri="{FF2B5EF4-FFF2-40B4-BE49-F238E27FC236}">
                <a16:creationId xmlns:a16="http://schemas.microsoft.com/office/drawing/2014/main" id="{879C1065-B598-4206-81F3-EC75F575EA00}"/>
              </a:ext>
            </a:extLst>
          </p:cNvPr>
          <p:cNvSpPr>
            <a:spLocks noChangeShapeType="1"/>
          </p:cNvSpPr>
          <p:nvPr/>
        </p:nvSpPr>
        <p:spPr bwMode="auto">
          <a:xfrm>
            <a:off x="70104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6099" name="Line 35">
            <a:extLst>
              <a:ext uri="{FF2B5EF4-FFF2-40B4-BE49-F238E27FC236}">
                <a16:creationId xmlns:a16="http://schemas.microsoft.com/office/drawing/2014/main" id="{454AFCEC-F0E8-4713-8465-1B8C1910B9EB}"/>
              </a:ext>
            </a:extLst>
          </p:cNvPr>
          <p:cNvSpPr>
            <a:spLocks noChangeShapeType="1"/>
          </p:cNvSpPr>
          <p:nvPr/>
        </p:nvSpPr>
        <p:spPr bwMode="auto">
          <a:xfrm flipH="1">
            <a:off x="2362200" y="1900238"/>
            <a:ext cx="1066800" cy="12954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6100" name="Line 36">
            <a:extLst>
              <a:ext uri="{FF2B5EF4-FFF2-40B4-BE49-F238E27FC236}">
                <a16:creationId xmlns:a16="http://schemas.microsoft.com/office/drawing/2014/main" id="{27697227-7403-49CF-BCB4-33E4A4D34F8E}"/>
              </a:ext>
            </a:extLst>
          </p:cNvPr>
          <p:cNvSpPr>
            <a:spLocks noChangeShapeType="1"/>
          </p:cNvSpPr>
          <p:nvPr/>
        </p:nvSpPr>
        <p:spPr bwMode="auto">
          <a:xfrm>
            <a:off x="5638800" y="1824038"/>
            <a:ext cx="990600" cy="13716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6101" name="Line 37">
            <a:extLst>
              <a:ext uri="{FF2B5EF4-FFF2-40B4-BE49-F238E27FC236}">
                <a16:creationId xmlns:a16="http://schemas.microsoft.com/office/drawing/2014/main" id="{1AC30068-F532-437A-9EB3-85B45E31A551}"/>
              </a:ext>
            </a:extLst>
          </p:cNvPr>
          <p:cNvSpPr>
            <a:spLocks noChangeShapeType="1"/>
          </p:cNvSpPr>
          <p:nvPr/>
        </p:nvSpPr>
        <p:spPr bwMode="auto">
          <a:xfrm>
            <a:off x="3276600" y="3424238"/>
            <a:ext cx="457200" cy="15240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6102" name="Line 38">
            <a:extLst>
              <a:ext uri="{FF2B5EF4-FFF2-40B4-BE49-F238E27FC236}">
                <a16:creationId xmlns:a16="http://schemas.microsoft.com/office/drawing/2014/main" id="{5601B4EA-6130-4945-BDA7-4A0FE4E628D1}"/>
              </a:ext>
            </a:extLst>
          </p:cNvPr>
          <p:cNvSpPr>
            <a:spLocks noChangeShapeType="1"/>
          </p:cNvSpPr>
          <p:nvPr/>
        </p:nvSpPr>
        <p:spPr bwMode="auto">
          <a:xfrm flipH="1">
            <a:off x="5257800" y="3424238"/>
            <a:ext cx="457200" cy="15240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6103" name="Line 39">
            <a:extLst>
              <a:ext uri="{FF2B5EF4-FFF2-40B4-BE49-F238E27FC236}">
                <a16:creationId xmlns:a16="http://schemas.microsoft.com/office/drawing/2014/main" id="{50B183BE-DBB7-4956-A012-A39F9099B22B}"/>
              </a:ext>
            </a:extLst>
          </p:cNvPr>
          <p:cNvSpPr>
            <a:spLocks noChangeShapeType="1"/>
          </p:cNvSpPr>
          <p:nvPr/>
        </p:nvSpPr>
        <p:spPr bwMode="auto">
          <a:xfrm flipH="1">
            <a:off x="4495800" y="1138238"/>
            <a:ext cx="228600" cy="457200"/>
          </a:xfrm>
          <a:prstGeom prst="line">
            <a:avLst/>
          </a:prstGeom>
          <a:noFill/>
          <a:ln w="3175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6104" name="Text Box 40">
            <a:extLst>
              <a:ext uri="{FF2B5EF4-FFF2-40B4-BE49-F238E27FC236}">
                <a16:creationId xmlns:a16="http://schemas.microsoft.com/office/drawing/2014/main" id="{663144B2-71D6-4CBA-986D-2DFE0D99A897}"/>
              </a:ext>
            </a:extLst>
          </p:cNvPr>
          <p:cNvSpPr txBox="1">
            <a:spLocks noChangeArrowheads="1"/>
          </p:cNvSpPr>
          <p:nvPr/>
        </p:nvSpPr>
        <p:spPr bwMode="auto">
          <a:xfrm>
            <a:off x="3741738" y="757238"/>
            <a:ext cx="906462"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rPr>
              <a:t>root</a:t>
            </a:r>
            <a:endParaRPr kumimoji="1" lang="en-US" altLang="zh-CN" sz="2400">
              <a:latin typeface="Times New Roman" panose="02020603050405020304" pitchFamily="18" charset="0"/>
            </a:endParaRPr>
          </a:p>
        </p:txBody>
      </p:sp>
      <p:sp>
        <p:nvSpPr>
          <p:cNvPr id="216105" name="Text Box 41">
            <a:extLst>
              <a:ext uri="{FF2B5EF4-FFF2-40B4-BE49-F238E27FC236}">
                <a16:creationId xmlns:a16="http://schemas.microsoft.com/office/drawing/2014/main" id="{FCAA645E-28CA-458E-8DD5-3CF999170A01}"/>
              </a:ext>
            </a:extLst>
          </p:cNvPr>
          <p:cNvSpPr txBox="1">
            <a:spLocks noChangeArrowheads="1"/>
          </p:cNvSpPr>
          <p:nvPr/>
        </p:nvSpPr>
        <p:spPr bwMode="auto">
          <a:xfrm>
            <a:off x="1143000" y="2159000"/>
            <a:ext cx="7715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rPr>
              <a:t>pre</a:t>
            </a:r>
            <a:endParaRPr kumimoji="1" lang="en-US" altLang="zh-CN" sz="2400">
              <a:latin typeface="Times New Roman" panose="02020603050405020304" pitchFamily="18" charset="0"/>
            </a:endParaRPr>
          </a:p>
        </p:txBody>
      </p:sp>
      <p:sp>
        <p:nvSpPr>
          <p:cNvPr id="216106" name="Line 42">
            <a:extLst>
              <a:ext uri="{FF2B5EF4-FFF2-40B4-BE49-F238E27FC236}">
                <a16:creationId xmlns:a16="http://schemas.microsoft.com/office/drawing/2014/main" id="{5CD994F2-75BF-4244-AC45-ECC0A38B424A}"/>
              </a:ext>
            </a:extLst>
          </p:cNvPr>
          <p:cNvSpPr>
            <a:spLocks noChangeShapeType="1"/>
          </p:cNvSpPr>
          <p:nvPr/>
        </p:nvSpPr>
        <p:spPr bwMode="auto">
          <a:xfrm>
            <a:off x="1600200" y="2662238"/>
            <a:ext cx="258763" cy="533400"/>
          </a:xfrm>
          <a:prstGeom prst="line">
            <a:avLst/>
          </a:prstGeom>
          <a:noFill/>
          <a:ln w="31750">
            <a:solidFill>
              <a:srgbClr val="00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6107" name="Text Box 43">
            <a:extLst>
              <a:ext uri="{FF2B5EF4-FFF2-40B4-BE49-F238E27FC236}">
                <a16:creationId xmlns:a16="http://schemas.microsoft.com/office/drawing/2014/main" id="{147CA9CC-95E5-479B-A922-6C2C1DC4D7FD}"/>
              </a:ext>
            </a:extLst>
          </p:cNvPr>
          <p:cNvSpPr txBox="1">
            <a:spLocks noChangeArrowheads="1"/>
          </p:cNvSpPr>
          <p:nvPr/>
        </p:nvSpPr>
        <p:spPr bwMode="auto">
          <a:xfrm>
            <a:off x="1706563" y="3881438"/>
            <a:ext cx="1493837"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rPr>
              <a:t>current</a:t>
            </a:r>
            <a:endParaRPr kumimoji="1" lang="en-US" altLang="zh-CN" sz="2400">
              <a:latin typeface="Times New Roman" panose="02020603050405020304" pitchFamily="18" charset="0"/>
            </a:endParaRPr>
          </a:p>
        </p:txBody>
      </p:sp>
      <p:sp>
        <p:nvSpPr>
          <p:cNvPr id="216108" name="Line 44">
            <a:extLst>
              <a:ext uri="{FF2B5EF4-FFF2-40B4-BE49-F238E27FC236}">
                <a16:creationId xmlns:a16="http://schemas.microsoft.com/office/drawing/2014/main" id="{F72FF15B-C8D3-4D27-A611-0AD03EF1300D}"/>
              </a:ext>
            </a:extLst>
          </p:cNvPr>
          <p:cNvSpPr>
            <a:spLocks noChangeShapeType="1"/>
          </p:cNvSpPr>
          <p:nvPr/>
        </p:nvSpPr>
        <p:spPr bwMode="auto">
          <a:xfrm>
            <a:off x="2468563" y="4414838"/>
            <a:ext cx="258762" cy="533400"/>
          </a:xfrm>
          <a:prstGeom prst="line">
            <a:avLst/>
          </a:prstGeom>
          <a:noFill/>
          <a:ln w="31750">
            <a:solidFill>
              <a:srgbClr val="00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6109" name="Line 45">
            <a:extLst>
              <a:ext uri="{FF2B5EF4-FFF2-40B4-BE49-F238E27FC236}">
                <a16:creationId xmlns:a16="http://schemas.microsoft.com/office/drawing/2014/main" id="{D33ADA3D-3B45-4EF2-8DB9-40F1C365CAAB}"/>
              </a:ext>
            </a:extLst>
          </p:cNvPr>
          <p:cNvSpPr>
            <a:spLocks noChangeShapeType="1"/>
          </p:cNvSpPr>
          <p:nvPr/>
        </p:nvSpPr>
        <p:spPr bwMode="auto">
          <a:xfrm flipH="1" flipV="1">
            <a:off x="1295400" y="3805238"/>
            <a:ext cx="381000" cy="1371600"/>
          </a:xfrm>
          <a:prstGeom prst="line">
            <a:avLst/>
          </a:prstGeom>
          <a:noFill/>
          <a:ln w="31750">
            <a:solidFill>
              <a:schemeClr val="accent2"/>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2">
            <a:extLst>
              <a:ext uri="{FF2B5EF4-FFF2-40B4-BE49-F238E27FC236}">
                <a16:creationId xmlns:a16="http://schemas.microsoft.com/office/drawing/2014/main" id="{46C2933D-2D67-40E3-BB70-235776F77CD4}"/>
              </a:ext>
            </a:extLst>
          </p:cNvPr>
          <p:cNvSpPr>
            <a:spLocks noGrp="1"/>
          </p:cNvSpPr>
          <p:nvPr>
            <p:ph type="sldNum" sz="quarter" idx="11"/>
          </p:nvPr>
        </p:nvSpPr>
        <p:spPr/>
        <p:txBody>
          <a:bodyPr/>
          <a:lstStyle/>
          <a:p>
            <a:fld id="{335B4909-D3AD-423D-8CF7-97881CD643F0}" type="slidenum">
              <a:rPr lang="en-US" altLang="zh-CN"/>
              <a:pPr/>
              <a:t>87</a:t>
            </a:fld>
            <a:endParaRPr lang="en-US" altLang="zh-CN"/>
          </a:p>
        </p:txBody>
      </p:sp>
      <p:sp>
        <p:nvSpPr>
          <p:cNvPr id="217093" name="Rectangle 5">
            <a:extLst>
              <a:ext uri="{FF2B5EF4-FFF2-40B4-BE49-F238E27FC236}">
                <a16:creationId xmlns:a16="http://schemas.microsoft.com/office/drawing/2014/main" id="{023182CE-5694-4677-BCE1-997143E0F24A}"/>
              </a:ext>
            </a:extLst>
          </p:cNvPr>
          <p:cNvSpPr>
            <a:spLocks noChangeArrowheads="1"/>
          </p:cNvSpPr>
          <p:nvPr/>
        </p:nvSpPr>
        <p:spPr bwMode="auto">
          <a:xfrm>
            <a:off x="3124200" y="15954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en-US"/>
          </a:p>
        </p:txBody>
      </p:sp>
      <p:sp>
        <p:nvSpPr>
          <p:cNvPr id="217094" name="Text Box 6">
            <a:extLst>
              <a:ext uri="{FF2B5EF4-FFF2-40B4-BE49-F238E27FC236}">
                <a16:creationId xmlns:a16="http://schemas.microsoft.com/office/drawing/2014/main" id="{9B4038F9-F5B5-49E3-B8DE-FCA11A2C89D9}"/>
              </a:ext>
            </a:extLst>
          </p:cNvPr>
          <p:cNvSpPr txBox="1">
            <a:spLocks noChangeArrowheads="1"/>
          </p:cNvSpPr>
          <p:nvPr/>
        </p:nvSpPr>
        <p:spPr bwMode="auto">
          <a:xfrm>
            <a:off x="3795713" y="1549400"/>
            <a:ext cx="149383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sym typeface="Symbol" panose="05050102010706020507" pitchFamily="18" charset="2"/>
              </a:rPr>
              <a:t>0   A   0</a:t>
            </a:r>
            <a:endParaRPr kumimoji="1" lang="en-US" altLang="zh-CN" sz="3200" b="1">
              <a:solidFill>
                <a:schemeClr val="tx2"/>
              </a:solidFill>
              <a:latin typeface="Times New Roman" panose="02020603050405020304" pitchFamily="18" charset="0"/>
            </a:endParaRPr>
          </a:p>
        </p:txBody>
      </p:sp>
      <p:sp>
        <p:nvSpPr>
          <p:cNvPr id="217095" name="Line 7">
            <a:extLst>
              <a:ext uri="{FF2B5EF4-FFF2-40B4-BE49-F238E27FC236}">
                <a16:creationId xmlns:a16="http://schemas.microsoft.com/office/drawing/2014/main" id="{E5730AC0-3315-4AAE-A4A5-CB0257E50B3B}"/>
              </a:ext>
            </a:extLst>
          </p:cNvPr>
          <p:cNvSpPr>
            <a:spLocks noChangeShapeType="1"/>
          </p:cNvSpPr>
          <p:nvPr/>
        </p:nvSpPr>
        <p:spPr bwMode="auto">
          <a:xfrm>
            <a:off x="37338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096" name="Line 8">
            <a:extLst>
              <a:ext uri="{FF2B5EF4-FFF2-40B4-BE49-F238E27FC236}">
                <a16:creationId xmlns:a16="http://schemas.microsoft.com/office/drawing/2014/main" id="{66FD8808-97CA-4055-8836-8538A547805B}"/>
              </a:ext>
            </a:extLst>
          </p:cNvPr>
          <p:cNvSpPr>
            <a:spLocks noChangeShapeType="1"/>
          </p:cNvSpPr>
          <p:nvPr/>
        </p:nvSpPr>
        <p:spPr bwMode="auto">
          <a:xfrm>
            <a:off x="42672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097" name="Line 9">
            <a:extLst>
              <a:ext uri="{FF2B5EF4-FFF2-40B4-BE49-F238E27FC236}">
                <a16:creationId xmlns:a16="http://schemas.microsoft.com/office/drawing/2014/main" id="{5CCB415D-91A1-4500-B83B-532A977A1720}"/>
              </a:ext>
            </a:extLst>
          </p:cNvPr>
          <p:cNvSpPr>
            <a:spLocks noChangeShapeType="1"/>
          </p:cNvSpPr>
          <p:nvPr/>
        </p:nvSpPr>
        <p:spPr bwMode="auto">
          <a:xfrm>
            <a:off x="48006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098" name="Line 10">
            <a:extLst>
              <a:ext uri="{FF2B5EF4-FFF2-40B4-BE49-F238E27FC236}">
                <a16:creationId xmlns:a16="http://schemas.microsoft.com/office/drawing/2014/main" id="{F9385276-24FD-4CE7-9966-A1BEB3179055}"/>
              </a:ext>
            </a:extLst>
          </p:cNvPr>
          <p:cNvSpPr>
            <a:spLocks noChangeShapeType="1"/>
          </p:cNvSpPr>
          <p:nvPr/>
        </p:nvSpPr>
        <p:spPr bwMode="auto">
          <a:xfrm>
            <a:off x="53340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099" name="Rectangle 11">
            <a:extLst>
              <a:ext uri="{FF2B5EF4-FFF2-40B4-BE49-F238E27FC236}">
                <a16:creationId xmlns:a16="http://schemas.microsoft.com/office/drawing/2014/main" id="{838C94A0-9075-478D-BEFD-763E923ADAD5}"/>
              </a:ext>
            </a:extLst>
          </p:cNvPr>
          <p:cNvSpPr>
            <a:spLocks noChangeArrowheads="1"/>
          </p:cNvSpPr>
          <p:nvPr/>
        </p:nvSpPr>
        <p:spPr bwMode="auto">
          <a:xfrm>
            <a:off x="838200" y="31956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en-US"/>
          </a:p>
        </p:txBody>
      </p:sp>
      <p:sp>
        <p:nvSpPr>
          <p:cNvPr id="217100" name="Text Box 12">
            <a:extLst>
              <a:ext uri="{FF2B5EF4-FFF2-40B4-BE49-F238E27FC236}">
                <a16:creationId xmlns:a16="http://schemas.microsoft.com/office/drawing/2014/main" id="{C0CB6F66-E932-4100-AF87-CF5A33856479}"/>
              </a:ext>
            </a:extLst>
          </p:cNvPr>
          <p:cNvSpPr txBox="1">
            <a:spLocks noChangeArrowheads="1"/>
          </p:cNvSpPr>
          <p:nvPr/>
        </p:nvSpPr>
        <p:spPr bwMode="auto">
          <a:xfrm>
            <a:off x="990600" y="3149600"/>
            <a:ext cx="23272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accent2"/>
                </a:solidFill>
                <a:latin typeface="Times New Roman" panose="02020603050405020304" pitchFamily="18" charset="0"/>
                <a:sym typeface="Symbol" panose="05050102010706020507" pitchFamily="18" charset="2"/>
              </a:rPr>
              <a:t></a:t>
            </a:r>
            <a:r>
              <a:rPr kumimoji="1" lang="en-US" altLang="zh-CN" sz="3200" b="1">
                <a:solidFill>
                  <a:schemeClr val="tx2"/>
                </a:solidFill>
                <a:latin typeface="Times New Roman" panose="02020603050405020304" pitchFamily="18" charset="0"/>
                <a:sym typeface="Symbol" panose="05050102010706020507" pitchFamily="18" charset="2"/>
              </a:rPr>
              <a:t>   </a:t>
            </a:r>
            <a:r>
              <a:rPr kumimoji="1" lang="en-US" altLang="zh-CN" sz="3200" b="1">
                <a:solidFill>
                  <a:schemeClr val="accent2"/>
                </a:solidFill>
                <a:latin typeface="Times New Roman" panose="02020603050405020304" pitchFamily="18" charset="0"/>
                <a:sym typeface="Symbol" panose="05050102010706020507" pitchFamily="18" charset="2"/>
              </a:rPr>
              <a:t>1</a:t>
            </a:r>
            <a:r>
              <a:rPr kumimoji="1" lang="en-US" altLang="zh-CN" sz="3200" b="1">
                <a:solidFill>
                  <a:schemeClr val="tx2"/>
                </a:solidFill>
                <a:latin typeface="Times New Roman" panose="02020603050405020304" pitchFamily="18" charset="0"/>
                <a:sym typeface="Symbol" panose="05050102010706020507" pitchFamily="18" charset="2"/>
              </a:rPr>
              <a:t>   B   0   </a:t>
            </a:r>
            <a:endParaRPr kumimoji="1" lang="en-US" altLang="zh-CN" sz="3200" b="1">
              <a:solidFill>
                <a:schemeClr val="tx2"/>
              </a:solidFill>
              <a:latin typeface="Times New Roman" panose="02020603050405020304" pitchFamily="18" charset="0"/>
            </a:endParaRPr>
          </a:p>
        </p:txBody>
      </p:sp>
      <p:sp>
        <p:nvSpPr>
          <p:cNvPr id="217101" name="Line 13">
            <a:extLst>
              <a:ext uri="{FF2B5EF4-FFF2-40B4-BE49-F238E27FC236}">
                <a16:creationId xmlns:a16="http://schemas.microsoft.com/office/drawing/2014/main" id="{7518412D-0AC1-4F47-9856-C6BE15E89D60}"/>
              </a:ext>
            </a:extLst>
          </p:cNvPr>
          <p:cNvSpPr>
            <a:spLocks noChangeShapeType="1"/>
          </p:cNvSpPr>
          <p:nvPr/>
        </p:nvSpPr>
        <p:spPr bwMode="auto">
          <a:xfrm>
            <a:off x="14478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102" name="Line 14">
            <a:extLst>
              <a:ext uri="{FF2B5EF4-FFF2-40B4-BE49-F238E27FC236}">
                <a16:creationId xmlns:a16="http://schemas.microsoft.com/office/drawing/2014/main" id="{4A80D34D-B94E-43AB-8137-FE549362877A}"/>
              </a:ext>
            </a:extLst>
          </p:cNvPr>
          <p:cNvSpPr>
            <a:spLocks noChangeShapeType="1"/>
          </p:cNvSpPr>
          <p:nvPr/>
        </p:nvSpPr>
        <p:spPr bwMode="auto">
          <a:xfrm>
            <a:off x="19812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103" name="Line 15">
            <a:extLst>
              <a:ext uri="{FF2B5EF4-FFF2-40B4-BE49-F238E27FC236}">
                <a16:creationId xmlns:a16="http://schemas.microsoft.com/office/drawing/2014/main" id="{6841A8F9-2BE8-4A96-A5E1-9114B50C5333}"/>
              </a:ext>
            </a:extLst>
          </p:cNvPr>
          <p:cNvSpPr>
            <a:spLocks noChangeShapeType="1"/>
          </p:cNvSpPr>
          <p:nvPr/>
        </p:nvSpPr>
        <p:spPr bwMode="auto">
          <a:xfrm>
            <a:off x="25146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104" name="Line 16">
            <a:extLst>
              <a:ext uri="{FF2B5EF4-FFF2-40B4-BE49-F238E27FC236}">
                <a16:creationId xmlns:a16="http://schemas.microsoft.com/office/drawing/2014/main" id="{53396ED9-3E02-425C-91A9-00B0C60FDB25}"/>
              </a:ext>
            </a:extLst>
          </p:cNvPr>
          <p:cNvSpPr>
            <a:spLocks noChangeShapeType="1"/>
          </p:cNvSpPr>
          <p:nvPr/>
        </p:nvSpPr>
        <p:spPr bwMode="auto">
          <a:xfrm>
            <a:off x="30480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105" name="Rectangle 17">
            <a:extLst>
              <a:ext uri="{FF2B5EF4-FFF2-40B4-BE49-F238E27FC236}">
                <a16:creationId xmlns:a16="http://schemas.microsoft.com/office/drawing/2014/main" id="{F3E72C9B-0D7D-44AB-803B-FA897DF7A3AC}"/>
              </a:ext>
            </a:extLst>
          </p:cNvPr>
          <p:cNvSpPr>
            <a:spLocks noChangeArrowheads="1"/>
          </p:cNvSpPr>
          <p:nvPr/>
        </p:nvSpPr>
        <p:spPr bwMode="auto">
          <a:xfrm>
            <a:off x="5334000" y="31956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en-US"/>
          </a:p>
        </p:txBody>
      </p:sp>
      <p:sp>
        <p:nvSpPr>
          <p:cNvPr id="217106" name="Text Box 18">
            <a:extLst>
              <a:ext uri="{FF2B5EF4-FFF2-40B4-BE49-F238E27FC236}">
                <a16:creationId xmlns:a16="http://schemas.microsoft.com/office/drawing/2014/main" id="{DA816A35-BA46-4158-88DD-7866A8C86315}"/>
              </a:ext>
            </a:extLst>
          </p:cNvPr>
          <p:cNvSpPr txBox="1">
            <a:spLocks noChangeArrowheads="1"/>
          </p:cNvSpPr>
          <p:nvPr/>
        </p:nvSpPr>
        <p:spPr bwMode="auto">
          <a:xfrm>
            <a:off x="5476875" y="3149600"/>
            <a:ext cx="25527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sym typeface="Symbol" panose="05050102010706020507" pitchFamily="18" charset="2"/>
              </a:rPr>
              <a:t>     0   C   0   </a:t>
            </a:r>
            <a:endParaRPr kumimoji="1" lang="en-US" altLang="zh-CN" sz="3200" b="1">
              <a:solidFill>
                <a:schemeClr val="tx2"/>
              </a:solidFill>
              <a:latin typeface="Times New Roman" panose="02020603050405020304" pitchFamily="18" charset="0"/>
            </a:endParaRPr>
          </a:p>
        </p:txBody>
      </p:sp>
      <p:sp>
        <p:nvSpPr>
          <p:cNvPr id="217107" name="Line 19">
            <a:extLst>
              <a:ext uri="{FF2B5EF4-FFF2-40B4-BE49-F238E27FC236}">
                <a16:creationId xmlns:a16="http://schemas.microsoft.com/office/drawing/2014/main" id="{AF1FC7F2-0719-4FAB-96D3-C157120271F0}"/>
              </a:ext>
            </a:extLst>
          </p:cNvPr>
          <p:cNvSpPr>
            <a:spLocks noChangeShapeType="1"/>
          </p:cNvSpPr>
          <p:nvPr/>
        </p:nvSpPr>
        <p:spPr bwMode="auto">
          <a:xfrm>
            <a:off x="59436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108" name="Line 20">
            <a:extLst>
              <a:ext uri="{FF2B5EF4-FFF2-40B4-BE49-F238E27FC236}">
                <a16:creationId xmlns:a16="http://schemas.microsoft.com/office/drawing/2014/main" id="{CCB99242-1674-4303-BD3F-A89345A23328}"/>
              </a:ext>
            </a:extLst>
          </p:cNvPr>
          <p:cNvSpPr>
            <a:spLocks noChangeShapeType="1"/>
          </p:cNvSpPr>
          <p:nvPr/>
        </p:nvSpPr>
        <p:spPr bwMode="auto">
          <a:xfrm>
            <a:off x="64770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109" name="Line 21">
            <a:extLst>
              <a:ext uri="{FF2B5EF4-FFF2-40B4-BE49-F238E27FC236}">
                <a16:creationId xmlns:a16="http://schemas.microsoft.com/office/drawing/2014/main" id="{D14160B0-1556-4E34-8A34-2280EBEE60CB}"/>
              </a:ext>
            </a:extLst>
          </p:cNvPr>
          <p:cNvSpPr>
            <a:spLocks noChangeShapeType="1"/>
          </p:cNvSpPr>
          <p:nvPr/>
        </p:nvSpPr>
        <p:spPr bwMode="auto">
          <a:xfrm>
            <a:off x="70104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110" name="Line 22">
            <a:extLst>
              <a:ext uri="{FF2B5EF4-FFF2-40B4-BE49-F238E27FC236}">
                <a16:creationId xmlns:a16="http://schemas.microsoft.com/office/drawing/2014/main" id="{641CFB4A-2339-40A4-9264-E07F70A28528}"/>
              </a:ext>
            </a:extLst>
          </p:cNvPr>
          <p:cNvSpPr>
            <a:spLocks noChangeShapeType="1"/>
          </p:cNvSpPr>
          <p:nvPr/>
        </p:nvSpPr>
        <p:spPr bwMode="auto">
          <a:xfrm>
            <a:off x="75438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111" name="Rectangle 23">
            <a:extLst>
              <a:ext uri="{FF2B5EF4-FFF2-40B4-BE49-F238E27FC236}">
                <a16:creationId xmlns:a16="http://schemas.microsoft.com/office/drawing/2014/main" id="{9CB64007-60C4-4268-9890-389E342D37C3}"/>
              </a:ext>
            </a:extLst>
          </p:cNvPr>
          <p:cNvSpPr>
            <a:spLocks noChangeArrowheads="1"/>
          </p:cNvSpPr>
          <p:nvPr/>
        </p:nvSpPr>
        <p:spPr bwMode="auto">
          <a:xfrm>
            <a:off x="1371600" y="49482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en-US"/>
          </a:p>
        </p:txBody>
      </p:sp>
      <p:sp>
        <p:nvSpPr>
          <p:cNvPr id="217112" name="Text Box 24">
            <a:extLst>
              <a:ext uri="{FF2B5EF4-FFF2-40B4-BE49-F238E27FC236}">
                <a16:creationId xmlns:a16="http://schemas.microsoft.com/office/drawing/2014/main" id="{D6C5B693-9C62-43F3-99F3-5C07AA381C24}"/>
              </a:ext>
            </a:extLst>
          </p:cNvPr>
          <p:cNvSpPr txBox="1">
            <a:spLocks noChangeArrowheads="1"/>
          </p:cNvSpPr>
          <p:nvPr/>
        </p:nvSpPr>
        <p:spPr bwMode="auto">
          <a:xfrm>
            <a:off x="1752600" y="4902200"/>
            <a:ext cx="20018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sym typeface="Symbol" panose="05050102010706020507" pitchFamily="18" charset="2"/>
              </a:rPr>
              <a:t>   </a:t>
            </a:r>
            <a:r>
              <a:rPr kumimoji="1" lang="en-US" altLang="zh-CN" sz="3200" b="1">
                <a:solidFill>
                  <a:schemeClr val="accent2"/>
                </a:solidFill>
                <a:latin typeface="Times New Roman" panose="02020603050405020304" pitchFamily="18" charset="0"/>
                <a:sym typeface="Symbol" panose="05050102010706020507" pitchFamily="18" charset="2"/>
              </a:rPr>
              <a:t>1</a:t>
            </a:r>
            <a:r>
              <a:rPr kumimoji="1" lang="en-US" altLang="zh-CN" sz="3200" b="1">
                <a:solidFill>
                  <a:schemeClr val="tx2"/>
                </a:solidFill>
                <a:latin typeface="Times New Roman" panose="02020603050405020304" pitchFamily="18" charset="0"/>
                <a:sym typeface="Symbol" panose="05050102010706020507" pitchFamily="18" charset="2"/>
              </a:rPr>
              <a:t>   D   </a:t>
            </a:r>
            <a:r>
              <a:rPr kumimoji="1" lang="en-US" altLang="zh-CN" sz="3200" b="1">
                <a:solidFill>
                  <a:schemeClr val="accent2"/>
                </a:solidFill>
                <a:latin typeface="Times New Roman" panose="02020603050405020304" pitchFamily="18" charset="0"/>
                <a:sym typeface="Symbol" panose="05050102010706020507" pitchFamily="18" charset="2"/>
              </a:rPr>
              <a:t>1</a:t>
            </a:r>
            <a:r>
              <a:rPr kumimoji="1" lang="en-US" altLang="zh-CN" sz="3200" b="1">
                <a:solidFill>
                  <a:schemeClr val="tx2"/>
                </a:solidFill>
                <a:latin typeface="Times New Roman" panose="02020603050405020304" pitchFamily="18" charset="0"/>
                <a:sym typeface="Symbol" panose="05050102010706020507" pitchFamily="18" charset="2"/>
              </a:rPr>
              <a:t>  </a:t>
            </a:r>
            <a:endParaRPr kumimoji="1" lang="en-US" altLang="zh-CN" sz="3200" b="1">
              <a:solidFill>
                <a:schemeClr val="tx2"/>
              </a:solidFill>
              <a:latin typeface="Times New Roman" panose="02020603050405020304" pitchFamily="18" charset="0"/>
            </a:endParaRPr>
          </a:p>
        </p:txBody>
      </p:sp>
      <p:sp>
        <p:nvSpPr>
          <p:cNvPr id="217113" name="Line 25">
            <a:extLst>
              <a:ext uri="{FF2B5EF4-FFF2-40B4-BE49-F238E27FC236}">
                <a16:creationId xmlns:a16="http://schemas.microsoft.com/office/drawing/2014/main" id="{00651B34-4F92-4548-ADDF-5D99E46D12A3}"/>
              </a:ext>
            </a:extLst>
          </p:cNvPr>
          <p:cNvSpPr>
            <a:spLocks noChangeShapeType="1"/>
          </p:cNvSpPr>
          <p:nvPr/>
        </p:nvSpPr>
        <p:spPr bwMode="auto">
          <a:xfrm>
            <a:off x="19812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114" name="Line 26">
            <a:extLst>
              <a:ext uri="{FF2B5EF4-FFF2-40B4-BE49-F238E27FC236}">
                <a16:creationId xmlns:a16="http://schemas.microsoft.com/office/drawing/2014/main" id="{D90BA232-6996-4043-99E7-EF5340EC1D0A}"/>
              </a:ext>
            </a:extLst>
          </p:cNvPr>
          <p:cNvSpPr>
            <a:spLocks noChangeShapeType="1"/>
          </p:cNvSpPr>
          <p:nvPr/>
        </p:nvSpPr>
        <p:spPr bwMode="auto">
          <a:xfrm>
            <a:off x="25146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115" name="Line 27">
            <a:extLst>
              <a:ext uri="{FF2B5EF4-FFF2-40B4-BE49-F238E27FC236}">
                <a16:creationId xmlns:a16="http://schemas.microsoft.com/office/drawing/2014/main" id="{881C861E-6C51-4EC9-B2F1-E0CDA6637F2D}"/>
              </a:ext>
            </a:extLst>
          </p:cNvPr>
          <p:cNvSpPr>
            <a:spLocks noChangeShapeType="1"/>
          </p:cNvSpPr>
          <p:nvPr/>
        </p:nvSpPr>
        <p:spPr bwMode="auto">
          <a:xfrm>
            <a:off x="30480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116" name="Line 28">
            <a:extLst>
              <a:ext uri="{FF2B5EF4-FFF2-40B4-BE49-F238E27FC236}">
                <a16:creationId xmlns:a16="http://schemas.microsoft.com/office/drawing/2014/main" id="{04216362-6A77-43F9-B02A-C27DD9D56440}"/>
              </a:ext>
            </a:extLst>
          </p:cNvPr>
          <p:cNvSpPr>
            <a:spLocks noChangeShapeType="1"/>
          </p:cNvSpPr>
          <p:nvPr/>
        </p:nvSpPr>
        <p:spPr bwMode="auto">
          <a:xfrm>
            <a:off x="35814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117" name="Rectangle 29">
            <a:extLst>
              <a:ext uri="{FF2B5EF4-FFF2-40B4-BE49-F238E27FC236}">
                <a16:creationId xmlns:a16="http://schemas.microsoft.com/office/drawing/2014/main" id="{D8DA977F-274D-43F1-863A-EAA4BDBE42B6}"/>
              </a:ext>
            </a:extLst>
          </p:cNvPr>
          <p:cNvSpPr>
            <a:spLocks noChangeArrowheads="1"/>
          </p:cNvSpPr>
          <p:nvPr/>
        </p:nvSpPr>
        <p:spPr bwMode="auto">
          <a:xfrm>
            <a:off x="4800600" y="49482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en-US"/>
          </a:p>
        </p:txBody>
      </p:sp>
      <p:sp>
        <p:nvSpPr>
          <p:cNvPr id="217118" name="Text Box 30">
            <a:extLst>
              <a:ext uri="{FF2B5EF4-FFF2-40B4-BE49-F238E27FC236}">
                <a16:creationId xmlns:a16="http://schemas.microsoft.com/office/drawing/2014/main" id="{85C6555E-AEDA-473B-AAC9-BFE04F19D591}"/>
              </a:ext>
            </a:extLst>
          </p:cNvPr>
          <p:cNvSpPr txBox="1">
            <a:spLocks noChangeArrowheads="1"/>
          </p:cNvSpPr>
          <p:nvPr/>
        </p:nvSpPr>
        <p:spPr bwMode="auto">
          <a:xfrm>
            <a:off x="4933950" y="4902200"/>
            <a:ext cx="25733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sym typeface="Symbol" panose="05050102010706020507" pitchFamily="18" charset="2"/>
              </a:rPr>
              <a:t>   0   E   0   </a:t>
            </a:r>
            <a:endParaRPr kumimoji="1" lang="en-US" altLang="zh-CN" sz="3200" b="1">
              <a:solidFill>
                <a:schemeClr val="tx2"/>
              </a:solidFill>
              <a:latin typeface="Times New Roman" panose="02020603050405020304" pitchFamily="18" charset="0"/>
            </a:endParaRPr>
          </a:p>
        </p:txBody>
      </p:sp>
      <p:sp>
        <p:nvSpPr>
          <p:cNvPr id="217119" name="Line 31">
            <a:extLst>
              <a:ext uri="{FF2B5EF4-FFF2-40B4-BE49-F238E27FC236}">
                <a16:creationId xmlns:a16="http://schemas.microsoft.com/office/drawing/2014/main" id="{74E8234E-2182-4E39-822F-F83F0523B541}"/>
              </a:ext>
            </a:extLst>
          </p:cNvPr>
          <p:cNvSpPr>
            <a:spLocks noChangeShapeType="1"/>
          </p:cNvSpPr>
          <p:nvPr/>
        </p:nvSpPr>
        <p:spPr bwMode="auto">
          <a:xfrm>
            <a:off x="54102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120" name="Line 32">
            <a:extLst>
              <a:ext uri="{FF2B5EF4-FFF2-40B4-BE49-F238E27FC236}">
                <a16:creationId xmlns:a16="http://schemas.microsoft.com/office/drawing/2014/main" id="{3D3D2C93-6610-4E22-A1A2-4A4E3126502F}"/>
              </a:ext>
            </a:extLst>
          </p:cNvPr>
          <p:cNvSpPr>
            <a:spLocks noChangeShapeType="1"/>
          </p:cNvSpPr>
          <p:nvPr/>
        </p:nvSpPr>
        <p:spPr bwMode="auto">
          <a:xfrm>
            <a:off x="59436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121" name="Line 33">
            <a:extLst>
              <a:ext uri="{FF2B5EF4-FFF2-40B4-BE49-F238E27FC236}">
                <a16:creationId xmlns:a16="http://schemas.microsoft.com/office/drawing/2014/main" id="{6285578A-A5E3-4541-AE92-339563EF0364}"/>
              </a:ext>
            </a:extLst>
          </p:cNvPr>
          <p:cNvSpPr>
            <a:spLocks noChangeShapeType="1"/>
          </p:cNvSpPr>
          <p:nvPr/>
        </p:nvSpPr>
        <p:spPr bwMode="auto">
          <a:xfrm>
            <a:off x="64770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122" name="Line 34">
            <a:extLst>
              <a:ext uri="{FF2B5EF4-FFF2-40B4-BE49-F238E27FC236}">
                <a16:creationId xmlns:a16="http://schemas.microsoft.com/office/drawing/2014/main" id="{D94A0207-0D98-4830-8665-A4840A897D96}"/>
              </a:ext>
            </a:extLst>
          </p:cNvPr>
          <p:cNvSpPr>
            <a:spLocks noChangeShapeType="1"/>
          </p:cNvSpPr>
          <p:nvPr/>
        </p:nvSpPr>
        <p:spPr bwMode="auto">
          <a:xfrm>
            <a:off x="70104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123" name="Line 35">
            <a:extLst>
              <a:ext uri="{FF2B5EF4-FFF2-40B4-BE49-F238E27FC236}">
                <a16:creationId xmlns:a16="http://schemas.microsoft.com/office/drawing/2014/main" id="{5CC80F58-DE8A-4345-BE87-8ED35397FA79}"/>
              </a:ext>
            </a:extLst>
          </p:cNvPr>
          <p:cNvSpPr>
            <a:spLocks noChangeShapeType="1"/>
          </p:cNvSpPr>
          <p:nvPr/>
        </p:nvSpPr>
        <p:spPr bwMode="auto">
          <a:xfrm flipH="1">
            <a:off x="2362200" y="1900238"/>
            <a:ext cx="1066800" cy="12954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124" name="Line 36">
            <a:extLst>
              <a:ext uri="{FF2B5EF4-FFF2-40B4-BE49-F238E27FC236}">
                <a16:creationId xmlns:a16="http://schemas.microsoft.com/office/drawing/2014/main" id="{E8FB5861-CF3D-4E42-A70D-58B3824618B9}"/>
              </a:ext>
            </a:extLst>
          </p:cNvPr>
          <p:cNvSpPr>
            <a:spLocks noChangeShapeType="1"/>
          </p:cNvSpPr>
          <p:nvPr/>
        </p:nvSpPr>
        <p:spPr bwMode="auto">
          <a:xfrm>
            <a:off x="5638800" y="1824038"/>
            <a:ext cx="990600" cy="13716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125" name="Line 37">
            <a:extLst>
              <a:ext uri="{FF2B5EF4-FFF2-40B4-BE49-F238E27FC236}">
                <a16:creationId xmlns:a16="http://schemas.microsoft.com/office/drawing/2014/main" id="{D6D9E0BA-A552-4C78-9FE2-DF9B42446FAA}"/>
              </a:ext>
            </a:extLst>
          </p:cNvPr>
          <p:cNvSpPr>
            <a:spLocks noChangeShapeType="1"/>
          </p:cNvSpPr>
          <p:nvPr/>
        </p:nvSpPr>
        <p:spPr bwMode="auto">
          <a:xfrm>
            <a:off x="3276600" y="3424238"/>
            <a:ext cx="457200" cy="15240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126" name="Line 38">
            <a:extLst>
              <a:ext uri="{FF2B5EF4-FFF2-40B4-BE49-F238E27FC236}">
                <a16:creationId xmlns:a16="http://schemas.microsoft.com/office/drawing/2014/main" id="{56BD8C35-24E7-4FFA-863E-F415F9337781}"/>
              </a:ext>
            </a:extLst>
          </p:cNvPr>
          <p:cNvSpPr>
            <a:spLocks noChangeShapeType="1"/>
          </p:cNvSpPr>
          <p:nvPr/>
        </p:nvSpPr>
        <p:spPr bwMode="auto">
          <a:xfrm flipH="1">
            <a:off x="5257800" y="3424238"/>
            <a:ext cx="457200" cy="15240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127" name="Line 39">
            <a:extLst>
              <a:ext uri="{FF2B5EF4-FFF2-40B4-BE49-F238E27FC236}">
                <a16:creationId xmlns:a16="http://schemas.microsoft.com/office/drawing/2014/main" id="{2C65FD66-3D29-4AC4-B47A-EA535E987305}"/>
              </a:ext>
            </a:extLst>
          </p:cNvPr>
          <p:cNvSpPr>
            <a:spLocks noChangeShapeType="1"/>
          </p:cNvSpPr>
          <p:nvPr/>
        </p:nvSpPr>
        <p:spPr bwMode="auto">
          <a:xfrm flipH="1">
            <a:off x="4495800" y="1138238"/>
            <a:ext cx="228600" cy="457200"/>
          </a:xfrm>
          <a:prstGeom prst="line">
            <a:avLst/>
          </a:prstGeom>
          <a:noFill/>
          <a:ln w="3175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128" name="Text Box 40">
            <a:extLst>
              <a:ext uri="{FF2B5EF4-FFF2-40B4-BE49-F238E27FC236}">
                <a16:creationId xmlns:a16="http://schemas.microsoft.com/office/drawing/2014/main" id="{D6F3C1DC-6115-4887-AE14-FF88B56DD865}"/>
              </a:ext>
            </a:extLst>
          </p:cNvPr>
          <p:cNvSpPr txBox="1">
            <a:spLocks noChangeArrowheads="1"/>
          </p:cNvSpPr>
          <p:nvPr/>
        </p:nvSpPr>
        <p:spPr bwMode="auto">
          <a:xfrm>
            <a:off x="3741738" y="757238"/>
            <a:ext cx="906462"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rPr>
              <a:t>root</a:t>
            </a:r>
            <a:endParaRPr kumimoji="1" lang="en-US" altLang="zh-CN" sz="2400">
              <a:latin typeface="Times New Roman" panose="02020603050405020304" pitchFamily="18" charset="0"/>
            </a:endParaRPr>
          </a:p>
        </p:txBody>
      </p:sp>
      <p:sp>
        <p:nvSpPr>
          <p:cNvPr id="217129" name="Text Box 41">
            <a:extLst>
              <a:ext uri="{FF2B5EF4-FFF2-40B4-BE49-F238E27FC236}">
                <a16:creationId xmlns:a16="http://schemas.microsoft.com/office/drawing/2014/main" id="{5D77A444-C545-4BC9-A653-1DF977BBA691}"/>
              </a:ext>
            </a:extLst>
          </p:cNvPr>
          <p:cNvSpPr txBox="1">
            <a:spLocks noChangeArrowheads="1"/>
          </p:cNvSpPr>
          <p:nvPr/>
        </p:nvSpPr>
        <p:spPr bwMode="auto">
          <a:xfrm>
            <a:off x="1981200" y="3911600"/>
            <a:ext cx="7715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rPr>
              <a:t>pre</a:t>
            </a:r>
            <a:endParaRPr kumimoji="1" lang="en-US" altLang="zh-CN" sz="2400">
              <a:latin typeface="Times New Roman" panose="02020603050405020304" pitchFamily="18" charset="0"/>
            </a:endParaRPr>
          </a:p>
        </p:txBody>
      </p:sp>
      <p:sp>
        <p:nvSpPr>
          <p:cNvPr id="217130" name="Line 42">
            <a:extLst>
              <a:ext uri="{FF2B5EF4-FFF2-40B4-BE49-F238E27FC236}">
                <a16:creationId xmlns:a16="http://schemas.microsoft.com/office/drawing/2014/main" id="{62CFD9F2-C4A4-4132-98CC-B2EA9F7D0A55}"/>
              </a:ext>
            </a:extLst>
          </p:cNvPr>
          <p:cNvSpPr>
            <a:spLocks noChangeShapeType="1"/>
          </p:cNvSpPr>
          <p:nvPr/>
        </p:nvSpPr>
        <p:spPr bwMode="auto">
          <a:xfrm>
            <a:off x="2438400" y="4414838"/>
            <a:ext cx="258763" cy="533400"/>
          </a:xfrm>
          <a:prstGeom prst="line">
            <a:avLst/>
          </a:prstGeom>
          <a:noFill/>
          <a:ln w="31750">
            <a:solidFill>
              <a:srgbClr val="00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131" name="Text Box 43">
            <a:extLst>
              <a:ext uri="{FF2B5EF4-FFF2-40B4-BE49-F238E27FC236}">
                <a16:creationId xmlns:a16="http://schemas.microsoft.com/office/drawing/2014/main" id="{13C0CD27-5327-4EC9-B851-B7D822A93A7A}"/>
              </a:ext>
            </a:extLst>
          </p:cNvPr>
          <p:cNvSpPr txBox="1">
            <a:spLocks noChangeArrowheads="1"/>
          </p:cNvSpPr>
          <p:nvPr/>
        </p:nvSpPr>
        <p:spPr bwMode="auto">
          <a:xfrm>
            <a:off x="1905000" y="757238"/>
            <a:ext cx="1493838"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rPr>
              <a:t>current</a:t>
            </a:r>
            <a:endParaRPr kumimoji="1" lang="en-US" altLang="zh-CN" sz="2400">
              <a:latin typeface="Times New Roman" panose="02020603050405020304" pitchFamily="18" charset="0"/>
            </a:endParaRPr>
          </a:p>
        </p:txBody>
      </p:sp>
      <p:sp>
        <p:nvSpPr>
          <p:cNvPr id="217132" name="Line 44">
            <a:extLst>
              <a:ext uri="{FF2B5EF4-FFF2-40B4-BE49-F238E27FC236}">
                <a16:creationId xmlns:a16="http://schemas.microsoft.com/office/drawing/2014/main" id="{C687EC8C-3BE1-4977-BA8D-C06EC3324FCF}"/>
              </a:ext>
            </a:extLst>
          </p:cNvPr>
          <p:cNvSpPr>
            <a:spLocks noChangeShapeType="1"/>
          </p:cNvSpPr>
          <p:nvPr/>
        </p:nvSpPr>
        <p:spPr bwMode="auto">
          <a:xfrm>
            <a:off x="3382963" y="1062038"/>
            <a:ext cx="258762" cy="533400"/>
          </a:xfrm>
          <a:prstGeom prst="line">
            <a:avLst/>
          </a:prstGeom>
          <a:noFill/>
          <a:ln w="31750">
            <a:solidFill>
              <a:srgbClr val="00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133" name="Line 45">
            <a:extLst>
              <a:ext uri="{FF2B5EF4-FFF2-40B4-BE49-F238E27FC236}">
                <a16:creationId xmlns:a16="http://schemas.microsoft.com/office/drawing/2014/main" id="{B4D31BFB-E2BE-4CAA-BE97-D944EC95ADB2}"/>
              </a:ext>
            </a:extLst>
          </p:cNvPr>
          <p:cNvSpPr>
            <a:spLocks noChangeShapeType="1"/>
          </p:cNvSpPr>
          <p:nvPr/>
        </p:nvSpPr>
        <p:spPr bwMode="auto">
          <a:xfrm flipH="1" flipV="1">
            <a:off x="1295400" y="3805238"/>
            <a:ext cx="381000" cy="1371600"/>
          </a:xfrm>
          <a:prstGeom prst="line">
            <a:avLst/>
          </a:prstGeom>
          <a:noFill/>
          <a:ln w="31750">
            <a:solidFill>
              <a:schemeClr val="accent2"/>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134" name="Line 46">
            <a:extLst>
              <a:ext uri="{FF2B5EF4-FFF2-40B4-BE49-F238E27FC236}">
                <a16:creationId xmlns:a16="http://schemas.microsoft.com/office/drawing/2014/main" id="{04D339E2-5E90-4D96-97C9-2FA4948C8268}"/>
              </a:ext>
            </a:extLst>
          </p:cNvPr>
          <p:cNvSpPr>
            <a:spLocks noChangeShapeType="1"/>
          </p:cNvSpPr>
          <p:nvPr/>
        </p:nvSpPr>
        <p:spPr bwMode="auto">
          <a:xfrm flipV="1">
            <a:off x="3810000" y="2205038"/>
            <a:ext cx="533400" cy="2971800"/>
          </a:xfrm>
          <a:prstGeom prst="line">
            <a:avLst/>
          </a:prstGeom>
          <a:noFill/>
          <a:ln w="31750">
            <a:solidFill>
              <a:schemeClr val="accent2"/>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2">
            <a:extLst>
              <a:ext uri="{FF2B5EF4-FFF2-40B4-BE49-F238E27FC236}">
                <a16:creationId xmlns:a16="http://schemas.microsoft.com/office/drawing/2014/main" id="{830774B0-AB2E-4B4C-8CB2-763AD5753A9E}"/>
              </a:ext>
            </a:extLst>
          </p:cNvPr>
          <p:cNvSpPr>
            <a:spLocks noGrp="1"/>
          </p:cNvSpPr>
          <p:nvPr>
            <p:ph type="sldNum" sz="quarter" idx="11"/>
          </p:nvPr>
        </p:nvSpPr>
        <p:spPr/>
        <p:txBody>
          <a:bodyPr/>
          <a:lstStyle/>
          <a:p>
            <a:fld id="{D81FE2DD-FB7E-448B-9466-EF7DBF51E178}" type="slidenum">
              <a:rPr lang="en-US" altLang="zh-CN"/>
              <a:pPr/>
              <a:t>88</a:t>
            </a:fld>
            <a:endParaRPr lang="en-US" altLang="zh-CN"/>
          </a:p>
        </p:txBody>
      </p:sp>
      <p:sp>
        <p:nvSpPr>
          <p:cNvPr id="218117" name="Rectangle 5">
            <a:extLst>
              <a:ext uri="{FF2B5EF4-FFF2-40B4-BE49-F238E27FC236}">
                <a16:creationId xmlns:a16="http://schemas.microsoft.com/office/drawing/2014/main" id="{AC17CFD3-0F08-419A-B62B-6531386F635B}"/>
              </a:ext>
            </a:extLst>
          </p:cNvPr>
          <p:cNvSpPr>
            <a:spLocks noChangeArrowheads="1"/>
          </p:cNvSpPr>
          <p:nvPr/>
        </p:nvSpPr>
        <p:spPr bwMode="auto">
          <a:xfrm>
            <a:off x="3124200" y="15954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en-US"/>
          </a:p>
        </p:txBody>
      </p:sp>
      <p:sp>
        <p:nvSpPr>
          <p:cNvPr id="218118" name="Text Box 6">
            <a:extLst>
              <a:ext uri="{FF2B5EF4-FFF2-40B4-BE49-F238E27FC236}">
                <a16:creationId xmlns:a16="http://schemas.microsoft.com/office/drawing/2014/main" id="{EF1B7CA4-74AB-4587-A0B9-B3F70A73BA98}"/>
              </a:ext>
            </a:extLst>
          </p:cNvPr>
          <p:cNvSpPr txBox="1">
            <a:spLocks noChangeArrowheads="1"/>
          </p:cNvSpPr>
          <p:nvPr/>
        </p:nvSpPr>
        <p:spPr bwMode="auto">
          <a:xfrm>
            <a:off x="3795713" y="1549400"/>
            <a:ext cx="149383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sym typeface="Symbol" panose="05050102010706020507" pitchFamily="18" charset="2"/>
              </a:rPr>
              <a:t>0   A   0</a:t>
            </a:r>
            <a:endParaRPr kumimoji="1" lang="en-US" altLang="zh-CN" sz="3200" b="1">
              <a:solidFill>
                <a:schemeClr val="tx2"/>
              </a:solidFill>
              <a:latin typeface="Times New Roman" panose="02020603050405020304" pitchFamily="18" charset="0"/>
            </a:endParaRPr>
          </a:p>
        </p:txBody>
      </p:sp>
      <p:sp>
        <p:nvSpPr>
          <p:cNvPr id="218119" name="Line 7">
            <a:extLst>
              <a:ext uri="{FF2B5EF4-FFF2-40B4-BE49-F238E27FC236}">
                <a16:creationId xmlns:a16="http://schemas.microsoft.com/office/drawing/2014/main" id="{B1B7F7AF-C6B9-41EF-92FB-2A403441D4C3}"/>
              </a:ext>
            </a:extLst>
          </p:cNvPr>
          <p:cNvSpPr>
            <a:spLocks noChangeShapeType="1"/>
          </p:cNvSpPr>
          <p:nvPr/>
        </p:nvSpPr>
        <p:spPr bwMode="auto">
          <a:xfrm>
            <a:off x="37338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8120" name="Line 8">
            <a:extLst>
              <a:ext uri="{FF2B5EF4-FFF2-40B4-BE49-F238E27FC236}">
                <a16:creationId xmlns:a16="http://schemas.microsoft.com/office/drawing/2014/main" id="{D1B06097-8E88-491C-834E-75F291934C59}"/>
              </a:ext>
            </a:extLst>
          </p:cNvPr>
          <p:cNvSpPr>
            <a:spLocks noChangeShapeType="1"/>
          </p:cNvSpPr>
          <p:nvPr/>
        </p:nvSpPr>
        <p:spPr bwMode="auto">
          <a:xfrm>
            <a:off x="42672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8121" name="Line 9">
            <a:extLst>
              <a:ext uri="{FF2B5EF4-FFF2-40B4-BE49-F238E27FC236}">
                <a16:creationId xmlns:a16="http://schemas.microsoft.com/office/drawing/2014/main" id="{A550B085-1C4B-4E88-B8E6-433BD1ACEF16}"/>
              </a:ext>
            </a:extLst>
          </p:cNvPr>
          <p:cNvSpPr>
            <a:spLocks noChangeShapeType="1"/>
          </p:cNvSpPr>
          <p:nvPr/>
        </p:nvSpPr>
        <p:spPr bwMode="auto">
          <a:xfrm>
            <a:off x="48006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8122" name="Line 10">
            <a:extLst>
              <a:ext uri="{FF2B5EF4-FFF2-40B4-BE49-F238E27FC236}">
                <a16:creationId xmlns:a16="http://schemas.microsoft.com/office/drawing/2014/main" id="{E030F660-523D-4DA5-8A0B-D9FA436EE662}"/>
              </a:ext>
            </a:extLst>
          </p:cNvPr>
          <p:cNvSpPr>
            <a:spLocks noChangeShapeType="1"/>
          </p:cNvSpPr>
          <p:nvPr/>
        </p:nvSpPr>
        <p:spPr bwMode="auto">
          <a:xfrm>
            <a:off x="53340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8123" name="Rectangle 11">
            <a:extLst>
              <a:ext uri="{FF2B5EF4-FFF2-40B4-BE49-F238E27FC236}">
                <a16:creationId xmlns:a16="http://schemas.microsoft.com/office/drawing/2014/main" id="{FCA68A5E-14F9-45A9-8644-DBDE58ECBE3B}"/>
              </a:ext>
            </a:extLst>
          </p:cNvPr>
          <p:cNvSpPr>
            <a:spLocks noChangeArrowheads="1"/>
          </p:cNvSpPr>
          <p:nvPr/>
        </p:nvSpPr>
        <p:spPr bwMode="auto">
          <a:xfrm>
            <a:off x="838200" y="31956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en-US"/>
          </a:p>
        </p:txBody>
      </p:sp>
      <p:sp>
        <p:nvSpPr>
          <p:cNvPr id="218124" name="Text Box 12">
            <a:extLst>
              <a:ext uri="{FF2B5EF4-FFF2-40B4-BE49-F238E27FC236}">
                <a16:creationId xmlns:a16="http://schemas.microsoft.com/office/drawing/2014/main" id="{D38B413D-3927-4FB2-81F5-5A3752F15A53}"/>
              </a:ext>
            </a:extLst>
          </p:cNvPr>
          <p:cNvSpPr txBox="1">
            <a:spLocks noChangeArrowheads="1"/>
          </p:cNvSpPr>
          <p:nvPr/>
        </p:nvSpPr>
        <p:spPr bwMode="auto">
          <a:xfrm>
            <a:off x="990600" y="3149600"/>
            <a:ext cx="23272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accent2"/>
                </a:solidFill>
                <a:latin typeface="Times New Roman" panose="02020603050405020304" pitchFamily="18" charset="0"/>
                <a:sym typeface="Symbol" panose="05050102010706020507" pitchFamily="18" charset="2"/>
              </a:rPr>
              <a:t></a:t>
            </a:r>
            <a:r>
              <a:rPr kumimoji="1" lang="en-US" altLang="zh-CN" sz="3200" b="1">
                <a:solidFill>
                  <a:schemeClr val="tx2"/>
                </a:solidFill>
                <a:latin typeface="Times New Roman" panose="02020603050405020304" pitchFamily="18" charset="0"/>
                <a:sym typeface="Symbol" panose="05050102010706020507" pitchFamily="18" charset="2"/>
              </a:rPr>
              <a:t>   </a:t>
            </a:r>
            <a:r>
              <a:rPr kumimoji="1" lang="en-US" altLang="zh-CN" sz="3200" b="1">
                <a:solidFill>
                  <a:schemeClr val="accent2"/>
                </a:solidFill>
                <a:latin typeface="Times New Roman" panose="02020603050405020304" pitchFamily="18" charset="0"/>
                <a:sym typeface="Symbol" panose="05050102010706020507" pitchFamily="18" charset="2"/>
              </a:rPr>
              <a:t>1</a:t>
            </a:r>
            <a:r>
              <a:rPr kumimoji="1" lang="en-US" altLang="zh-CN" sz="3200" b="1">
                <a:solidFill>
                  <a:schemeClr val="tx2"/>
                </a:solidFill>
                <a:latin typeface="Times New Roman" panose="02020603050405020304" pitchFamily="18" charset="0"/>
                <a:sym typeface="Symbol" panose="05050102010706020507" pitchFamily="18" charset="2"/>
              </a:rPr>
              <a:t>   B   0   </a:t>
            </a:r>
            <a:endParaRPr kumimoji="1" lang="en-US" altLang="zh-CN" sz="3200" b="1">
              <a:solidFill>
                <a:schemeClr val="tx2"/>
              </a:solidFill>
              <a:latin typeface="Times New Roman" panose="02020603050405020304" pitchFamily="18" charset="0"/>
            </a:endParaRPr>
          </a:p>
        </p:txBody>
      </p:sp>
      <p:sp>
        <p:nvSpPr>
          <p:cNvPr id="218125" name="Line 13">
            <a:extLst>
              <a:ext uri="{FF2B5EF4-FFF2-40B4-BE49-F238E27FC236}">
                <a16:creationId xmlns:a16="http://schemas.microsoft.com/office/drawing/2014/main" id="{1059A97A-24B1-48F9-B538-63A3A8FE0149}"/>
              </a:ext>
            </a:extLst>
          </p:cNvPr>
          <p:cNvSpPr>
            <a:spLocks noChangeShapeType="1"/>
          </p:cNvSpPr>
          <p:nvPr/>
        </p:nvSpPr>
        <p:spPr bwMode="auto">
          <a:xfrm>
            <a:off x="14478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8126" name="Line 14">
            <a:extLst>
              <a:ext uri="{FF2B5EF4-FFF2-40B4-BE49-F238E27FC236}">
                <a16:creationId xmlns:a16="http://schemas.microsoft.com/office/drawing/2014/main" id="{1EE2C611-9830-4B0A-A89D-A170FE8CE2AF}"/>
              </a:ext>
            </a:extLst>
          </p:cNvPr>
          <p:cNvSpPr>
            <a:spLocks noChangeShapeType="1"/>
          </p:cNvSpPr>
          <p:nvPr/>
        </p:nvSpPr>
        <p:spPr bwMode="auto">
          <a:xfrm>
            <a:off x="19812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8127" name="Line 15">
            <a:extLst>
              <a:ext uri="{FF2B5EF4-FFF2-40B4-BE49-F238E27FC236}">
                <a16:creationId xmlns:a16="http://schemas.microsoft.com/office/drawing/2014/main" id="{8BB3CC52-FBFA-47D3-B15B-C232BC2F48B0}"/>
              </a:ext>
            </a:extLst>
          </p:cNvPr>
          <p:cNvSpPr>
            <a:spLocks noChangeShapeType="1"/>
          </p:cNvSpPr>
          <p:nvPr/>
        </p:nvSpPr>
        <p:spPr bwMode="auto">
          <a:xfrm>
            <a:off x="25146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8128" name="Line 16">
            <a:extLst>
              <a:ext uri="{FF2B5EF4-FFF2-40B4-BE49-F238E27FC236}">
                <a16:creationId xmlns:a16="http://schemas.microsoft.com/office/drawing/2014/main" id="{B2EE046F-CF32-4E7E-9547-7F9EC3CD26E2}"/>
              </a:ext>
            </a:extLst>
          </p:cNvPr>
          <p:cNvSpPr>
            <a:spLocks noChangeShapeType="1"/>
          </p:cNvSpPr>
          <p:nvPr/>
        </p:nvSpPr>
        <p:spPr bwMode="auto">
          <a:xfrm>
            <a:off x="30480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8129" name="Rectangle 17">
            <a:extLst>
              <a:ext uri="{FF2B5EF4-FFF2-40B4-BE49-F238E27FC236}">
                <a16:creationId xmlns:a16="http://schemas.microsoft.com/office/drawing/2014/main" id="{38B41586-FE98-4BB8-9518-C1524CDA8664}"/>
              </a:ext>
            </a:extLst>
          </p:cNvPr>
          <p:cNvSpPr>
            <a:spLocks noChangeArrowheads="1"/>
          </p:cNvSpPr>
          <p:nvPr/>
        </p:nvSpPr>
        <p:spPr bwMode="auto">
          <a:xfrm>
            <a:off x="5334000" y="31956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en-US"/>
          </a:p>
        </p:txBody>
      </p:sp>
      <p:sp>
        <p:nvSpPr>
          <p:cNvPr id="218130" name="Text Box 18">
            <a:extLst>
              <a:ext uri="{FF2B5EF4-FFF2-40B4-BE49-F238E27FC236}">
                <a16:creationId xmlns:a16="http://schemas.microsoft.com/office/drawing/2014/main" id="{F224B0B6-0FFB-4ED2-A1CA-4C18DF073A5E}"/>
              </a:ext>
            </a:extLst>
          </p:cNvPr>
          <p:cNvSpPr txBox="1">
            <a:spLocks noChangeArrowheads="1"/>
          </p:cNvSpPr>
          <p:nvPr/>
        </p:nvSpPr>
        <p:spPr bwMode="auto">
          <a:xfrm>
            <a:off x="5476875" y="3149600"/>
            <a:ext cx="25527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sym typeface="Symbol" panose="05050102010706020507" pitchFamily="18" charset="2"/>
              </a:rPr>
              <a:t>     0   C   0   </a:t>
            </a:r>
            <a:endParaRPr kumimoji="1" lang="en-US" altLang="zh-CN" sz="3200" b="1">
              <a:solidFill>
                <a:schemeClr val="tx2"/>
              </a:solidFill>
              <a:latin typeface="Times New Roman" panose="02020603050405020304" pitchFamily="18" charset="0"/>
            </a:endParaRPr>
          </a:p>
        </p:txBody>
      </p:sp>
      <p:sp>
        <p:nvSpPr>
          <p:cNvPr id="218131" name="Line 19">
            <a:extLst>
              <a:ext uri="{FF2B5EF4-FFF2-40B4-BE49-F238E27FC236}">
                <a16:creationId xmlns:a16="http://schemas.microsoft.com/office/drawing/2014/main" id="{96921496-A5A4-487A-8F02-52ECAA707CEF}"/>
              </a:ext>
            </a:extLst>
          </p:cNvPr>
          <p:cNvSpPr>
            <a:spLocks noChangeShapeType="1"/>
          </p:cNvSpPr>
          <p:nvPr/>
        </p:nvSpPr>
        <p:spPr bwMode="auto">
          <a:xfrm>
            <a:off x="59436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8132" name="Line 20">
            <a:extLst>
              <a:ext uri="{FF2B5EF4-FFF2-40B4-BE49-F238E27FC236}">
                <a16:creationId xmlns:a16="http://schemas.microsoft.com/office/drawing/2014/main" id="{CB4F0FBE-40BB-4D7D-A2AD-313BB8106C26}"/>
              </a:ext>
            </a:extLst>
          </p:cNvPr>
          <p:cNvSpPr>
            <a:spLocks noChangeShapeType="1"/>
          </p:cNvSpPr>
          <p:nvPr/>
        </p:nvSpPr>
        <p:spPr bwMode="auto">
          <a:xfrm>
            <a:off x="64770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8133" name="Line 21">
            <a:extLst>
              <a:ext uri="{FF2B5EF4-FFF2-40B4-BE49-F238E27FC236}">
                <a16:creationId xmlns:a16="http://schemas.microsoft.com/office/drawing/2014/main" id="{C6A1D6E4-4DCF-4143-A683-856CCB6917CB}"/>
              </a:ext>
            </a:extLst>
          </p:cNvPr>
          <p:cNvSpPr>
            <a:spLocks noChangeShapeType="1"/>
          </p:cNvSpPr>
          <p:nvPr/>
        </p:nvSpPr>
        <p:spPr bwMode="auto">
          <a:xfrm>
            <a:off x="70104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8134" name="Line 22">
            <a:extLst>
              <a:ext uri="{FF2B5EF4-FFF2-40B4-BE49-F238E27FC236}">
                <a16:creationId xmlns:a16="http://schemas.microsoft.com/office/drawing/2014/main" id="{F409CE10-CBFE-43A5-AE13-76C44F45316F}"/>
              </a:ext>
            </a:extLst>
          </p:cNvPr>
          <p:cNvSpPr>
            <a:spLocks noChangeShapeType="1"/>
          </p:cNvSpPr>
          <p:nvPr/>
        </p:nvSpPr>
        <p:spPr bwMode="auto">
          <a:xfrm>
            <a:off x="75438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8135" name="Rectangle 23">
            <a:extLst>
              <a:ext uri="{FF2B5EF4-FFF2-40B4-BE49-F238E27FC236}">
                <a16:creationId xmlns:a16="http://schemas.microsoft.com/office/drawing/2014/main" id="{CECCC80D-2666-4ED7-AF62-50E9F7FCF7E0}"/>
              </a:ext>
            </a:extLst>
          </p:cNvPr>
          <p:cNvSpPr>
            <a:spLocks noChangeArrowheads="1"/>
          </p:cNvSpPr>
          <p:nvPr/>
        </p:nvSpPr>
        <p:spPr bwMode="auto">
          <a:xfrm>
            <a:off x="1371600" y="49482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en-US"/>
          </a:p>
        </p:txBody>
      </p:sp>
      <p:sp>
        <p:nvSpPr>
          <p:cNvPr id="218136" name="Text Box 24">
            <a:extLst>
              <a:ext uri="{FF2B5EF4-FFF2-40B4-BE49-F238E27FC236}">
                <a16:creationId xmlns:a16="http://schemas.microsoft.com/office/drawing/2014/main" id="{D5DB94B3-4679-48CD-84C0-7C9E01BD3EE5}"/>
              </a:ext>
            </a:extLst>
          </p:cNvPr>
          <p:cNvSpPr txBox="1">
            <a:spLocks noChangeArrowheads="1"/>
          </p:cNvSpPr>
          <p:nvPr/>
        </p:nvSpPr>
        <p:spPr bwMode="auto">
          <a:xfrm>
            <a:off x="1752600" y="4902200"/>
            <a:ext cx="20018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sym typeface="Symbol" panose="05050102010706020507" pitchFamily="18" charset="2"/>
              </a:rPr>
              <a:t>   </a:t>
            </a:r>
            <a:r>
              <a:rPr kumimoji="1" lang="en-US" altLang="zh-CN" sz="3200" b="1">
                <a:solidFill>
                  <a:schemeClr val="accent2"/>
                </a:solidFill>
                <a:latin typeface="Times New Roman" panose="02020603050405020304" pitchFamily="18" charset="0"/>
                <a:sym typeface="Symbol" panose="05050102010706020507" pitchFamily="18" charset="2"/>
              </a:rPr>
              <a:t>1</a:t>
            </a:r>
            <a:r>
              <a:rPr kumimoji="1" lang="en-US" altLang="zh-CN" sz="3200" b="1">
                <a:solidFill>
                  <a:schemeClr val="tx2"/>
                </a:solidFill>
                <a:latin typeface="Times New Roman" panose="02020603050405020304" pitchFamily="18" charset="0"/>
                <a:sym typeface="Symbol" panose="05050102010706020507" pitchFamily="18" charset="2"/>
              </a:rPr>
              <a:t>   D   </a:t>
            </a:r>
            <a:r>
              <a:rPr kumimoji="1" lang="en-US" altLang="zh-CN" sz="3200" b="1">
                <a:solidFill>
                  <a:schemeClr val="accent2"/>
                </a:solidFill>
                <a:latin typeface="Times New Roman" panose="02020603050405020304" pitchFamily="18" charset="0"/>
                <a:sym typeface="Symbol" panose="05050102010706020507" pitchFamily="18" charset="2"/>
              </a:rPr>
              <a:t>1</a:t>
            </a:r>
            <a:r>
              <a:rPr kumimoji="1" lang="en-US" altLang="zh-CN" sz="3200" b="1">
                <a:solidFill>
                  <a:schemeClr val="tx2"/>
                </a:solidFill>
                <a:latin typeface="Times New Roman" panose="02020603050405020304" pitchFamily="18" charset="0"/>
                <a:sym typeface="Symbol" panose="05050102010706020507" pitchFamily="18" charset="2"/>
              </a:rPr>
              <a:t>  </a:t>
            </a:r>
            <a:endParaRPr kumimoji="1" lang="en-US" altLang="zh-CN" sz="3200" b="1">
              <a:solidFill>
                <a:schemeClr val="tx2"/>
              </a:solidFill>
              <a:latin typeface="Times New Roman" panose="02020603050405020304" pitchFamily="18" charset="0"/>
            </a:endParaRPr>
          </a:p>
        </p:txBody>
      </p:sp>
      <p:sp>
        <p:nvSpPr>
          <p:cNvPr id="218137" name="Line 25">
            <a:extLst>
              <a:ext uri="{FF2B5EF4-FFF2-40B4-BE49-F238E27FC236}">
                <a16:creationId xmlns:a16="http://schemas.microsoft.com/office/drawing/2014/main" id="{A2C6769A-8C2F-421C-ACF9-34D80538DB03}"/>
              </a:ext>
            </a:extLst>
          </p:cNvPr>
          <p:cNvSpPr>
            <a:spLocks noChangeShapeType="1"/>
          </p:cNvSpPr>
          <p:nvPr/>
        </p:nvSpPr>
        <p:spPr bwMode="auto">
          <a:xfrm>
            <a:off x="19812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8138" name="Line 26">
            <a:extLst>
              <a:ext uri="{FF2B5EF4-FFF2-40B4-BE49-F238E27FC236}">
                <a16:creationId xmlns:a16="http://schemas.microsoft.com/office/drawing/2014/main" id="{C43B271A-B9DF-4866-8606-203798BCC892}"/>
              </a:ext>
            </a:extLst>
          </p:cNvPr>
          <p:cNvSpPr>
            <a:spLocks noChangeShapeType="1"/>
          </p:cNvSpPr>
          <p:nvPr/>
        </p:nvSpPr>
        <p:spPr bwMode="auto">
          <a:xfrm>
            <a:off x="25146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8139" name="Line 27">
            <a:extLst>
              <a:ext uri="{FF2B5EF4-FFF2-40B4-BE49-F238E27FC236}">
                <a16:creationId xmlns:a16="http://schemas.microsoft.com/office/drawing/2014/main" id="{089DCA28-CFB5-4311-A0F3-DA93C8AE2529}"/>
              </a:ext>
            </a:extLst>
          </p:cNvPr>
          <p:cNvSpPr>
            <a:spLocks noChangeShapeType="1"/>
          </p:cNvSpPr>
          <p:nvPr/>
        </p:nvSpPr>
        <p:spPr bwMode="auto">
          <a:xfrm>
            <a:off x="30480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8140" name="Line 28">
            <a:extLst>
              <a:ext uri="{FF2B5EF4-FFF2-40B4-BE49-F238E27FC236}">
                <a16:creationId xmlns:a16="http://schemas.microsoft.com/office/drawing/2014/main" id="{8F07932C-D0AB-4205-AF86-1C6B3508DFA9}"/>
              </a:ext>
            </a:extLst>
          </p:cNvPr>
          <p:cNvSpPr>
            <a:spLocks noChangeShapeType="1"/>
          </p:cNvSpPr>
          <p:nvPr/>
        </p:nvSpPr>
        <p:spPr bwMode="auto">
          <a:xfrm>
            <a:off x="35814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8141" name="Rectangle 29">
            <a:extLst>
              <a:ext uri="{FF2B5EF4-FFF2-40B4-BE49-F238E27FC236}">
                <a16:creationId xmlns:a16="http://schemas.microsoft.com/office/drawing/2014/main" id="{FBB8C121-D4B3-4931-B9AF-58229FD4194F}"/>
              </a:ext>
            </a:extLst>
          </p:cNvPr>
          <p:cNvSpPr>
            <a:spLocks noChangeArrowheads="1"/>
          </p:cNvSpPr>
          <p:nvPr/>
        </p:nvSpPr>
        <p:spPr bwMode="auto">
          <a:xfrm>
            <a:off x="4800600" y="49482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en-US"/>
          </a:p>
        </p:txBody>
      </p:sp>
      <p:sp>
        <p:nvSpPr>
          <p:cNvPr id="218142" name="Text Box 30">
            <a:extLst>
              <a:ext uri="{FF2B5EF4-FFF2-40B4-BE49-F238E27FC236}">
                <a16:creationId xmlns:a16="http://schemas.microsoft.com/office/drawing/2014/main" id="{7C50869C-85B4-42BD-8C81-5FFAD1E106A2}"/>
              </a:ext>
            </a:extLst>
          </p:cNvPr>
          <p:cNvSpPr txBox="1">
            <a:spLocks noChangeArrowheads="1"/>
          </p:cNvSpPr>
          <p:nvPr/>
        </p:nvSpPr>
        <p:spPr bwMode="auto">
          <a:xfrm>
            <a:off x="5486400" y="4902200"/>
            <a:ext cx="21240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accent2"/>
                </a:solidFill>
                <a:latin typeface="Times New Roman" panose="02020603050405020304" pitchFamily="18" charset="0"/>
                <a:sym typeface="Symbol" panose="05050102010706020507" pitchFamily="18" charset="2"/>
              </a:rPr>
              <a:t>1</a:t>
            </a:r>
            <a:r>
              <a:rPr kumimoji="1" lang="en-US" altLang="zh-CN" sz="3200" b="1">
                <a:solidFill>
                  <a:schemeClr val="tx2"/>
                </a:solidFill>
                <a:latin typeface="Times New Roman" panose="02020603050405020304" pitchFamily="18" charset="0"/>
                <a:sym typeface="Symbol" panose="05050102010706020507" pitchFamily="18" charset="2"/>
              </a:rPr>
              <a:t>   E   0    </a:t>
            </a:r>
            <a:endParaRPr kumimoji="1" lang="en-US" altLang="zh-CN" sz="3200" b="1">
              <a:solidFill>
                <a:schemeClr val="tx2"/>
              </a:solidFill>
              <a:latin typeface="Times New Roman" panose="02020603050405020304" pitchFamily="18" charset="0"/>
            </a:endParaRPr>
          </a:p>
        </p:txBody>
      </p:sp>
      <p:sp>
        <p:nvSpPr>
          <p:cNvPr id="218143" name="Line 31">
            <a:extLst>
              <a:ext uri="{FF2B5EF4-FFF2-40B4-BE49-F238E27FC236}">
                <a16:creationId xmlns:a16="http://schemas.microsoft.com/office/drawing/2014/main" id="{E8E83E0A-79DE-4687-8151-E289E4182342}"/>
              </a:ext>
            </a:extLst>
          </p:cNvPr>
          <p:cNvSpPr>
            <a:spLocks noChangeShapeType="1"/>
          </p:cNvSpPr>
          <p:nvPr/>
        </p:nvSpPr>
        <p:spPr bwMode="auto">
          <a:xfrm>
            <a:off x="54102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8144" name="Line 32">
            <a:extLst>
              <a:ext uri="{FF2B5EF4-FFF2-40B4-BE49-F238E27FC236}">
                <a16:creationId xmlns:a16="http://schemas.microsoft.com/office/drawing/2014/main" id="{8E0410A8-7081-46E4-9CA5-8C49FA495FB2}"/>
              </a:ext>
            </a:extLst>
          </p:cNvPr>
          <p:cNvSpPr>
            <a:spLocks noChangeShapeType="1"/>
          </p:cNvSpPr>
          <p:nvPr/>
        </p:nvSpPr>
        <p:spPr bwMode="auto">
          <a:xfrm>
            <a:off x="59436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8145" name="Line 33">
            <a:extLst>
              <a:ext uri="{FF2B5EF4-FFF2-40B4-BE49-F238E27FC236}">
                <a16:creationId xmlns:a16="http://schemas.microsoft.com/office/drawing/2014/main" id="{43C68A86-7794-4C7F-A41A-976E85E0F61B}"/>
              </a:ext>
            </a:extLst>
          </p:cNvPr>
          <p:cNvSpPr>
            <a:spLocks noChangeShapeType="1"/>
          </p:cNvSpPr>
          <p:nvPr/>
        </p:nvSpPr>
        <p:spPr bwMode="auto">
          <a:xfrm>
            <a:off x="64770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8146" name="Line 34">
            <a:extLst>
              <a:ext uri="{FF2B5EF4-FFF2-40B4-BE49-F238E27FC236}">
                <a16:creationId xmlns:a16="http://schemas.microsoft.com/office/drawing/2014/main" id="{C71C87FC-F5B0-4115-8983-434083E68092}"/>
              </a:ext>
            </a:extLst>
          </p:cNvPr>
          <p:cNvSpPr>
            <a:spLocks noChangeShapeType="1"/>
          </p:cNvSpPr>
          <p:nvPr/>
        </p:nvSpPr>
        <p:spPr bwMode="auto">
          <a:xfrm>
            <a:off x="70104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8147" name="Line 35">
            <a:extLst>
              <a:ext uri="{FF2B5EF4-FFF2-40B4-BE49-F238E27FC236}">
                <a16:creationId xmlns:a16="http://schemas.microsoft.com/office/drawing/2014/main" id="{E92B5401-6BAE-4788-BEC4-F927BD7D1949}"/>
              </a:ext>
            </a:extLst>
          </p:cNvPr>
          <p:cNvSpPr>
            <a:spLocks noChangeShapeType="1"/>
          </p:cNvSpPr>
          <p:nvPr/>
        </p:nvSpPr>
        <p:spPr bwMode="auto">
          <a:xfrm flipH="1">
            <a:off x="2362200" y="1900238"/>
            <a:ext cx="1066800" cy="12954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8148" name="Line 36">
            <a:extLst>
              <a:ext uri="{FF2B5EF4-FFF2-40B4-BE49-F238E27FC236}">
                <a16:creationId xmlns:a16="http://schemas.microsoft.com/office/drawing/2014/main" id="{B433B7A2-EAC5-4CEA-9B45-476332E03118}"/>
              </a:ext>
            </a:extLst>
          </p:cNvPr>
          <p:cNvSpPr>
            <a:spLocks noChangeShapeType="1"/>
          </p:cNvSpPr>
          <p:nvPr/>
        </p:nvSpPr>
        <p:spPr bwMode="auto">
          <a:xfrm>
            <a:off x="5638800" y="1824038"/>
            <a:ext cx="990600" cy="13716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8149" name="Line 37">
            <a:extLst>
              <a:ext uri="{FF2B5EF4-FFF2-40B4-BE49-F238E27FC236}">
                <a16:creationId xmlns:a16="http://schemas.microsoft.com/office/drawing/2014/main" id="{6BAC5CF3-C5BD-498A-A519-A9D40D648CD6}"/>
              </a:ext>
            </a:extLst>
          </p:cNvPr>
          <p:cNvSpPr>
            <a:spLocks noChangeShapeType="1"/>
          </p:cNvSpPr>
          <p:nvPr/>
        </p:nvSpPr>
        <p:spPr bwMode="auto">
          <a:xfrm>
            <a:off x="3276600" y="3424238"/>
            <a:ext cx="457200" cy="15240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8150" name="Line 38">
            <a:extLst>
              <a:ext uri="{FF2B5EF4-FFF2-40B4-BE49-F238E27FC236}">
                <a16:creationId xmlns:a16="http://schemas.microsoft.com/office/drawing/2014/main" id="{A0CF10B1-E14D-4904-A20C-EEC5C691F027}"/>
              </a:ext>
            </a:extLst>
          </p:cNvPr>
          <p:cNvSpPr>
            <a:spLocks noChangeShapeType="1"/>
          </p:cNvSpPr>
          <p:nvPr/>
        </p:nvSpPr>
        <p:spPr bwMode="auto">
          <a:xfrm flipH="1">
            <a:off x="5257800" y="3424238"/>
            <a:ext cx="457200" cy="15240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8151" name="Line 39">
            <a:extLst>
              <a:ext uri="{FF2B5EF4-FFF2-40B4-BE49-F238E27FC236}">
                <a16:creationId xmlns:a16="http://schemas.microsoft.com/office/drawing/2014/main" id="{768B6316-43F2-4F69-B0B3-4BD32BD48497}"/>
              </a:ext>
            </a:extLst>
          </p:cNvPr>
          <p:cNvSpPr>
            <a:spLocks noChangeShapeType="1"/>
          </p:cNvSpPr>
          <p:nvPr/>
        </p:nvSpPr>
        <p:spPr bwMode="auto">
          <a:xfrm flipH="1">
            <a:off x="4495800" y="1138238"/>
            <a:ext cx="228600" cy="457200"/>
          </a:xfrm>
          <a:prstGeom prst="line">
            <a:avLst/>
          </a:prstGeom>
          <a:noFill/>
          <a:ln w="3175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8152" name="Text Box 40">
            <a:extLst>
              <a:ext uri="{FF2B5EF4-FFF2-40B4-BE49-F238E27FC236}">
                <a16:creationId xmlns:a16="http://schemas.microsoft.com/office/drawing/2014/main" id="{93EA5787-05FB-445D-913D-613032A2100B}"/>
              </a:ext>
            </a:extLst>
          </p:cNvPr>
          <p:cNvSpPr txBox="1">
            <a:spLocks noChangeArrowheads="1"/>
          </p:cNvSpPr>
          <p:nvPr/>
        </p:nvSpPr>
        <p:spPr bwMode="auto">
          <a:xfrm>
            <a:off x="3741738" y="757238"/>
            <a:ext cx="906462"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rPr>
              <a:t>root</a:t>
            </a:r>
            <a:endParaRPr kumimoji="1" lang="en-US" altLang="zh-CN" sz="2400">
              <a:latin typeface="Times New Roman" panose="02020603050405020304" pitchFamily="18" charset="0"/>
            </a:endParaRPr>
          </a:p>
        </p:txBody>
      </p:sp>
      <p:sp>
        <p:nvSpPr>
          <p:cNvPr id="218153" name="Text Box 41">
            <a:extLst>
              <a:ext uri="{FF2B5EF4-FFF2-40B4-BE49-F238E27FC236}">
                <a16:creationId xmlns:a16="http://schemas.microsoft.com/office/drawing/2014/main" id="{81A5A9E0-FA4E-4AA8-936A-23FA92200A11}"/>
              </a:ext>
            </a:extLst>
          </p:cNvPr>
          <p:cNvSpPr txBox="1">
            <a:spLocks noChangeArrowheads="1"/>
          </p:cNvSpPr>
          <p:nvPr/>
        </p:nvSpPr>
        <p:spPr bwMode="auto">
          <a:xfrm>
            <a:off x="2581275" y="757238"/>
            <a:ext cx="7715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rPr>
              <a:t>pre</a:t>
            </a:r>
            <a:endParaRPr kumimoji="1" lang="en-US" altLang="zh-CN" sz="2400">
              <a:latin typeface="Times New Roman" panose="02020603050405020304" pitchFamily="18" charset="0"/>
            </a:endParaRPr>
          </a:p>
        </p:txBody>
      </p:sp>
      <p:sp>
        <p:nvSpPr>
          <p:cNvPr id="218154" name="Line 42">
            <a:extLst>
              <a:ext uri="{FF2B5EF4-FFF2-40B4-BE49-F238E27FC236}">
                <a16:creationId xmlns:a16="http://schemas.microsoft.com/office/drawing/2014/main" id="{CED17A19-45C6-4D82-90CD-AE05F0368CA4}"/>
              </a:ext>
            </a:extLst>
          </p:cNvPr>
          <p:cNvSpPr>
            <a:spLocks noChangeShapeType="1"/>
          </p:cNvSpPr>
          <p:nvPr/>
        </p:nvSpPr>
        <p:spPr bwMode="auto">
          <a:xfrm>
            <a:off x="3343275" y="1108075"/>
            <a:ext cx="258763" cy="533400"/>
          </a:xfrm>
          <a:prstGeom prst="line">
            <a:avLst/>
          </a:prstGeom>
          <a:noFill/>
          <a:ln w="31750">
            <a:solidFill>
              <a:srgbClr val="00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8155" name="Text Box 43">
            <a:extLst>
              <a:ext uri="{FF2B5EF4-FFF2-40B4-BE49-F238E27FC236}">
                <a16:creationId xmlns:a16="http://schemas.microsoft.com/office/drawing/2014/main" id="{E1D52BFC-2D62-47D8-A31B-1016D6407676}"/>
              </a:ext>
            </a:extLst>
          </p:cNvPr>
          <p:cNvSpPr txBox="1">
            <a:spLocks noChangeArrowheads="1"/>
          </p:cNvSpPr>
          <p:nvPr/>
        </p:nvSpPr>
        <p:spPr bwMode="auto">
          <a:xfrm>
            <a:off x="6507163" y="4110038"/>
            <a:ext cx="1493837"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rPr>
              <a:t>current</a:t>
            </a:r>
            <a:endParaRPr kumimoji="1" lang="en-US" altLang="zh-CN" sz="2400">
              <a:latin typeface="Times New Roman" panose="02020603050405020304" pitchFamily="18" charset="0"/>
            </a:endParaRPr>
          </a:p>
        </p:txBody>
      </p:sp>
      <p:sp>
        <p:nvSpPr>
          <p:cNvPr id="218156" name="Line 44">
            <a:extLst>
              <a:ext uri="{FF2B5EF4-FFF2-40B4-BE49-F238E27FC236}">
                <a16:creationId xmlns:a16="http://schemas.microsoft.com/office/drawing/2014/main" id="{15816CB2-2FB1-4D9D-BD35-D2B12F6A0DCC}"/>
              </a:ext>
            </a:extLst>
          </p:cNvPr>
          <p:cNvSpPr>
            <a:spLocks noChangeShapeType="1"/>
          </p:cNvSpPr>
          <p:nvPr/>
        </p:nvSpPr>
        <p:spPr bwMode="auto">
          <a:xfrm flipH="1">
            <a:off x="6172200" y="4414838"/>
            <a:ext cx="304800" cy="533400"/>
          </a:xfrm>
          <a:prstGeom prst="line">
            <a:avLst/>
          </a:prstGeom>
          <a:noFill/>
          <a:ln w="31750">
            <a:solidFill>
              <a:srgbClr val="00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8157" name="Line 45">
            <a:extLst>
              <a:ext uri="{FF2B5EF4-FFF2-40B4-BE49-F238E27FC236}">
                <a16:creationId xmlns:a16="http://schemas.microsoft.com/office/drawing/2014/main" id="{54B68BA2-B93B-4C78-BD82-78371C42E181}"/>
              </a:ext>
            </a:extLst>
          </p:cNvPr>
          <p:cNvSpPr>
            <a:spLocks noChangeShapeType="1"/>
          </p:cNvSpPr>
          <p:nvPr/>
        </p:nvSpPr>
        <p:spPr bwMode="auto">
          <a:xfrm flipH="1" flipV="1">
            <a:off x="1295400" y="3805238"/>
            <a:ext cx="381000" cy="1371600"/>
          </a:xfrm>
          <a:prstGeom prst="line">
            <a:avLst/>
          </a:prstGeom>
          <a:noFill/>
          <a:ln w="31750">
            <a:solidFill>
              <a:schemeClr val="accent2"/>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8158" name="Line 46">
            <a:extLst>
              <a:ext uri="{FF2B5EF4-FFF2-40B4-BE49-F238E27FC236}">
                <a16:creationId xmlns:a16="http://schemas.microsoft.com/office/drawing/2014/main" id="{BDAFEF16-FD93-4D48-B5E5-891B6609486F}"/>
              </a:ext>
            </a:extLst>
          </p:cNvPr>
          <p:cNvSpPr>
            <a:spLocks noChangeShapeType="1"/>
          </p:cNvSpPr>
          <p:nvPr/>
        </p:nvSpPr>
        <p:spPr bwMode="auto">
          <a:xfrm flipV="1">
            <a:off x="3810000" y="2205038"/>
            <a:ext cx="533400" cy="2971800"/>
          </a:xfrm>
          <a:prstGeom prst="line">
            <a:avLst/>
          </a:prstGeom>
          <a:noFill/>
          <a:ln w="31750">
            <a:solidFill>
              <a:schemeClr val="accent2"/>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8159" name="Line 47">
            <a:extLst>
              <a:ext uri="{FF2B5EF4-FFF2-40B4-BE49-F238E27FC236}">
                <a16:creationId xmlns:a16="http://schemas.microsoft.com/office/drawing/2014/main" id="{0392EC71-23F1-43DB-8E5B-E8BA620E635E}"/>
              </a:ext>
            </a:extLst>
          </p:cNvPr>
          <p:cNvSpPr>
            <a:spLocks noChangeShapeType="1"/>
          </p:cNvSpPr>
          <p:nvPr/>
        </p:nvSpPr>
        <p:spPr bwMode="auto">
          <a:xfrm flipH="1" flipV="1">
            <a:off x="4724400" y="2205038"/>
            <a:ext cx="381000" cy="2971800"/>
          </a:xfrm>
          <a:prstGeom prst="line">
            <a:avLst/>
          </a:prstGeom>
          <a:noFill/>
          <a:ln w="31750">
            <a:solidFill>
              <a:schemeClr val="accent2"/>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灯片编号占位符 2">
            <a:extLst>
              <a:ext uri="{FF2B5EF4-FFF2-40B4-BE49-F238E27FC236}">
                <a16:creationId xmlns:a16="http://schemas.microsoft.com/office/drawing/2014/main" id="{30041C29-2738-416D-AB2C-F6649EB9B353}"/>
              </a:ext>
            </a:extLst>
          </p:cNvPr>
          <p:cNvSpPr>
            <a:spLocks noGrp="1"/>
          </p:cNvSpPr>
          <p:nvPr>
            <p:ph type="sldNum" sz="quarter" idx="11"/>
          </p:nvPr>
        </p:nvSpPr>
        <p:spPr/>
        <p:txBody>
          <a:bodyPr/>
          <a:lstStyle/>
          <a:p>
            <a:fld id="{2DAAB658-C25B-4E75-A16F-78BBA3DFCFB2}" type="slidenum">
              <a:rPr lang="en-US" altLang="zh-CN"/>
              <a:pPr/>
              <a:t>89</a:t>
            </a:fld>
            <a:endParaRPr lang="en-US" altLang="zh-CN"/>
          </a:p>
        </p:txBody>
      </p:sp>
      <p:sp>
        <p:nvSpPr>
          <p:cNvPr id="219141" name="Rectangle 5">
            <a:extLst>
              <a:ext uri="{FF2B5EF4-FFF2-40B4-BE49-F238E27FC236}">
                <a16:creationId xmlns:a16="http://schemas.microsoft.com/office/drawing/2014/main" id="{BB1DEB4F-9A13-43A9-A026-EE32DA612752}"/>
              </a:ext>
            </a:extLst>
          </p:cNvPr>
          <p:cNvSpPr>
            <a:spLocks noChangeArrowheads="1"/>
          </p:cNvSpPr>
          <p:nvPr/>
        </p:nvSpPr>
        <p:spPr bwMode="auto">
          <a:xfrm>
            <a:off x="3124200" y="15954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en-US"/>
          </a:p>
        </p:txBody>
      </p:sp>
      <p:sp>
        <p:nvSpPr>
          <p:cNvPr id="219142" name="Text Box 6">
            <a:extLst>
              <a:ext uri="{FF2B5EF4-FFF2-40B4-BE49-F238E27FC236}">
                <a16:creationId xmlns:a16="http://schemas.microsoft.com/office/drawing/2014/main" id="{6E542019-FEBF-445A-8CA8-B3DF8A6506A4}"/>
              </a:ext>
            </a:extLst>
          </p:cNvPr>
          <p:cNvSpPr txBox="1">
            <a:spLocks noChangeArrowheads="1"/>
          </p:cNvSpPr>
          <p:nvPr/>
        </p:nvSpPr>
        <p:spPr bwMode="auto">
          <a:xfrm>
            <a:off x="3795713" y="1549400"/>
            <a:ext cx="149383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sym typeface="Symbol" panose="05050102010706020507" pitchFamily="18" charset="2"/>
              </a:rPr>
              <a:t>0   A   0</a:t>
            </a:r>
            <a:endParaRPr kumimoji="1" lang="en-US" altLang="zh-CN" sz="3200" b="1">
              <a:solidFill>
                <a:schemeClr val="tx2"/>
              </a:solidFill>
              <a:latin typeface="Times New Roman" panose="02020603050405020304" pitchFamily="18" charset="0"/>
            </a:endParaRPr>
          </a:p>
        </p:txBody>
      </p:sp>
      <p:sp>
        <p:nvSpPr>
          <p:cNvPr id="219143" name="Line 7">
            <a:extLst>
              <a:ext uri="{FF2B5EF4-FFF2-40B4-BE49-F238E27FC236}">
                <a16:creationId xmlns:a16="http://schemas.microsoft.com/office/drawing/2014/main" id="{1F78783F-6990-4304-BC1F-043475C735AB}"/>
              </a:ext>
            </a:extLst>
          </p:cNvPr>
          <p:cNvSpPr>
            <a:spLocks noChangeShapeType="1"/>
          </p:cNvSpPr>
          <p:nvPr/>
        </p:nvSpPr>
        <p:spPr bwMode="auto">
          <a:xfrm>
            <a:off x="37338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144" name="Line 8">
            <a:extLst>
              <a:ext uri="{FF2B5EF4-FFF2-40B4-BE49-F238E27FC236}">
                <a16:creationId xmlns:a16="http://schemas.microsoft.com/office/drawing/2014/main" id="{1CDC8C6B-19CF-4CDE-A374-22FA2481FB06}"/>
              </a:ext>
            </a:extLst>
          </p:cNvPr>
          <p:cNvSpPr>
            <a:spLocks noChangeShapeType="1"/>
          </p:cNvSpPr>
          <p:nvPr/>
        </p:nvSpPr>
        <p:spPr bwMode="auto">
          <a:xfrm>
            <a:off x="42672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145" name="Line 9">
            <a:extLst>
              <a:ext uri="{FF2B5EF4-FFF2-40B4-BE49-F238E27FC236}">
                <a16:creationId xmlns:a16="http://schemas.microsoft.com/office/drawing/2014/main" id="{FB94B373-5EF9-4028-A8C1-F22C95BCE1DA}"/>
              </a:ext>
            </a:extLst>
          </p:cNvPr>
          <p:cNvSpPr>
            <a:spLocks noChangeShapeType="1"/>
          </p:cNvSpPr>
          <p:nvPr/>
        </p:nvSpPr>
        <p:spPr bwMode="auto">
          <a:xfrm>
            <a:off x="48006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146" name="Line 10">
            <a:extLst>
              <a:ext uri="{FF2B5EF4-FFF2-40B4-BE49-F238E27FC236}">
                <a16:creationId xmlns:a16="http://schemas.microsoft.com/office/drawing/2014/main" id="{22F22525-A393-4AF1-85C6-F412759F108A}"/>
              </a:ext>
            </a:extLst>
          </p:cNvPr>
          <p:cNvSpPr>
            <a:spLocks noChangeShapeType="1"/>
          </p:cNvSpPr>
          <p:nvPr/>
        </p:nvSpPr>
        <p:spPr bwMode="auto">
          <a:xfrm>
            <a:off x="53340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147" name="Rectangle 11">
            <a:extLst>
              <a:ext uri="{FF2B5EF4-FFF2-40B4-BE49-F238E27FC236}">
                <a16:creationId xmlns:a16="http://schemas.microsoft.com/office/drawing/2014/main" id="{41F11ADB-5197-47D5-8307-407AD978FF95}"/>
              </a:ext>
            </a:extLst>
          </p:cNvPr>
          <p:cNvSpPr>
            <a:spLocks noChangeArrowheads="1"/>
          </p:cNvSpPr>
          <p:nvPr/>
        </p:nvSpPr>
        <p:spPr bwMode="auto">
          <a:xfrm>
            <a:off x="838200" y="31956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en-US"/>
          </a:p>
        </p:txBody>
      </p:sp>
      <p:sp>
        <p:nvSpPr>
          <p:cNvPr id="219148" name="Text Box 12">
            <a:extLst>
              <a:ext uri="{FF2B5EF4-FFF2-40B4-BE49-F238E27FC236}">
                <a16:creationId xmlns:a16="http://schemas.microsoft.com/office/drawing/2014/main" id="{9F3DF39C-E731-47FB-B49A-9EAE048047E3}"/>
              </a:ext>
            </a:extLst>
          </p:cNvPr>
          <p:cNvSpPr txBox="1">
            <a:spLocks noChangeArrowheads="1"/>
          </p:cNvSpPr>
          <p:nvPr/>
        </p:nvSpPr>
        <p:spPr bwMode="auto">
          <a:xfrm>
            <a:off x="990600" y="3149600"/>
            <a:ext cx="23272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accent2"/>
                </a:solidFill>
                <a:latin typeface="Times New Roman" panose="02020603050405020304" pitchFamily="18" charset="0"/>
                <a:sym typeface="Symbol" panose="05050102010706020507" pitchFamily="18" charset="2"/>
              </a:rPr>
              <a:t></a:t>
            </a:r>
            <a:r>
              <a:rPr kumimoji="1" lang="en-US" altLang="zh-CN" sz="3200" b="1">
                <a:solidFill>
                  <a:schemeClr val="tx2"/>
                </a:solidFill>
                <a:latin typeface="Times New Roman" panose="02020603050405020304" pitchFamily="18" charset="0"/>
                <a:sym typeface="Symbol" panose="05050102010706020507" pitchFamily="18" charset="2"/>
              </a:rPr>
              <a:t>   </a:t>
            </a:r>
            <a:r>
              <a:rPr kumimoji="1" lang="en-US" altLang="zh-CN" sz="3200" b="1">
                <a:solidFill>
                  <a:schemeClr val="accent2"/>
                </a:solidFill>
                <a:latin typeface="Times New Roman" panose="02020603050405020304" pitchFamily="18" charset="0"/>
                <a:sym typeface="Symbol" panose="05050102010706020507" pitchFamily="18" charset="2"/>
              </a:rPr>
              <a:t>1</a:t>
            </a:r>
            <a:r>
              <a:rPr kumimoji="1" lang="en-US" altLang="zh-CN" sz="3200" b="1">
                <a:solidFill>
                  <a:schemeClr val="tx2"/>
                </a:solidFill>
                <a:latin typeface="Times New Roman" panose="02020603050405020304" pitchFamily="18" charset="0"/>
                <a:sym typeface="Symbol" panose="05050102010706020507" pitchFamily="18" charset="2"/>
              </a:rPr>
              <a:t>   B   0   </a:t>
            </a:r>
            <a:endParaRPr kumimoji="1" lang="en-US" altLang="zh-CN" sz="3200" b="1">
              <a:solidFill>
                <a:schemeClr val="tx2"/>
              </a:solidFill>
              <a:latin typeface="Times New Roman" panose="02020603050405020304" pitchFamily="18" charset="0"/>
            </a:endParaRPr>
          </a:p>
        </p:txBody>
      </p:sp>
      <p:sp>
        <p:nvSpPr>
          <p:cNvPr id="219149" name="Line 13">
            <a:extLst>
              <a:ext uri="{FF2B5EF4-FFF2-40B4-BE49-F238E27FC236}">
                <a16:creationId xmlns:a16="http://schemas.microsoft.com/office/drawing/2014/main" id="{8F48F6FF-E8F0-463E-A227-74DF9529274E}"/>
              </a:ext>
            </a:extLst>
          </p:cNvPr>
          <p:cNvSpPr>
            <a:spLocks noChangeShapeType="1"/>
          </p:cNvSpPr>
          <p:nvPr/>
        </p:nvSpPr>
        <p:spPr bwMode="auto">
          <a:xfrm>
            <a:off x="14478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150" name="Line 14">
            <a:extLst>
              <a:ext uri="{FF2B5EF4-FFF2-40B4-BE49-F238E27FC236}">
                <a16:creationId xmlns:a16="http://schemas.microsoft.com/office/drawing/2014/main" id="{FCBA74AB-553C-4660-9CCA-A2A415DD7539}"/>
              </a:ext>
            </a:extLst>
          </p:cNvPr>
          <p:cNvSpPr>
            <a:spLocks noChangeShapeType="1"/>
          </p:cNvSpPr>
          <p:nvPr/>
        </p:nvSpPr>
        <p:spPr bwMode="auto">
          <a:xfrm>
            <a:off x="19812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151" name="Line 15">
            <a:extLst>
              <a:ext uri="{FF2B5EF4-FFF2-40B4-BE49-F238E27FC236}">
                <a16:creationId xmlns:a16="http://schemas.microsoft.com/office/drawing/2014/main" id="{C620D626-455A-45A1-9145-08A8E5595AAC}"/>
              </a:ext>
            </a:extLst>
          </p:cNvPr>
          <p:cNvSpPr>
            <a:spLocks noChangeShapeType="1"/>
          </p:cNvSpPr>
          <p:nvPr/>
        </p:nvSpPr>
        <p:spPr bwMode="auto">
          <a:xfrm>
            <a:off x="25146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152" name="Line 16">
            <a:extLst>
              <a:ext uri="{FF2B5EF4-FFF2-40B4-BE49-F238E27FC236}">
                <a16:creationId xmlns:a16="http://schemas.microsoft.com/office/drawing/2014/main" id="{350F7E71-EC16-4313-B726-7AF3A6015D48}"/>
              </a:ext>
            </a:extLst>
          </p:cNvPr>
          <p:cNvSpPr>
            <a:spLocks noChangeShapeType="1"/>
          </p:cNvSpPr>
          <p:nvPr/>
        </p:nvSpPr>
        <p:spPr bwMode="auto">
          <a:xfrm>
            <a:off x="30480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153" name="Rectangle 17">
            <a:extLst>
              <a:ext uri="{FF2B5EF4-FFF2-40B4-BE49-F238E27FC236}">
                <a16:creationId xmlns:a16="http://schemas.microsoft.com/office/drawing/2014/main" id="{FE3B085C-628A-4C0A-8E70-8DAD0FCD0DD0}"/>
              </a:ext>
            </a:extLst>
          </p:cNvPr>
          <p:cNvSpPr>
            <a:spLocks noChangeArrowheads="1"/>
          </p:cNvSpPr>
          <p:nvPr/>
        </p:nvSpPr>
        <p:spPr bwMode="auto">
          <a:xfrm>
            <a:off x="5334000" y="31956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en-US"/>
          </a:p>
        </p:txBody>
      </p:sp>
      <p:sp>
        <p:nvSpPr>
          <p:cNvPr id="219154" name="Text Box 18">
            <a:extLst>
              <a:ext uri="{FF2B5EF4-FFF2-40B4-BE49-F238E27FC236}">
                <a16:creationId xmlns:a16="http://schemas.microsoft.com/office/drawing/2014/main" id="{B80716BB-58B6-4C2F-9364-782A9A2EACDA}"/>
              </a:ext>
            </a:extLst>
          </p:cNvPr>
          <p:cNvSpPr txBox="1">
            <a:spLocks noChangeArrowheads="1"/>
          </p:cNvSpPr>
          <p:nvPr/>
        </p:nvSpPr>
        <p:spPr bwMode="auto">
          <a:xfrm>
            <a:off x="5476875" y="3149600"/>
            <a:ext cx="25527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sym typeface="Symbol" panose="05050102010706020507" pitchFamily="18" charset="2"/>
              </a:rPr>
              <a:t>     0   C   0   </a:t>
            </a:r>
            <a:endParaRPr kumimoji="1" lang="en-US" altLang="zh-CN" sz="3200" b="1">
              <a:solidFill>
                <a:schemeClr val="tx2"/>
              </a:solidFill>
              <a:latin typeface="Times New Roman" panose="02020603050405020304" pitchFamily="18" charset="0"/>
            </a:endParaRPr>
          </a:p>
        </p:txBody>
      </p:sp>
      <p:sp>
        <p:nvSpPr>
          <p:cNvPr id="219155" name="Line 19">
            <a:extLst>
              <a:ext uri="{FF2B5EF4-FFF2-40B4-BE49-F238E27FC236}">
                <a16:creationId xmlns:a16="http://schemas.microsoft.com/office/drawing/2014/main" id="{9343722E-F0FC-42AA-8963-410990183533}"/>
              </a:ext>
            </a:extLst>
          </p:cNvPr>
          <p:cNvSpPr>
            <a:spLocks noChangeShapeType="1"/>
          </p:cNvSpPr>
          <p:nvPr/>
        </p:nvSpPr>
        <p:spPr bwMode="auto">
          <a:xfrm>
            <a:off x="59436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156" name="Line 20">
            <a:extLst>
              <a:ext uri="{FF2B5EF4-FFF2-40B4-BE49-F238E27FC236}">
                <a16:creationId xmlns:a16="http://schemas.microsoft.com/office/drawing/2014/main" id="{6BD8A89C-3A18-490F-8F47-E6547B65862C}"/>
              </a:ext>
            </a:extLst>
          </p:cNvPr>
          <p:cNvSpPr>
            <a:spLocks noChangeShapeType="1"/>
          </p:cNvSpPr>
          <p:nvPr/>
        </p:nvSpPr>
        <p:spPr bwMode="auto">
          <a:xfrm>
            <a:off x="64770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157" name="Line 21">
            <a:extLst>
              <a:ext uri="{FF2B5EF4-FFF2-40B4-BE49-F238E27FC236}">
                <a16:creationId xmlns:a16="http://schemas.microsoft.com/office/drawing/2014/main" id="{CC20C0CA-2E2B-4561-BCF0-9573F2E5DD8F}"/>
              </a:ext>
            </a:extLst>
          </p:cNvPr>
          <p:cNvSpPr>
            <a:spLocks noChangeShapeType="1"/>
          </p:cNvSpPr>
          <p:nvPr/>
        </p:nvSpPr>
        <p:spPr bwMode="auto">
          <a:xfrm>
            <a:off x="70104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158" name="Line 22">
            <a:extLst>
              <a:ext uri="{FF2B5EF4-FFF2-40B4-BE49-F238E27FC236}">
                <a16:creationId xmlns:a16="http://schemas.microsoft.com/office/drawing/2014/main" id="{3CAFDAA0-B178-442D-9366-2A416102869D}"/>
              </a:ext>
            </a:extLst>
          </p:cNvPr>
          <p:cNvSpPr>
            <a:spLocks noChangeShapeType="1"/>
          </p:cNvSpPr>
          <p:nvPr/>
        </p:nvSpPr>
        <p:spPr bwMode="auto">
          <a:xfrm>
            <a:off x="75438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159" name="Rectangle 23">
            <a:extLst>
              <a:ext uri="{FF2B5EF4-FFF2-40B4-BE49-F238E27FC236}">
                <a16:creationId xmlns:a16="http://schemas.microsoft.com/office/drawing/2014/main" id="{A759F99B-BF9D-490F-ADC8-E0710C4F36BF}"/>
              </a:ext>
            </a:extLst>
          </p:cNvPr>
          <p:cNvSpPr>
            <a:spLocks noChangeArrowheads="1"/>
          </p:cNvSpPr>
          <p:nvPr/>
        </p:nvSpPr>
        <p:spPr bwMode="auto">
          <a:xfrm>
            <a:off x="1371600" y="49482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en-US"/>
          </a:p>
        </p:txBody>
      </p:sp>
      <p:sp>
        <p:nvSpPr>
          <p:cNvPr id="219160" name="Text Box 24">
            <a:extLst>
              <a:ext uri="{FF2B5EF4-FFF2-40B4-BE49-F238E27FC236}">
                <a16:creationId xmlns:a16="http://schemas.microsoft.com/office/drawing/2014/main" id="{E33DF06B-A6F8-431E-8DCC-7EC2E8498F00}"/>
              </a:ext>
            </a:extLst>
          </p:cNvPr>
          <p:cNvSpPr txBox="1">
            <a:spLocks noChangeArrowheads="1"/>
          </p:cNvSpPr>
          <p:nvPr/>
        </p:nvSpPr>
        <p:spPr bwMode="auto">
          <a:xfrm>
            <a:off x="1752600" y="4902200"/>
            <a:ext cx="20018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sym typeface="Symbol" panose="05050102010706020507" pitchFamily="18" charset="2"/>
              </a:rPr>
              <a:t>   </a:t>
            </a:r>
            <a:r>
              <a:rPr kumimoji="1" lang="en-US" altLang="zh-CN" sz="3200" b="1">
                <a:solidFill>
                  <a:schemeClr val="accent2"/>
                </a:solidFill>
                <a:latin typeface="Times New Roman" panose="02020603050405020304" pitchFamily="18" charset="0"/>
                <a:sym typeface="Symbol" panose="05050102010706020507" pitchFamily="18" charset="2"/>
              </a:rPr>
              <a:t>1</a:t>
            </a:r>
            <a:r>
              <a:rPr kumimoji="1" lang="en-US" altLang="zh-CN" sz="3200" b="1">
                <a:solidFill>
                  <a:schemeClr val="tx2"/>
                </a:solidFill>
                <a:latin typeface="Times New Roman" panose="02020603050405020304" pitchFamily="18" charset="0"/>
                <a:sym typeface="Symbol" panose="05050102010706020507" pitchFamily="18" charset="2"/>
              </a:rPr>
              <a:t>   D   </a:t>
            </a:r>
            <a:r>
              <a:rPr kumimoji="1" lang="en-US" altLang="zh-CN" sz="3200" b="1">
                <a:solidFill>
                  <a:schemeClr val="accent2"/>
                </a:solidFill>
                <a:latin typeface="Times New Roman" panose="02020603050405020304" pitchFamily="18" charset="0"/>
                <a:sym typeface="Symbol" panose="05050102010706020507" pitchFamily="18" charset="2"/>
              </a:rPr>
              <a:t>1</a:t>
            </a:r>
            <a:r>
              <a:rPr kumimoji="1" lang="en-US" altLang="zh-CN" sz="3200" b="1">
                <a:solidFill>
                  <a:schemeClr val="tx2"/>
                </a:solidFill>
                <a:latin typeface="Times New Roman" panose="02020603050405020304" pitchFamily="18" charset="0"/>
                <a:sym typeface="Symbol" panose="05050102010706020507" pitchFamily="18" charset="2"/>
              </a:rPr>
              <a:t>  </a:t>
            </a:r>
            <a:endParaRPr kumimoji="1" lang="en-US" altLang="zh-CN" sz="3200" b="1">
              <a:solidFill>
                <a:schemeClr val="tx2"/>
              </a:solidFill>
              <a:latin typeface="Times New Roman" panose="02020603050405020304" pitchFamily="18" charset="0"/>
            </a:endParaRPr>
          </a:p>
        </p:txBody>
      </p:sp>
      <p:sp>
        <p:nvSpPr>
          <p:cNvPr id="219161" name="Line 25">
            <a:extLst>
              <a:ext uri="{FF2B5EF4-FFF2-40B4-BE49-F238E27FC236}">
                <a16:creationId xmlns:a16="http://schemas.microsoft.com/office/drawing/2014/main" id="{127CB8C2-FFC2-4DEA-8F32-639EBB6A4384}"/>
              </a:ext>
            </a:extLst>
          </p:cNvPr>
          <p:cNvSpPr>
            <a:spLocks noChangeShapeType="1"/>
          </p:cNvSpPr>
          <p:nvPr/>
        </p:nvSpPr>
        <p:spPr bwMode="auto">
          <a:xfrm>
            <a:off x="19812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162" name="Line 26">
            <a:extLst>
              <a:ext uri="{FF2B5EF4-FFF2-40B4-BE49-F238E27FC236}">
                <a16:creationId xmlns:a16="http://schemas.microsoft.com/office/drawing/2014/main" id="{EFB035C1-A0E9-47B3-A524-7DBD71E19437}"/>
              </a:ext>
            </a:extLst>
          </p:cNvPr>
          <p:cNvSpPr>
            <a:spLocks noChangeShapeType="1"/>
          </p:cNvSpPr>
          <p:nvPr/>
        </p:nvSpPr>
        <p:spPr bwMode="auto">
          <a:xfrm>
            <a:off x="25146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163" name="Line 27">
            <a:extLst>
              <a:ext uri="{FF2B5EF4-FFF2-40B4-BE49-F238E27FC236}">
                <a16:creationId xmlns:a16="http://schemas.microsoft.com/office/drawing/2014/main" id="{7FA8C88D-8AEA-4CA4-AA42-430382B137FD}"/>
              </a:ext>
            </a:extLst>
          </p:cNvPr>
          <p:cNvSpPr>
            <a:spLocks noChangeShapeType="1"/>
          </p:cNvSpPr>
          <p:nvPr/>
        </p:nvSpPr>
        <p:spPr bwMode="auto">
          <a:xfrm>
            <a:off x="30480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164" name="Line 28">
            <a:extLst>
              <a:ext uri="{FF2B5EF4-FFF2-40B4-BE49-F238E27FC236}">
                <a16:creationId xmlns:a16="http://schemas.microsoft.com/office/drawing/2014/main" id="{AC604CBC-AE14-4A01-8D9A-563E957C5B56}"/>
              </a:ext>
            </a:extLst>
          </p:cNvPr>
          <p:cNvSpPr>
            <a:spLocks noChangeShapeType="1"/>
          </p:cNvSpPr>
          <p:nvPr/>
        </p:nvSpPr>
        <p:spPr bwMode="auto">
          <a:xfrm>
            <a:off x="35814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165" name="Rectangle 29">
            <a:extLst>
              <a:ext uri="{FF2B5EF4-FFF2-40B4-BE49-F238E27FC236}">
                <a16:creationId xmlns:a16="http://schemas.microsoft.com/office/drawing/2014/main" id="{E5FE2721-9307-4095-BBFC-B56AC36BCC37}"/>
              </a:ext>
            </a:extLst>
          </p:cNvPr>
          <p:cNvSpPr>
            <a:spLocks noChangeArrowheads="1"/>
          </p:cNvSpPr>
          <p:nvPr/>
        </p:nvSpPr>
        <p:spPr bwMode="auto">
          <a:xfrm>
            <a:off x="4800600" y="49482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en-US"/>
          </a:p>
        </p:txBody>
      </p:sp>
      <p:sp>
        <p:nvSpPr>
          <p:cNvPr id="219166" name="Text Box 30">
            <a:extLst>
              <a:ext uri="{FF2B5EF4-FFF2-40B4-BE49-F238E27FC236}">
                <a16:creationId xmlns:a16="http://schemas.microsoft.com/office/drawing/2014/main" id="{6BAEB2AD-5EE4-4951-9F58-4CDED0215473}"/>
              </a:ext>
            </a:extLst>
          </p:cNvPr>
          <p:cNvSpPr txBox="1">
            <a:spLocks noChangeArrowheads="1"/>
          </p:cNvSpPr>
          <p:nvPr/>
        </p:nvSpPr>
        <p:spPr bwMode="auto">
          <a:xfrm>
            <a:off x="5486400" y="4902200"/>
            <a:ext cx="17764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accent2"/>
                </a:solidFill>
                <a:latin typeface="Times New Roman" panose="02020603050405020304" pitchFamily="18" charset="0"/>
                <a:sym typeface="Symbol" panose="05050102010706020507" pitchFamily="18" charset="2"/>
              </a:rPr>
              <a:t>1</a:t>
            </a:r>
            <a:r>
              <a:rPr kumimoji="1" lang="en-US" altLang="zh-CN" sz="3200" b="1">
                <a:solidFill>
                  <a:schemeClr val="tx2"/>
                </a:solidFill>
                <a:latin typeface="Times New Roman" panose="02020603050405020304" pitchFamily="18" charset="0"/>
                <a:sym typeface="Symbol" panose="05050102010706020507" pitchFamily="18" charset="2"/>
              </a:rPr>
              <a:t>   E   </a:t>
            </a:r>
            <a:r>
              <a:rPr kumimoji="1" lang="en-US" altLang="zh-CN" sz="3200" b="1">
                <a:solidFill>
                  <a:schemeClr val="accent2"/>
                </a:solidFill>
                <a:latin typeface="Times New Roman" panose="02020603050405020304" pitchFamily="18" charset="0"/>
                <a:sym typeface="Symbol" panose="05050102010706020507" pitchFamily="18" charset="2"/>
              </a:rPr>
              <a:t>1</a:t>
            </a:r>
            <a:r>
              <a:rPr kumimoji="1" lang="en-US" altLang="zh-CN" sz="3200" b="1">
                <a:solidFill>
                  <a:schemeClr val="tx2"/>
                </a:solidFill>
                <a:latin typeface="Times New Roman" panose="02020603050405020304" pitchFamily="18" charset="0"/>
                <a:sym typeface="Symbol" panose="05050102010706020507" pitchFamily="18" charset="2"/>
              </a:rPr>
              <a:t>   </a:t>
            </a:r>
            <a:endParaRPr kumimoji="1" lang="en-US" altLang="zh-CN" sz="3200" b="1">
              <a:solidFill>
                <a:schemeClr val="tx2"/>
              </a:solidFill>
              <a:latin typeface="Times New Roman" panose="02020603050405020304" pitchFamily="18" charset="0"/>
            </a:endParaRPr>
          </a:p>
        </p:txBody>
      </p:sp>
      <p:sp>
        <p:nvSpPr>
          <p:cNvPr id="219167" name="Line 31">
            <a:extLst>
              <a:ext uri="{FF2B5EF4-FFF2-40B4-BE49-F238E27FC236}">
                <a16:creationId xmlns:a16="http://schemas.microsoft.com/office/drawing/2014/main" id="{5831D9BD-18C7-48DD-AA9A-62DEF549CF9D}"/>
              </a:ext>
            </a:extLst>
          </p:cNvPr>
          <p:cNvSpPr>
            <a:spLocks noChangeShapeType="1"/>
          </p:cNvSpPr>
          <p:nvPr/>
        </p:nvSpPr>
        <p:spPr bwMode="auto">
          <a:xfrm>
            <a:off x="54102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168" name="Line 32">
            <a:extLst>
              <a:ext uri="{FF2B5EF4-FFF2-40B4-BE49-F238E27FC236}">
                <a16:creationId xmlns:a16="http://schemas.microsoft.com/office/drawing/2014/main" id="{4C93F1A7-06F3-49E8-A9D2-562497B7D2D7}"/>
              </a:ext>
            </a:extLst>
          </p:cNvPr>
          <p:cNvSpPr>
            <a:spLocks noChangeShapeType="1"/>
          </p:cNvSpPr>
          <p:nvPr/>
        </p:nvSpPr>
        <p:spPr bwMode="auto">
          <a:xfrm>
            <a:off x="59436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169" name="Line 33">
            <a:extLst>
              <a:ext uri="{FF2B5EF4-FFF2-40B4-BE49-F238E27FC236}">
                <a16:creationId xmlns:a16="http://schemas.microsoft.com/office/drawing/2014/main" id="{3EEB4217-3FC6-4D68-BE04-6EB6A79A4C29}"/>
              </a:ext>
            </a:extLst>
          </p:cNvPr>
          <p:cNvSpPr>
            <a:spLocks noChangeShapeType="1"/>
          </p:cNvSpPr>
          <p:nvPr/>
        </p:nvSpPr>
        <p:spPr bwMode="auto">
          <a:xfrm>
            <a:off x="64770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170" name="Line 34">
            <a:extLst>
              <a:ext uri="{FF2B5EF4-FFF2-40B4-BE49-F238E27FC236}">
                <a16:creationId xmlns:a16="http://schemas.microsoft.com/office/drawing/2014/main" id="{5BEEC349-6AFA-4F7C-BA2E-F00201729101}"/>
              </a:ext>
            </a:extLst>
          </p:cNvPr>
          <p:cNvSpPr>
            <a:spLocks noChangeShapeType="1"/>
          </p:cNvSpPr>
          <p:nvPr/>
        </p:nvSpPr>
        <p:spPr bwMode="auto">
          <a:xfrm>
            <a:off x="70104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171" name="Line 35">
            <a:extLst>
              <a:ext uri="{FF2B5EF4-FFF2-40B4-BE49-F238E27FC236}">
                <a16:creationId xmlns:a16="http://schemas.microsoft.com/office/drawing/2014/main" id="{58ACC4B8-3E0C-4CFE-B80A-33E9EFBB6B04}"/>
              </a:ext>
            </a:extLst>
          </p:cNvPr>
          <p:cNvSpPr>
            <a:spLocks noChangeShapeType="1"/>
          </p:cNvSpPr>
          <p:nvPr/>
        </p:nvSpPr>
        <p:spPr bwMode="auto">
          <a:xfrm flipH="1">
            <a:off x="2362200" y="1900238"/>
            <a:ext cx="1066800" cy="12954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172" name="Line 36">
            <a:extLst>
              <a:ext uri="{FF2B5EF4-FFF2-40B4-BE49-F238E27FC236}">
                <a16:creationId xmlns:a16="http://schemas.microsoft.com/office/drawing/2014/main" id="{1CEE522B-10F4-4F50-9AF5-9BEC534BE11E}"/>
              </a:ext>
            </a:extLst>
          </p:cNvPr>
          <p:cNvSpPr>
            <a:spLocks noChangeShapeType="1"/>
          </p:cNvSpPr>
          <p:nvPr/>
        </p:nvSpPr>
        <p:spPr bwMode="auto">
          <a:xfrm>
            <a:off x="5638800" y="1824038"/>
            <a:ext cx="990600" cy="13716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173" name="Line 37">
            <a:extLst>
              <a:ext uri="{FF2B5EF4-FFF2-40B4-BE49-F238E27FC236}">
                <a16:creationId xmlns:a16="http://schemas.microsoft.com/office/drawing/2014/main" id="{5E90CBDA-DCBB-45D8-881A-BD1DAA198D36}"/>
              </a:ext>
            </a:extLst>
          </p:cNvPr>
          <p:cNvSpPr>
            <a:spLocks noChangeShapeType="1"/>
          </p:cNvSpPr>
          <p:nvPr/>
        </p:nvSpPr>
        <p:spPr bwMode="auto">
          <a:xfrm>
            <a:off x="3276600" y="3424238"/>
            <a:ext cx="457200" cy="15240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174" name="Line 38">
            <a:extLst>
              <a:ext uri="{FF2B5EF4-FFF2-40B4-BE49-F238E27FC236}">
                <a16:creationId xmlns:a16="http://schemas.microsoft.com/office/drawing/2014/main" id="{B0C3C233-2001-41E0-822B-4EED65D6F0B4}"/>
              </a:ext>
            </a:extLst>
          </p:cNvPr>
          <p:cNvSpPr>
            <a:spLocks noChangeShapeType="1"/>
          </p:cNvSpPr>
          <p:nvPr/>
        </p:nvSpPr>
        <p:spPr bwMode="auto">
          <a:xfrm flipH="1">
            <a:off x="5257800" y="3424238"/>
            <a:ext cx="457200" cy="15240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175" name="Line 39">
            <a:extLst>
              <a:ext uri="{FF2B5EF4-FFF2-40B4-BE49-F238E27FC236}">
                <a16:creationId xmlns:a16="http://schemas.microsoft.com/office/drawing/2014/main" id="{1FC92546-E71D-4EB1-82DC-BCB5126C4B89}"/>
              </a:ext>
            </a:extLst>
          </p:cNvPr>
          <p:cNvSpPr>
            <a:spLocks noChangeShapeType="1"/>
          </p:cNvSpPr>
          <p:nvPr/>
        </p:nvSpPr>
        <p:spPr bwMode="auto">
          <a:xfrm flipH="1">
            <a:off x="4495800" y="1138238"/>
            <a:ext cx="228600" cy="457200"/>
          </a:xfrm>
          <a:prstGeom prst="line">
            <a:avLst/>
          </a:prstGeom>
          <a:noFill/>
          <a:ln w="3175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176" name="Text Box 40">
            <a:extLst>
              <a:ext uri="{FF2B5EF4-FFF2-40B4-BE49-F238E27FC236}">
                <a16:creationId xmlns:a16="http://schemas.microsoft.com/office/drawing/2014/main" id="{D126EE92-4E7A-4A0F-B0F4-94A8AD08CCF1}"/>
              </a:ext>
            </a:extLst>
          </p:cNvPr>
          <p:cNvSpPr txBox="1">
            <a:spLocks noChangeArrowheads="1"/>
          </p:cNvSpPr>
          <p:nvPr/>
        </p:nvSpPr>
        <p:spPr bwMode="auto">
          <a:xfrm>
            <a:off x="3741738" y="757238"/>
            <a:ext cx="906462"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rPr>
              <a:t>root</a:t>
            </a:r>
            <a:endParaRPr kumimoji="1" lang="en-US" altLang="zh-CN" sz="2400">
              <a:latin typeface="Times New Roman" panose="02020603050405020304" pitchFamily="18" charset="0"/>
            </a:endParaRPr>
          </a:p>
        </p:txBody>
      </p:sp>
      <p:sp>
        <p:nvSpPr>
          <p:cNvPr id="219177" name="Text Box 41">
            <a:extLst>
              <a:ext uri="{FF2B5EF4-FFF2-40B4-BE49-F238E27FC236}">
                <a16:creationId xmlns:a16="http://schemas.microsoft.com/office/drawing/2014/main" id="{94F9C2A4-C2CD-4FA2-82D6-F607375F3628}"/>
              </a:ext>
            </a:extLst>
          </p:cNvPr>
          <p:cNvSpPr txBox="1">
            <a:spLocks noChangeArrowheads="1"/>
          </p:cNvSpPr>
          <p:nvPr/>
        </p:nvSpPr>
        <p:spPr bwMode="auto">
          <a:xfrm>
            <a:off x="6477000" y="4110038"/>
            <a:ext cx="7715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rPr>
              <a:t>pre</a:t>
            </a:r>
          </a:p>
        </p:txBody>
      </p:sp>
      <p:sp>
        <p:nvSpPr>
          <p:cNvPr id="219178" name="Line 42">
            <a:extLst>
              <a:ext uri="{FF2B5EF4-FFF2-40B4-BE49-F238E27FC236}">
                <a16:creationId xmlns:a16="http://schemas.microsoft.com/office/drawing/2014/main" id="{1A4DE381-DB2A-44B6-ABF0-0F336BD1453B}"/>
              </a:ext>
            </a:extLst>
          </p:cNvPr>
          <p:cNvSpPr>
            <a:spLocks noChangeShapeType="1"/>
          </p:cNvSpPr>
          <p:nvPr/>
        </p:nvSpPr>
        <p:spPr bwMode="auto">
          <a:xfrm flipH="1">
            <a:off x="6172200" y="4414838"/>
            <a:ext cx="304800" cy="533400"/>
          </a:xfrm>
          <a:prstGeom prst="line">
            <a:avLst/>
          </a:prstGeom>
          <a:noFill/>
          <a:ln w="31750">
            <a:solidFill>
              <a:srgbClr val="00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179" name="Line 43">
            <a:extLst>
              <a:ext uri="{FF2B5EF4-FFF2-40B4-BE49-F238E27FC236}">
                <a16:creationId xmlns:a16="http://schemas.microsoft.com/office/drawing/2014/main" id="{757CE787-3FC4-4BFC-A92C-1DE911FA269A}"/>
              </a:ext>
            </a:extLst>
          </p:cNvPr>
          <p:cNvSpPr>
            <a:spLocks noChangeShapeType="1"/>
          </p:cNvSpPr>
          <p:nvPr/>
        </p:nvSpPr>
        <p:spPr bwMode="auto">
          <a:xfrm flipH="1" flipV="1">
            <a:off x="1295400" y="3805238"/>
            <a:ext cx="381000" cy="1371600"/>
          </a:xfrm>
          <a:prstGeom prst="line">
            <a:avLst/>
          </a:prstGeom>
          <a:noFill/>
          <a:ln w="31750">
            <a:solidFill>
              <a:schemeClr val="accent2"/>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180" name="Line 44">
            <a:extLst>
              <a:ext uri="{FF2B5EF4-FFF2-40B4-BE49-F238E27FC236}">
                <a16:creationId xmlns:a16="http://schemas.microsoft.com/office/drawing/2014/main" id="{322CCC5B-0FA3-4D4A-89FC-65BDBBE2B6D3}"/>
              </a:ext>
            </a:extLst>
          </p:cNvPr>
          <p:cNvSpPr>
            <a:spLocks noChangeShapeType="1"/>
          </p:cNvSpPr>
          <p:nvPr/>
        </p:nvSpPr>
        <p:spPr bwMode="auto">
          <a:xfrm flipV="1">
            <a:off x="3810000" y="2205038"/>
            <a:ext cx="533400" cy="2971800"/>
          </a:xfrm>
          <a:prstGeom prst="line">
            <a:avLst/>
          </a:prstGeom>
          <a:noFill/>
          <a:ln w="31750">
            <a:solidFill>
              <a:schemeClr val="accent2"/>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181" name="Line 45">
            <a:extLst>
              <a:ext uri="{FF2B5EF4-FFF2-40B4-BE49-F238E27FC236}">
                <a16:creationId xmlns:a16="http://schemas.microsoft.com/office/drawing/2014/main" id="{04D87805-61E2-49B3-9346-989B6D9D7BB5}"/>
              </a:ext>
            </a:extLst>
          </p:cNvPr>
          <p:cNvSpPr>
            <a:spLocks noChangeShapeType="1"/>
          </p:cNvSpPr>
          <p:nvPr/>
        </p:nvSpPr>
        <p:spPr bwMode="auto">
          <a:xfrm flipH="1" flipV="1">
            <a:off x="4724400" y="2205038"/>
            <a:ext cx="381000" cy="2971800"/>
          </a:xfrm>
          <a:prstGeom prst="line">
            <a:avLst/>
          </a:prstGeom>
          <a:noFill/>
          <a:ln w="31750">
            <a:solidFill>
              <a:schemeClr val="accent2"/>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182" name="Text Box 46">
            <a:extLst>
              <a:ext uri="{FF2B5EF4-FFF2-40B4-BE49-F238E27FC236}">
                <a16:creationId xmlns:a16="http://schemas.microsoft.com/office/drawing/2014/main" id="{E893DE14-D4C0-41AF-88B0-5B6219E7C4A1}"/>
              </a:ext>
            </a:extLst>
          </p:cNvPr>
          <p:cNvSpPr txBox="1">
            <a:spLocks noChangeArrowheads="1"/>
          </p:cNvSpPr>
          <p:nvPr/>
        </p:nvSpPr>
        <p:spPr bwMode="auto">
          <a:xfrm>
            <a:off x="6858000" y="2159000"/>
            <a:ext cx="14938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rPr>
              <a:t>current</a:t>
            </a:r>
            <a:endParaRPr kumimoji="1" lang="en-US" altLang="zh-CN" sz="2400">
              <a:latin typeface="Times New Roman" panose="02020603050405020304" pitchFamily="18" charset="0"/>
            </a:endParaRPr>
          </a:p>
        </p:txBody>
      </p:sp>
      <p:sp>
        <p:nvSpPr>
          <p:cNvPr id="219183" name="Line 47">
            <a:extLst>
              <a:ext uri="{FF2B5EF4-FFF2-40B4-BE49-F238E27FC236}">
                <a16:creationId xmlns:a16="http://schemas.microsoft.com/office/drawing/2014/main" id="{09C06DCE-75A8-4C14-B3BF-466A319E753C}"/>
              </a:ext>
            </a:extLst>
          </p:cNvPr>
          <p:cNvSpPr>
            <a:spLocks noChangeShapeType="1"/>
          </p:cNvSpPr>
          <p:nvPr/>
        </p:nvSpPr>
        <p:spPr bwMode="auto">
          <a:xfrm flipH="1">
            <a:off x="6934200" y="2662238"/>
            <a:ext cx="304800" cy="533400"/>
          </a:xfrm>
          <a:prstGeom prst="line">
            <a:avLst/>
          </a:prstGeom>
          <a:noFill/>
          <a:ln w="31750">
            <a:solidFill>
              <a:srgbClr val="00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184" name="Line 48">
            <a:extLst>
              <a:ext uri="{FF2B5EF4-FFF2-40B4-BE49-F238E27FC236}">
                <a16:creationId xmlns:a16="http://schemas.microsoft.com/office/drawing/2014/main" id="{90464022-B92F-40FD-AD17-FC2116025EF9}"/>
              </a:ext>
            </a:extLst>
          </p:cNvPr>
          <p:cNvSpPr>
            <a:spLocks noChangeShapeType="1"/>
          </p:cNvSpPr>
          <p:nvPr/>
        </p:nvSpPr>
        <p:spPr bwMode="auto">
          <a:xfrm flipV="1">
            <a:off x="7239000" y="3805238"/>
            <a:ext cx="457200" cy="1371600"/>
          </a:xfrm>
          <a:prstGeom prst="line">
            <a:avLst/>
          </a:prstGeom>
          <a:noFill/>
          <a:ln w="31750">
            <a:solidFill>
              <a:schemeClr val="accent2"/>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D72BBA54-D577-49D8-864D-B7261F0D4D01}"/>
              </a:ext>
            </a:extLst>
          </p:cNvPr>
          <p:cNvSpPr>
            <a:spLocks noGrp="1"/>
          </p:cNvSpPr>
          <p:nvPr>
            <p:ph type="sldNum" sz="quarter" idx="11"/>
          </p:nvPr>
        </p:nvSpPr>
        <p:spPr/>
        <p:txBody>
          <a:bodyPr/>
          <a:lstStyle/>
          <a:p>
            <a:fld id="{6DA22406-B890-4CA9-8D11-E603B3A75D32}" type="slidenum">
              <a:rPr lang="en-US" altLang="zh-CN"/>
              <a:pPr/>
              <a:t>9</a:t>
            </a:fld>
            <a:endParaRPr lang="en-US" altLang="zh-CN"/>
          </a:p>
        </p:txBody>
      </p:sp>
      <p:sp>
        <p:nvSpPr>
          <p:cNvPr id="312322" name="Rectangle 2">
            <a:extLst>
              <a:ext uri="{FF2B5EF4-FFF2-40B4-BE49-F238E27FC236}">
                <a16:creationId xmlns:a16="http://schemas.microsoft.com/office/drawing/2014/main" id="{0CC60DFB-4EF2-4F40-8F4A-5FD53ACFC977}"/>
              </a:ext>
            </a:extLst>
          </p:cNvPr>
          <p:cNvSpPr>
            <a:spLocks noGrp="1" noChangeArrowheads="1"/>
          </p:cNvSpPr>
          <p:nvPr>
            <p:ph type="body" idx="1"/>
          </p:nvPr>
        </p:nvSpPr>
        <p:spPr>
          <a:xfrm>
            <a:off x="755650" y="692150"/>
            <a:ext cx="7848600" cy="5761038"/>
          </a:xfrm>
        </p:spPr>
        <p:txBody>
          <a:bodyPr/>
          <a:lstStyle/>
          <a:p>
            <a:pPr>
              <a:lnSpc>
                <a:spcPct val="105000"/>
              </a:lnSpc>
              <a:spcBef>
                <a:spcPct val="10000"/>
              </a:spcBef>
              <a:buClr>
                <a:srgbClr val="800080"/>
              </a:buClr>
              <a:buSzPct val="50000"/>
            </a:pPr>
            <a:r>
              <a:rPr lang="zh-CN" altLang="en-US" sz="3000" b="1">
                <a:solidFill>
                  <a:schemeClr val="tx2"/>
                </a:solidFill>
                <a:latin typeface="Times New Roman" panose="02020603050405020304" pitchFamily="18" charset="0"/>
                <a:ea typeface="仿宋_GB2312" pitchFamily="49" charset="-122"/>
              </a:rPr>
              <a:t>高度</a:t>
            </a:r>
            <a:r>
              <a:rPr lang="zh-CN" altLang="en-US" sz="3000" b="1">
                <a:latin typeface="Times New Roman" panose="02020603050405020304" pitchFamily="18" charset="0"/>
                <a:ea typeface="仿宋_GB2312" pitchFamily="49" charset="-122"/>
              </a:rPr>
              <a:t>：规定叶结点的高度为</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，其双亲结点的高度等于它的高度加一。</a:t>
            </a:r>
          </a:p>
          <a:p>
            <a:pPr>
              <a:lnSpc>
                <a:spcPct val="105000"/>
              </a:lnSpc>
              <a:spcBef>
                <a:spcPct val="10000"/>
              </a:spcBef>
              <a:buClr>
                <a:srgbClr val="800080"/>
              </a:buClr>
              <a:buSzPct val="50000"/>
            </a:pPr>
            <a:r>
              <a:rPr lang="zh-CN" altLang="en-US" sz="3000" b="1">
                <a:solidFill>
                  <a:schemeClr val="tx2"/>
                </a:solidFill>
                <a:latin typeface="Times New Roman" panose="02020603050405020304" pitchFamily="18" charset="0"/>
                <a:ea typeface="仿宋_GB2312" pitchFamily="49" charset="-122"/>
              </a:rPr>
              <a:t>树的高度</a:t>
            </a:r>
            <a:r>
              <a:rPr lang="zh-CN" altLang="en-US" sz="3000" b="1">
                <a:latin typeface="Times New Roman" panose="02020603050405020304" pitchFamily="18" charset="0"/>
                <a:ea typeface="仿宋_GB2312" pitchFamily="49" charset="-122"/>
              </a:rPr>
              <a:t>：等于根结点的高度，即根结点所有子女高度的最大值加一。</a:t>
            </a:r>
          </a:p>
          <a:p>
            <a:pPr>
              <a:buClr>
                <a:srgbClr val="800080"/>
              </a:buClr>
              <a:buSzPct val="50000"/>
            </a:pPr>
            <a:r>
              <a:rPr lang="zh-CN" altLang="en-US" sz="3000" b="1">
                <a:solidFill>
                  <a:schemeClr val="tx2"/>
                </a:solidFill>
                <a:latin typeface="Times New Roman" panose="02020603050405020304" pitchFamily="18" charset="0"/>
                <a:ea typeface="仿宋_GB2312" pitchFamily="49" charset="-122"/>
              </a:rPr>
              <a:t>有序树</a:t>
            </a:r>
            <a:r>
              <a:rPr lang="zh-CN" altLang="en-US" sz="3000" b="1">
                <a:latin typeface="Times New Roman" panose="02020603050405020304" pitchFamily="18" charset="0"/>
                <a:ea typeface="仿宋_GB2312" pitchFamily="49" charset="-122"/>
              </a:rPr>
              <a:t>：树中结点的各棵子树 </a:t>
            </a:r>
            <a:r>
              <a:rPr lang="en-US" altLang="zh-CN" sz="3000" b="1" i="1">
                <a:latin typeface="Times New Roman" panose="02020603050405020304" pitchFamily="18" charset="0"/>
                <a:ea typeface="仿宋_GB2312" pitchFamily="49" charset="-122"/>
              </a:rPr>
              <a:t>T</a:t>
            </a:r>
            <a:r>
              <a:rPr lang="en-US" altLang="zh-CN" sz="3000" b="1" baseline="-25000">
                <a:latin typeface="Times New Roman" panose="02020603050405020304" pitchFamily="18" charset="0"/>
                <a:ea typeface="仿宋_GB2312" pitchFamily="49" charset="-122"/>
              </a:rPr>
              <a:t>0</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T</a:t>
            </a:r>
            <a:r>
              <a:rPr lang="en-US" altLang="zh-CN" sz="3000" b="1" baseline="-25000">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是有次序的，即为有序树。</a:t>
            </a:r>
          </a:p>
          <a:p>
            <a:pPr>
              <a:buClr>
                <a:srgbClr val="800080"/>
              </a:buClr>
              <a:buSzPct val="50000"/>
            </a:pPr>
            <a:r>
              <a:rPr lang="zh-CN" altLang="en-US" sz="3000" b="1">
                <a:solidFill>
                  <a:schemeClr val="tx2"/>
                </a:solidFill>
                <a:latin typeface="Times New Roman" panose="02020603050405020304" pitchFamily="18" charset="0"/>
                <a:ea typeface="仿宋_GB2312" pitchFamily="49" charset="-122"/>
              </a:rPr>
              <a:t>无序树</a:t>
            </a:r>
            <a:r>
              <a:rPr lang="zh-CN" altLang="en-US" sz="3000" b="1">
                <a:latin typeface="Times New Roman" panose="02020603050405020304" pitchFamily="18" charset="0"/>
                <a:ea typeface="仿宋_GB2312" pitchFamily="49" charset="-122"/>
              </a:rPr>
              <a:t>：树中结点的各棵子树之间的次序是不重要的，可以互相交换位置。</a:t>
            </a:r>
          </a:p>
          <a:p>
            <a:pPr>
              <a:buClr>
                <a:srgbClr val="800080"/>
              </a:buClr>
              <a:buSzPct val="50000"/>
            </a:pPr>
            <a:r>
              <a:rPr lang="zh-CN" altLang="en-US" sz="3000" b="1">
                <a:solidFill>
                  <a:schemeClr val="tx2"/>
                </a:solidFill>
                <a:latin typeface="Times New Roman" panose="02020603050405020304" pitchFamily="18" charset="0"/>
                <a:ea typeface="仿宋_GB2312" pitchFamily="49" charset="-122"/>
              </a:rPr>
              <a:t>森林</a:t>
            </a:r>
            <a:r>
              <a:rPr lang="zh-CN" altLang="en-US" sz="3000" b="1">
                <a:latin typeface="Times New Roman" panose="02020603050405020304" pitchFamily="18" charset="0"/>
                <a:ea typeface="仿宋_GB2312" pitchFamily="49" charset="-122"/>
              </a:rPr>
              <a:t>：森林是</a:t>
            </a:r>
            <a:r>
              <a:rPr lang="en-US" altLang="zh-CN" sz="3000" b="1" i="1">
                <a:latin typeface="Times New Roman" panose="02020603050405020304" pitchFamily="18" charset="0"/>
                <a:ea typeface="仿宋_GB2312" pitchFamily="49" charset="-122"/>
              </a:rPr>
              <a:t>m</a:t>
            </a:r>
            <a:r>
              <a:rPr lang="zh-CN" altLang="en-US"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m</a:t>
            </a:r>
            <a:r>
              <a:rPr lang="en-US" altLang="zh-CN" sz="3000" b="1">
                <a:latin typeface="Times New Roman" panose="02020603050405020304" pitchFamily="18" charset="0"/>
                <a:ea typeface="仿宋_GB2312" pitchFamily="49" charset="-122"/>
              </a:rPr>
              <a:t>≥0</a:t>
            </a:r>
            <a:r>
              <a:rPr lang="zh-CN" altLang="en-US" sz="3000" b="1">
                <a:latin typeface="Times New Roman" panose="02020603050405020304" pitchFamily="18" charset="0"/>
                <a:ea typeface="仿宋_GB2312" pitchFamily="49" charset="-122"/>
              </a:rPr>
              <a:t>）棵树的集合。</a:t>
            </a:r>
            <a:r>
              <a:rPr lang="zh-CN" altLang="en-US" sz="3000">
                <a:latin typeface="Times New Roman" panose="02020603050405020304" pitchFamily="18" charset="0"/>
                <a:ea typeface="仿宋_GB2312" pitchFamily="49" charset="-122"/>
              </a:rPr>
              <a:t> </a:t>
            </a:r>
          </a:p>
        </p:txBody>
      </p:sp>
    </p:spTree>
  </p:cSld>
  <p:clrMapOvr>
    <a:masterClrMapping/>
  </p:clrMapOvr>
  <p:transition>
    <p:wipe dir="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2">
            <a:extLst>
              <a:ext uri="{FF2B5EF4-FFF2-40B4-BE49-F238E27FC236}">
                <a16:creationId xmlns:a16="http://schemas.microsoft.com/office/drawing/2014/main" id="{95794709-BE53-4946-912D-29A825FE96D7}"/>
              </a:ext>
            </a:extLst>
          </p:cNvPr>
          <p:cNvSpPr>
            <a:spLocks noGrp="1"/>
          </p:cNvSpPr>
          <p:nvPr>
            <p:ph type="sldNum" sz="quarter" idx="11"/>
          </p:nvPr>
        </p:nvSpPr>
        <p:spPr/>
        <p:txBody>
          <a:bodyPr/>
          <a:lstStyle/>
          <a:p>
            <a:fld id="{25D825C4-C85B-42F0-BD84-A1D03FD57A3E}" type="slidenum">
              <a:rPr lang="en-US" altLang="zh-CN"/>
              <a:pPr/>
              <a:t>90</a:t>
            </a:fld>
            <a:endParaRPr lang="en-US" altLang="zh-CN"/>
          </a:p>
        </p:txBody>
      </p:sp>
      <p:sp>
        <p:nvSpPr>
          <p:cNvPr id="220165" name="Rectangle 5">
            <a:extLst>
              <a:ext uri="{FF2B5EF4-FFF2-40B4-BE49-F238E27FC236}">
                <a16:creationId xmlns:a16="http://schemas.microsoft.com/office/drawing/2014/main" id="{2FAD1CC8-199D-4CFD-AB91-1B197F648B28}"/>
              </a:ext>
            </a:extLst>
          </p:cNvPr>
          <p:cNvSpPr>
            <a:spLocks noChangeArrowheads="1"/>
          </p:cNvSpPr>
          <p:nvPr/>
        </p:nvSpPr>
        <p:spPr bwMode="auto">
          <a:xfrm>
            <a:off x="3124200" y="15954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en-US"/>
          </a:p>
        </p:txBody>
      </p:sp>
      <p:sp>
        <p:nvSpPr>
          <p:cNvPr id="220166" name="Text Box 6">
            <a:extLst>
              <a:ext uri="{FF2B5EF4-FFF2-40B4-BE49-F238E27FC236}">
                <a16:creationId xmlns:a16="http://schemas.microsoft.com/office/drawing/2014/main" id="{EF8720ED-860D-4F68-BB3E-7D1C2D39B443}"/>
              </a:ext>
            </a:extLst>
          </p:cNvPr>
          <p:cNvSpPr txBox="1">
            <a:spLocks noChangeArrowheads="1"/>
          </p:cNvSpPr>
          <p:nvPr/>
        </p:nvSpPr>
        <p:spPr bwMode="auto">
          <a:xfrm>
            <a:off x="3795713" y="1549400"/>
            <a:ext cx="149383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sym typeface="Symbol" panose="05050102010706020507" pitchFamily="18" charset="2"/>
              </a:rPr>
              <a:t>0   A   0</a:t>
            </a:r>
            <a:endParaRPr kumimoji="1" lang="en-US" altLang="zh-CN" sz="3200" b="1">
              <a:solidFill>
                <a:schemeClr val="tx2"/>
              </a:solidFill>
              <a:latin typeface="Times New Roman" panose="02020603050405020304" pitchFamily="18" charset="0"/>
            </a:endParaRPr>
          </a:p>
        </p:txBody>
      </p:sp>
      <p:sp>
        <p:nvSpPr>
          <p:cNvPr id="220167" name="Line 7">
            <a:extLst>
              <a:ext uri="{FF2B5EF4-FFF2-40B4-BE49-F238E27FC236}">
                <a16:creationId xmlns:a16="http://schemas.microsoft.com/office/drawing/2014/main" id="{3E8EF35A-CB05-435A-9BBD-26FC61D8BE84}"/>
              </a:ext>
            </a:extLst>
          </p:cNvPr>
          <p:cNvSpPr>
            <a:spLocks noChangeShapeType="1"/>
          </p:cNvSpPr>
          <p:nvPr/>
        </p:nvSpPr>
        <p:spPr bwMode="auto">
          <a:xfrm>
            <a:off x="37338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0168" name="Line 8">
            <a:extLst>
              <a:ext uri="{FF2B5EF4-FFF2-40B4-BE49-F238E27FC236}">
                <a16:creationId xmlns:a16="http://schemas.microsoft.com/office/drawing/2014/main" id="{92565D7B-5EDA-4390-8E16-E1E0AB36C10A}"/>
              </a:ext>
            </a:extLst>
          </p:cNvPr>
          <p:cNvSpPr>
            <a:spLocks noChangeShapeType="1"/>
          </p:cNvSpPr>
          <p:nvPr/>
        </p:nvSpPr>
        <p:spPr bwMode="auto">
          <a:xfrm>
            <a:off x="42672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0169" name="Line 9">
            <a:extLst>
              <a:ext uri="{FF2B5EF4-FFF2-40B4-BE49-F238E27FC236}">
                <a16:creationId xmlns:a16="http://schemas.microsoft.com/office/drawing/2014/main" id="{148E1702-A364-42DA-A705-E243FDBC07EA}"/>
              </a:ext>
            </a:extLst>
          </p:cNvPr>
          <p:cNvSpPr>
            <a:spLocks noChangeShapeType="1"/>
          </p:cNvSpPr>
          <p:nvPr/>
        </p:nvSpPr>
        <p:spPr bwMode="auto">
          <a:xfrm>
            <a:off x="48006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0170" name="Line 10">
            <a:extLst>
              <a:ext uri="{FF2B5EF4-FFF2-40B4-BE49-F238E27FC236}">
                <a16:creationId xmlns:a16="http://schemas.microsoft.com/office/drawing/2014/main" id="{72E00144-9EE3-41C9-9228-DC459C90178D}"/>
              </a:ext>
            </a:extLst>
          </p:cNvPr>
          <p:cNvSpPr>
            <a:spLocks noChangeShapeType="1"/>
          </p:cNvSpPr>
          <p:nvPr/>
        </p:nvSpPr>
        <p:spPr bwMode="auto">
          <a:xfrm>
            <a:off x="5334000" y="15954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0171" name="Rectangle 11">
            <a:extLst>
              <a:ext uri="{FF2B5EF4-FFF2-40B4-BE49-F238E27FC236}">
                <a16:creationId xmlns:a16="http://schemas.microsoft.com/office/drawing/2014/main" id="{AC94E8F9-7302-4712-8A7F-07A574E113A3}"/>
              </a:ext>
            </a:extLst>
          </p:cNvPr>
          <p:cNvSpPr>
            <a:spLocks noChangeArrowheads="1"/>
          </p:cNvSpPr>
          <p:nvPr/>
        </p:nvSpPr>
        <p:spPr bwMode="auto">
          <a:xfrm>
            <a:off x="838200" y="31956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en-US"/>
          </a:p>
        </p:txBody>
      </p:sp>
      <p:sp>
        <p:nvSpPr>
          <p:cNvPr id="220172" name="Text Box 12">
            <a:extLst>
              <a:ext uri="{FF2B5EF4-FFF2-40B4-BE49-F238E27FC236}">
                <a16:creationId xmlns:a16="http://schemas.microsoft.com/office/drawing/2014/main" id="{C26DA8FD-1A5E-4C8A-8E43-C08AA35E7E0C}"/>
              </a:ext>
            </a:extLst>
          </p:cNvPr>
          <p:cNvSpPr txBox="1">
            <a:spLocks noChangeArrowheads="1"/>
          </p:cNvSpPr>
          <p:nvPr/>
        </p:nvSpPr>
        <p:spPr bwMode="auto">
          <a:xfrm>
            <a:off x="990600" y="3149600"/>
            <a:ext cx="23272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accent2"/>
                </a:solidFill>
                <a:latin typeface="Times New Roman" panose="02020603050405020304" pitchFamily="18" charset="0"/>
                <a:sym typeface="Symbol" panose="05050102010706020507" pitchFamily="18" charset="2"/>
              </a:rPr>
              <a:t></a:t>
            </a:r>
            <a:r>
              <a:rPr kumimoji="1" lang="en-US" altLang="zh-CN" sz="3200" b="1">
                <a:solidFill>
                  <a:schemeClr val="tx2"/>
                </a:solidFill>
                <a:latin typeface="Times New Roman" panose="02020603050405020304" pitchFamily="18" charset="0"/>
                <a:sym typeface="Symbol" panose="05050102010706020507" pitchFamily="18" charset="2"/>
              </a:rPr>
              <a:t>   </a:t>
            </a:r>
            <a:r>
              <a:rPr kumimoji="1" lang="en-US" altLang="zh-CN" sz="3200" b="1">
                <a:solidFill>
                  <a:schemeClr val="accent2"/>
                </a:solidFill>
                <a:latin typeface="Times New Roman" panose="02020603050405020304" pitchFamily="18" charset="0"/>
                <a:sym typeface="Symbol" panose="05050102010706020507" pitchFamily="18" charset="2"/>
              </a:rPr>
              <a:t>1</a:t>
            </a:r>
            <a:r>
              <a:rPr kumimoji="1" lang="en-US" altLang="zh-CN" sz="3200" b="1">
                <a:solidFill>
                  <a:schemeClr val="tx2"/>
                </a:solidFill>
                <a:latin typeface="Times New Roman" panose="02020603050405020304" pitchFamily="18" charset="0"/>
                <a:sym typeface="Symbol" panose="05050102010706020507" pitchFamily="18" charset="2"/>
              </a:rPr>
              <a:t>   B   0   </a:t>
            </a:r>
            <a:endParaRPr kumimoji="1" lang="en-US" altLang="zh-CN" sz="3200" b="1">
              <a:solidFill>
                <a:schemeClr val="tx2"/>
              </a:solidFill>
              <a:latin typeface="Times New Roman" panose="02020603050405020304" pitchFamily="18" charset="0"/>
            </a:endParaRPr>
          </a:p>
        </p:txBody>
      </p:sp>
      <p:sp>
        <p:nvSpPr>
          <p:cNvPr id="220173" name="Line 13">
            <a:extLst>
              <a:ext uri="{FF2B5EF4-FFF2-40B4-BE49-F238E27FC236}">
                <a16:creationId xmlns:a16="http://schemas.microsoft.com/office/drawing/2014/main" id="{DF357455-A3A0-4966-8984-164476622191}"/>
              </a:ext>
            </a:extLst>
          </p:cNvPr>
          <p:cNvSpPr>
            <a:spLocks noChangeShapeType="1"/>
          </p:cNvSpPr>
          <p:nvPr/>
        </p:nvSpPr>
        <p:spPr bwMode="auto">
          <a:xfrm>
            <a:off x="14478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0174" name="Line 14">
            <a:extLst>
              <a:ext uri="{FF2B5EF4-FFF2-40B4-BE49-F238E27FC236}">
                <a16:creationId xmlns:a16="http://schemas.microsoft.com/office/drawing/2014/main" id="{74767FBD-F99B-46B3-B5A0-06D3815662D1}"/>
              </a:ext>
            </a:extLst>
          </p:cNvPr>
          <p:cNvSpPr>
            <a:spLocks noChangeShapeType="1"/>
          </p:cNvSpPr>
          <p:nvPr/>
        </p:nvSpPr>
        <p:spPr bwMode="auto">
          <a:xfrm>
            <a:off x="19812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0175" name="Line 15">
            <a:extLst>
              <a:ext uri="{FF2B5EF4-FFF2-40B4-BE49-F238E27FC236}">
                <a16:creationId xmlns:a16="http://schemas.microsoft.com/office/drawing/2014/main" id="{9C4D6445-44ED-4526-A410-88C7FB2699C4}"/>
              </a:ext>
            </a:extLst>
          </p:cNvPr>
          <p:cNvSpPr>
            <a:spLocks noChangeShapeType="1"/>
          </p:cNvSpPr>
          <p:nvPr/>
        </p:nvSpPr>
        <p:spPr bwMode="auto">
          <a:xfrm>
            <a:off x="25146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0176" name="Line 16">
            <a:extLst>
              <a:ext uri="{FF2B5EF4-FFF2-40B4-BE49-F238E27FC236}">
                <a16:creationId xmlns:a16="http://schemas.microsoft.com/office/drawing/2014/main" id="{1FED9F2A-7BC3-4487-9255-334DA3A49511}"/>
              </a:ext>
            </a:extLst>
          </p:cNvPr>
          <p:cNvSpPr>
            <a:spLocks noChangeShapeType="1"/>
          </p:cNvSpPr>
          <p:nvPr/>
        </p:nvSpPr>
        <p:spPr bwMode="auto">
          <a:xfrm>
            <a:off x="30480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0177" name="Rectangle 17">
            <a:extLst>
              <a:ext uri="{FF2B5EF4-FFF2-40B4-BE49-F238E27FC236}">
                <a16:creationId xmlns:a16="http://schemas.microsoft.com/office/drawing/2014/main" id="{29AE974D-0BF8-4F9D-89BE-1D10DE80469F}"/>
              </a:ext>
            </a:extLst>
          </p:cNvPr>
          <p:cNvSpPr>
            <a:spLocks noChangeArrowheads="1"/>
          </p:cNvSpPr>
          <p:nvPr/>
        </p:nvSpPr>
        <p:spPr bwMode="auto">
          <a:xfrm>
            <a:off x="5334000" y="31956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en-US"/>
          </a:p>
        </p:txBody>
      </p:sp>
      <p:sp>
        <p:nvSpPr>
          <p:cNvPr id="220178" name="Text Box 18">
            <a:extLst>
              <a:ext uri="{FF2B5EF4-FFF2-40B4-BE49-F238E27FC236}">
                <a16:creationId xmlns:a16="http://schemas.microsoft.com/office/drawing/2014/main" id="{36544F6C-5D9E-41C5-B909-BE0B9AA272C8}"/>
              </a:ext>
            </a:extLst>
          </p:cNvPr>
          <p:cNvSpPr txBox="1">
            <a:spLocks noChangeArrowheads="1"/>
          </p:cNvSpPr>
          <p:nvPr/>
        </p:nvSpPr>
        <p:spPr bwMode="auto">
          <a:xfrm>
            <a:off x="5476875" y="3149600"/>
            <a:ext cx="25527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sym typeface="Symbol" panose="05050102010706020507" pitchFamily="18" charset="2"/>
              </a:rPr>
              <a:t>     0   C   </a:t>
            </a:r>
            <a:r>
              <a:rPr kumimoji="1" lang="en-US" altLang="zh-CN" sz="3200" b="1">
                <a:solidFill>
                  <a:schemeClr val="accent2"/>
                </a:solidFill>
                <a:latin typeface="Times New Roman" panose="02020603050405020304" pitchFamily="18" charset="0"/>
                <a:sym typeface="Symbol" panose="05050102010706020507" pitchFamily="18" charset="2"/>
              </a:rPr>
              <a:t>1</a:t>
            </a:r>
            <a:r>
              <a:rPr kumimoji="1" lang="en-US" altLang="zh-CN" sz="3200" b="1">
                <a:solidFill>
                  <a:schemeClr val="tx2"/>
                </a:solidFill>
                <a:latin typeface="Times New Roman" panose="02020603050405020304" pitchFamily="18" charset="0"/>
                <a:sym typeface="Symbol" panose="05050102010706020507" pitchFamily="18" charset="2"/>
              </a:rPr>
              <a:t>   </a:t>
            </a:r>
            <a:r>
              <a:rPr kumimoji="1" lang="en-US" altLang="zh-CN" sz="3200" b="1">
                <a:solidFill>
                  <a:schemeClr val="accent2"/>
                </a:solidFill>
                <a:latin typeface="Times New Roman" panose="02020603050405020304" pitchFamily="18" charset="0"/>
                <a:sym typeface="Symbol" panose="05050102010706020507" pitchFamily="18" charset="2"/>
              </a:rPr>
              <a:t></a:t>
            </a:r>
            <a:endParaRPr kumimoji="1" lang="en-US" altLang="zh-CN" sz="3200" b="1">
              <a:solidFill>
                <a:schemeClr val="tx2"/>
              </a:solidFill>
              <a:latin typeface="Times New Roman" panose="02020603050405020304" pitchFamily="18" charset="0"/>
            </a:endParaRPr>
          </a:p>
        </p:txBody>
      </p:sp>
      <p:sp>
        <p:nvSpPr>
          <p:cNvPr id="220179" name="Line 19">
            <a:extLst>
              <a:ext uri="{FF2B5EF4-FFF2-40B4-BE49-F238E27FC236}">
                <a16:creationId xmlns:a16="http://schemas.microsoft.com/office/drawing/2014/main" id="{D0B84AF2-ED5F-4933-8FE2-E596FF81698C}"/>
              </a:ext>
            </a:extLst>
          </p:cNvPr>
          <p:cNvSpPr>
            <a:spLocks noChangeShapeType="1"/>
          </p:cNvSpPr>
          <p:nvPr/>
        </p:nvSpPr>
        <p:spPr bwMode="auto">
          <a:xfrm>
            <a:off x="59436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0180" name="Line 20">
            <a:extLst>
              <a:ext uri="{FF2B5EF4-FFF2-40B4-BE49-F238E27FC236}">
                <a16:creationId xmlns:a16="http://schemas.microsoft.com/office/drawing/2014/main" id="{59647931-4B39-4342-9197-3CE86F4CCE39}"/>
              </a:ext>
            </a:extLst>
          </p:cNvPr>
          <p:cNvSpPr>
            <a:spLocks noChangeShapeType="1"/>
          </p:cNvSpPr>
          <p:nvPr/>
        </p:nvSpPr>
        <p:spPr bwMode="auto">
          <a:xfrm>
            <a:off x="64770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0181" name="Line 21">
            <a:extLst>
              <a:ext uri="{FF2B5EF4-FFF2-40B4-BE49-F238E27FC236}">
                <a16:creationId xmlns:a16="http://schemas.microsoft.com/office/drawing/2014/main" id="{E9FBD2BA-4206-4306-BB74-15B3C7FB5025}"/>
              </a:ext>
            </a:extLst>
          </p:cNvPr>
          <p:cNvSpPr>
            <a:spLocks noChangeShapeType="1"/>
          </p:cNvSpPr>
          <p:nvPr/>
        </p:nvSpPr>
        <p:spPr bwMode="auto">
          <a:xfrm>
            <a:off x="70104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0182" name="Line 22">
            <a:extLst>
              <a:ext uri="{FF2B5EF4-FFF2-40B4-BE49-F238E27FC236}">
                <a16:creationId xmlns:a16="http://schemas.microsoft.com/office/drawing/2014/main" id="{9DE194F9-B38C-4213-BA93-9A296A9F7827}"/>
              </a:ext>
            </a:extLst>
          </p:cNvPr>
          <p:cNvSpPr>
            <a:spLocks noChangeShapeType="1"/>
          </p:cNvSpPr>
          <p:nvPr/>
        </p:nvSpPr>
        <p:spPr bwMode="auto">
          <a:xfrm>
            <a:off x="7543800" y="31956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0183" name="Rectangle 23">
            <a:extLst>
              <a:ext uri="{FF2B5EF4-FFF2-40B4-BE49-F238E27FC236}">
                <a16:creationId xmlns:a16="http://schemas.microsoft.com/office/drawing/2014/main" id="{F9AF7F65-497E-48C2-A5FD-712AC7A0351F}"/>
              </a:ext>
            </a:extLst>
          </p:cNvPr>
          <p:cNvSpPr>
            <a:spLocks noChangeArrowheads="1"/>
          </p:cNvSpPr>
          <p:nvPr/>
        </p:nvSpPr>
        <p:spPr bwMode="auto">
          <a:xfrm>
            <a:off x="1371600" y="49482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en-US"/>
          </a:p>
        </p:txBody>
      </p:sp>
      <p:sp>
        <p:nvSpPr>
          <p:cNvPr id="220184" name="Text Box 24">
            <a:extLst>
              <a:ext uri="{FF2B5EF4-FFF2-40B4-BE49-F238E27FC236}">
                <a16:creationId xmlns:a16="http://schemas.microsoft.com/office/drawing/2014/main" id="{320ABDB5-41F8-4465-AD1F-28C7F1655372}"/>
              </a:ext>
            </a:extLst>
          </p:cNvPr>
          <p:cNvSpPr txBox="1">
            <a:spLocks noChangeArrowheads="1"/>
          </p:cNvSpPr>
          <p:nvPr/>
        </p:nvSpPr>
        <p:spPr bwMode="auto">
          <a:xfrm>
            <a:off x="1752600" y="4902200"/>
            <a:ext cx="20018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sym typeface="Symbol" panose="05050102010706020507" pitchFamily="18" charset="2"/>
              </a:rPr>
              <a:t>   </a:t>
            </a:r>
            <a:r>
              <a:rPr kumimoji="1" lang="en-US" altLang="zh-CN" sz="3200" b="1">
                <a:solidFill>
                  <a:schemeClr val="accent2"/>
                </a:solidFill>
                <a:latin typeface="Times New Roman" panose="02020603050405020304" pitchFamily="18" charset="0"/>
                <a:sym typeface="Symbol" panose="05050102010706020507" pitchFamily="18" charset="2"/>
              </a:rPr>
              <a:t>1</a:t>
            </a:r>
            <a:r>
              <a:rPr kumimoji="1" lang="en-US" altLang="zh-CN" sz="3200" b="1">
                <a:solidFill>
                  <a:schemeClr val="tx2"/>
                </a:solidFill>
                <a:latin typeface="Times New Roman" panose="02020603050405020304" pitchFamily="18" charset="0"/>
                <a:sym typeface="Symbol" panose="05050102010706020507" pitchFamily="18" charset="2"/>
              </a:rPr>
              <a:t>   D   </a:t>
            </a:r>
            <a:r>
              <a:rPr kumimoji="1" lang="en-US" altLang="zh-CN" sz="3200" b="1">
                <a:solidFill>
                  <a:schemeClr val="accent2"/>
                </a:solidFill>
                <a:latin typeface="Times New Roman" panose="02020603050405020304" pitchFamily="18" charset="0"/>
                <a:sym typeface="Symbol" panose="05050102010706020507" pitchFamily="18" charset="2"/>
              </a:rPr>
              <a:t>1</a:t>
            </a:r>
            <a:r>
              <a:rPr kumimoji="1" lang="en-US" altLang="zh-CN" sz="3200" b="1">
                <a:solidFill>
                  <a:schemeClr val="tx2"/>
                </a:solidFill>
                <a:latin typeface="Times New Roman" panose="02020603050405020304" pitchFamily="18" charset="0"/>
                <a:sym typeface="Symbol" panose="05050102010706020507" pitchFamily="18" charset="2"/>
              </a:rPr>
              <a:t>  </a:t>
            </a:r>
            <a:endParaRPr kumimoji="1" lang="en-US" altLang="zh-CN" sz="3200" b="1">
              <a:solidFill>
                <a:schemeClr val="tx2"/>
              </a:solidFill>
              <a:latin typeface="Times New Roman" panose="02020603050405020304" pitchFamily="18" charset="0"/>
            </a:endParaRPr>
          </a:p>
        </p:txBody>
      </p:sp>
      <p:sp>
        <p:nvSpPr>
          <p:cNvPr id="220185" name="Line 25">
            <a:extLst>
              <a:ext uri="{FF2B5EF4-FFF2-40B4-BE49-F238E27FC236}">
                <a16:creationId xmlns:a16="http://schemas.microsoft.com/office/drawing/2014/main" id="{B198A870-4C53-4BD7-B899-1261310A78FF}"/>
              </a:ext>
            </a:extLst>
          </p:cNvPr>
          <p:cNvSpPr>
            <a:spLocks noChangeShapeType="1"/>
          </p:cNvSpPr>
          <p:nvPr/>
        </p:nvSpPr>
        <p:spPr bwMode="auto">
          <a:xfrm>
            <a:off x="19812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0186" name="Line 26">
            <a:extLst>
              <a:ext uri="{FF2B5EF4-FFF2-40B4-BE49-F238E27FC236}">
                <a16:creationId xmlns:a16="http://schemas.microsoft.com/office/drawing/2014/main" id="{F5BB872B-961E-45B5-8E4A-4213E9AB3BC6}"/>
              </a:ext>
            </a:extLst>
          </p:cNvPr>
          <p:cNvSpPr>
            <a:spLocks noChangeShapeType="1"/>
          </p:cNvSpPr>
          <p:nvPr/>
        </p:nvSpPr>
        <p:spPr bwMode="auto">
          <a:xfrm>
            <a:off x="25146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0187" name="Line 27">
            <a:extLst>
              <a:ext uri="{FF2B5EF4-FFF2-40B4-BE49-F238E27FC236}">
                <a16:creationId xmlns:a16="http://schemas.microsoft.com/office/drawing/2014/main" id="{97DE6CD0-EE63-45B1-9AF0-67A2229371E4}"/>
              </a:ext>
            </a:extLst>
          </p:cNvPr>
          <p:cNvSpPr>
            <a:spLocks noChangeShapeType="1"/>
          </p:cNvSpPr>
          <p:nvPr/>
        </p:nvSpPr>
        <p:spPr bwMode="auto">
          <a:xfrm>
            <a:off x="30480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0188" name="Line 28">
            <a:extLst>
              <a:ext uri="{FF2B5EF4-FFF2-40B4-BE49-F238E27FC236}">
                <a16:creationId xmlns:a16="http://schemas.microsoft.com/office/drawing/2014/main" id="{41198531-0B32-4868-B9A8-DA166C808A03}"/>
              </a:ext>
            </a:extLst>
          </p:cNvPr>
          <p:cNvSpPr>
            <a:spLocks noChangeShapeType="1"/>
          </p:cNvSpPr>
          <p:nvPr/>
        </p:nvSpPr>
        <p:spPr bwMode="auto">
          <a:xfrm>
            <a:off x="35814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0189" name="Rectangle 29">
            <a:extLst>
              <a:ext uri="{FF2B5EF4-FFF2-40B4-BE49-F238E27FC236}">
                <a16:creationId xmlns:a16="http://schemas.microsoft.com/office/drawing/2014/main" id="{7A41EEA6-6220-498D-864C-96B79F39AA10}"/>
              </a:ext>
            </a:extLst>
          </p:cNvPr>
          <p:cNvSpPr>
            <a:spLocks noChangeArrowheads="1"/>
          </p:cNvSpPr>
          <p:nvPr/>
        </p:nvSpPr>
        <p:spPr bwMode="auto">
          <a:xfrm>
            <a:off x="4800600" y="4948238"/>
            <a:ext cx="27432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p>
            <a:endParaRPr lang="en-US"/>
          </a:p>
        </p:txBody>
      </p:sp>
      <p:sp>
        <p:nvSpPr>
          <p:cNvPr id="220190" name="Text Box 30">
            <a:extLst>
              <a:ext uri="{FF2B5EF4-FFF2-40B4-BE49-F238E27FC236}">
                <a16:creationId xmlns:a16="http://schemas.microsoft.com/office/drawing/2014/main" id="{130637F0-2F56-495E-9B2F-D1B3EB75FC98}"/>
              </a:ext>
            </a:extLst>
          </p:cNvPr>
          <p:cNvSpPr txBox="1">
            <a:spLocks noChangeArrowheads="1"/>
          </p:cNvSpPr>
          <p:nvPr/>
        </p:nvSpPr>
        <p:spPr bwMode="auto">
          <a:xfrm>
            <a:off x="5486400" y="4902200"/>
            <a:ext cx="17764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accent2"/>
                </a:solidFill>
                <a:latin typeface="Times New Roman" panose="02020603050405020304" pitchFamily="18" charset="0"/>
                <a:sym typeface="Symbol" panose="05050102010706020507" pitchFamily="18" charset="2"/>
              </a:rPr>
              <a:t>1</a:t>
            </a:r>
            <a:r>
              <a:rPr kumimoji="1" lang="en-US" altLang="zh-CN" sz="3200" b="1">
                <a:solidFill>
                  <a:schemeClr val="tx2"/>
                </a:solidFill>
                <a:latin typeface="Times New Roman" panose="02020603050405020304" pitchFamily="18" charset="0"/>
                <a:sym typeface="Symbol" panose="05050102010706020507" pitchFamily="18" charset="2"/>
              </a:rPr>
              <a:t>   E   </a:t>
            </a:r>
            <a:r>
              <a:rPr kumimoji="1" lang="en-US" altLang="zh-CN" sz="3200" b="1">
                <a:solidFill>
                  <a:schemeClr val="accent2"/>
                </a:solidFill>
                <a:latin typeface="Times New Roman" panose="02020603050405020304" pitchFamily="18" charset="0"/>
                <a:sym typeface="Symbol" panose="05050102010706020507" pitchFamily="18" charset="2"/>
              </a:rPr>
              <a:t>1</a:t>
            </a:r>
            <a:r>
              <a:rPr kumimoji="1" lang="en-US" altLang="zh-CN" sz="3200" b="1">
                <a:solidFill>
                  <a:schemeClr val="tx2"/>
                </a:solidFill>
                <a:latin typeface="Times New Roman" panose="02020603050405020304" pitchFamily="18" charset="0"/>
                <a:sym typeface="Symbol" panose="05050102010706020507" pitchFamily="18" charset="2"/>
              </a:rPr>
              <a:t>   </a:t>
            </a:r>
            <a:endParaRPr kumimoji="1" lang="en-US" altLang="zh-CN" sz="3200" b="1">
              <a:solidFill>
                <a:schemeClr val="tx2"/>
              </a:solidFill>
              <a:latin typeface="Times New Roman" panose="02020603050405020304" pitchFamily="18" charset="0"/>
            </a:endParaRPr>
          </a:p>
        </p:txBody>
      </p:sp>
      <p:sp>
        <p:nvSpPr>
          <p:cNvPr id="220191" name="Line 31">
            <a:extLst>
              <a:ext uri="{FF2B5EF4-FFF2-40B4-BE49-F238E27FC236}">
                <a16:creationId xmlns:a16="http://schemas.microsoft.com/office/drawing/2014/main" id="{914F7112-B2A5-434F-BDD4-373FE378AB00}"/>
              </a:ext>
            </a:extLst>
          </p:cNvPr>
          <p:cNvSpPr>
            <a:spLocks noChangeShapeType="1"/>
          </p:cNvSpPr>
          <p:nvPr/>
        </p:nvSpPr>
        <p:spPr bwMode="auto">
          <a:xfrm>
            <a:off x="54102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0192" name="Line 32">
            <a:extLst>
              <a:ext uri="{FF2B5EF4-FFF2-40B4-BE49-F238E27FC236}">
                <a16:creationId xmlns:a16="http://schemas.microsoft.com/office/drawing/2014/main" id="{E95FB32A-4204-4B1A-B033-B281D6A3C575}"/>
              </a:ext>
            </a:extLst>
          </p:cNvPr>
          <p:cNvSpPr>
            <a:spLocks noChangeShapeType="1"/>
          </p:cNvSpPr>
          <p:nvPr/>
        </p:nvSpPr>
        <p:spPr bwMode="auto">
          <a:xfrm>
            <a:off x="59436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0193" name="Line 33">
            <a:extLst>
              <a:ext uri="{FF2B5EF4-FFF2-40B4-BE49-F238E27FC236}">
                <a16:creationId xmlns:a16="http://schemas.microsoft.com/office/drawing/2014/main" id="{79E99769-1C6C-4238-BAA8-74F7CC2D51B1}"/>
              </a:ext>
            </a:extLst>
          </p:cNvPr>
          <p:cNvSpPr>
            <a:spLocks noChangeShapeType="1"/>
          </p:cNvSpPr>
          <p:nvPr/>
        </p:nvSpPr>
        <p:spPr bwMode="auto">
          <a:xfrm>
            <a:off x="64770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0194" name="Line 34">
            <a:extLst>
              <a:ext uri="{FF2B5EF4-FFF2-40B4-BE49-F238E27FC236}">
                <a16:creationId xmlns:a16="http://schemas.microsoft.com/office/drawing/2014/main" id="{754D0121-9A14-4E2E-A756-CE77B1520503}"/>
              </a:ext>
            </a:extLst>
          </p:cNvPr>
          <p:cNvSpPr>
            <a:spLocks noChangeShapeType="1"/>
          </p:cNvSpPr>
          <p:nvPr/>
        </p:nvSpPr>
        <p:spPr bwMode="auto">
          <a:xfrm>
            <a:off x="7010400" y="4948238"/>
            <a:ext cx="0" cy="53340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0195" name="Line 35">
            <a:extLst>
              <a:ext uri="{FF2B5EF4-FFF2-40B4-BE49-F238E27FC236}">
                <a16:creationId xmlns:a16="http://schemas.microsoft.com/office/drawing/2014/main" id="{922F9B9E-6F0D-469E-84B5-39CB81155E90}"/>
              </a:ext>
            </a:extLst>
          </p:cNvPr>
          <p:cNvSpPr>
            <a:spLocks noChangeShapeType="1"/>
          </p:cNvSpPr>
          <p:nvPr/>
        </p:nvSpPr>
        <p:spPr bwMode="auto">
          <a:xfrm flipH="1">
            <a:off x="2362200" y="1900238"/>
            <a:ext cx="1066800" cy="12954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0196" name="Line 36">
            <a:extLst>
              <a:ext uri="{FF2B5EF4-FFF2-40B4-BE49-F238E27FC236}">
                <a16:creationId xmlns:a16="http://schemas.microsoft.com/office/drawing/2014/main" id="{95603578-E00E-4885-B0C3-8C56B3EA526D}"/>
              </a:ext>
            </a:extLst>
          </p:cNvPr>
          <p:cNvSpPr>
            <a:spLocks noChangeShapeType="1"/>
          </p:cNvSpPr>
          <p:nvPr/>
        </p:nvSpPr>
        <p:spPr bwMode="auto">
          <a:xfrm>
            <a:off x="5638800" y="1824038"/>
            <a:ext cx="990600" cy="13716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0197" name="Line 37">
            <a:extLst>
              <a:ext uri="{FF2B5EF4-FFF2-40B4-BE49-F238E27FC236}">
                <a16:creationId xmlns:a16="http://schemas.microsoft.com/office/drawing/2014/main" id="{B042BB8E-7917-4660-BFCB-DE318C2B22B1}"/>
              </a:ext>
            </a:extLst>
          </p:cNvPr>
          <p:cNvSpPr>
            <a:spLocks noChangeShapeType="1"/>
          </p:cNvSpPr>
          <p:nvPr/>
        </p:nvSpPr>
        <p:spPr bwMode="auto">
          <a:xfrm>
            <a:off x="3276600" y="3424238"/>
            <a:ext cx="457200" cy="15240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0198" name="Line 38">
            <a:extLst>
              <a:ext uri="{FF2B5EF4-FFF2-40B4-BE49-F238E27FC236}">
                <a16:creationId xmlns:a16="http://schemas.microsoft.com/office/drawing/2014/main" id="{1236EDAA-6967-4A5D-8C6C-F24AD970B054}"/>
              </a:ext>
            </a:extLst>
          </p:cNvPr>
          <p:cNvSpPr>
            <a:spLocks noChangeShapeType="1"/>
          </p:cNvSpPr>
          <p:nvPr/>
        </p:nvSpPr>
        <p:spPr bwMode="auto">
          <a:xfrm flipH="1">
            <a:off x="5257800" y="3424238"/>
            <a:ext cx="457200" cy="1524000"/>
          </a:xfrm>
          <a:prstGeom prst="line">
            <a:avLst/>
          </a:prstGeom>
          <a:noFill/>
          <a:ln w="31750">
            <a:solidFill>
              <a:srgbClr val="009900"/>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0199" name="Line 39">
            <a:extLst>
              <a:ext uri="{FF2B5EF4-FFF2-40B4-BE49-F238E27FC236}">
                <a16:creationId xmlns:a16="http://schemas.microsoft.com/office/drawing/2014/main" id="{6C5149CA-E602-4DCD-B02B-E455B8C3E200}"/>
              </a:ext>
            </a:extLst>
          </p:cNvPr>
          <p:cNvSpPr>
            <a:spLocks noChangeShapeType="1"/>
          </p:cNvSpPr>
          <p:nvPr/>
        </p:nvSpPr>
        <p:spPr bwMode="auto">
          <a:xfrm flipH="1">
            <a:off x="4495800" y="1138238"/>
            <a:ext cx="228600" cy="457200"/>
          </a:xfrm>
          <a:prstGeom prst="line">
            <a:avLst/>
          </a:prstGeom>
          <a:noFill/>
          <a:ln w="3175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0200" name="Text Box 40">
            <a:extLst>
              <a:ext uri="{FF2B5EF4-FFF2-40B4-BE49-F238E27FC236}">
                <a16:creationId xmlns:a16="http://schemas.microsoft.com/office/drawing/2014/main" id="{E987629E-5B36-4DFA-83D8-6868C79FDC7A}"/>
              </a:ext>
            </a:extLst>
          </p:cNvPr>
          <p:cNvSpPr txBox="1">
            <a:spLocks noChangeArrowheads="1"/>
          </p:cNvSpPr>
          <p:nvPr/>
        </p:nvSpPr>
        <p:spPr bwMode="auto">
          <a:xfrm>
            <a:off x="3741738" y="757238"/>
            <a:ext cx="906462"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rPr>
              <a:t>root</a:t>
            </a:r>
            <a:endParaRPr kumimoji="1" lang="en-US" altLang="zh-CN" sz="2400">
              <a:latin typeface="Times New Roman" panose="02020603050405020304" pitchFamily="18" charset="0"/>
            </a:endParaRPr>
          </a:p>
        </p:txBody>
      </p:sp>
      <p:sp>
        <p:nvSpPr>
          <p:cNvPr id="220201" name="Text Box 41">
            <a:extLst>
              <a:ext uri="{FF2B5EF4-FFF2-40B4-BE49-F238E27FC236}">
                <a16:creationId xmlns:a16="http://schemas.microsoft.com/office/drawing/2014/main" id="{790EF760-B73E-4980-B116-85549AFD29E2}"/>
              </a:ext>
            </a:extLst>
          </p:cNvPr>
          <p:cNvSpPr txBox="1">
            <a:spLocks noChangeArrowheads="1"/>
          </p:cNvSpPr>
          <p:nvPr/>
        </p:nvSpPr>
        <p:spPr bwMode="auto">
          <a:xfrm>
            <a:off x="7239000" y="2357438"/>
            <a:ext cx="7715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rPr>
              <a:t>pre</a:t>
            </a:r>
          </a:p>
        </p:txBody>
      </p:sp>
      <p:sp>
        <p:nvSpPr>
          <p:cNvPr id="220202" name="Line 42">
            <a:extLst>
              <a:ext uri="{FF2B5EF4-FFF2-40B4-BE49-F238E27FC236}">
                <a16:creationId xmlns:a16="http://schemas.microsoft.com/office/drawing/2014/main" id="{72BBDA42-AE32-45E2-8051-29DEA32583FB}"/>
              </a:ext>
            </a:extLst>
          </p:cNvPr>
          <p:cNvSpPr>
            <a:spLocks noChangeShapeType="1"/>
          </p:cNvSpPr>
          <p:nvPr/>
        </p:nvSpPr>
        <p:spPr bwMode="auto">
          <a:xfrm flipH="1">
            <a:off x="6934200" y="2662238"/>
            <a:ext cx="304800" cy="533400"/>
          </a:xfrm>
          <a:prstGeom prst="line">
            <a:avLst/>
          </a:prstGeom>
          <a:noFill/>
          <a:ln w="31750">
            <a:solidFill>
              <a:srgbClr val="00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0203" name="Line 43">
            <a:extLst>
              <a:ext uri="{FF2B5EF4-FFF2-40B4-BE49-F238E27FC236}">
                <a16:creationId xmlns:a16="http://schemas.microsoft.com/office/drawing/2014/main" id="{3F231B51-693A-499E-AB2F-22DDE5E0E29C}"/>
              </a:ext>
            </a:extLst>
          </p:cNvPr>
          <p:cNvSpPr>
            <a:spLocks noChangeShapeType="1"/>
          </p:cNvSpPr>
          <p:nvPr/>
        </p:nvSpPr>
        <p:spPr bwMode="auto">
          <a:xfrm flipH="1" flipV="1">
            <a:off x="1295400" y="3805238"/>
            <a:ext cx="381000" cy="1371600"/>
          </a:xfrm>
          <a:prstGeom prst="line">
            <a:avLst/>
          </a:prstGeom>
          <a:noFill/>
          <a:ln w="31750">
            <a:solidFill>
              <a:schemeClr val="accent2"/>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0204" name="Line 44">
            <a:extLst>
              <a:ext uri="{FF2B5EF4-FFF2-40B4-BE49-F238E27FC236}">
                <a16:creationId xmlns:a16="http://schemas.microsoft.com/office/drawing/2014/main" id="{53F389E3-AF2A-4DBF-9A6D-309940797B93}"/>
              </a:ext>
            </a:extLst>
          </p:cNvPr>
          <p:cNvSpPr>
            <a:spLocks noChangeShapeType="1"/>
          </p:cNvSpPr>
          <p:nvPr/>
        </p:nvSpPr>
        <p:spPr bwMode="auto">
          <a:xfrm flipV="1">
            <a:off x="3810000" y="2205038"/>
            <a:ext cx="533400" cy="2971800"/>
          </a:xfrm>
          <a:prstGeom prst="line">
            <a:avLst/>
          </a:prstGeom>
          <a:noFill/>
          <a:ln w="31750">
            <a:solidFill>
              <a:schemeClr val="accent2"/>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0205" name="Line 45">
            <a:extLst>
              <a:ext uri="{FF2B5EF4-FFF2-40B4-BE49-F238E27FC236}">
                <a16:creationId xmlns:a16="http://schemas.microsoft.com/office/drawing/2014/main" id="{8FEAF72B-BA25-4277-8575-9486712D0F50}"/>
              </a:ext>
            </a:extLst>
          </p:cNvPr>
          <p:cNvSpPr>
            <a:spLocks noChangeShapeType="1"/>
          </p:cNvSpPr>
          <p:nvPr/>
        </p:nvSpPr>
        <p:spPr bwMode="auto">
          <a:xfrm flipH="1" flipV="1">
            <a:off x="4724400" y="2205038"/>
            <a:ext cx="381000" cy="2971800"/>
          </a:xfrm>
          <a:prstGeom prst="line">
            <a:avLst/>
          </a:prstGeom>
          <a:noFill/>
          <a:ln w="31750">
            <a:solidFill>
              <a:schemeClr val="accent2"/>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0206" name="Line 46">
            <a:extLst>
              <a:ext uri="{FF2B5EF4-FFF2-40B4-BE49-F238E27FC236}">
                <a16:creationId xmlns:a16="http://schemas.microsoft.com/office/drawing/2014/main" id="{092AC304-C7CB-4F73-AA20-46D5254419F2}"/>
              </a:ext>
            </a:extLst>
          </p:cNvPr>
          <p:cNvSpPr>
            <a:spLocks noChangeShapeType="1"/>
          </p:cNvSpPr>
          <p:nvPr/>
        </p:nvSpPr>
        <p:spPr bwMode="auto">
          <a:xfrm flipV="1">
            <a:off x="7239000" y="3805238"/>
            <a:ext cx="457200" cy="1371600"/>
          </a:xfrm>
          <a:prstGeom prst="line">
            <a:avLst/>
          </a:prstGeom>
          <a:noFill/>
          <a:ln w="31750">
            <a:solidFill>
              <a:schemeClr val="accent2"/>
            </a:solidFill>
            <a:round/>
            <a:headEnd type="oval" w="med" len="me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0207" name="Text Box 47">
            <a:extLst>
              <a:ext uri="{FF2B5EF4-FFF2-40B4-BE49-F238E27FC236}">
                <a16:creationId xmlns:a16="http://schemas.microsoft.com/office/drawing/2014/main" id="{0DD1810F-D7A6-4C40-A2ED-B2DD8173AD81}"/>
              </a:ext>
            </a:extLst>
          </p:cNvPr>
          <p:cNvSpPr txBox="1">
            <a:spLocks noChangeArrowheads="1"/>
          </p:cNvSpPr>
          <p:nvPr/>
        </p:nvSpPr>
        <p:spPr bwMode="auto">
          <a:xfrm>
            <a:off x="7054850" y="1930400"/>
            <a:ext cx="1403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3200">
                <a:solidFill>
                  <a:schemeClr val="tx2"/>
                </a:solidFill>
                <a:latin typeface="Times New Roman" panose="02020603050405020304" pitchFamily="18" charset="0"/>
                <a:ea typeface="隶书" panose="02010509060101010101" pitchFamily="49" charset="-122"/>
              </a:rPr>
              <a:t>后处理</a:t>
            </a:r>
            <a:endParaRPr kumimoji="1" lang="zh-CN" altLang="en-US" sz="2400">
              <a:latin typeface="Times New Roman" panose="02020603050405020304" pitchFamily="18" charset="0"/>
            </a:endParaRPr>
          </a:p>
        </p:txBody>
      </p:sp>
    </p:spTree>
  </p:cSld>
  <p:clrMapOvr>
    <a:masterClrMapping/>
  </p:clrMapOvr>
  <p:transition>
    <p:wipe dir="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2">
            <a:extLst>
              <a:ext uri="{FF2B5EF4-FFF2-40B4-BE49-F238E27FC236}">
                <a16:creationId xmlns:a16="http://schemas.microsoft.com/office/drawing/2014/main" id="{AFA760AF-0F0B-456B-B2AB-BB7DE5C66B6C}"/>
              </a:ext>
            </a:extLst>
          </p:cNvPr>
          <p:cNvSpPr>
            <a:spLocks noGrp="1"/>
          </p:cNvSpPr>
          <p:nvPr>
            <p:ph type="sldNum" sz="quarter" idx="11"/>
          </p:nvPr>
        </p:nvSpPr>
        <p:spPr/>
        <p:txBody>
          <a:bodyPr/>
          <a:lstStyle/>
          <a:p>
            <a:fld id="{7AF54B37-D352-4429-8400-29BD0283C8B4}" type="slidenum">
              <a:rPr lang="en-US" altLang="zh-CN"/>
              <a:pPr/>
              <a:t>91</a:t>
            </a:fld>
            <a:endParaRPr lang="en-US" altLang="zh-CN"/>
          </a:p>
        </p:txBody>
      </p:sp>
      <p:sp>
        <p:nvSpPr>
          <p:cNvPr id="221186" name="Line 2">
            <a:extLst>
              <a:ext uri="{FF2B5EF4-FFF2-40B4-BE49-F238E27FC236}">
                <a16:creationId xmlns:a16="http://schemas.microsoft.com/office/drawing/2014/main" id="{7817D3DB-1313-47EE-A8F6-B85283247FA8}"/>
              </a:ext>
            </a:extLst>
          </p:cNvPr>
          <p:cNvSpPr>
            <a:spLocks noChangeShapeType="1"/>
          </p:cNvSpPr>
          <p:nvPr/>
        </p:nvSpPr>
        <p:spPr bwMode="auto">
          <a:xfrm>
            <a:off x="2286000" y="1905000"/>
            <a:ext cx="304800" cy="457200"/>
          </a:xfrm>
          <a:prstGeom prst="line">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1187" name="Line 3">
            <a:extLst>
              <a:ext uri="{FF2B5EF4-FFF2-40B4-BE49-F238E27FC236}">
                <a16:creationId xmlns:a16="http://schemas.microsoft.com/office/drawing/2014/main" id="{11F5FFDA-AF00-474D-B6E6-3BAA098E82CB}"/>
              </a:ext>
            </a:extLst>
          </p:cNvPr>
          <p:cNvSpPr>
            <a:spLocks noChangeShapeType="1"/>
          </p:cNvSpPr>
          <p:nvPr/>
        </p:nvSpPr>
        <p:spPr bwMode="auto">
          <a:xfrm>
            <a:off x="2808288" y="2744788"/>
            <a:ext cx="239712" cy="455612"/>
          </a:xfrm>
          <a:prstGeom prst="line">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1188" name="Line 4">
            <a:extLst>
              <a:ext uri="{FF2B5EF4-FFF2-40B4-BE49-F238E27FC236}">
                <a16:creationId xmlns:a16="http://schemas.microsoft.com/office/drawing/2014/main" id="{1C3023C3-BD86-46DA-A07B-F101FA5B5116}"/>
              </a:ext>
            </a:extLst>
          </p:cNvPr>
          <p:cNvSpPr>
            <a:spLocks noChangeShapeType="1"/>
          </p:cNvSpPr>
          <p:nvPr/>
        </p:nvSpPr>
        <p:spPr bwMode="auto">
          <a:xfrm>
            <a:off x="3352800" y="3657600"/>
            <a:ext cx="228600" cy="381000"/>
          </a:xfrm>
          <a:prstGeom prst="line">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1189" name="Line 5">
            <a:extLst>
              <a:ext uri="{FF2B5EF4-FFF2-40B4-BE49-F238E27FC236}">
                <a16:creationId xmlns:a16="http://schemas.microsoft.com/office/drawing/2014/main" id="{99B4EC8C-1B50-49E7-87A0-A871F410AA9E}"/>
              </a:ext>
            </a:extLst>
          </p:cNvPr>
          <p:cNvSpPr>
            <a:spLocks noChangeShapeType="1"/>
          </p:cNvSpPr>
          <p:nvPr/>
        </p:nvSpPr>
        <p:spPr bwMode="auto">
          <a:xfrm flipH="1">
            <a:off x="2819400" y="3733800"/>
            <a:ext cx="228600" cy="381000"/>
          </a:xfrm>
          <a:prstGeom prst="line">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1190" name="Line 6">
            <a:extLst>
              <a:ext uri="{FF2B5EF4-FFF2-40B4-BE49-F238E27FC236}">
                <a16:creationId xmlns:a16="http://schemas.microsoft.com/office/drawing/2014/main" id="{1F210D79-84BB-4FAE-BD29-A76AD7F9C8DE}"/>
              </a:ext>
            </a:extLst>
          </p:cNvPr>
          <p:cNvSpPr>
            <a:spLocks noChangeShapeType="1"/>
          </p:cNvSpPr>
          <p:nvPr/>
        </p:nvSpPr>
        <p:spPr bwMode="auto">
          <a:xfrm>
            <a:off x="2819400" y="4495800"/>
            <a:ext cx="228600" cy="533400"/>
          </a:xfrm>
          <a:prstGeom prst="line">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1191" name="Line 7">
            <a:extLst>
              <a:ext uri="{FF2B5EF4-FFF2-40B4-BE49-F238E27FC236}">
                <a16:creationId xmlns:a16="http://schemas.microsoft.com/office/drawing/2014/main" id="{4668267D-F4E5-4F79-A484-653FE2D466C2}"/>
              </a:ext>
            </a:extLst>
          </p:cNvPr>
          <p:cNvSpPr>
            <a:spLocks noChangeShapeType="1"/>
          </p:cNvSpPr>
          <p:nvPr/>
        </p:nvSpPr>
        <p:spPr bwMode="auto">
          <a:xfrm flipH="1">
            <a:off x="1371600" y="1844675"/>
            <a:ext cx="608013" cy="517525"/>
          </a:xfrm>
          <a:prstGeom prst="line">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1192" name="Line 8">
            <a:extLst>
              <a:ext uri="{FF2B5EF4-FFF2-40B4-BE49-F238E27FC236}">
                <a16:creationId xmlns:a16="http://schemas.microsoft.com/office/drawing/2014/main" id="{C72F2970-D901-4156-A799-B3475BD68CAF}"/>
              </a:ext>
            </a:extLst>
          </p:cNvPr>
          <p:cNvSpPr>
            <a:spLocks noChangeShapeType="1"/>
          </p:cNvSpPr>
          <p:nvPr/>
        </p:nvSpPr>
        <p:spPr bwMode="auto">
          <a:xfrm>
            <a:off x="1295400" y="2743200"/>
            <a:ext cx="381000" cy="533400"/>
          </a:xfrm>
          <a:prstGeom prst="line">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1193" name="Line 9">
            <a:extLst>
              <a:ext uri="{FF2B5EF4-FFF2-40B4-BE49-F238E27FC236}">
                <a16:creationId xmlns:a16="http://schemas.microsoft.com/office/drawing/2014/main" id="{A4B98D47-1D20-4DE7-8D49-834DCB7C667C}"/>
              </a:ext>
            </a:extLst>
          </p:cNvPr>
          <p:cNvSpPr>
            <a:spLocks noChangeShapeType="1"/>
          </p:cNvSpPr>
          <p:nvPr/>
        </p:nvSpPr>
        <p:spPr bwMode="auto">
          <a:xfrm flipH="1">
            <a:off x="1371600" y="3657600"/>
            <a:ext cx="228600" cy="381000"/>
          </a:xfrm>
          <a:prstGeom prst="line">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1194" name="Line 10">
            <a:extLst>
              <a:ext uri="{FF2B5EF4-FFF2-40B4-BE49-F238E27FC236}">
                <a16:creationId xmlns:a16="http://schemas.microsoft.com/office/drawing/2014/main" id="{4C5D4222-44CB-4647-A662-1C447D786505}"/>
              </a:ext>
            </a:extLst>
          </p:cNvPr>
          <p:cNvSpPr>
            <a:spLocks noChangeShapeType="1"/>
          </p:cNvSpPr>
          <p:nvPr/>
        </p:nvSpPr>
        <p:spPr bwMode="auto">
          <a:xfrm>
            <a:off x="1371600" y="4495800"/>
            <a:ext cx="284163" cy="481013"/>
          </a:xfrm>
          <a:prstGeom prst="line">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1195" name="Line 11">
            <a:extLst>
              <a:ext uri="{FF2B5EF4-FFF2-40B4-BE49-F238E27FC236}">
                <a16:creationId xmlns:a16="http://schemas.microsoft.com/office/drawing/2014/main" id="{7A704F3E-F6C1-4C5D-A8FA-2B39565BBF19}"/>
              </a:ext>
            </a:extLst>
          </p:cNvPr>
          <p:cNvSpPr>
            <a:spLocks noChangeShapeType="1"/>
          </p:cNvSpPr>
          <p:nvPr/>
        </p:nvSpPr>
        <p:spPr bwMode="auto">
          <a:xfrm flipH="1">
            <a:off x="647700" y="2743200"/>
            <a:ext cx="342900" cy="433388"/>
          </a:xfrm>
          <a:prstGeom prst="line">
            <a:avLst/>
          </a:prstGeom>
          <a:noFill/>
          <a:ln w="254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1196" name="Text Box 12">
            <a:extLst>
              <a:ext uri="{FF2B5EF4-FFF2-40B4-BE49-F238E27FC236}">
                <a16:creationId xmlns:a16="http://schemas.microsoft.com/office/drawing/2014/main" id="{0A60C6AF-4527-4F78-B525-9B0B63FB9604}"/>
              </a:ext>
            </a:extLst>
          </p:cNvPr>
          <p:cNvSpPr txBox="1">
            <a:spLocks noChangeArrowheads="1"/>
          </p:cNvSpPr>
          <p:nvPr/>
        </p:nvSpPr>
        <p:spPr bwMode="auto">
          <a:xfrm>
            <a:off x="4030663" y="2133600"/>
            <a:ext cx="4933950" cy="311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en-US" altLang="zh-CN" sz="3000" b="1">
                <a:latin typeface="Times New Roman" panose="02020603050405020304" pitchFamily="18" charset="0"/>
                <a:ea typeface="隶书" panose="02010509060101010101" pitchFamily="49" charset="-122"/>
              </a:rPr>
              <a:t>if</a:t>
            </a:r>
            <a:r>
              <a:rPr kumimoji="1" lang="en-US" altLang="zh-CN" sz="3000">
                <a:latin typeface="Times New Roman" panose="02020603050405020304" pitchFamily="18" charset="0"/>
                <a:ea typeface="隶书" panose="02010509060101010101" pitchFamily="49" charset="-122"/>
              </a:rPr>
              <a:t> (current</a:t>
            </a:r>
            <a:r>
              <a:rPr kumimoji="1" lang="en-US" altLang="zh-CN" sz="3000">
                <a:latin typeface="楷体_GB2312" panose="02010609030101010101" pitchFamily="49" charset="-122"/>
                <a:ea typeface="楷体_GB2312" panose="02010609030101010101" pitchFamily="49" charset="-122"/>
              </a:rPr>
              <a:t>-&gt;</a:t>
            </a:r>
            <a:r>
              <a:rPr kumimoji="1" lang="en-US" altLang="zh-CN" sz="3000">
                <a:latin typeface="Times New Roman" panose="02020603050405020304" pitchFamily="18" charset="0"/>
                <a:ea typeface="隶书" panose="02010509060101010101" pitchFamily="49" charset="-122"/>
                <a:sym typeface="Symbol" panose="05050102010706020507" pitchFamily="18" charset="2"/>
              </a:rPr>
              <a:t>rtag </a:t>
            </a:r>
            <a:r>
              <a:rPr kumimoji="1" lang="en-US" altLang="zh-CN" sz="3000" i="1">
                <a:latin typeface="Times New Roman" panose="02020603050405020304" pitchFamily="18" charset="0"/>
                <a:ea typeface="隶书" panose="02010509060101010101" pitchFamily="49" charset="-122"/>
                <a:sym typeface="Symbol" panose="05050102010706020507" pitchFamily="18" charset="2"/>
              </a:rPr>
              <a:t>==</a:t>
            </a:r>
            <a:r>
              <a:rPr kumimoji="1" lang="en-US" altLang="zh-CN" sz="3000">
                <a:latin typeface="Times New Roman" panose="02020603050405020304" pitchFamily="18" charset="0"/>
                <a:ea typeface="隶书" panose="02010509060101010101" pitchFamily="49" charset="-122"/>
                <a:sym typeface="Symbol" panose="05050102010706020507" pitchFamily="18" charset="2"/>
              </a:rPr>
              <a:t>1) </a:t>
            </a:r>
          </a:p>
          <a:p>
            <a:pPr>
              <a:lnSpc>
                <a:spcPct val="110000"/>
              </a:lnSpc>
            </a:pPr>
            <a:r>
              <a:rPr kumimoji="1" lang="en-US" altLang="zh-CN" sz="3000">
                <a:latin typeface="Times New Roman" panose="02020603050405020304" pitchFamily="18" charset="0"/>
                <a:ea typeface="隶书" panose="02010509060101010101" pitchFamily="49" charset="-122"/>
                <a:sym typeface="Symbol" panose="05050102010706020507" pitchFamily="18" charset="2"/>
              </a:rPr>
              <a:t>    </a:t>
            </a:r>
            <a:r>
              <a:rPr kumimoji="1" lang="zh-CN" altLang="en-US" sz="3000" b="1">
                <a:latin typeface="Times New Roman" panose="02020603050405020304" pitchFamily="18" charset="0"/>
                <a:ea typeface="隶书" panose="02010509060101010101" pitchFamily="49" charset="-122"/>
                <a:sym typeface="Symbol" panose="05050102010706020507" pitchFamily="18" charset="2"/>
              </a:rPr>
              <a:t>后继为</a:t>
            </a:r>
            <a:r>
              <a:rPr kumimoji="1" lang="en-US" altLang="zh-CN" sz="3000">
                <a:latin typeface="Times New Roman" panose="02020603050405020304" pitchFamily="18" charset="0"/>
                <a:ea typeface="隶书" panose="02010509060101010101" pitchFamily="49" charset="-122"/>
                <a:sym typeface="Symbol" panose="05050102010706020507" pitchFamily="18" charset="2"/>
              </a:rPr>
              <a:t>current</a:t>
            </a:r>
            <a:r>
              <a:rPr kumimoji="1" lang="en-US" altLang="zh-CN" sz="3000">
                <a:latin typeface="楷体_GB2312" panose="02010609030101010101" pitchFamily="49" charset="-122"/>
                <a:ea typeface="楷体_GB2312" panose="02010609030101010101" pitchFamily="49" charset="-122"/>
                <a:sym typeface="Symbol" panose="05050102010706020507" pitchFamily="18" charset="2"/>
              </a:rPr>
              <a:t>-&gt;</a:t>
            </a:r>
            <a:r>
              <a:rPr kumimoji="1" lang="en-US" altLang="zh-CN" sz="3000">
                <a:latin typeface="Times New Roman" panose="02020603050405020304" pitchFamily="18" charset="0"/>
                <a:ea typeface="隶书" panose="02010509060101010101" pitchFamily="49" charset="-122"/>
                <a:sym typeface="Symbol" panose="05050102010706020507" pitchFamily="18" charset="2"/>
              </a:rPr>
              <a:t>rightChild</a:t>
            </a:r>
          </a:p>
          <a:p>
            <a:pPr>
              <a:lnSpc>
                <a:spcPct val="110000"/>
              </a:lnSpc>
            </a:pPr>
            <a:r>
              <a:rPr kumimoji="1" lang="en-US" altLang="zh-CN" sz="3000" b="1">
                <a:latin typeface="Times New Roman" panose="02020603050405020304" pitchFamily="18" charset="0"/>
                <a:ea typeface="隶书" panose="02010509060101010101" pitchFamily="49" charset="-122"/>
                <a:sym typeface="Symbol" panose="05050102010706020507" pitchFamily="18" charset="2"/>
              </a:rPr>
              <a:t>else   </a:t>
            </a:r>
            <a:r>
              <a:rPr kumimoji="1" lang="en-US" altLang="zh-CN" sz="3000">
                <a:solidFill>
                  <a:schemeClr val="tx2"/>
                </a:solidFill>
                <a:sym typeface="Symbol" panose="05050102010706020507" pitchFamily="18" charset="2"/>
              </a:rPr>
              <a:t>//</a:t>
            </a:r>
            <a:r>
              <a:rPr kumimoji="1" lang="en-US" altLang="zh-CN" sz="3000">
                <a:solidFill>
                  <a:schemeClr val="tx2"/>
                </a:solidFill>
                <a:latin typeface="Times New Roman" panose="02020603050405020304" pitchFamily="18" charset="0"/>
                <a:sym typeface="Symbol" panose="05050102010706020507" pitchFamily="18" charset="2"/>
              </a:rPr>
              <a:t>current</a:t>
            </a:r>
            <a:r>
              <a:rPr kumimoji="1" lang="en-US" altLang="zh-CN" sz="3000">
                <a:solidFill>
                  <a:schemeClr val="tx2"/>
                </a:solidFill>
                <a:latin typeface="楷体_GB2312" panose="02010609030101010101" pitchFamily="49" charset="-122"/>
                <a:ea typeface="楷体_GB2312" panose="02010609030101010101" pitchFamily="49" charset="-122"/>
              </a:rPr>
              <a:t>-&gt;</a:t>
            </a:r>
            <a:r>
              <a:rPr kumimoji="1" lang="en-US" altLang="zh-CN" sz="3000">
                <a:solidFill>
                  <a:schemeClr val="tx2"/>
                </a:solidFill>
                <a:latin typeface="Times New Roman" panose="02020603050405020304" pitchFamily="18" charset="0"/>
                <a:sym typeface="Symbol" panose="05050102010706020507" pitchFamily="18" charset="2"/>
              </a:rPr>
              <a:t>rtag == 0</a:t>
            </a:r>
            <a:endParaRPr kumimoji="1" lang="en-US" altLang="zh-CN" sz="3000">
              <a:latin typeface="Times New Roman" panose="02020603050405020304" pitchFamily="18" charset="0"/>
              <a:ea typeface="隶书" panose="02010509060101010101" pitchFamily="49" charset="-122"/>
              <a:sym typeface="Symbol" panose="05050102010706020507" pitchFamily="18" charset="2"/>
            </a:endParaRPr>
          </a:p>
          <a:p>
            <a:pPr>
              <a:lnSpc>
                <a:spcPct val="110000"/>
              </a:lnSpc>
            </a:pPr>
            <a:r>
              <a:rPr kumimoji="1" lang="en-US" altLang="zh-CN" sz="3000" b="1">
                <a:latin typeface="Times New Roman" panose="02020603050405020304" pitchFamily="18" charset="0"/>
                <a:ea typeface="隶书" panose="02010509060101010101" pitchFamily="49" charset="-122"/>
                <a:sym typeface="Symbol" panose="05050102010706020507" pitchFamily="18" charset="2"/>
              </a:rPr>
              <a:t>     </a:t>
            </a:r>
            <a:r>
              <a:rPr kumimoji="1" lang="zh-CN" altLang="en-US" sz="3000" b="1">
                <a:latin typeface="Times New Roman" panose="02020603050405020304" pitchFamily="18" charset="0"/>
                <a:ea typeface="隶书" panose="02010509060101010101" pitchFamily="49" charset="-122"/>
                <a:sym typeface="Symbol" panose="05050102010706020507" pitchFamily="18" charset="2"/>
              </a:rPr>
              <a:t>后继为当前结点右子树</a:t>
            </a:r>
          </a:p>
          <a:p>
            <a:pPr>
              <a:lnSpc>
                <a:spcPct val="110000"/>
              </a:lnSpc>
            </a:pPr>
            <a:r>
              <a:rPr kumimoji="1" lang="zh-CN" altLang="en-US" sz="3000" b="1">
                <a:latin typeface="Times New Roman" panose="02020603050405020304" pitchFamily="18" charset="0"/>
                <a:ea typeface="隶书" panose="02010509060101010101" pitchFamily="49" charset="-122"/>
                <a:sym typeface="Symbol" panose="05050102010706020507" pitchFamily="18" charset="2"/>
              </a:rPr>
              <a:t>     的中序下的第一个结点</a:t>
            </a:r>
          </a:p>
          <a:p>
            <a:pPr>
              <a:lnSpc>
                <a:spcPct val="110000"/>
              </a:lnSpc>
            </a:pPr>
            <a:r>
              <a:rPr kumimoji="1" lang="zh-CN" altLang="en-US" sz="3000" b="1">
                <a:solidFill>
                  <a:schemeClr val="tx2"/>
                </a:solidFill>
                <a:latin typeface="Times New Roman" panose="02020603050405020304" pitchFamily="18" charset="0"/>
                <a:sym typeface="Symbol" panose="05050102010706020507" pitchFamily="18" charset="2"/>
              </a:rPr>
              <a:t>    </a:t>
            </a:r>
          </a:p>
        </p:txBody>
      </p:sp>
      <p:sp>
        <p:nvSpPr>
          <p:cNvPr id="221197" name="Text Box 13">
            <a:extLst>
              <a:ext uri="{FF2B5EF4-FFF2-40B4-BE49-F238E27FC236}">
                <a16:creationId xmlns:a16="http://schemas.microsoft.com/office/drawing/2014/main" id="{CC292B69-AF79-4BC4-94F9-5159545E19DA}"/>
              </a:ext>
            </a:extLst>
          </p:cNvPr>
          <p:cNvSpPr txBox="1">
            <a:spLocks noChangeArrowheads="1"/>
          </p:cNvSpPr>
          <p:nvPr/>
        </p:nvSpPr>
        <p:spPr bwMode="auto">
          <a:xfrm>
            <a:off x="3563938" y="749300"/>
            <a:ext cx="5256212"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solidFill>
                  <a:schemeClr val="tx2"/>
                </a:solidFill>
                <a:latin typeface="Times New Roman" panose="02020603050405020304" pitchFamily="18" charset="0"/>
                <a:ea typeface="华文新魏" panose="02010800040101010101" pitchFamily="2" charset="-122"/>
              </a:rPr>
              <a:t>寻找当前结点在中序下的后继</a:t>
            </a:r>
            <a:endParaRPr kumimoji="1" lang="zh-CN" altLang="en-US">
              <a:solidFill>
                <a:schemeClr val="tx2"/>
              </a:solidFill>
              <a:latin typeface="Times New Roman" panose="02020603050405020304" pitchFamily="18" charset="0"/>
              <a:ea typeface="华文新魏" panose="02010800040101010101" pitchFamily="2" charset="-122"/>
            </a:endParaRPr>
          </a:p>
        </p:txBody>
      </p:sp>
      <p:sp>
        <p:nvSpPr>
          <p:cNvPr id="221198" name="Oval 14">
            <a:extLst>
              <a:ext uri="{FF2B5EF4-FFF2-40B4-BE49-F238E27FC236}">
                <a16:creationId xmlns:a16="http://schemas.microsoft.com/office/drawing/2014/main" id="{5CE0E770-B7DE-4C75-B432-4CB989F046CA}"/>
              </a:ext>
            </a:extLst>
          </p:cNvPr>
          <p:cNvSpPr>
            <a:spLocks noChangeArrowheads="1"/>
          </p:cNvSpPr>
          <p:nvPr/>
        </p:nvSpPr>
        <p:spPr bwMode="auto">
          <a:xfrm>
            <a:off x="1905000" y="1447800"/>
            <a:ext cx="533400" cy="533400"/>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3200" b="1">
                <a:solidFill>
                  <a:srgbClr val="000099"/>
                </a:solidFill>
                <a:latin typeface="Times New Roman" panose="02020603050405020304" pitchFamily="18" charset="0"/>
                <a:ea typeface="黑体" panose="02010609060101010101" pitchFamily="49" charset="-122"/>
              </a:rPr>
              <a:t>A</a:t>
            </a:r>
            <a:endParaRPr kumimoji="1" lang="en-US" altLang="zh-CN" sz="2400">
              <a:ea typeface="黑体" panose="02010609060101010101" pitchFamily="49" charset="-122"/>
            </a:endParaRPr>
          </a:p>
        </p:txBody>
      </p:sp>
      <p:sp>
        <p:nvSpPr>
          <p:cNvPr id="221199" name="Oval 15">
            <a:extLst>
              <a:ext uri="{FF2B5EF4-FFF2-40B4-BE49-F238E27FC236}">
                <a16:creationId xmlns:a16="http://schemas.microsoft.com/office/drawing/2014/main" id="{A073C040-6259-4D87-9A96-0F5426E93143}"/>
              </a:ext>
            </a:extLst>
          </p:cNvPr>
          <p:cNvSpPr>
            <a:spLocks noChangeArrowheads="1"/>
          </p:cNvSpPr>
          <p:nvPr/>
        </p:nvSpPr>
        <p:spPr bwMode="auto">
          <a:xfrm>
            <a:off x="914400" y="2286000"/>
            <a:ext cx="533400" cy="533400"/>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2800" b="1">
                <a:solidFill>
                  <a:srgbClr val="000099"/>
                </a:solidFill>
                <a:latin typeface="Times New Roman" panose="02020603050405020304" pitchFamily="18" charset="0"/>
                <a:ea typeface="黑体" panose="02010609060101010101" pitchFamily="49" charset="-122"/>
              </a:rPr>
              <a:t>B</a:t>
            </a:r>
            <a:endParaRPr kumimoji="1" lang="en-US" altLang="zh-CN" sz="2400">
              <a:solidFill>
                <a:srgbClr val="000099"/>
              </a:solidFill>
              <a:ea typeface="黑体" panose="02010609060101010101" pitchFamily="49" charset="-122"/>
            </a:endParaRPr>
          </a:p>
        </p:txBody>
      </p:sp>
      <p:sp>
        <p:nvSpPr>
          <p:cNvPr id="221200" name="Oval 16">
            <a:extLst>
              <a:ext uri="{FF2B5EF4-FFF2-40B4-BE49-F238E27FC236}">
                <a16:creationId xmlns:a16="http://schemas.microsoft.com/office/drawing/2014/main" id="{60F3C12E-B1C5-47AC-802F-78BD34520109}"/>
              </a:ext>
            </a:extLst>
          </p:cNvPr>
          <p:cNvSpPr>
            <a:spLocks noChangeArrowheads="1"/>
          </p:cNvSpPr>
          <p:nvPr/>
        </p:nvSpPr>
        <p:spPr bwMode="auto">
          <a:xfrm>
            <a:off x="228600" y="3124200"/>
            <a:ext cx="533400" cy="533400"/>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2800" b="1">
                <a:solidFill>
                  <a:srgbClr val="000099"/>
                </a:solidFill>
                <a:latin typeface="Times New Roman" panose="02020603050405020304" pitchFamily="18" charset="0"/>
                <a:ea typeface="黑体" panose="02010609060101010101" pitchFamily="49" charset="-122"/>
              </a:rPr>
              <a:t>D</a:t>
            </a:r>
            <a:endParaRPr kumimoji="1" lang="en-US" altLang="zh-CN" sz="2400">
              <a:ea typeface="黑体" panose="02010609060101010101" pitchFamily="49" charset="-122"/>
            </a:endParaRPr>
          </a:p>
        </p:txBody>
      </p:sp>
      <p:sp>
        <p:nvSpPr>
          <p:cNvPr id="221201" name="Oval 17">
            <a:extLst>
              <a:ext uri="{FF2B5EF4-FFF2-40B4-BE49-F238E27FC236}">
                <a16:creationId xmlns:a16="http://schemas.microsoft.com/office/drawing/2014/main" id="{56FDA776-4357-4AA8-8D3B-E4681A090A84}"/>
              </a:ext>
            </a:extLst>
          </p:cNvPr>
          <p:cNvSpPr>
            <a:spLocks noChangeArrowheads="1"/>
          </p:cNvSpPr>
          <p:nvPr/>
        </p:nvSpPr>
        <p:spPr bwMode="auto">
          <a:xfrm>
            <a:off x="1524000" y="3200400"/>
            <a:ext cx="533400" cy="533400"/>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2800" b="1">
                <a:solidFill>
                  <a:srgbClr val="000099"/>
                </a:solidFill>
                <a:latin typeface="Times New Roman" panose="02020603050405020304" pitchFamily="18" charset="0"/>
                <a:ea typeface="黑体" panose="02010609060101010101" pitchFamily="49" charset="-122"/>
              </a:rPr>
              <a:t>E</a:t>
            </a:r>
            <a:endParaRPr kumimoji="1" lang="en-US" altLang="zh-CN" sz="2400">
              <a:ea typeface="黑体" panose="02010609060101010101" pitchFamily="49" charset="-122"/>
            </a:endParaRPr>
          </a:p>
        </p:txBody>
      </p:sp>
      <p:sp>
        <p:nvSpPr>
          <p:cNvPr id="221202" name="Oval 18">
            <a:extLst>
              <a:ext uri="{FF2B5EF4-FFF2-40B4-BE49-F238E27FC236}">
                <a16:creationId xmlns:a16="http://schemas.microsoft.com/office/drawing/2014/main" id="{F74513E4-AADF-465B-BE5B-E3114F736BA4}"/>
              </a:ext>
            </a:extLst>
          </p:cNvPr>
          <p:cNvSpPr>
            <a:spLocks noChangeArrowheads="1"/>
          </p:cNvSpPr>
          <p:nvPr/>
        </p:nvSpPr>
        <p:spPr bwMode="auto">
          <a:xfrm>
            <a:off x="2438400" y="2286000"/>
            <a:ext cx="533400" cy="533400"/>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2800" b="1">
                <a:solidFill>
                  <a:srgbClr val="000099"/>
                </a:solidFill>
                <a:latin typeface="Times New Roman" panose="02020603050405020304" pitchFamily="18" charset="0"/>
                <a:ea typeface="黑体" panose="02010609060101010101" pitchFamily="49" charset="-122"/>
              </a:rPr>
              <a:t>C</a:t>
            </a:r>
            <a:endParaRPr kumimoji="1" lang="en-US" altLang="zh-CN" sz="2400">
              <a:ea typeface="黑体" panose="02010609060101010101" pitchFamily="49" charset="-122"/>
            </a:endParaRPr>
          </a:p>
        </p:txBody>
      </p:sp>
      <p:sp>
        <p:nvSpPr>
          <p:cNvPr id="221203" name="Oval 19">
            <a:extLst>
              <a:ext uri="{FF2B5EF4-FFF2-40B4-BE49-F238E27FC236}">
                <a16:creationId xmlns:a16="http://schemas.microsoft.com/office/drawing/2014/main" id="{1CEE8AB8-B72C-4B94-B312-2D87C13F0D63}"/>
              </a:ext>
            </a:extLst>
          </p:cNvPr>
          <p:cNvSpPr>
            <a:spLocks noChangeArrowheads="1"/>
          </p:cNvSpPr>
          <p:nvPr/>
        </p:nvSpPr>
        <p:spPr bwMode="auto">
          <a:xfrm>
            <a:off x="2895600" y="3200400"/>
            <a:ext cx="533400" cy="533400"/>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2800" b="1">
                <a:solidFill>
                  <a:srgbClr val="000099"/>
                </a:solidFill>
                <a:latin typeface="Times New Roman" panose="02020603050405020304" pitchFamily="18" charset="0"/>
                <a:ea typeface="黑体" panose="02010609060101010101" pitchFamily="49" charset="-122"/>
              </a:rPr>
              <a:t>F</a:t>
            </a:r>
            <a:endParaRPr kumimoji="1" lang="en-US" altLang="zh-CN" sz="2400">
              <a:ea typeface="黑体" panose="02010609060101010101" pitchFamily="49" charset="-122"/>
            </a:endParaRPr>
          </a:p>
        </p:txBody>
      </p:sp>
      <p:sp>
        <p:nvSpPr>
          <p:cNvPr id="221204" name="Oval 20">
            <a:extLst>
              <a:ext uri="{FF2B5EF4-FFF2-40B4-BE49-F238E27FC236}">
                <a16:creationId xmlns:a16="http://schemas.microsoft.com/office/drawing/2014/main" id="{9CE3DB9C-8EF6-4973-80B7-6412D7AB83CF}"/>
              </a:ext>
            </a:extLst>
          </p:cNvPr>
          <p:cNvSpPr>
            <a:spLocks noChangeArrowheads="1"/>
          </p:cNvSpPr>
          <p:nvPr/>
        </p:nvSpPr>
        <p:spPr bwMode="auto">
          <a:xfrm>
            <a:off x="2438400" y="4038600"/>
            <a:ext cx="533400" cy="533400"/>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2800" b="1">
                <a:solidFill>
                  <a:srgbClr val="000099"/>
                </a:solidFill>
                <a:latin typeface="Times New Roman" panose="02020603050405020304" pitchFamily="18" charset="0"/>
                <a:ea typeface="黑体" panose="02010609060101010101" pitchFamily="49" charset="-122"/>
              </a:rPr>
              <a:t>H</a:t>
            </a:r>
            <a:endParaRPr kumimoji="1" lang="en-US" altLang="zh-CN" sz="2400">
              <a:ea typeface="黑体" panose="02010609060101010101" pitchFamily="49" charset="-122"/>
            </a:endParaRPr>
          </a:p>
        </p:txBody>
      </p:sp>
      <p:sp>
        <p:nvSpPr>
          <p:cNvPr id="221205" name="Oval 21">
            <a:extLst>
              <a:ext uri="{FF2B5EF4-FFF2-40B4-BE49-F238E27FC236}">
                <a16:creationId xmlns:a16="http://schemas.microsoft.com/office/drawing/2014/main" id="{3D3AD279-C8E9-4EA5-B62B-0C43A25322F7}"/>
              </a:ext>
            </a:extLst>
          </p:cNvPr>
          <p:cNvSpPr>
            <a:spLocks noChangeArrowheads="1"/>
          </p:cNvSpPr>
          <p:nvPr/>
        </p:nvSpPr>
        <p:spPr bwMode="auto">
          <a:xfrm>
            <a:off x="3429000" y="4038600"/>
            <a:ext cx="533400" cy="533400"/>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2800" b="1">
                <a:solidFill>
                  <a:srgbClr val="000099"/>
                </a:solidFill>
                <a:latin typeface="Times New Roman" panose="02020603050405020304" pitchFamily="18" charset="0"/>
                <a:ea typeface="黑体" panose="02010609060101010101" pitchFamily="49" charset="-122"/>
              </a:rPr>
              <a:t>I</a:t>
            </a:r>
            <a:endParaRPr kumimoji="1" lang="en-US" altLang="zh-CN" sz="2400">
              <a:ea typeface="黑体" panose="02010609060101010101" pitchFamily="49" charset="-122"/>
            </a:endParaRPr>
          </a:p>
        </p:txBody>
      </p:sp>
      <p:sp>
        <p:nvSpPr>
          <p:cNvPr id="221206" name="Oval 22">
            <a:extLst>
              <a:ext uri="{FF2B5EF4-FFF2-40B4-BE49-F238E27FC236}">
                <a16:creationId xmlns:a16="http://schemas.microsoft.com/office/drawing/2014/main" id="{C012AE8E-E542-4CEF-BEFD-B9CE2365C733}"/>
              </a:ext>
            </a:extLst>
          </p:cNvPr>
          <p:cNvSpPr>
            <a:spLocks noChangeArrowheads="1"/>
          </p:cNvSpPr>
          <p:nvPr/>
        </p:nvSpPr>
        <p:spPr bwMode="auto">
          <a:xfrm>
            <a:off x="2895600" y="4953000"/>
            <a:ext cx="533400" cy="533400"/>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2800" b="1">
                <a:solidFill>
                  <a:srgbClr val="000099"/>
                </a:solidFill>
                <a:latin typeface="Times New Roman" panose="02020603050405020304" pitchFamily="18" charset="0"/>
                <a:ea typeface="黑体" panose="02010609060101010101" pitchFamily="49" charset="-122"/>
              </a:rPr>
              <a:t>K</a:t>
            </a:r>
            <a:endParaRPr kumimoji="1" lang="en-US" altLang="zh-CN" sz="2400">
              <a:ea typeface="黑体" panose="02010609060101010101" pitchFamily="49" charset="-122"/>
            </a:endParaRPr>
          </a:p>
        </p:txBody>
      </p:sp>
      <p:sp>
        <p:nvSpPr>
          <p:cNvPr id="221207" name="Oval 23">
            <a:extLst>
              <a:ext uri="{FF2B5EF4-FFF2-40B4-BE49-F238E27FC236}">
                <a16:creationId xmlns:a16="http://schemas.microsoft.com/office/drawing/2014/main" id="{F37EC8F7-2B64-49AE-A9AA-E18A08A28B18}"/>
              </a:ext>
            </a:extLst>
          </p:cNvPr>
          <p:cNvSpPr>
            <a:spLocks noChangeArrowheads="1"/>
          </p:cNvSpPr>
          <p:nvPr/>
        </p:nvSpPr>
        <p:spPr bwMode="auto">
          <a:xfrm>
            <a:off x="990600" y="4038600"/>
            <a:ext cx="533400" cy="533400"/>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2800" b="1">
                <a:solidFill>
                  <a:srgbClr val="000099"/>
                </a:solidFill>
                <a:latin typeface="Times New Roman" panose="02020603050405020304" pitchFamily="18" charset="0"/>
                <a:ea typeface="黑体" panose="02010609060101010101" pitchFamily="49" charset="-122"/>
              </a:rPr>
              <a:t>G</a:t>
            </a:r>
            <a:endParaRPr kumimoji="1" lang="en-US" altLang="zh-CN" sz="2400">
              <a:ea typeface="黑体" panose="02010609060101010101" pitchFamily="49" charset="-122"/>
            </a:endParaRPr>
          </a:p>
        </p:txBody>
      </p:sp>
      <p:sp>
        <p:nvSpPr>
          <p:cNvPr id="221208" name="Oval 24">
            <a:extLst>
              <a:ext uri="{FF2B5EF4-FFF2-40B4-BE49-F238E27FC236}">
                <a16:creationId xmlns:a16="http://schemas.microsoft.com/office/drawing/2014/main" id="{DEE62B80-F1DA-474D-90D4-49835A2C1BB6}"/>
              </a:ext>
            </a:extLst>
          </p:cNvPr>
          <p:cNvSpPr>
            <a:spLocks noChangeArrowheads="1"/>
          </p:cNvSpPr>
          <p:nvPr/>
        </p:nvSpPr>
        <p:spPr bwMode="auto">
          <a:xfrm>
            <a:off x="1506538" y="4953000"/>
            <a:ext cx="533400" cy="533400"/>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2800" b="1">
                <a:solidFill>
                  <a:srgbClr val="000099"/>
                </a:solidFill>
                <a:latin typeface="Times New Roman" panose="02020603050405020304" pitchFamily="18" charset="0"/>
                <a:ea typeface="黑体" panose="02010609060101010101" pitchFamily="49" charset="-122"/>
              </a:rPr>
              <a:t>J</a:t>
            </a:r>
            <a:endParaRPr kumimoji="1" lang="en-US" altLang="zh-CN" sz="2400">
              <a:ea typeface="黑体" panose="02010609060101010101" pitchFamily="49" charset="-122"/>
            </a:endParaRPr>
          </a:p>
        </p:txBody>
      </p:sp>
      <p:sp>
        <p:nvSpPr>
          <p:cNvPr id="221217" name="Freeform 33">
            <a:extLst>
              <a:ext uri="{FF2B5EF4-FFF2-40B4-BE49-F238E27FC236}">
                <a16:creationId xmlns:a16="http://schemas.microsoft.com/office/drawing/2014/main" id="{BC006D51-5A5B-42F4-95E3-FF2CD8A44277}"/>
              </a:ext>
            </a:extLst>
          </p:cNvPr>
          <p:cNvSpPr>
            <a:spLocks/>
          </p:cNvSpPr>
          <p:nvPr/>
        </p:nvSpPr>
        <p:spPr bwMode="auto">
          <a:xfrm>
            <a:off x="611188" y="2816225"/>
            <a:ext cx="539750" cy="942975"/>
          </a:xfrm>
          <a:custGeom>
            <a:avLst/>
            <a:gdLst>
              <a:gd name="T0" fmla="*/ 0 w 302"/>
              <a:gd name="T1" fmla="*/ 522 h 594"/>
              <a:gd name="T2" fmla="*/ 114 w 302"/>
              <a:gd name="T3" fmla="*/ 590 h 594"/>
              <a:gd name="T4" fmla="*/ 250 w 302"/>
              <a:gd name="T5" fmla="*/ 499 h 594"/>
              <a:gd name="T6" fmla="*/ 295 w 302"/>
              <a:gd name="T7" fmla="*/ 227 h 594"/>
              <a:gd name="T8" fmla="*/ 295 w 302"/>
              <a:gd name="T9" fmla="*/ 68 h 594"/>
              <a:gd name="T10" fmla="*/ 295 w 302"/>
              <a:gd name="T11" fmla="*/ 0 h 594"/>
            </a:gdLst>
            <a:ahLst/>
            <a:cxnLst>
              <a:cxn ang="0">
                <a:pos x="T0" y="T1"/>
              </a:cxn>
              <a:cxn ang="0">
                <a:pos x="T2" y="T3"/>
              </a:cxn>
              <a:cxn ang="0">
                <a:pos x="T4" y="T5"/>
              </a:cxn>
              <a:cxn ang="0">
                <a:pos x="T6" y="T7"/>
              </a:cxn>
              <a:cxn ang="0">
                <a:pos x="T8" y="T9"/>
              </a:cxn>
              <a:cxn ang="0">
                <a:pos x="T10" y="T11"/>
              </a:cxn>
            </a:cxnLst>
            <a:rect l="0" t="0" r="r" b="b"/>
            <a:pathLst>
              <a:path w="302" h="594">
                <a:moveTo>
                  <a:pt x="0" y="522"/>
                </a:moveTo>
                <a:cubicBezTo>
                  <a:pt x="36" y="558"/>
                  <a:pt x="72" y="594"/>
                  <a:pt x="114" y="590"/>
                </a:cubicBezTo>
                <a:cubicBezTo>
                  <a:pt x="156" y="586"/>
                  <a:pt x="220" y="559"/>
                  <a:pt x="250" y="499"/>
                </a:cubicBezTo>
                <a:cubicBezTo>
                  <a:pt x="280" y="439"/>
                  <a:pt x="288" y="299"/>
                  <a:pt x="295" y="227"/>
                </a:cubicBezTo>
                <a:cubicBezTo>
                  <a:pt x="302" y="155"/>
                  <a:pt x="295" y="106"/>
                  <a:pt x="295" y="68"/>
                </a:cubicBezTo>
                <a:cubicBezTo>
                  <a:pt x="295" y="30"/>
                  <a:pt x="295" y="11"/>
                  <a:pt x="295" y="0"/>
                </a:cubicBezTo>
              </a:path>
            </a:pathLst>
          </a:custGeom>
          <a:noFill/>
          <a:ln w="25400">
            <a:solidFill>
              <a:srgbClr val="008000"/>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1220" name="Freeform 36">
            <a:extLst>
              <a:ext uri="{FF2B5EF4-FFF2-40B4-BE49-F238E27FC236}">
                <a16:creationId xmlns:a16="http://schemas.microsoft.com/office/drawing/2014/main" id="{AB1A0B8A-A9A9-4604-9F3A-1D118E774AE1}"/>
              </a:ext>
            </a:extLst>
          </p:cNvPr>
          <p:cNvSpPr>
            <a:spLocks/>
          </p:cNvSpPr>
          <p:nvPr/>
        </p:nvSpPr>
        <p:spPr bwMode="auto">
          <a:xfrm>
            <a:off x="1979613" y="1989138"/>
            <a:ext cx="414337" cy="1835150"/>
          </a:xfrm>
          <a:custGeom>
            <a:avLst/>
            <a:gdLst>
              <a:gd name="T0" fmla="*/ 0 w 261"/>
              <a:gd name="T1" fmla="*/ 1088 h 1156"/>
              <a:gd name="T2" fmla="*/ 113 w 261"/>
              <a:gd name="T3" fmla="*/ 1156 h 1156"/>
              <a:gd name="T4" fmla="*/ 227 w 261"/>
              <a:gd name="T5" fmla="*/ 1088 h 1156"/>
              <a:gd name="T6" fmla="*/ 250 w 261"/>
              <a:gd name="T7" fmla="*/ 862 h 1156"/>
              <a:gd name="T8" fmla="*/ 159 w 261"/>
              <a:gd name="T9" fmla="*/ 635 h 1156"/>
              <a:gd name="T10" fmla="*/ 113 w 261"/>
              <a:gd name="T11" fmla="*/ 340 h 1156"/>
              <a:gd name="T12" fmla="*/ 113 w 261"/>
              <a:gd name="T13" fmla="*/ 0 h 1156"/>
            </a:gdLst>
            <a:ahLst/>
            <a:cxnLst>
              <a:cxn ang="0">
                <a:pos x="T0" y="T1"/>
              </a:cxn>
              <a:cxn ang="0">
                <a:pos x="T2" y="T3"/>
              </a:cxn>
              <a:cxn ang="0">
                <a:pos x="T4" y="T5"/>
              </a:cxn>
              <a:cxn ang="0">
                <a:pos x="T6" y="T7"/>
              </a:cxn>
              <a:cxn ang="0">
                <a:pos x="T8" y="T9"/>
              </a:cxn>
              <a:cxn ang="0">
                <a:pos x="T10" y="T11"/>
              </a:cxn>
              <a:cxn ang="0">
                <a:pos x="T12" y="T13"/>
              </a:cxn>
            </a:cxnLst>
            <a:rect l="0" t="0" r="r" b="b"/>
            <a:pathLst>
              <a:path w="261" h="1156">
                <a:moveTo>
                  <a:pt x="0" y="1088"/>
                </a:moveTo>
                <a:cubicBezTo>
                  <a:pt x="37" y="1122"/>
                  <a:pt x="75" y="1156"/>
                  <a:pt x="113" y="1156"/>
                </a:cubicBezTo>
                <a:cubicBezTo>
                  <a:pt x="151" y="1156"/>
                  <a:pt x="204" y="1137"/>
                  <a:pt x="227" y="1088"/>
                </a:cubicBezTo>
                <a:cubicBezTo>
                  <a:pt x="250" y="1039"/>
                  <a:pt x="261" y="937"/>
                  <a:pt x="250" y="862"/>
                </a:cubicBezTo>
                <a:cubicBezTo>
                  <a:pt x="239" y="787"/>
                  <a:pt x="182" y="722"/>
                  <a:pt x="159" y="635"/>
                </a:cubicBezTo>
                <a:cubicBezTo>
                  <a:pt x="136" y="548"/>
                  <a:pt x="121" y="446"/>
                  <a:pt x="113" y="340"/>
                </a:cubicBezTo>
                <a:cubicBezTo>
                  <a:pt x="105" y="234"/>
                  <a:pt x="113" y="57"/>
                  <a:pt x="113" y="0"/>
                </a:cubicBezTo>
              </a:path>
            </a:pathLst>
          </a:custGeom>
          <a:noFill/>
          <a:ln w="25400">
            <a:solidFill>
              <a:srgbClr val="008000"/>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1221" name="Freeform 37">
            <a:extLst>
              <a:ext uri="{FF2B5EF4-FFF2-40B4-BE49-F238E27FC236}">
                <a16:creationId xmlns:a16="http://schemas.microsoft.com/office/drawing/2014/main" id="{F5A893F0-68D6-4B53-80A8-566AF9EABC86}"/>
              </a:ext>
            </a:extLst>
          </p:cNvPr>
          <p:cNvSpPr>
            <a:spLocks/>
          </p:cNvSpPr>
          <p:nvPr/>
        </p:nvSpPr>
        <p:spPr bwMode="auto">
          <a:xfrm>
            <a:off x="1763713" y="3752850"/>
            <a:ext cx="541337" cy="1843088"/>
          </a:xfrm>
          <a:custGeom>
            <a:avLst/>
            <a:gdLst>
              <a:gd name="T0" fmla="*/ 91 w 341"/>
              <a:gd name="T1" fmla="*/ 1089 h 1161"/>
              <a:gd name="T2" fmla="*/ 181 w 341"/>
              <a:gd name="T3" fmla="*/ 1157 h 1161"/>
              <a:gd name="T4" fmla="*/ 272 w 341"/>
              <a:gd name="T5" fmla="*/ 1111 h 1161"/>
              <a:gd name="T6" fmla="*/ 318 w 341"/>
              <a:gd name="T7" fmla="*/ 885 h 1161"/>
              <a:gd name="T8" fmla="*/ 136 w 341"/>
              <a:gd name="T9" fmla="*/ 567 h 1161"/>
              <a:gd name="T10" fmla="*/ 23 w 341"/>
              <a:gd name="T11" fmla="*/ 318 h 1161"/>
              <a:gd name="T12" fmla="*/ 0 w 341"/>
              <a:gd name="T13" fmla="*/ 0 h 1161"/>
            </a:gdLst>
            <a:ahLst/>
            <a:cxnLst>
              <a:cxn ang="0">
                <a:pos x="T0" y="T1"/>
              </a:cxn>
              <a:cxn ang="0">
                <a:pos x="T2" y="T3"/>
              </a:cxn>
              <a:cxn ang="0">
                <a:pos x="T4" y="T5"/>
              </a:cxn>
              <a:cxn ang="0">
                <a:pos x="T6" y="T7"/>
              </a:cxn>
              <a:cxn ang="0">
                <a:pos x="T8" y="T9"/>
              </a:cxn>
              <a:cxn ang="0">
                <a:pos x="T10" y="T11"/>
              </a:cxn>
              <a:cxn ang="0">
                <a:pos x="T12" y="T13"/>
              </a:cxn>
            </a:cxnLst>
            <a:rect l="0" t="0" r="r" b="b"/>
            <a:pathLst>
              <a:path w="341" h="1161">
                <a:moveTo>
                  <a:pt x="91" y="1089"/>
                </a:moveTo>
                <a:cubicBezTo>
                  <a:pt x="121" y="1121"/>
                  <a:pt x="151" y="1153"/>
                  <a:pt x="181" y="1157"/>
                </a:cubicBezTo>
                <a:cubicBezTo>
                  <a:pt x="211" y="1161"/>
                  <a:pt x="249" y="1156"/>
                  <a:pt x="272" y="1111"/>
                </a:cubicBezTo>
                <a:cubicBezTo>
                  <a:pt x="295" y="1066"/>
                  <a:pt x="341" y="976"/>
                  <a:pt x="318" y="885"/>
                </a:cubicBezTo>
                <a:cubicBezTo>
                  <a:pt x="295" y="794"/>
                  <a:pt x="185" y="662"/>
                  <a:pt x="136" y="567"/>
                </a:cubicBezTo>
                <a:cubicBezTo>
                  <a:pt x="87" y="472"/>
                  <a:pt x="46" y="412"/>
                  <a:pt x="23" y="318"/>
                </a:cubicBezTo>
                <a:cubicBezTo>
                  <a:pt x="0" y="224"/>
                  <a:pt x="4" y="53"/>
                  <a:pt x="0" y="0"/>
                </a:cubicBezTo>
              </a:path>
            </a:pathLst>
          </a:custGeom>
          <a:noFill/>
          <a:ln w="25400">
            <a:solidFill>
              <a:srgbClr val="008000"/>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1222" name="Freeform 38">
            <a:extLst>
              <a:ext uri="{FF2B5EF4-FFF2-40B4-BE49-F238E27FC236}">
                <a16:creationId xmlns:a16="http://schemas.microsoft.com/office/drawing/2014/main" id="{A42D9A68-9B6A-47CD-9122-64C8F1929D85}"/>
              </a:ext>
            </a:extLst>
          </p:cNvPr>
          <p:cNvSpPr>
            <a:spLocks/>
          </p:cNvSpPr>
          <p:nvPr/>
        </p:nvSpPr>
        <p:spPr bwMode="auto">
          <a:xfrm>
            <a:off x="3149600" y="3752850"/>
            <a:ext cx="558800" cy="1793875"/>
          </a:xfrm>
          <a:custGeom>
            <a:avLst/>
            <a:gdLst>
              <a:gd name="T0" fmla="*/ 102 w 306"/>
              <a:gd name="T1" fmla="*/ 1111 h 1153"/>
              <a:gd name="T2" fmla="*/ 215 w 306"/>
              <a:gd name="T3" fmla="*/ 1134 h 1153"/>
              <a:gd name="T4" fmla="*/ 306 w 306"/>
              <a:gd name="T5" fmla="*/ 998 h 1153"/>
              <a:gd name="T6" fmla="*/ 215 w 306"/>
              <a:gd name="T7" fmla="*/ 771 h 1153"/>
              <a:gd name="T8" fmla="*/ 79 w 306"/>
              <a:gd name="T9" fmla="*/ 612 h 1153"/>
              <a:gd name="T10" fmla="*/ 11 w 306"/>
              <a:gd name="T11" fmla="*/ 318 h 1153"/>
              <a:gd name="T12" fmla="*/ 11 w 306"/>
              <a:gd name="T13" fmla="*/ 0 h 1153"/>
            </a:gdLst>
            <a:ahLst/>
            <a:cxnLst>
              <a:cxn ang="0">
                <a:pos x="T0" y="T1"/>
              </a:cxn>
              <a:cxn ang="0">
                <a:pos x="T2" y="T3"/>
              </a:cxn>
              <a:cxn ang="0">
                <a:pos x="T4" y="T5"/>
              </a:cxn>
              <a:cxn ang="0">
                <a:pos x="T6" y="T7"/>
              </a:cxn>
              <a:cxn ang="0">
                <a:pos x="T8" y="T9"/>
              </a:cxn>
              <a:cxn ang="0">
                <a:pos x="T10" y="T11"/>
              </a:cxn>
              <a:cxn ang="0">
                <a:pos x="T12" y="T13"/>
              </a:cxn>
            </a:cxnLst>
            <a:rect l="0" t="0" r="r" b="b"/>
            <a:pathLst>
              <a:path w="306" h="1153">
                <a:moveTo>
                  <a:pt x="102" y="1111"/>
                </a:moveTo>
                <a:cubicBezTo>
                  <a:pt x="141" y="1132"/>
                  <a:pt x="181" y="1153"/>
                  <a:pt x="215" y="1134"/>
                </a:cubicBezTo>
                <a:cubicBezTo>
                  <a:pt x="249" y="1115"/>
                  <a:pt x="306" y="1058"/>
                  <a:pt x="306" y="998"/>
                </a:cubicBezTo>
                <a:cubicBezTo>
                  <a:pt x="306" y="938"/>
                  <a:pt x="253" y="835"/>
                  <a:pt x="215" y="771"/>
                </a:cubicBezTo>
                <a:cubicBezTo>
                  <a:pt x="177" y="707"/>
                  <a:pt x="113" y="688"/>
                  <a:pt x="79" y="612"/>
                </a:cubicBezTo>
                <a:cubicBezTo>
                  <a:pt x="45" y="536"/>
                  <a:pt x="22" y="420"/>
                  <a:pt x="11" y="318"/>
                </a:cubicBezTo>
                <a:cubicBezTo>
                  <a:pt x="0" y="216"/>
                  <a:pt x="11" y="53"/>
                  <a:pt x="11" y="0"/>
                </a:cubicBezTo>
              </a:path>
            </a:pathLst>
          </a:custGeom>
          <a:noFill/>
          <a:ln w="25400">
            <a:solidFill>
              <a:srgbClr val="008000"/>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1223" name="Freeform 39">
            <a:extLst>
              <a:ext uri="{FF2B5EF4-FFF2-40B4-BE49-F238E27FC236}">
                <a16:creationId xmlns:a16="http://schemas.microsoft.com/office/drawing/2014/main" id="{5304E287-0CB9-4BF9-9E1E-73883BC9EEF7}"/>
              </a:ext>
            </a:extLst>
          </p:cNvPr>
          <p:cNvSpPr>
            <a:spLocks/>
          </p:cNvSpPr>
          <p:nvPr/>
        </p:nvSpPr>
        <p:spPr bwMode="auto">
          <a:xfrm>
            <a:off x="3887788" y="4545013"/>
            <a:ext cx="360362" cy="144462"/>
          </a:xfrm>
          <a:custGeom>
            <a:avLst/>
            <a:gdLst>
              <a:gd name="T0" fmla="*/ 0 w 227"/>
              <a:gd name="T1" fmla="*/ 0 h 91"/>
              <a:gd name="T2" fmla="*/ 68 w 227"/>
              <a:gd name="T3" fmla="*/ 68 h 91"/>
              <a:gd name="T4" fmla="*/ 227 w 227"/>
              <a:gd name="T5" fmla="*/ 91 h 91"/>
            </a:gdLst>
            <a:ahLst/>
            <a:cxnLst>
              <a:cxn ang="0">
                <a:pos x="T0" y="T1"/>
              </a:cxn>
              <a:cxn ang="0">
                <a:pos x="T2" y="T3"/>
              </a:cxn>
              <a:cxn ang="0">
                <a:pos x="T4" y="T5"/>
              </a:cxn>
            </a:cxnLst>
            <a:rect l="0" t="0" r="r" b="b"/>
            <a:pathLst>
              <a:path w="227" h="91">
                <a:moveTo>
                  <a:pt x="0" y="0"/>
                </a:moveTo>
                <a:cubicBezTo>
                  <a:pt x="15" y="26"/>
                  <a:pt x="30" y="53"/>
                  <a:pt x="68" y="68"/>
                </a:cubicBezTo>
                <a:cubicBezTo>
                  <a:pt x="106" y="83"/>
                  <a:pt x="201" y="87"/>
                  <a:pt x="227" y="91"/>
                </a:cubicBezTo>
              </a:path>
            </a:pathLst>
          </a:custGeom>
          <a:noFill/>
          <a:ln w="25400">
            <a:solidFill>
              <a:srgbClr val="008000"/>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wipe dir="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4">
            <a:extLst>
              <a:ext uri="{FF2B5EF4-FFF2-40B4-BE49-F238E27FC236}">
                <a16:creationId xmlns:a16="http://schemas.microsoft.com/office/drawing/2014/main" id="{575B5A67-D840-4738-B14B-B9863FD9682B}"/>
              </a:ext>
            </a:extLst>
          </p:cNvPr>
          <p:cNvSpPr>
            <a:spLocks noGrp="1"/>
          </p:cNvSpPr>
          <p:nvPr>
            <p:ph type="sldNum" sz="quarter" idx="11"/>
          </p:nvPr>
        </p:nvSpPr>
        <p:spPr/>
        <p:txBody>
          <a:bodyPr/>
          <a:lstStyle/>
          <a:p>
            <a:fld id="{56656EFA-5087-4FA0-9C76-3023E95B291C}" type="slidenum">
              <a:rPr lang="en-US" altLang="zh-CN"/>
              <a:pPr/>
              <a:t>92</a:t>
            </a:fld>
            <a:endParaRPr lang="en-US" altLang="zh-CN"/>
          </a:p>
        </p:txBody>
      </p:sp>
      <p:sp>
        <p:nvSpPr>
          <p:cNvPr id="222242" name="Rectangle 34">
            <a:extLst>
              <a:ext uri="{FF2B5EF4-FFF2-40B4-BE49-F238E27FC236}">
                <a16:creationId xmlns:a16="http://schemas.microsoft.com/office/drawing/2014/main" id="{DD33694D-D6FD-4C72-9A7F-6EB154762C98}"/>
              </a:ext>
            </a:extLst>
          </p:cNvPr>
          <p:cNvSpPr>
            <a:spLocks noGrp="1" noChangeArrowheads="1"/>
          </p:cNvSpPr>
          <p:nvPr>
            <p:ph type="title"/>
          </p:nvPr>
        </p:nvSpPr>
        <p:spPr>
          <a:xfrm>
            <a:off x="3636963" y="620713"/>
            <a:ext cx="4895850" cy="1439862"/>
          </a:xfrm>
          <a:ln/>
        </p:spPr>
        <p:txBody>
          <a:bodyPr/>
          <a:lstStyle/>
          <a:p>
            <a:r>
              <a:rPr kumimoji="1" lang="zh-CN" altLang="en-US" sz="4000" b="1">
                <a:solidFill>
                  <a:schemeClr val="tx2"/>
                </a:solidFill>
                <a:ea typeface="华文新魏" panose="02010800040101010101" pitchFamily="2" charset="-122"/>
              </a:rPr>
              <a:t>寻找当前结点在中序</a:t>
            </a:r>
            <a:br>
              <a:rPr kumimoji="1" lang="zh-CN" altLang="en-US" sz="4000" b="1">
                <a:solidFill>
                  <a:schemeClr val="tx2"/>
                </a:solidFill>
                <a:ea typeface="华文新魏" panose="02010800040101010101" pitchFamily="2" charset="-122"/>
              </a:rPr>
            </a:br>
            <a:r>
              <a:rPr kumimoji="1" lang="zh-CN" altLang="en-US" sz="4000" b="1">
                <a:solidFill>
                  <a:schemeClr val="tx2"/>
                </a:solidFill>
                <a:ea typeface="华文新魏" panose="02010800040101010101" pitchFamily="2" charset="-122"/>
              </a:rPr>
              <a:t>下的前驱</a:t>
            </a:r>
          </a:p>
        </p:txBody>
      </p:sp>
      <p:sp>
        <p:nvSpPr>
          <p:cNvPr id="222243" name="Rectangle 35">
            <a:extLst>
              <a:ext uri="{FF2B5EF4-FFF2-40B4-BE49-F238E27FC236}">
                <a16:creationId xmlns:a16="http://schemas.microsoft.com/office/drawing/2014/main" id="{3D48B438-6A16-48A6-B449-08CC0C92480D}"/>
              </a:ext>
            </a:extLst>
          </p:cNvPr>
          <p:cNvSpPr>
            <a:spLocks noGrp="1" noChangeArrowheads="1"/>
          </p:cNvSpPr>
          <p:nvPr>
            <p:ph type="body" idx="1"/>
          </p:nvPr>
        </p:nvSpPr>
        <p:spPr>
          <a:xfrm>
            <a:off x="3781425" y="2135188"/>
            <a:ext cx="5327650" cy="2770187"/>
          </a:xfrm>
          <a:ln/>
        </p:spPr>
        <p:txBody>
          <a:bodyPr/>
          <a:lstStyle/>
          <a:p>
            <a:pPr>
              <a:spcBef>
                <a:spcPct val="5000"/>
              </a:spcBef>
              <a:buFont typeface="Wingdings" panose="05000000000000000000" pitchFamily="2" charset="2"/>
              <a:buNone/>
            </a:pPr>
            <a:r>
              <a:rPr kumimoji="1" lang="en-US" altLang="zh-CN" sz="3000" b="1">
                <a:latin typeface="Times New Roman" panose="02020603050405020304" pitchFamily="18" charset="0"/>
                <a:ea typeface="隶书" panose="02010509060101010101" pitchFamily="49" charset="-122"/>
              </a:rPr>
              <a:t>if</a:t>
            </a:r>
            <a:r>
              <a:rPr kumimoji="1" lang="en-US" altLang="zh-CN" sz="3000">
                <a:latin typeface="Times New Roman" panose="02020603050405020304" pitchFamily="18" charset="0"/>
                <a:ea typeface="隶书" panose="02010509060101010101" pitchFamily="49" charset="-122"/>
              </a:rPr>
              <a:t> (current</a:t>
            </a:r>
            <a:r>
              <a:rPr kumimoji="1" lang="en-US" altLang="zh-CN" sz="3000">
                <a:latin typeface="楷体_GB2312" panose="02010609030101010101" pitchFamily="49" charset="-122"/>
                <a:ea typeface="楷体_GB2312" panose="02010609030101010101" pitchFamily="49" charset="-122"/>
              </a:rPr>
              <a:t>-&gt;</a:t>
            </a:r>
            <a:r>
              <a:rPr kumimoji="1" lang="en-US" altLang="zh-CN" sz="3000">
                <a:latin typeface="Times New Roman" panose="02020603050405020304" pitchFamily="18" charset="0"/>
                <a:ea typeface="隶书" panose="02010509060101010101" pitchFamily="49" charset="-122"/>
                <a:sym typeface="Symbol" panose="05050102010706020507" pitchFamily="18" charset="2"/>
              </a:rPr>
              <a:t>ltag </a:t>
            </a:r>
            <a:r>
              <a:rPr kumimoji="1" lang="en-US" altLang="zh-CN" sz="3000" i="1">
                <a:latin typeface="Times New Roman" panose="02020603050405020304" pitchFamily="18" charset="0"/>
                <a:ea typeface="隶书" panose="02010509060101010101" pitchFamily="49" charset="-122"/>
                <a:sym typeface="Symbol" panose="05050102010706020507" pitchFamily="18" charset="2"/>
              </a:rPr>
              <a:t>== </a:t>
            </a:r>
            <a:r>
              <a:rPr kumimoji="1" lang="en-US" altLang="zh-CN" sz="3000">
                <a:latin typeface="Times New Roman" panose="02020603050405020304" pitchFamily="18" charset="0"/>
                <a:ea typeface="隶书" panose="02010509060101010101" pitchFamily="49" charset="-122"/>
                <a:sym typeface="Symbol" panose="05050102010706020507" pitchFamily="18" charset="2"/>
              </a:rPr>
              <a:t>1)</a:t>
            </a:r>
          </a:p>
          <a:p>
            <a:pPr>
              <a:spcBef>
                <a:spcPct val="5000"/>
              </a:spcBef>
              <a:buFont typeface="Wingdings" panose="05000000000000000000" pitchFamily="2" charset="2"/>
              <a:buNone/>
            </a:pPr>
            <a:r>
              <a:rPr kumimoji="1" lang="en-US" altLang="zh-CN" sz="3000" b="1">
                <a:latin typeface="Times New Roman" panose="02020603050405020304" pitchFamily="18" charset="0"/>
                <a:ea typeface="隶书" panose="02010509060101010101" pitchFamily="49" charset="-122"/>
                <a:sym typeface="Symbol" panose="05050102010706020507" pitchFamily="18" charset="2"/>
              </a:rPr>
              <a:t>     </a:t>
            </a:r>
            <a:r>
              <a:rPr kumimoji="1" lang="zh-CN" altLang="en-US" sz="3000" b="1">
                <a:latin typeface="Times New Roman" panose="02020603050405020304" pitchFamily="18" charset="0"/>
                <a:ea typeface="隶书" panose="02010509060101010101" pitchFamily="49" charset="-122"/>
                <a:sym typeface="Symbol" panose="05050102010706020507" pitchFamily="18" charset="2"/>
              </a:rPr>
              <a:t>前驱为</a:t>
            </a:r>
            <a:r>
              <a:rPr kumimoji="1" lang="en-US" altLang="zh-CN" sz="3000">
                <a:latin typeface="Times New Roman" panose="02020603050405020304" pitchFamily="18" charset="0"/>
                <a:ea typeface="隶书" panose="02010509060101010101" pitchFamily="49" charset="-122"/>
                <a:sym typeface="Symbol" panose="05050102010706020507" pitchFamily="18" charset="2"/>
              </a:rPr>
              <a:t>current</a:t>
            </a:r>
            <a:r>
              <a:rPr kumimoji="1" lang="en-US" altLang="zh-CN" sz="3000">
                <a:latin typeface="楷体_GB2312" panose="02010609030101010101" pitchFamily="49" charset="-122"/>
                <a:ea typeface="楷体_GB2312" panose="02010609030101010101" pitchFamily="49" charset="-122"/>
                <a:sym typeface="Symbol" panose="05050102010706020507" pitchFamily="18" charset="2"/>
              </a:rPr>
              <a:t>-&gt;</a:t>
            </a:r>
            <a:r>
              <a:rPr kumimoji="1" lang="en-US" altLang="zh-CN" sz="3000">
                <a:latin typeface="Times New Roman" panose="02020603050405020304" pitchFamily="18" charset="0"/>
                <a:ea typeface="隶书" panose="02010509060101010101" pitchFamily="49" charset="-122"/>
                <a:sym typeface="Symbol" panose="05050102010706020507" pitchFamily="18" charset="2"/>
              </a:rPr>
              <a:t>leftChild </a:t>
            </a:r>
          </a:p>
          <a:p>
            <a:pPr>
              <a:spcBef>
                <a:spcPct val="5000"/>
              </a:spcBef>
              <a:buFont typeface="Wingdings" panose="05000000000000000000" pitchFamily="2" charset="2"/>
              <a:buNone/>
            </a:pPr>
            <a:r>
              <a:rPr kumimoji="1" lang="en-US" altLang="zh-CN" sz="3000" b="1">
                <a:latin typeface="Times New Roman" panose="02020603050405020304" pitchFamily="18" charset="0"/>
                <a:ea typeface="隶书" panose="02010509060101010101" pitchFamily="49" charset="-122"/>
                <a:sym typeface="Symbol" panose="05050102010706020507" pitchFamily="18" charset="2"/>
              </a:rPr>
              <a:t>    else    </a:t>
            </a:r>
            <a:r>
              <a:rPr kumimoji="1" lang="en-US" altLang="zh-CN" sz="3000" b="1">
                <a:solidFill>
                  <a:schemeClr val="tx2"/>
                </a:solidFill>
                <a:latin typeface="Times New Roman" panose="02020603050405020304" pitchFamily="18" charset="0"/>
                <a:ea typeface="隶书" panose="02010509060101010101" pitchFamily="49" charset="-122"/>
                <a:sym typeface="Symbol" panose="05050102010706020507" pitchFamily="18" charset="2"/>
              </a:rPr>
              <a:t>//</a:t>
            </a:r>
            <a:r>
              <a:rPr kumimoji="1" lang="en-US" altLang="zh-CN" sz="3000">
                <a:solidFill>
                  <a:schemeClr val="tx2"/>
                </a:solidFill>
                <a:latin typeface="Times New Roman" panose="02020603050405020304" pitchFamily="18" charset="0"/>
                <a:ea typeface="隶书" panose="02010509060101010101" pitchFamily="49" charset="-122"/>
              </a:rPr>
              <a:t>current</a:t>
            </a:r>
            <a:r>
              <a:rPr kumimoji="1" lang="en-US" altLang="zh-CN" sz="3000">
                <a:solidFill>
                  <a:schemeClr val="tx2"/>
                </a:solidFill>
                <a:latin typeface="楷体_GB2312" panose="02010609030101010101" pitchFamily="49" charset="-122"/>
                <a:ea typeface="楷体_GB2312" panose="02010609030101010101" pitchFamily="49" charset="-122"/>
              </a:rPr>
              <a:t>-&gt;</a:t>
            </a:r>
            <a:r>
              <a:rPr kumimoji="1" lang="en-US" altLang="zh-CN" sz="3000">
                <a:solidFill>
                  <a:schemeClr val="tx2"/>
                </a:solidFill>
                <a:latin typeface="Times New Roman" panose="02020603050405020304" pitchFamily="18" charset="0"/>
                <a:ea typeface="隶书" panose="02010509060101010101" pitchFamily="49" charset="-122"/>
                <a:sym typeface="Symbol" panose="05050102010706020507" pitchFamily="18" charset="2"/>
              </a:rPr>
              <a:t>ltag </a:t>
            </a:r>
            <a:r>
              <a:rPr kumimoji="1" lang="en-US" altLang="zh-CN" sz="3000" i="1">
                <a:solidFill>
                  <a:schemeClr val="tx2"/>
                </a:solidFill>
                <a:latin typeface="Times New Roman" panose="02020603050405020304" pitchFamily="18" charset="0"/>
                <a:ea typeface="隶书" panose="02010509060101010101" pitchFamily="49" charset="-122"/>
                <a:sym typeface="Symbol" panose="05050102010706020507" pitchFamily="18" charset="2"/>
              </a:rPr>
              <a:t>== </a:t>
            </a:r>
            <a:r>
              <a:rPr kumimoji="1" lang="en-US" altLang="zh-CN" sz="3000">
                <a:solidFill>
                  <a:schemeClr val="tx2"/>
                </a:solidFill>
                <a:latin typeface="Times New Roman" panose="02020603050405020304" pitchFamily="18" charset="0"/>
                <a:ea typeface="隶书" panose="02010509060101010101" pitchFamily="49" charset="-122"/>
                <a:sym typeface="Symbol" panose="05050102010706020507" pitchFamily="18" charset="2"/>
              </a:rPr>
              <a:t>0</a:t>
            </a:r>
          </a:p>
          <a:p>
            <a:pPr>
              <a:spcBef>
                <a:spcPct val="5000"/>
              </a:spcBef>
              <a:buFont typeface="Wingdings" panose="05000000000000000000" pitchFamily="2" charset="2"/>
              <a:buNone/>
            </a:pPr>
            <a:r>
              <a:rPr kumimoji="1" lang="en-US" altLang="zh-CN" sz="3000" b="1">
                <a:latin typeface="Times New Roman" panose="02020603050405020304" pitchFamily="18" charset="0"/>
                <a:ea typeface="隶书" panose="02010509060101010101" pitchFamily="49" charset="-122"/>
                <a:sym typeface="Symbol" panose="05050102010706020507" pitchFamily="18" charset="2"/>
              </a:rPr>
              <a:t>         </a:t>
            </a:r>
            <a:r>
              <a:rPr kumimoji="1" lang="zh-CN" altLang="en-US" sz="3000" b="1">
                <a:latin typeface="Times New Roman" panose="02020603050405020304" pitchFamily="18" charset="0"/>
                <a:ea typeface="隶书" panose="02010509060101010101" pitchFamily="49" charset="-122"/>
                <a:sym typeface="Symbol" panose="05050102010706020507" pitchFamily="18" charset="2"/>
              </a:rPr>
              <a:t>前驱为当前结点左子树</a:t>
            </a:r>
            <a:endParaRPr kumimoji="1" lang="zh-CN" altLang="en-US" sz="3000">
              <a:latin typeface="Times New Roman" panose="02020603050405020304" pitchFamily="18" charset="0"/>
              <a:ea typeface="隶书" panose="02010509060101010101" pitchFamily="49" charset="-122"/>
              <a:sym typeface="Symbol" panose="05050102010706020507" pitchFamily="18" charset="2"/>
            </a:endParaRPr>
          </a:p>
          <a:p>
            <a:pPr>
              <a:spcBef>
                <a:spcPct val="5000"/>
              </a:spcBef>
              <a:buFont typeface="Wingdings" panose="05000000000000000000" pitchFamily="2" charset="2"/>
              <a:buNone/>
            </a:pPr>
            <a:r>
              <a:rPr kumimoji="1" lang="zh-CN" altLang="en-US" sz="3000">
                <a:latin typeface="Times New Roman" panose="02020603050405020304" pitchFamily="18" charset="0"/>
                <a:ea typeface="隶书" panose="02010509060101010101" pitchFamily="49" charset="-122"/>
                <a:sym typeface="Symbol" panose="05050102010706020507" pitchFamily="18" charset="2"/>
              </a:rPr>
              <a:t>         </a:t>
            </a:r>
            <a:r>
              <a:rPr kumimoji="1" lang="zh-CN" altLang="en-US" sz="3000" b="1">
                <a:latin typeface="Times New Roman" panose="02020603050405020304" pitchFamily="18" charset="0"/>
                <a:ea typeface="隶书" panose="02010509060101010101" pitchFamily="49" charset="-122"/>
                <a:sym typeface="Symbol" panose="05050102010706020507" pitchFamily="18" charset="2"/>
              </a:rPr>
              <a:t>中序下的最后一个结点</a:t>
            </a:r>
            <a:r>
              <a:rPr kumimoji="1" lang="zh-CN" altLang="en-US" sz="3000" b="1">
                <a:solidFill>
                  <a:schemeClr val="tx2"/>
                </a:solidFill>
                <a:latin typeface="Times New Roman" panose="02020603050405020304" pitchFamily="18" charset="0"/>
                <a:ea typeface="隶书" panose="02010509060101010101" pitchFamily="49" charset="-122"/>
                <a:sym typeface="Symbol" panose="05050102010706020507" pitchFamily="18" charset="2"/>
              </a:rPr>
              <a:t>      </a:t>
            </a:r>
          </a:p>
        </p:txBody>
      </p:sp>
      <p:grpSp>
        <p:nvGrpSpPr>
          <p:cNvPr id="222252" name="Group 44">
            <a:extLst>
              <a:ext uri="{FF2B5EF4-FFF2-40B4-BE49-F238E27FC236}">
                <a16:creationId xmlns:a16="http://schemas.microsoft.com/office/drawing/2014/main" id="{E7C1E91B-CE12-4CD3-BC6B-28F0352EC204}"/>
              </a:ext>
            </a:extLst>
          </p:cNvPr>
          <p:cNvGrpSpPr>
            <a:grpSpLocks/>
          </p:cNvGrpSpPr>
          <p:nvPr/>
        </p:nvGrpSpPr>
        <p:grpSpPr bwMode="auto">
          <a:xfrm>
            <a:off x="215900" y="1125538"/>
            <a:ext cx="3924300" cy="5010150"/>
            <a:chOff x="113" y="803"/>
            <a:chExt cx="2472" cy="3156"/>
          </a:xfrm>
        </p:grpSpPr>
        <p:sp>
          <p:nvSpPr>
            <p:cNvPr id="222210" name="Line 2">
              <a:extLst>
                <a:ext uri="{FF2B5EF4-FFF2-40B4-BE49-F238E27FC236}">
                  <a16:creationId xmlns:a16="http://schemas.microsoft.com/office/drawing/2014/main" id="{B345BDD8-CEEB-4126-8091-4E532308B390}"/>
                </a:ext>
              </a:extLst>
            </p:cNvPr>
            <p:cNvSpPr>
              <a:spLocks noChangeShapeType="1"/>
            </p:cNvSpPr>
            <p:nvPr/>
          </p:nvSpPr>
          <p:spPr bwMode="auto">
            <a:xfrm>
              <a:off x="1529" y="1097"/>
              <a:ext cx="192" cy="288"/>
            </a:xfrm>
            <a:prstGeom prst="line">
              <a:avLst/>
            </a:prstGeom>
            <a:noFill/>
            <a:ln w="317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211" name="Line 3">
              <a:extLst>
                <a:ext uri="{FF2B5EF4-FFF2-40B4-BE49-F238E27FC236}">
                  <a16:creationId xmlns:a16="http://schemas.microsoft.com/office/drawing/2014/main" id="{A39BE909-7231-46F2-8B21-FF5B29C95E39}"/>
                </a:ext>
              </a:extLst>
            </p:cNvPr>
            <p:cNvSpPr>
              <a:spLocks noChangeShapeType="1"/>
            </p:cNvSpPr>
            <p:nvPr/>
          </p:nvSpPr>
          <p:spPr bwMode="auto">
            <a:xfrm>
              <a:off x="1865" y="1625"/>
              <a:ext cx="144" cy="288"/>
            </a:xfrm>
            <a:prstGeom prst="line">
              <a:avLst/>
            </a:prstGeom>
            <a:noFill/>
            <a:ln w="317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212" name="Line 4">
              <a:extLst>
                <a:ext uri="{FF2B5EF4-FFF2-40B4-BE49-F238E27FC236}">
                  <a16:creationId xmlns:a16="http://schemas.microsoft.com/office/drawing/2014/main" id="{86D205F8-0BBF-4EC4-A8D6-BEA8EB139BB1}"/>
                </a:ext>
              </a:extLst>
            </p:cNvPr>
            <p:cNvSpPr>
              <a:spLocks noChangeShapeType="1"/>
            </p:cNvSpPr>
            <p:nvPr/>
          </p:nvSpPr>
          <p:spPr bwMode="auto">
            <a:xfrm>
              <a:off x="2201" y="2201"/>
              <a:ext cx="144" cy="240"/>
            </a:xfrm>
            <a:prstGeom prst="line">
              <a:avLst/>
            </a:prstGeom>
            <a:noFill/>
            <a:ln w="317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213" name="Line 5">
              <a:extLst>
                <a:ext uri="{FF2B5EF4-FFF2-40B4-BE49-F238E27FC236}">
                  <a16:creationId xmlns:a16="http://schemas.microsoft.com/office/drawing/2014/main" id="{3B7BE67A-A984-4AA5-934C-1DEB2C1A6426}"/>
                </a:ext>
              </a:extLst>
            </p:cNvPr>
            <p:cNvSpPr>
              <a:spLocks noChangeShapeType="1"/>
            </p:cNvSpPr>
            <p:nvPr/>
          </p:nvSpPr>
          <p:spPr bwMode="auto">
            <a:xfrm flipH="1">
              <a:off x="1865" y="2249"/>
              <a:ext cx="144" cy="240"/>
            </a:xfrm>
            <a:prstGeom prst="line">
              <a:avLst/>
            </a:prstGeom>
            <a:noFill/>
            <a:ln w="317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214" name="Line 6">
              <a:extLst>
                <a:ext uri="{FF2B5EF4-FFF2-40B4-BE49-F238E27FC236}">
                  <a16:creationId xmlns:a16="http://schemas.microsoft.com/office/drawing/2014/main" id="{BB92E07C-1EB8-4F60-88A5-092FF72BB5AB}"/>
                </a:ext>
              </a:extLst>
            </p:cNvPr>
            <p:cNvSpPr>
              <a:spLocks noChangeShapeType="1"/>
            </p:cNvSpPr>
            <p:nvPr/>
          </p:nvSpPr>
          <p:spPr bwMode="auto">
            <a:xfrm>
              <a:off x="1865" y="2729"/>
              <a:ext cx="144" cy="336"/>
            </a:xfrm>
            <a:prstGeom prst="line">
              <a:avLst/>
            </a:prstGeom>
            <a:noFill/>
            <a:ln w="317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215" name="Line 7">
              <a:extLst>
                <a:ext uri="{FF2B5EF4-FFF2-40B4-BE49-F238E27FC236}">
                  <a16:creationId xmlns:a16="http://schemas.microsoft.com/office/drawing/2014/main" id="{793C51A4-D21C-4D84-9F86-EEACBCD4D0D0}"/>
                </a:ext>
              </a:extLst>
            </p:cNvPr>
            <p:cNvSpPr>
              <a:spLocks noChangeShapeType="1"/>
            </p:cNvSpPr>
            <p:nvPr/>
          </p:nvSpPr>
          <p:spPr bwMode="auto">
            <a:xfrm>
              <a:off x="905" y="1625"/>
              <a:ext cx="240" cy="336"/>
            </a:xfrm>
            <a:prstGeom prst="line">
              <a:avLst/>
            </a:prstGeom>
            <a:noFill/>
            <a:ln w="317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216" name="Line 8">
              <a:extLst>
                <a:ext uri="{FF2B5EF4-FFF2-40B4-BE49-F238E27FC236}">
                  <a16:creationId xmlns:a16="http://schemas.microsoft.com/office/drawing/2014/main" id="{8FD2B35E-E262-46A1-881A-F36962C421BD}"/>
                </a:ext>
              </a:extLst>
            </p:cNvPr>
            <p:cNvSpPr>
              <a:spLocks noChangeShapeType="1"/>
            </p:cNvSpPr>
            <p:nvPr/>
          </p:nvSpPr>
          <p:spPr bwMode="auto">
            <a:xfrm flipH="1">
              <a:off x="953" y="2201"/>
              <a:ext cx="144" cy="240"/>
            </a:xfrm>
            <a:prstGeom prst="line">
              <a:avLst/>
            </a:prstGeom>
            <a:noFill/>
            <a:ln w="317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217" name="Line 9">
              <a:extLst>
                <a:ext uri="{FF2B5EF4-FFF2-40B4-BE49-F238E27FC236}">
                  <a16:creationId xmlns:a16="http://schemas.microsoft.com/office/drawing/2014/main" id="{493CCE96-B9C6-47EB-ADAF-CFEE87AA4B2D}"/>
                </a:ext>
              </a:extLst>
            </p:cNvPr>
            <p:cNvSpPr>
              <a:spLocks noChangeShapeType="1"/>
            </p:cNvSpPr>
            <p:nvPr/>
          </p:nvSpPr>
          <p:spPr bwMode="auto">
            <a:xfrm>
              <a:off x="953" y="2729"/>
              <a:ext cx="192" cy="336"/>
            </a:xfrm>
            <a:prstGeom prst="line">
              <a:avLst/>
            </a:prstGeom>
            <a:noFill/>
            <a:ln w="317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218" name="Line 10">
              <a:extLst>
                <a:ext uri="{FF2B5EF4-FFF2-40B4-BE49-F238E27FC236}">
                  <a16:creationId xmlns:a16="http://schemas.microsoft.com/office/drawing/2014/main" id="{1D67C4C3-8336-4786-8C19-62CA0974B063}"/>
                </a:ext>
              </a:extLst>
            </p:cNvPr>
            <p:cNvSpPr>
              <a:spLocks noChangeShapeType="1"/>
            </p:cNvSpPr>
            <p:nvPr/>
          </p:nvSpPr>
          <p:spPr bwMode="auto">
            <a:xfrm flipH="1">
              <a:off x="473" y="1625"/>
              <a:ext cx="240" cy="288"/>
            </a:xfrm>
            <a:prstGeom prst="line">
              <a:avLst/>
            </a:prstGeom>
            <a:noFill/>
            <a:ln w="317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219" name="Line 11">
              <a:extLst>
                <a:ext uri="{FF2B5EF4-FFF2-40B4-BE49-F238E27FC236}">
                  <a16:creationId xmlns:a16="http://schemas.microsoft.com/office/drawing/2014/main" id="{9FA1D802-E8E1-4351-9FF0-664DAD4ABE8B}"/>
                </a:ext>
              </a:extLst>
            </p:cNvPr>
            <p:cNvSpPr>
              <a:spLocks noChangeShapeType="1"/>
            </p:cNvSpPr>
            <p:nvPr/>
          </p:nvSpPr>
          <p:spPr bwMode="auto">
            <a:xfrm flipH="1">
              <a:off x="1865" y="3353"/>
              <a:ext cx="144" cy="288"/>
            </a:xfrm>
            <a:prstGeom prst="line">
              <a:avLst/>
            </a:prstGeom>
            <a:noFill/>
            <a:ln w="317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228" name="Oval 20">
              <a:extLst>
                <a:ext uri="{FF2B5EF4-FFF2-40B4-BE49-F238E27FC236}">
                  <a16:creationId xmlns:a16="http://schemas.microsoft.com/office/drawing/2014/main" id="{87CF34CC-E365-4043-BF2D-817662C2D42B}"/>
                </a:ext>
              </a:extLst>
            </p:cNvPr>
            <p:cNvSpPr>
              <a:spLocks noChangeArrowheads="1"/>
            </p:cNvSpPr>
            <p:nvPr/>
          </p:nvSpPr>
          <p:spPr bwMode="auto">
            <a:xfrm>
              <a:off x="1289" y="803"/>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lnSpc>
                  <a:spcPct val="90000"/>
                </a:lnSpc>
              </a:pPr>
              <a:r>
                <a:rPr kumimoji="1" lang="en-US" altLang="zh-CN" sz="2800" b="1" i="1">
                  <a:solidFill>
                    <a:srgbClr val="000099"/>
                  </a:solidFill>
                  <a:latin typeface="Times New Roman" panose="02020603050405020304" pitchFamily="18" charset="0"/>
                  <a:ea typeface="黑体" panose="02010609060101010101" pitchFamily="49" charset="-122"/>
                </a:rPr>
                <a:t>A</a:t>
              </a:r>
              <a:endParaRPr kumimoji="1" lang="en-US" altLang="zh-CN" sz="2400">
                <a:ea typeface="黑体" panose="02010609060101010101" pitchFamily="49" charset="-122"/>
              </a:endParaRPr>
            </a:p>
          </p:txBody>
        </p:sp>
        <p:sp>
          <p:nvSpPr>
            <p:cNvPr id="222229" name="Oval 21">
              <a:extLst>
                <a:ext uri="{FF2B5EF4-FFF2-40B4-BE49-F238E27FC236}">
                  <a16:creationId xmlns:a16="http://schemas.microsoft.com/office/drawing/2014/main" id="{EEC484B9-F729-47B0-A613-B983D3984C96}"/>
                </a:ext>
              </a:extLst>
            </p:cNvPr>
            <p:cNvSpPr>
              <a:spLocks noChangeArrowheads="1"/>
            </p:cNvSpPr>
            <p:nvPr/>
          </p:nvSpPr>
          <p:spPr bwMode="auto">
            <a:xfrm>
              <a:off x="665" y="1337"/>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2800" b="1" i="1">
                  <a:solidFill>
                    <a:srgbClr val="000099"/>
                  </a:solidFill>
                  <a:latin typeface="Times New Roman" panose="02020603050405020304" pitchFamily="18" charset="0"/>
                  <a:ea typeface="黑体" panose="02010609060101010101" pitchFamily="49" charset="-122"/>
                </a:rPr>
                <a:t>B</a:t>
              </a:r>
              <a:endParaRPr kumimoji="1" lang="en-US" altLang="zh-CN" sz="2400">
                <a:solidFill>
                  <a:srgbClr val="000099"/>
                </a:solidFill>
                <a:ea typeface="黑体" panose="02010609060101010101" pitchFamily="49" charset="-122"/>
              </a:endParaRPr>
            </a:p>
          </p:txBody>
        </p:sp>
        <p:sp>
          <p:nvSpPr>
            <p:cNvPr id="222230" name="Oval 22">
              <a:extLst>
                <a:ext uri="{FF2B5EF4-FFF2-40B4-BE49-F238E27FC236}">
                  <a16:creationId xmlns:a16="http://schemas.microsoft.com/office/drawing/2014/main" id="{84E47B98-6359-4747-BD5F-72F0FD3F9FC7}"/>
                </a:ext>
              </a:extLst>
            </p:cNvPr>
            <p:cNvSpPr>
              <a:spLocks noChangeArrowheads="1"/>
            </p:cNvSpPr>
            <p:nvPr/>
          </p:nvSpPr>
          <p:spPr bwMode="auto">
            <a:xfrm>
              <a:off x="233" y="1865"/>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2800" b="1" i="1">
                  <a:solidFill>
                    <a:srgbClr val="000099"/>
                  </a:solidFill>
                  <a:latin typeface="Times New Roman" panose="02020603050405020304" pitchFamily="18" charset="0"/>
                  <a:ea typeface="黑体" panose="02010609060101010101" pitchFamily="49" charset="-122"/>
                </a:rPr>
                <a:t>D</a:t>
              </a:r>
              <a:endParaRPr kumimoji="1" lang="en-US" altLang="zh-CN" sz="2400">
                <a:ea typeface="黑体" panose="02010609060101010101" pitchFamily="49" charset="-122"/>
              </a:endParaRPr>
            </a:p>
          </p:txBody>
        </p:sp>
        <p:sp>
          <p:nvSpPr>
            <p:cNvPr id="222231" name="Oval 23">
              <a:extLst>
                <a:ext uri="{FF2B5EF4-FFF2-40B4-BE49-F238E27FC236}">
                  <a16:creationId xmlns:a16="http://schemas.microsoft.com/office/drawing/2014/main" id="{3980579D-8645-4E4E-BF05-55A3F5492600}"/>
                </a:ext>
              </a:extLst>
            </p:cNvPr>
            <p:cNvSpPr>
              <a:spLocks noChangeArrowheads="1"/>
            </p:cNvSpPr>
            <p:nvPr/>
          </p:nvSpPr>
          <p:spPr bwMode="auto">
            <a:xfrm>
              <a:off x="1049" y="1913"/>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2800" b="1" i="1">
                  <a:solidFill>
                    <a:srgbClr val="000099"/>
                  </a:solidFill>
                  <a:latin typeface="Times New Roman" panose="02020603050405020304" pitchFamily="18" charset="0"/>
                  <a:ea typeface="黑体" panose="02010609060101010101" pitchFamily="49" charset="-122"/>
                </a:rPr>
                <a:t>E</a:t>
              </a:r>
              <a:endParaRPr kumimoji="1" lang="en-US" altLang="zh-CN" sz="2400">
                <a:ea typeface="黑体" panose="02010609060101010101" pitchFamily="49" charset="-122"/>
              </a:endParaRPr>
            </a:p>
          </p:txBody>
        </p:sp>
        <p:sp>
          <p:nvSpPr>
            <p:cNvPr id="222232" name="Oval 24">
              <a:extLst>
                <a:ext uri="{FF2B5EF4-FFF2-40B4-BE49-F238E27FC236}">
                  <a16:creationId xmlns:a16="http://schemas.microsoft.com/office/drawing/2014/main" id="{1934121D-24A6-4EBD-8B68-E5D7C49015FF}"/>
                </a:ext>
              </a:extLst>
            </p:cNvPr>
            <p:cNvSpPr>
              <a:spLocks noChangeArrowheads="1"/>
            </p:cNvSpPr>
            <p:nvPr/>
          </p:nvSpPr>
          <p:spPr bwMode="auto">
            <a:xfrm>
              <a:off x="1625" y="1337"/>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2800" b="1" i="1">
                  <a:solidFill>
                    <a:srgbClr val="000099"/>
                  </a:solidFill>
                  <a:latin typeface="Times New Roman" panose="02020603050405020304" pitchFamily="18" charset="0"/>
                  <a:ea typeface="黑体" panose="02010609060101010101" pitchFamily="49" charset="-122"/>
                </a:rPr>
                <a:t>C</a:t>
              </a:r>
              <a:endParaRPr kumimoji="1" lang="en-US" altLang="zh-CN" sz="2400">
                <a:ea typeface="黑体" panose="02010609060101010101" pitchFamily="49" charset="-122"/>
              </a:endParaRPr>
            </a:p>
          </p:txBody>
        </p:sp>
        <p:sp>
          <p:nvSpPr>
            <p:cNvPr id="222233" name="Oval 25">
              <a:extLst>
                <a:ext uri="{FF2B5EF4-FFF2-40B4-BE49-F238E27FC236}">
                  <a16:creationId xmlns:a16="http://schemas.microsoft.com/office/drawing/2014/main" id="{7C9100A6-37B9-41CD-AFA6-1350B6B81A53}"/>
                </a:ext>
              </a:extLst>
            </p:cNvPr>
            <p:cNvSpPr>
              <a:spLocks noChangeArrowheads="1"/>
            </p:cNvSpPr>
            <p:nvPr/>
          </p:nvSpPr>
          <p:spPr bwMode="auto">
            <a:xfrm>
              <a:off x="1913" y="1913"/>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r>
                <a:rPr kumimoji="1" lang="en-US" altLang="zh-CN" sz="2800" b="1" i="1">
                  <a:solidFill>
                    <a:srgbClr val="000099"/>
                  </a:solidFill>
                  <a:latin typeface="Times New Roman" panose="02020603050405020304" pitchFamily="18" charset="0"/>
                  <a:ea typeface="黑体" panose="02010609060101010101" pitchFamily="49" charset="-122"/>
                </a:rPr>
                <a:t>F</a:t>
              </a:r>
              <a:endParaRPr kumimoji="1" lang="en-US" altLang="zh-CN" sz="2400">
                <a:ea typeface="黑体" panose="02010609060101010101" pitchFamily="49" charset="-122"/>
              </a:endParaRPr>
            </a:p>
          </p:txBody>
        </p:sp>
        <p:sp>
          <p:nvSpPr>
            <p:cNvPr id="222234" name="Oval 26">
              <a:extLst>
                <a:ext uri="{FF2B5EF4-FFF2-40B4-BE49-F238E27FC236}">
                  <a16:creationId xmlns:a16="http://schemas.microsoft.com/office/drawing/2014/main" id="{C554E74F-131F-433A-A564-0783C89455EE}"/>
                </a:ext>
              </a:extLst>
            </p:cNvPr>
            <p:cNvSpPr>
              <a:spLocks noChangeArrowheads="1"/>
            </p:cNvSpPr>
            <p:nvPr/>
          </p:nvSpPr>
          <p:spPr bwMode="auto">
            <a:xfrm>
              <a:off x="1625" y="2441"/>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2800" b="1" i="1">
                  <a:solidFill>
                    <a:srgbClr val="000099"/>
                  </a:solidFill>
                  <a:latin typeface="Times New Roman" panose="02020603050405020304" pitchFamily="18" charset="0"/>
                  <a:ea typeface="黑体" panose="02010609060101010101" pitchFamily="49" charset="-122"/>
                </a:rPr>
                <a:t>H</a:t>
              </a:r>
              <a:endParaRPr kumimoji="1" lang="en-US" altLang="zh-CN" sz="2400">
                <a:ea typeface="黑体" panose="02010609060101010101" pitchFamily="49" charset="-122"/>
              </a:endParaRPr>
            </a:p>
          </p:txBody>
        </p:sp>
        <p:sp>
          <p:nvSpPr>
            <p:cNvPr id="222235" name="Oval 27">
              <a:extLst>
                <a:ext uri="{FF2B5EF4-FFF2-40B4-BE49-F238E27FC236}">
                  <a16:creationId xmlns:a16="http://schemas.microsoft.com/office/drawing/2014/main" id="{6C2152B2-ACF1-4709-8443-8CFB48C18164}"/>
                </a:ext>
              </a:extLst>
            </p:cNvPr>
            <p:cNvSpPr>
              <a:spLocks noChangeArrowheads="1"/>
            </p:cNvSpPr>
            <p:nvPr/>
          </p:nvSpPr>
          <p:spPr bwMode="auto">
            <a:xfrm>
              <a:off x="2249" y="2441"/>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2800" b="1" i="1">
                  <a:solidFill>
                    <a:srgbClr val="000099"/>
                  </a:solidFill>
                  <a:latin typeface="Times New Roman" panose="02020603050405020304" pitchFamily="18" charset="0"/>
                  <a:ea typeface="黑体" panose="02010609060101010101" pitchFamily="49" charset="-122"/>
                </a:rPr>
                <a:t>I</a:t>
              </a:r>
              <a:endParaRPr kumimoji="1" lang="en-US" altLang="zh-CN" sz="2400">
                <a:ea typeface="黑体" panose="02010609060101010101" pitchFamily="49" charset="-122"/>
              </a:endParaRPr>
            </a:p>
          </p:txBody>
        </p:sp>
        <p:sp>
          <p:nvSpPr>
            <p:cNvPr id="222236" name="Oval 28">
              <a:extLst>
                <a:ext uri="{FF2B5EF4-FFF2-40B4-BE49-F238E27FC236}">
                  <a16:creationId xmlns:a16="http://schemas.microsoft.com/office/drawing/2014/main" id="{602775CC-3C76-4C45-8D61-0137571C5B77}"/>
                </a:ext>
              </a:extLst>
            </p:cNvPr>
            <p:cNvSpPr>
              <a:spLocks noChangeArrowheads="1"/>
            </p:cNvSpPr>
            <p:nvPr/>
          </p:nvSpPr>
          <p:spPr bwMode="auto">
            <a:xfrm>
              <a:off x="1913" y="3017"/>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2800" b="1" i="1">
                  <a:solidFill>
                    <a:srgbClr val="000099"/>
                  </a:solidFill>
                  <a:latin typeface="Times New Roman" panose="02020603050405020304" pitchFamily="18" charset="0"/>
                  <a:ea typeface="黑体" panose="02010609060101010101" pitchFamily="49" charset="-122"/>
                </a:rPr>
                <a:t>K</a:t>
              </a:r>
              <a:endParaRPr kumimoji="1" lang="en-US" altLang="zh-CN" sz="2400">
                <a:ea typeface="黑体" panose="02010609060101010101" pitchFamily="49" charset="-122"/>
              </a:endParaRPr>
            </a:p>
          </p:txBody>
        </p:sp>
        <p:sp>
          <p:nvSpPr>
            <p:cNvPr id="222237" name="Oval 29">
              <a:extLst>
                <a:ext uri="{FF2B5EF4-FFF2-40B4-BE49-F238E27FC236}">
                  <a16:creationId xmlns:a16="http://schemas.microsoft.com/office/drawing/2014/main" id="{914F35A3-4681-4EA4-AF4E-E2FE9AD91E22}"/>
                </a:ext>
              </a:extLst>
            </p:cNvPr>
            <p:cNvSpPr>
              <a:spLocks noChangeArrowheads="1"/>
            </p:cNvSpPr>
            <p:nvPr/>
          </p:nvSpPr>
          <p:spPr bwMode="auto">
            <a:xfrm>
              <a:off x="713" y="2441"/>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2800" b="1" i="1">
                  <a:solidFill>
                    <a:srgbClr val="000099"/>
                  </a:solidFill>
                  <a:latin typeface="Times New Roman" panose="02020603050405020304" pitchFamily="18" charset="0"/>
                  <a:ea typeface="黑体" panose="02010609060101010101" pitchFamily="49" charset="-122"/>
                </a:rPr>
                <a:t>G</a:t>
              </a:r>
              <a:endParaRPr kumimoji="1" lang="en-US" altLang="zh-CN" sz="2400">
                <a:ea typeface="黑体" panose="02010609060101010101" pitchFamily="49" charset="-122"/>
              </a:endParaRPr>
            </a:p>
          </p:txBody>
        </p:sp>
        <p:sp>
          <p:nvSpPr>
            <p:cNvPr id="222238" name="Oval 30">
              <a:extLst>
                <a:ext uri="{FF2B5EF4-FFF2-40B4-BE49-F238E27FC236}">
                  <a16:creationId xmlns:a16="http://schemas.microsoft.com/office/drawing/2014/main" id="{209B79AF-1C9A-413A-8F67-9390C0D0A6D6}"/>
                </a:ext>
              </a:extLst>
            </p:cNvPr>
            <p:cNvSpPr>
              <a:spLocks noChangeArrowheads="1"/>
            </p:cNvSpPr>
            <p:nvPr/>
          </p:nvSpPr>
          <p:spPr bwMode="auto">
            <a:xfrm>
              <a:off x="1049" y="3017"/>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2800" b="1" i="1">
                  <a:solidFill>
                    <a:srgbClr val="000099"/>
                  </a:solidFill>
                  <a:latin typeface="Times New Roman" panose="02020603050405020304" pitchFamily="18" charset="0"/>
                  <a:ea typeface="黑体" panose="02010609060101010101" pitchFamily="49" charset="-122"/>
                </a:rPr>
                <a:t>J</a:t>
              </a:r>
              <a:endParaRPr kumimoji="1" lang="en-US" altLang="zh-CN" sz="2400">
                <a:ea typeface="黑体" panose="02010609060101010101" pitchFamily="49" charset="-122"/>
              </a:endParaRPr>
            </a:p>
          </p:txBody>
        </p:sp>
        <p:sp>
          <p:nvSpPr>
            <p:cNvPr id="222239" name="Line 31">
              <a:extLst>
                <a:ext uri="{FF2B5EF4-FFF2-40B4-BE49-F238E27FC236}">
                  <a16:creationId xmlns:a16="http://schemas.microsoft.com/office/drawing/2014/main" id="{6DD338D6-54CE-44C1-951F-2F5DCFC87291}"/>
                </a:ext>
              </a:extLst>
            </p:cNvPr>
            <p:cNvSpPr>
              <a:spLocks noChangeShapeType="1"/>
            </p:cNvSpPr>
            <p:nvPr/>
          </p:nvSpPr>
          <p:spPr bwMode="auto">
            <a:xfrm flipH="1">
              <a:off x="953" y="1097"/>
              <a:ext cx="384" cy="288"/>
            </a:xfrm>
            <a:prstGeom prst="line">
              <a:avLst/>
            </a:prstGeom>
            <a:noFill/>
            <a:ln w="317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240" name="Oval 32">
              <a:extLst>
                <a:ext uri="{FF2B5EF4-FFF2-40B4-BE49-F238E27FC236}">
                  <a16:creationId xmlns:a16="http://schemas.microsoft.com/office/drawing/2014/main" id="{35920A83-1C27-42C0-8BD2-D319560D40DD}"/>
                </a:ext>
              </a:extLst>
            </p:cNvPr>
            <p:cNvSpPr>
              <a:spLocks noChangeArrowheads="1"/>
            </p:cNvSpPr>
            <p:nvPr/>
          </p:nvSpPr>
          <p:spPr bwMode="auto">
            <a:xfrm>
              <a:off x="1625" y="3593"/>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en-US" altLang="zh-CN" sz="2800" b="1" i="1">
                  <a:solidFill>
                    <a:srgbClr val="000099"/>
                  </a:solidFill>
                  <a:latin typeface="Times New Roman" panose="02020603050405020304" pitchFamily="18" charset="0"/>
                  <a:ea typeface="黑体" panose="02010609060101010101" pitchFamily="49" charset="-122"/>
                </a:rPr>
                <a:t>L</a:t>
              </a:r>
              <a:endParaRPr kumimoji="1" lang="en-US" altLang="zh-CN" sz="2400">
                <a:ea typeface="黑体" panose="02010609060101010101" pitchFamily="49" charset="-122"/>
              </a:endParaRPr>
            </a:p>
          </p:txBody>
        </p:sp>
        <p:sp>
          <p:nvSpPr>
            <p:cNvPr id="222245" name="Freeform 37">
              <a:extLst>
                <a:ext uri="{FF2B5EF4-FFF2-40B4-BE49-F238E27FC236}">
                  <a16:creationId xmlns:a16="http://schemas.microsoft.com/office/drawing/2014/main" id="{585DD099-92CE-46FC-B082-72C3C5547D9A}"/>
                </a:ext>
              </a:extLst>
            </p:cNvPr>
            <p:cNvSpPr>
              <a:spLocks/>
            </p:cNvSpPr>
            <p:nvPr/>
          </p:nvSpPr>
          <p:spPr bwMode="auto">
            <a:xfrm>
              <a:off x="2121" y="2251"/>
              <a:ext cx="215" cy="571"/>
            </a:xfrm>
            <a:custGeom>
              <a:avLst/>
              <a:gdLst>
                <a:gd name="T0" fmla="*/ 215 w 215"/>
                <a:gd name="T1" fmla="*/ 499 h 549"/>
                <a:gd name="T2" fmla="*/ 147 w 215"/>
                <a:gd name="T3" fmla="*/ 545 h 549"/>
                <a:gd name="T4" fmla="*/ 79 w 215"/>
                <a:gd name="T5" fmla="*/ 522 h 549"/>
                <a:gd name="T6" fmla="*/ 11 w 215"/>
                <a:gd name="T7" fmla="*/ 409 h 549"/>
                <a:gd name="T8" fmla="*/ 11 w 215"/>
                <a:gd name="T9" fmla="*/ 0 h 549"/>
              </a:gdLst>
              <a:ahLst/>
              <a:cxnLst>
                <a:cxn ang="0">
                  <a:pos x="T0" y="T1"/>
                </a:cxn>
                <a:cxn ang="0">
                  <a:pos x="T2" y="T3"/>
                </a:cxn>
                <a:cxn ang="0">
                  <a:pos x="T4" y="T5"/>
                </a:cxn>
                <a:cxn ang="0">
                  <a:pos x="T6" y="T7"/>
                </a:cxn>
                <a:cxn ang="0">
                  <a:pos x="T8" y="T9"/>
                </a:cxn>
              </a:cxnLst>
              <a:rect l="0" t="0" r="r" b="b"/>
              <a:pathLst>
                <a:path w="215" h="549">
                  <a:moveTo>
                    <a:pt x="215" y="499"/>
                  </a:moveTo>
                  <a:cubicBezTo>
                    <a:pt x="192" y="520"/>
                    <a:pt x="170" y="541"/>
                    <a:pt x="147" y="545"/>
                  </a:cubicBezTo>
                  <a:cubicBezTo>
                    <a:pt x="124" y="549"/>
                    <a:pt x="102" y="545"/>
                    <a:pt x="79" y="522"/>
                  </a:cubicBezTo>
                  <a:cubicBezTo>
                    <a:pt x="56" y="499"/>
                    <a:pt x="22" y="496"/>
                    <a:pt x="11" y="409"/>
                  </a:cubicBezTo>
                  <a:cubicBezTo>
                    <a:pt x="0" y="322"/>
                    <a:pt x="11" y="68"/>
                    <a:pt x="11" y="0"/>
                  </a:cubicBezTo>
                </a:path>
              </a:pathLst>
            </a:custGeom>
            <a:noFill/>
            <a:ln w="22225">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2246" name="Freeform 38">
              <a:extLst>
                <a:ext uri="{FF2B5EF4-FFF2-40B4-BE49-F238E27FC236}">
                  <a16:creationId xmlns:a16="http://schemas.microsoft.com/office/drawing/2014/main" id="{D7FC0072-EBD5-470C-A052-3614BB369F25}"/>
                </a:ext>
              </a:extLst>
            </p:cNvPr>
            <p:cNvSpPr>
              <a:spLocks/>
            </p:cNvSpPr>
            <p:nvPr/>
          </p:nvSpPr>
          <p:spPr bwMode="auto">
            <a:xfrm>
              <a:off x="1451" y="2795"/>
              <a:ext cx="363" cy="1164"/>
            </a:xfrm>
            <a:custGeom>
              <a:avLst/>
              <a:gdLst>
                <a:gd name="T0" fmla="*/ 253 w 389"/>
                <a:gd name="T1" fmla="*/ 1089 h 1164"/>
                <a:gd name="T2" fmla="*/ 185 w 389"/>
                <a:gd name="T3" fmla="*/ 1157 h 1164"/>
                <a:gd name="T4" fmla="*/ 49 w 389"/>
                <a:gd name="T5" fmla="*/ 1134 h 1164"/>
                <a:gd name="T6" fmla="*/ 4 w 389"/>
                <a:gd name="T7" fmla="*/ 975 h 1164"/>
                <a:gd name="T8" fmla="*/ 72 w 389"/>
                <a:gd name="T9" fmla="*/ 794 h 1164"/>
                <a:gd name="T10" fmla="*/ 253 w 389"/>
                <a:gd name="T11" fmla="*/ 612 h 1164"/>
                <a:gd name="T12" fmla="*/ 344 w 389"/>
                <a:gd name="T13" fmla="*/ 340 h 1164"/>
                <a:gd name="T14" fmla="*/ 389 w 389"/>
                <a:gd name="T15" fmla="*/ 0 h 1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9" h="1164">
                  <a:moveTo>
                    <a:pt x="253" y="1089"/>
                  </a:moveTo>
                  <a:cubicBezTo>
                    <a:pt x="236" y="1119"/>
                    <a:pt x="219" y="1150"/>
                    <a:pt x="185" y="1157"/>
                  </a:cubicBezTo>
                  <a:cubicBezTo>
                    <a:pt x="151" y="1164"/>
                    <a:pt x="79" y="1164"/>
                    <a:pt x="49" y="1134"/>
                  </a:cubicBezTo>
                  <a:cubicBezTo>
                    <a:pt x="19" y="1104"/>
                    <a:pt x="0" y="1032"/>
                    <a:pt x="4" y="975"/>
                  </a:cubicBezTo>
                  <a:cubicBezTo>
                    <a:pt x="8" y="918"/>
                    <a:pt x="31" y="854"/>
                    <a:pt x="72" y="794"/>
                  </a:cubicBezTo>
                  <a:cubicBezTo>
                    <a:pt x="113" y="734"/>
                    <a:pt x="208" y="688"/>
                    <a:pt x="253" y="612"/>
                  </a:cubicBezTo>
                  <a:cubicBezTo>
                    <a:pt x="298" y="536"/>
                    <a:pt x="321" y="442"/>
                    <a:pt x="344" y="340"/>
                  </a:cubicBezTo>
                  <a:cubicBezTo>
                    <a:pt x="367" y="238"/>
                    <a:pt x="382" y="57"/>
                    <a:pt x="389" y="0"/>
                  </a:cubicBezTo>
                </a:path>
              </a:pathLst>
            </a:custGeom>
            <a:noFill/>
            <a:ln w="22225">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2247" name="Freeform 39">
              <a:extLst>
                <a:ext uri="{FF2B5EF4-FFF2-40B4-BE49-F238E27FC236}">
                  <a16:creationId xmlns:a16="http://schemas.microsoft.com/office/drawing/2014/main" id="{98407431-43EE-4B55-AAE9-17F51756C3B7}"/>
                </a:ext>
              </a:extLst>
            </p:cNvPr>
            <p:cNvSpPr>
              <a:spLocks/>
            </p:cNvSpPr>
            <p:nvPr/>
          </p:nvSpPr>
          <p:spPr bwMode="auto">
            <a:xfrm>
              <a:off x="1466" y="1684"/>
              <a:ext cx="348" cy="1164"/>
            </a:xfrm>
            <a:custGeom>
              <a:avLst/>
              <a:gdLst>
                <a:gd name="T0" fmla="*/ 235 w 348"/>
                <a:gd name="T1" fmla="*/ 1088 h 1164"/>
                <a:gd name="T2" fmla="*/ 167 w 348"/>
                <a:gd name="T3" fmla="*/ 1156 h 1164"/>
                <a:gd name="T4" fmla="*/ 53 w 348"/>
                <a:gd name="T5" fmla="*/ 1134 h 1164"/>
                <a:gd name="T6" fmla="*/ 8 w 348"/>
                <a:gd name="T7" fmla="*/ 998 h 1164"/>
                <a:gd name="T8" fmla="*/ 99 w 348"/>
                <a:gd name="T9" fmla="*/ 725 h 1164"/>
                <a:gd name="T10" fmla="*/ 303 w 348"/>
                <a:gd name="T11" fmla="*/ 476 h 1164"/>
                <a:gd name="T12" fmla="*/ 348 w 348"/>
                <a:gd name="T13" fmla="*/ 0 h 1164"/>
              </a:gdLst>
              <a:ahLst/>
              <a:cxnLst>
                <a:cxn ang="0">
                  <a:pos x="T0" y="T1"/>
                </a:cxn>
                <a:cxn ang="0">
                  <a:pos x="T2" y="T3"/>
                </a:cxn>
                <a:cxn ang="0">
                  <a:pos x="T4" y="T5"/>
                </a:cxn>
                <a:cxn ang="0">
                  <a:pos x="T6" y="T7"/>
                </a:cxn>
                <a:cxn ang="0">
                  <a:pos x="T8" y="T9"/>
                </a:cxn>
                <a:cxn ang="0">
                  <a:pos x="T10" y="T11"/>
                </a:cxn>
                <a:cxn ang="0">
                  <a:pos x="T12" y="T13"/>
                </a:cxn>
              </a:cxnLst>
              <a:rect l="0" t="0" r="r" b="b"/>
              <a:pathLst>
                <a:path w="348" h="1164">
                  <a:moveTo>
                    <a:pt x="235" y="1088"/>
                  </a:moveTo>
                  <a:cubicBezTo>
                    <a:pt x="216" y="1118"/>
                    <a:pt x="197" y="1148"/>
                    <a:pt x="167" y="1156"/>
                  </a:cubicBezTo>
                  <a:cubicBezTo>
                    <a:pt x="137" y="1164"/>
                    <a:pt x="80" y="1160"/>
                    <a:pt x="53" y="1134"/>
                  </a:cubicBezTo>
                  <a:cubicBezTo>
                    <a:pt x="26" y="1108"/>
                    <a:pt x="0" y="1066"/>
                    <a:pt x="8" y="998"/>
                  </a:cubicBezTo>
                  <a:cubicBezTo>
                    <a:pt x="16" y="930"/>
                    <a:pt x="50" y="812"/>
                    <a:pt x="99" y="725"/>
                  </a:cubicBezTo>
                  <a:cubicBezTo>
                    <a:pt x="148" y="638"/>
                    <a:pt x="262" y="597"/>
                    <a:pt x="303" y="476"/>
                  </a:cubicBezTo>
                  <a:cubicBezTo>
                    <a:pt x="344" y="355"/>
                    <a:pt x="340" y="79"/>
                    <a:pt x="348" y="0"/>
                  </a:cubicBezTo>
                </a:path>
              </a:pathLst>
            </a:custGeom>
            <a:noFill/>
            <a:ln w="22225">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2248" name="Freeform 40">
              <a:extLst>
                <a:ext uri="{FF2B5EF4-FFF2-40B4-BE49-F238E27FC236}">
                  <a16:creationId xmlns:a16="http://schemas.microsoft.com/office/drawing/2014/main" id="{D0387338-CECE-45A9-BED7-A885D5A9E7AA}"/>
                </a:ext>
              </a:extLst>
            </p:cNvPr>
            <p:cNvSpPr>
              <a:spLocks/>
            </p:cNvSpPr>
            <p:nvPr/>
          </p:nvSpPr>
          <p:spPr bwMode="auto">
            <a:xfrm>
              <a:off x="1421" y="1162"/>
              <a:ext cx="280" cy="578"/>
            </a:xfrm>
            <a:custGeom>
              <a:avLst/>
              <a:gdLst>
                <a:gd name="T0" fmla="*/ 280 w 280"/>
                <a:gd name="T1" fmla="*/ 499 h 578"/>
                <a:gd name="T2" fmla="*/ 212 w 280"/>
                <a:gd name="T3" fmla="*/ 567 h 578"/>
                <a:gd name="T4" fmla="*/ 76 w 280"/>
                <a:gd name="T5" fmla="*/ 544 h 578"/>
                <a:gd name="T6" fmla="*/ 8 w 280"/>
                <a:gd name="T7" fmla="*/ 363 h 578"/>
                <a:gd name="T8" fmla="*/ 30 w 280"/>
                <a:gd name="T9" fmla="*/ 0 h 578"/>
              </a:gdLst>
              <a:ahLst/>
              <a:cxnLst>
                <a:cxn ang="0">
                  <a:pos x="T0" y="T1"/>
                </a:cxn>
                <a:cxn ang="0">
                  <a:pos x="T2" y="T3"/>
                </a:cxn>
                <a:cxn ang="0">
                  <a:pos x="T4" y="T5"/>
                </a:cxn>
                <a:cxn ang="0">
                  <a:pos x="T6" y="T7"/>
                </a:cxn>
                <a:cxn ang="0">
                  <a:pos x="T8" y="T9"/>
                </a:cxn>
              </a:cxnLst>
              <a:rect l="0" t="0" r="r" b="b"/>
              <a:pathLst>
                <a:path w="280" h="578">
                  <a:moveTo>
                    <a:pt x="280" y="499"/>
                  </a:moveTo>
                  <a:cubicBezTo>
                    <a:pt x="263" y="529"/>
                    <a:pt x="246" y="560"/>
                    <a:pt x="212" y="567"/>
                  </a:cubicBezTo>
                  <a:cubicBezTo>
                    <a:pt x="178" y="574"/>
                    <a:pt x="110" y="578"/>
                    <a:pt x="76" y="544"/>
                  </a:cubicBezTo>
                  <a:cubicBezTo>
                    <a:pt x="42" y="510"/>
                    <a:pt x="16" y="454"/>
                    <a:pt x="8" y="363"/>
                  </a:cubicBezTo>
                  <a:cubicBezTo>
                    <a:pt x="0" y="272"/>
                    <a:pt x="26" y="60"/>
                    <a:pt x="30" y="0"/>
                  </a:cubicBezTo>
                </a:path>
              </a:pathLst>
            </a:custGeom>
            <a:noFill/>
            <a:ln w="22225">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2249" name="Freeform 41">
              <a:extLst>
                <a:ext uri="{FF2B5EF4-FFF2-40B4-BE49-F238E27FC236}">
                  <a16:creationId xmlns:a16="http://schemas.microsoft.com/office/drawing/2014/main" id="{05D9810A-71A7-42F0-9293-0EE15D02207B}"/>
                </a:ext>
              </a:extLst>
            </p:cNvPr>
            <p:cNvSpPr>
              <a:spLocks/>
            </p:cNvSpPr>
            <p:nvPr/>
          </p:nvSpPr>
          <p:spPr bwMode="auto">
            <a:xfrm>
              <a:off x="858" y="2795"/>
              <a:ext cx="276" cy="594"/>
            </a:xfrm>
            <a:custGeom>
              <a:avLst/>
              <a:gdLst>
                <a:gd name="T0" fmla="*/ 276 w 276"/>
                <a:gd name="T1" fmla="*/ 522 h 594"/>
                <a:gd name="T2" fmla="*/ 162 w 276"/>
                <a:gd name="T3" fmla="*/ 590 h 594"/>
                <a:gd name="T4" fmla="*/ 49 w 276"/>
                <a:gd name="T5" fmla="*/ 544 h 594"/>
                <a:gd name="T6" fmla="*/ 4 w 276"/>
                <a:gd name="T7" fmla="*/ 295 h 594"/>
                <a:gd name="T8" fmla="*/ 26 w 276"/>
                <a:gd name="T9" fmla="*/ 0 h 594"/>
              </a:gdLst>
              <a:ahLst/>
              <a:cxnLst>
                <a:cxn ang="0">
                  <a:pos x="T0" y="T1"/>
                </a:cxn>
                <a:cxn ang="0">
                  <a:pos x="T2" y="T3"/>
                </a:cxn>
                <a:cxn ang="0">
                  <a:pos x="T4" y="T5"/>
                </a:cxn>
                <a:cxn ang="0">
                  <a:pos x="T6" y="T7"/>
                </a:cxn>
                <a:cxn ang="0">
                  <a:pos x="T8" y="T9"/>
                </a:cxn>
              </a:cxnLst>
              <a:rect l="0" t="0" r="r" b="b"/>
              <a:pathLst>
                <a:path w="276" h="594">
                  <a:moveTo>
                    <a:pt x="276" y="522"/>
                  </a:moveTo>
                  <a:cubicBezTo>
                    <a:pt x="238" y="554"/>
                    <a:pt x="200" y="586"/>
                    <a:pt x="162" y="590"/>
                  </a:cubicBezTo>
                  <a:cubicBezTo>
                    <a:pt x="124" y="594"/>
                    <a:pt x="75" y="593"/>
                    <a:pt x="49" y="544"/>
                  </a:cubicBezTo>
                  <a:cubicBezTo>
                    <a:pt x="23" y="495"/>
                    <a:pt x="8" y="386"/>
                    <a:pt x="4" y="295"/>
                  </a:cubicBezTo>
                  <a:cubicBezTo>
                    <a:pt x="0" y="204"/>
                    <a:pt x="22" y="49"/>
                    <a:pt x="26" y="0"/>
                  </a:cubicBezTo>
                </a:path>
              </a:pathLst>
            </a:custGeom>
            <a:noFill/>
            <a:ln w="22225">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2250" name="Freeform 42">
              <a:extLst>
                <a:ext uri="{FF2B5EF4-FFF2-40B4-BE49-F238E27FC236}">
                  <a16:creationId xmlns:a16="http://schemas.microsoft.com/office/drawing/2014/main" id="{16B0E8E7-191B-48E8-B6DF-70D17C7F5966}"/>
                </a:ext>
              </a:extLst>
            </p:cNvPr>
            <p:cNvSpPr>
              <a:spLocks/>
            </p:cNvSpPr>
            <p:nvPr/>
          </p:nvSpPr>
          <p:spPr bwMode="auto">
            <a:xfrm>
              <a:off x="498" y="1684"/>
              <a:ext cx="318" cy="1111"/>
            </a:xfrm>
            <a:custGeom>
              <a:avLst/>
              <a:gdLst>
                <a:gd name="T0" fmla="*/ 273 w 318"/>
                <a:gd name="T1" fmla="*/ 1021 h 1089"/>
                <a:gd name="T2" fmla="*/ 159 w 318"/>
                <a:gd name="T3" fmla="*/ 1089 h 1089"/>
                <a:gd name="T4" fmla="*/ 46 w 318"/>
                <a:gd name="T5" fmla="*/ 1021 h 1089"/>
                <a:gd name="T6" fmla="*/ 23 w 318"/>
                <a:gd name="T7" fmla="*/ 794 h 1089"/>
                <a:gd name="T8" fmla="*/ 182 w 318"/>
                <a:gd name="T9" fmla="*/ 590 h 1089"/>
                <a:gd name="T10" fmla="*/ 295 w 318"/>
                <a:gd name="T11" fmla="*/ 250 h 1089"/>
                <a:gd name="T12" fmla="*/ 318 w 318"/>
                <a:gd name="T13" fmla="*/ 0 h 1089"/>
              </a:gdLst>
              <a:ahLst/>
              <a:cxnLst>
                <a:cxn ang="0">
                  <a:pos x="T0" y="T1"/>
                </a:cxn>
                <a:cxn ang="0">
                  <a:pos x="T2" y="T3"/>
                </a:cxn>
                <a:cxn ang="0">
                  <a:pos x="T4" y="T5"/>
                </a:cxn>
                <a:cxn ang="0">
                  <a:pos x="T6" y="T7"/>
                </a:cxn>
                <a:cxn ang="0">
                  <a:pos x="T8" y="T9"/>
                </a:cxn>
                <a:cxn ang="0">
                  <a:pos x="T10" y="T11"/>
                </a:cxn>
                <a:cxn ang="0">
                  <a:pos x="T12" y="T13"/>
                </a:cxn>
              </a:cxnLst>
              <a:rect l="0" t="0" r="r" b="b"/>
              <a:pathLst>
                <a:path w="318" h="1089">
                  <a:moveTo>
                    <a:pt x="273" y="1021"/>
                  </a:moveTo>
                  <a:cubicBezTo>
                    <a:pt x="235" y="1055"/>
                    <a:pt x="197" y="1089"/>
                    <a:pt x="159" y="1089"/>
                  </a:cubicBezTo>
                  <a:cubicBezTo>
                    <a:pt x="121" y="1089"/>
                    <a:pt x="69" y="1070"/>
                    <a:pt x="46" y="1021"/>
                  </a:cubicBezTo>
                  <a:cubicBezTo>
                    <a:pt x="23" y="972"/>
                    <a:pt x="0" y="866"/>
                    <a:pt x="23" y="794"/>
                  </a:cubicBezTo>
                  <a:cubicBezTo>
                    <a:pt x="46" y="722"/>
                    <a:pt x="137" y="681"/>
                    <a:pt x="182" y="590"/>
                  </a:cubicBezTo>
                  <a:cubicBezTo>
                    <a:pt x="227" y="499"/>
                    <a:pt x="272" y="348"/>
                    <a:pt x="295" y="250"/>
                  </a:cubicBezTo>
                  <a:cubicBezTo>
                    <a:pt x="318" y="152"/>
                    <a:pt x="314" y="42"/>
                    <a:pt x="318" y="0"/>
                  </a:cubicBezTo>
                </a:path>
              </a:pathLst>
            </a:custGeom>
            <a:noFill/>
            <a:ln w="22225">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2251" name="Freeform 43">
              <a:extLst>
                <a:ext uri="{FF2B5EF4-FFF2-40B4-BE49-F238E27FC236}">
                  <a16:creationId xmlns:a16="http://schemas.microsoft.com/office/drawing/2014/main" id="{10BCD2B7-8E68-44C1-9BA9-FAAB11A676C1}"/>
                </a:ext>
              </a:extLst>
            </p:cNvPr>
            <p:cNvSpPr>
              <a:spLocks/>
            </p:cNvSpPr>
            <p:nvPr/>
          </p:nvSpPr>
          <p:spPr bwMode="auto">
            <a:xfrm>
              <a:off x="113" y="2160"/>
              <a:ext cx="182" cy="136"/>
            </a:xfrm>
            <a:custGeom>
              <a:avLst/>
              <a:gdLst>
                <a:gd name="T0" fmla="*/ 182 w 182"/>
                <a:gd name="T1" fmla="*/ 0 h 136"/>
                <a:gd name="T2" fmla="*/ 136 w 182"/>
                <a:gd name="T3" fmla="*/ 90 h 136"/>
                <a:gd name="T4" fmla="*/ 0 w 182"/>
                <a:gd name="T5" fmla="*/ 136 h 136"/>
              </a:gdLst>
              <a:ahLst/>
              <a:cxnLst>
                <a:cxn ang="0">
                  <a:pos x="T0" y="T1"/>
                </a:cxn>
                <a:cxn ang="0">
                  <a:pos x="T2" y="T3"/>
                </a:cxn>
                <a:cxn ang="0">
                  <a:pos x="T4" y="T5"/>
                </a:cxn>
              </a:cxnLst>
              <a:rect l="0" t="0" r="r" b="b"/>
              <a:pathLst>
                <a:path w="182" h="136">
                  <a:moveTo>
                    <a:pt x="182" y="0"/>
                  </a:moveTo>
                  <a:cubicBezTo>
                    <a:pt x="174" y="33"/>
                    <a:pt x="166" y="67"/>
                    <a:pt x="136" y="90"/>
                  </a:cubicBezTo>
                  <a:cubicBezTo>
                    <a:pt x="106" y="113"/>
                    <a:pt x="23" y="128"/>
                    <a:pt x="0" y="136"/>
                  </a:cubicBezTo>
                </a:path>
              </a:pathLst>
            </a:custGeom>
            <a:noFill/>
            <a:ln w="22225">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p:wipe dir="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F07D49DE-16E6-4D69-8999-9812EE3211E3}"/>
              </a:ext>
            </a:extLst>
          </p:cNvPr>
          <p:cNvSpPr>
            <a:spLocks noGrp="1"/>
          </p:cNvSpPr>
          <p:nvPr>
            <p:ph type="sldNum" sz="quarter" idx="11"/>
          </p:nvPr>
        </p:nvSpPr>
        <p:spPr/>
        <p:txBody>
          <a:bodyPr/>
          <a:lstStyle/>
          <a:p>
            <a:fld id="{73CF026D-3CC7-442C-8817-4356229DCB17}" type="slidenum">
              <a:rPr lang="en-US" altLang="zh-CN"/>
              <a:pPr/>
              <a:t>93</a:t>
            </a:fld>
            <a:endParaRPr lang="en-US" altLang="zh-CN"/>
          </a:p>
        </p:txBody>
      </p:sp>
      <p:sp>
        <p:nvSpPr>
          <p:cNvPr id="223235" name="Rectangle 3">
            <a:extLst>
              <a:ext uri="{FF2B5EF4-FFF2-40B4-BE49-F238E27FC236}">
                <a16:creationId xmlns:a16="http://schemas.microsoft.com/office/drawing/2014/main" id="{C89EA54A-1CA8-4D32-B9E8-EF7A5D6CA4B5}"/>
              </a:ext>
            </a:extLst>
          </p:cNvPr>
          <p:cNvSpPr>
            <a:spLocks noGrp="1" noChangeArrowheads="1"/>
          </p:cNvSpPr>
          <p:nvPr>
            <p:ph type="title"/>
          </p:nvPr>
        </p:nvSpPr>
        <p:spPr>
          <a:xfrm>
            <a:off x="503238" y="509588"/>
            <a:ext cx="8229600" cy="1371600"/>
          </a:xfrm>
        </p:spPr>
        <p:txBody>
          <a:bodyPr/>
          <a:lstStyle/>
          <a:p>
            <a:pPr algn="ctr"/>
            <a:r>
              <a:rPr kumimoji="1" lang="zh-CN" altLang="en-US" sz="4000" b="1">
                <a:solidFill>
                  <a:schemeClr val="tx2"/>
                </a:solidFill>
                <a:ea typeface="华文新魏" panose="02010800040101010101" pitchFamily="2" charset="-122"/>
              </a:rPr>
              <a:t>在中序线索化二叉树中部分</a:t>
            </a:r>
            <a:br>
              <a:rPr kumimoji="1" lang="zh-CN" altLang="en-US" sz="4000" b="1">
                <a:solidFill>
                  <a:schemeClr val="tx2"/>
                </a:solidFill>
                <a:ea typeface="华文新魏" panose="02010800040101010101" pitchFamily="2" charset="-122"/>
              </a:rPr>
            </a:br>
            <a:r>
              <a:rPr kumimoji="1" lang="zh-CN" altLang="en-US" sz="4000" b="1">
                <a:solidFill>
                  <a:schemeClr val="tx2"/>
                </a:solidFill>
                <a:ea typeface="华文新魏" panose="02010800040101010101" pitchFamily="2" charset="-122"/>
              </a:rPr>
              <a:t>成员函数的实现</a:t>
            </a:r>
          </a:p>
        </p:txBody>
      </p:sp>
      <p:sp>
        <p:nvSpPr>
          <p:cNvPr id="223236" name="Rectangle 4">
            <a:extLst>
              <a:ext uri="{FF2B5EF4-FFF2-40B4-BE49-F238E27FC236}">
                <a16:creationId xmlns:a16="http://schemas.microsoft.com/office/drawing/2014/main" id="{34F6990E-1AB1-4CF8-A0D4-9454EA060E4D}"/>
              </a:ext>
            </a:extLst>
          </p:cNvPr>
          <p:cNvSpPr>
            <a:spLocks noGrp="1" noChangeArrowheads="1"/>
          </p:cNvSpPr>
          <p:nvPr>
            <p:ph type="body" idx="1"/>
          </p:nvPr>
        </p:nvSpPr>
        <p:spPr>
          <a:xfrm>
            <a:off x="627063" y="1844675"/>
            <a:ext cx="8229600" cy="4572000"/>
          </a:xfrm>
        </p:spPr>
        <p:txBody>
          <a:bodyPr/>
          <a:lstStyle/>
          <a:p>
            <a:pPr>
              <a:lnSpc>
                <a:spcPct val="105000"/>
              </a:lnSpc>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template &lt;class </a:t>
            </a:r>
            <a:r>
              <a:rPr kumimoji="1" lang="en-US" altLang="zh-CN" sz="2800">
                <a:latin typeface="Times New Roman" panose="02020603050405020304" pitchFamily="18" charset="0"/>
                <a:ea typeface="隶书" panose="02010509060101010101" pitchFamily="49" charset="-122"/>
              </a:rPr>
              <a:t>T</a:t>
            </a:r>
            <a:r>
              <a:rPr kumimoji="1" lang="en-US" altLang="zh-CN" sz="2800" b="1">
                <a:latin typeface="Times New Roman" panose="02020603050405020304" pitchFamily="18" charset="0"/>
                <a:ea typeface="隶书" panose="02010509060101010101" pitchFamily="49" charset="-122"/>
              </a:rPr>
              <a:t>&gt;</a:t>
            </a:r>
            <a:r>
              <a:rPr kumimoji="1" lang="en-US" altLang="zh-CN" sz="2800">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ThreadNode</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T</a:t>
            </a:r>
            <a:r>
              <a:rPr kumimoji="1" lang="en-US" altLang="zh-CN" sz="2800" b="1">
                <a:latin typeface="Times New Roman" panose="02020603050405020304" pitchFamily="18" charset="0"/>
                <a:ea typeface="隶书" panose="02010509060101010101" pitchFamily="49" charset="-122"/>
              </a:rPr>
              <a:t>&gt; </a:t>
            </a:r>
            <a:r>
              <a:rPr kumimoji="1" lang="en-US" altLang="zh-CN" sz="2800">
                <a:latin typeface="Times New Roman" panose="02020603050405020304" pitchFamily="18" charset="0"/>
                <a:ea typeface="隶书" panose="02010509060101010101" pitchFamily="49" charset="-122"/>
              </a:rPr>
              <a:t>*</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ThreadTree </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T</a:t>
            </a:r>
            <a:r>
              <a:rPr kumimoji="1" lang="en-US" altLang="zh-CN" sz="2800" b="1">
                <a:latin typeface="Times New Roman" panose="02020603050405020304" pitchFamily="18" charset="0"/>
                <a:ea typeface="隶书" panose="02010509060101010101" pitchFamily="49" charset="-122"/>
              </a:rPr>
              <a:t>&gt; :: </a:t>
            </a:r>
          </a:p>
          <a:p>
            <a:pPr>
              <a:lnSpc>
                <a:spcPct val="105000"/>
              </a:lnSpc>
              <a:spcBef>
                <a:spcPct val="500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First (ThreadNode</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T</a:t>
            </a:r>
            <a:r>
              <a:rPr kumimoji="1" lang="en-US" altLang="zh-CN" sz="2800" b="1">
                <a:latin typeface="Times New Roman" panose="02020603050405020304" pitchFamily="18" charset="0"/>
                <a:ea typeface="隶书" panose="02010509060101010101" pitchFamily="49" charset="-122"/>
              </a:rPr>
              <a:t>&gt; </a:t>
            </a:r>
            <a:r>
              <a:rPr kumimoji="1" lang="en-US" altLang="zh-CN" sz="2800">
                <a:latin typeface="Times New Roman" panose="02020603050405020304" pitchFamily="18" charset="0"/>
                <a:ea typeface="隶书" panose="02010509060101010101" pitchFamily="49" charset="-122"/>
              </a:rPr>
              <a:t>* current)</a:t>
            </a:r>
            <a:r>
              <a:rPr kumimoji="1"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函数返回以*</a:t>
            </a:r>
            <a:r>
              <a:rPr kumimoji="1" lang="en-US" altLang="zh-CN" sz="2800">
                <a:solidFill>
                  <a:schemeClr val="tx2"/>
                </a:solidFill>
                <a:latin typeface="Times New Roman" panose="02020603050405020304" pitchFamily="18" charset="0"/>
                <a:ea typeface="隶书" panose="02010509060101010101" pitchFamily="49" charset="-122"/>
              </a:rPr>
              <a:t>current</a:t>
            </a:r>
            <a:r>
              <a:rPr kumimoji="1" lang="zh-CN" altLang="en-US" sz="2800">
                <a:solidFill>
                  <a:schemeClr val="tx2"/>
                </a:solidFill>
                <a:latin typeface="Times New Roman" panose="02020603050405020304" pitchFamily="18" charset="0"/>
                <a:ea typeface="隶书" panose="02010509060101010101" pitchFamily="49" charset="-122"/>
              </a:rPr>
              <a:t>为根的线索化二叉树中的中</a:t>
            </a:r>
          </a:p>
          <a:p>
            <a:pPr>
              <a:lnSpc>
                <a:spcPct val="105000"/>
              </a:lnSpc>
              <a:spcBef>
                <a:spcPct val="5000"/>
              </a:spcBef>
              <a:buFont typeface="Wingdings" panose="05000000000000000000" pitchFamily="2" charset="2"/>
              <a:buNone/>
            </a:pP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序序列下的第一个结点</a:t>
            </a:r>
          </a:p>
          <a:p>
            <a:pPr>
              <a:lnSpc>
                <a:spcPct val="105000"/>
              </a:lnSpc>
              <a:spcBef>
                <a:spcPct val="5000"/>
              </a:spcBef>
              <a:buFont typeface="Wingdings" panose="05000000000000000000" pitchFamily="2" charset="2"/>
              <a:buNone/>
            </a:pPr>
            <a:r>
              <a:rPr kumimoji="1" lang="zh-CN" altLang="en-US" sz="280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ThreadNode&lt;T&gt; * p = current</a:t>
            </a:r>
            <a:r>
              <a:rPr kumimoji="1" lang="en-US" altLang="zh-CN" sz="2800" b="1">
                <a:latin typeface="Times New Roman" panose="02020603050405020304" pitchFamily="18" charset="0"/>
                <a:ea typeface="隶书" panose="02010509060101010101" pitchFamily="49" charset="-122"/>
              </a:rPr>
              <a:t>;</a:t>
            </a:r>
            <a:endParaRPr kumimoji="1" lang="en-US" altLang="zh-CN" sz="2800">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while </a:t>
            </a:r>
            <a:r>
              <a:rPr kumimoji="1" lang="en-US" altLang="zh-CN" sz="2800">
                <a:latin typeface="Times New Roman" panose="02020603050405020304" pitchFamily="18" charset="0"/>
                <a:ea typeface="隶书" panose="02010509060101010101" pitchFamily="49" charset="-122"/>
              </a:rPr>
              <a:t>(p</a:t>
            </a:r>
            <a:r>
              <a:rPr kumimoji="1" lang="en-US" altLang="zh-CN" sz="2800">
                <a:latin typeface="楷体_GB2312" panose="02010609030101010101" pitchFamily="49" charset="-122"/>
                <a:ea typeface="楷体_GB2312" panose="02010609030101010101" pitchFamily="49" charset="-122"/>
              </a:rPr>
              <a:t>-&gt;</a:t>
            </a:r>
            <a:r>
              <a:rPr kumimoji="1" lang="en-US" altLang="zh-CN" sz="2800">
                <a:latin typeface="Times New Roman" panose="02020603050405020304" pitchFamily="18" charset="0"/>
                <a:ea typeface="隶书" panose="02010509060101010101" pitchFamily="49" charset="-122"/>
              </a:rPr>
              <a:t>ltag </a:t>
            </a:r>
            <a:r>
              <a:rPr kumimoji="1" lang="en-US" altLang="zh-CN" sz="2800" i="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0) p = p</a:t>
            </a:r>
            <a:r>
              <a:rPr kumimoji="1" lang="en-US" altLang="zh-CN" sz="2800">
                <a:latin typeface="楷体_GB2312" panose="02010609030101010101" pitchFamily="49" charset="-122"/>
                <a:ea typeface="楷体_GB2312" panose="02010609030101010101" pitchFamily="49" charset="-122"/>
              </a:rPr>
              <a:t>-&gt;</a:t>
            </a:r>
            <a:r>
              <a:rPr kumimoji="1" lang="en-US" altLang="zh-CN" sz="2800">
                <a:latin typeface="Times New Roman" panose="02020603050405020304" pitchFamily="18" charset="0"/>
                <a:ea typeface="隶书" panose="02010509060101010101" pitchFamily="49" charset="-122"/>
              </a:rPr>
              <a:t>leftChild</a:t>
            </a:r>
            <a:r>
              <a:rPr kumimoji="1"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return</a:t>
            </a:r>
            <a:r>
              <a:rPr kumimoji="1" lang="en-US" altLang="zh-CN" sz="2800">
                <a:latin typeface="Times New Roman" panose="02020603050405020304" pitchFamily="18" charset="0"/>
                <a:ea typeface="隶书" panose="02010509060101010101" pitchFamily="49" charset="-122"/>
              </a:rPr>
              <a:t> p</a:t>
            </a:r>
            <a:r>
              <a:rPr kumimoji="1"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a:t>
            </a:r>
            <a:endParaRPr lang="en-US" altLang="zh-CN" sz="2800">
              <a:latin typeface="Times New Roman" panose="02020603050405020304" pitchFamily="18" charset="0"/>
              <a:ea typeface="隶书" panose="02010509060101010101" pitchFamily="49" charset="-122"/>
            </a:endParaRPr>
          </a:p>
        </p:txBody>
      </p:sp>
    </p:spTree>
  </p:cSld>
  <p:clrMapOvr>
    <a:masterClrMapping/>
  </p:clrMapOvr>
  <p:transition>
    <p:wipe dir="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46383D63-AE5C-48D1-8C33-0F01688063BD}"/>
              </a:ext>
            </a:extLst>
          </p:cNvPr>
          <p:cNvSpPr>
            <a:spLocks noGrp="1"/>
          </p:cNvSpPr>
          <p:nvPr>
            <p:ph type="sldNum" sz="quarter" idx="11"/>
          </p:nvPr>
        </p:nvSpPr>
        <p:spPr/>
        <p:txBody>
          <a:bodyPr/>
          <a:lstStyle/>
          <a:p>
            <a:fld id="{749B2D25-00A4-4848-90BA-BC9DA4412980}" type="slidenum">
              <a:rPr lang="en-US" altLang="zh-CN"/>
              <a:pPr/>
              <a:t>94</a:t>
            </a:fld>
            <a:endParaRPr lang="en-US" altLang="zh-CN"/>
          </a:p>
        </p:txBody>
      </p:sp>
      <p:sp>
        <p:nvSpPr>
          <p:cNvPr id="224258" name="Text Box 2">
            <a:extLst>
              <a:ext uri="{FF2B5EF4-FFF2-40B4-BE49-F238E27FC236}">
                <a16:creationId xmlns:a16="http://schemas.microsoft.com/office/drawing/2014/main" id="{ACF835D6-E1DF-4F1C-B273-6E92700D526B}"/>
              </a:ext>
            </a:extLst>
          </p:cNvPr>
          <p:cNvSpPr txBox="1">
            <a:spLocks noChangeArrowheads="1"/>
          </p:cNvSpPr>
          <p:nvPr/>
        </p:nvSpPr>
        <p:spPr bwMode="auto">
          <a:xfrm>
            <a:off x="619125" y="731838"/>
            <a:ext cx="7985125" cy="521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10000"/>
              </a:spcBef>
            </a:pPr>
            <a:r>
              <a:rPr kumimoji="1" lang="en-US" altLang="zh-CN" sz="2800" b="1">
                <a:latin typeface="Times New Roman" panose="02020603050405020304" pitchFamily="18" charset="0"/>
              </a:rPr>
              <a:t>template &lt;class </a:t>
            </a:r>
            <a:r>
              <a:rPr kumimoji="1" lang="en-US" altLang="zh-CN" sz="2800">
                <a:latin typeface="Times New Roman" panose="02020603050405020304" pitchFamily="18" charset="0"/>
              </a:rPr>
              <a:t>T</a:t>
            </a:r>
            <a:r>
              <a:rPr kumimoji="1" lang="en-US" altLang="zh-CN" sz="2800" b="1">
                <a:latin typeface="Times New Roman" panose="02020603050405020304" pitchFamily="18" charset="0"/>
              </a:rPr>
              <a:t>&gt; </a:t>
            </a:r>
          </a:p>
          <a:p>
            <a:pPr algn="just">
              <a:spcBef>
                <a:spcPct val="10000"/>
              </a:spcBef>
            </a:pPr>
            <a:r>
              <a:rPr kumimoji="1" lang="en-US" altLang="zh-CN" sz="2800">
                <a:latin typeface="Times New Roman" panose="02020603050405020304" pitchFamily="18" charset="0"/>
              </a:rPr>
              <a:t>ThreadNode</a:t>
            </a:r>
            <a:r>
              <a:rPr kumimoji="1" lang="en-US" altLang="zh-CN" sz="2800" b="1">
                <a:latin typeface="Times New Roman" panose="02020603050405020304" pitchFamily="18" charset="0"/>
              </a:rPr>
              <a:t>&lt;</a:t>
            </a:r>
            <a:r>
              <a:rPr kumimoji="1" lang="en-US" altLang="zh-CN" sz="2800">
                <a:latin typeface="Times New Roman" panose="02020603050405020304" pitchFamily="18" charset="0"/>
              </a:rPr>
              <a:t>T</a:t>
            </a:r>
            <a:r>
              <a:rPr kumimoji="1" lang="en-US" altLang="zh-CN" sz="2800" b="1">
                <a:latin typeface="Times New Roman" panose="02020603050405020304" pitchFamily="18" charset="0"/>
              </a:rPr>
              <a:t>&gt;</a:t>
            </a:r>
            <a:r>
              <a:rPr kumimoji="1" lang="en-US" altLang="zh-CN" sz="2800">
                <a:latin typeface="Times New Roman" panose="02020603050405020304" pitchFamily="18" charset="0"/>
              </a:rPr>
              <a:t> * ThreadTree </a:t>
            </a:r>
            <a:r>
              <a:rPr kumimoji="1" lang="en-US" altLang="zh-CN" sz="2800" b="1">
                <a:latin typeface="Times New Roman" panose="02020603050405020304" pitchFamily="18" charset="0"/>
              </a:rPr>
              <a:t>&lt;</a:t>
            </a:r>
            <a:r>
              <a:rPr kumimoji="1" lang="en-US" altLang="zh-CN" sz="2800">
                <a:latin typeface="Times New Roman" panose="02020603050405020304" pitchFamily="18" charset="0"/>
              </a:rPr>
              <a:t>T</a:t>
            </a:r>
            <a:r>
              <a:rPr kumimoji="1" lang="en-US" altLang="zh-CN" sz="2800" b="1">
                <a:latin typeface="Times New Roman" panose="02020603050405020304" pitchFamily="18" charset="0"/>
              </a:rPr>
              <a:t>&gt;:: </a:t>
            </a:r>
          </a:p>
          <a:p>
            <a:pPr algn="just">
              <a:spcBef>
                <a:spcPct val="10000"/>
              </a:spcBef>
            </a:pPr>
            <a:r>
              <a:rPr kumimoji="1" lang="en-US" altLang="zh-CN" sz="2800">
                <a:latin typeface="Times New Roman" panose="02020603050405020304" pitchFamily="18" charset="0"/>
              </a:rPr>
              <a:t>Next (ThreadNode</a:t>
            </a:r>
            <a:r>
              <a:rPr kumimoji="1" lang="en-US" altLang="zh-CN" sz="2800" b="1">
                <a:latin typeface="Times New Roman" panose="02020603050405020304" pitchFamily="18" charset="0"/>
              </a:rPr>
              <a:t>&lt;</a:t>
            </a:r>
            <a:r>
              <a:rPr kumimoji="1" lang="en-US" altLang="zh-CN" sz="2800">
                <a:latin typeface="Times New Roman" panose="02020603050405020304" pitchFamily="18" charset="0"/>
              </a:rPr>
              <a:t>T</a:t>
            </a:r>
            <a:r>
              <a:rPr kumimoji="1" lang="en-US" altLang="zh-CN" sz="2800" b="1">
                <a:latin typeface="Times New Roman" panose="02020603050405020304" pitchFamily="18" charset="0"/>
              </a:rPr>
              <a:t>&gt; </a:t>
            </a:r>
            <a:r>
              <a:rPr kumimoji="1" lang="en-US" altLang="zh-CN" sz="2800">
                <a:latin typeface="Times New Roman" panose="02020603050405020304" pitchFamily="18" charset="0"/>
              </a:rPr>
              <a:t>* current) </a:t>
            </a:r>
            <a:r>
              <a:rPr kumimoji="1" lang="en-US" altLang="zh-CN" sz="2800" b="1">
                <a:latin typeface="Times New Roman" panose="02020603050405020304" pitchFamily="18" charset="0"/>
              </a:rPr>
              <a:t>{</a:t>
            </a:r>
            <a:endParaRPr kumimoji="1" lang="en-US" altLang="zh-CN" sz="2800">
              <a:latin typeface="Times New Roman" panose="02020603050405020304" pitchFamily="18" charset="0"/>
            </a:endParaRPr>
          </a:p>
          <a:p>
            <a:pPr algn="just">
              <a:spcBef>
                <a:spcPct val="10000"/>
              </a:spcBef>
            </a:pPr>
            <a:r>
              <a:rPr kumimoji="1" lang="en-US" altLang="zh-CN" sz="2800" b="1">
                <a:solidFill>
                  <a:schemeClr val="tx2"/>
                </a:solidFill>
                <a:latin typeface="Times New Roman" panose="02020603050405020304" pitchFamily="18" charset="0"/>
              </a:rPr>
              <a:t>//</a:t>
            </a:r>
            <a:r>
              <a:rPr kumimoji="1" lang="zh-CN" altLang="en-US" sz="2800">
                <a:solidFill>
                  <a:schemeClr val="tx2"/>
                </a:solidFill>
                <a:latin typeface="Times New Roman" panose="02020603050405020304" pitchFamily="18" charset="0"/>
                <a:ea typeface="隶书" panose="02010509060101010101" pitchFamily="49" charset="-122"/>
              </a:rPr>
              <a:t>函数返回在线索化二叉树中结点*</a:t>
            </a:r>
            <a:r>
              <a:rPr kumimoji="1" lang="en-US" altLang="zh-CN" sz="2800">
                <a:solidFill>
                  <a:schemeClr val="tx2"/>
                </a:solidFill>
                <a:latin typeface="Times New Roman" panose="02020603050405020304" pitchFamily="18" charset="0"/>
              </a:rPr>
              <a:t>current</a:t>
            </a:r>
            <a:r>
              <a:rPr kumimoji="1" lang="zh-CN" altLang="en-US" sz="2800">
                <a:solidFill>
                  <a:schemeClr val="tx2"/>
                </a:solidFill>
                <a:latin typeface="Times New Roman" panose="02020603050405020304" pitchFamily="18" charset="0"/>
                <a:ea typeface="隶书" panose="02010509060101010101" pitchFamily="49" charset="-122"/>
              </a:rPr>
              <a:t>在中序</a:t>
            </a:r>
          </a:p>
          <a:p>
            <a:pPr algn="just">
              <a:spcBef>
                <a:spcPct val="10000"/>
              </a:spcBef>
            </a:pP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下的后继结点</a:t>
            </a:r>
            <a:endParaRPr kumimoji="1" lang="zh-CN" altLang="en-US" sz="2800">
              <a:solidFill>
                <a:schemeClr val="tx2"/>
              </a:solidFill>
              <a:latin typeface="Times New Roman" panose="02020603050405020304" pitchFamily="18" charset="0"/>
            </a:endParaRPr>
          </a:p>
          <a:p>
            <a:pPr algn="just">
              <a:spcBef>
                <a:spcPct val="10000"/>
              </a:spcBef>
            </a:pPr>
            <a:r>
              <a:rPr kumimoji="1" lang="zh-CN" altLang="en-US" sz="2800">
                <a:latin typeface="Times New Roman" panose="02020603050405020304" pitchFamily="18" charset="0"/>
              </a:rPr>
              <a:t>    </a:t>
            </a:r>
            <a:r>
              <a:rPr kumimoji="1" lang="en-US" altLang="zh-CN" sz="2800">
                <a:latin typeface="Times New Roman" panose="02020603050405020304" pitchFamily="18" charset="0"/>
              </a:rPr>
              <a:t>ThreadNode</a:t>
            </a:r>
            <a:r>
              <a:rPr kumimoji="1" lang="en-US" altLang="zh-CN" sz="2800" b="1">
                <a:latin typeface="Times New Roman" panose="02020603050405020304" pitchFamily="18" charset="0"/>
              </a:rPr>
              <a:t>&lt;</a:t>
            </a:r>
            <a:r>
              <a:rPr kumimoji="1" lang="en-US" altLang="zh-CN" sz="2800">
                <a:latin typeface="Times New Roman" panose="02020603050405020304" pitchFamily="18" charset="0"/>
              </a:rPr>
              <a:t>T</a:t>
            </a:r>
            <a:r>
              <a:rPr kumimoji="1" lang="en-US" altLang="zh-CN" sz="2800" b="1">
                <a:latin typeface="Times New Roman" panose="02020603050405020304" pitchFamily="18" charset="0"/>
              </a:rPr>
              <a:t>&gt;</a:t>
            </a:r>
            <a:r>
              <a:rPr kumimoji="1" lang="en-US" altLang="zh-CN" sz="2800">
                <a:latin typeface="Times New Roman" panose="02020603050405020304" pitchFamily="18" charset="0"/>
              </a:rPr>
              <a:t> *p = current</a:t>
            </a:r>
            <a:r>
              <a:rPr kumimoji="1" lang="en-US" altLang="zh-CN" sz="2800">
                <a:latin typeface="楷体_GB2312" panose="02010609030101010101" pitchFamily="49" charset="-122"/>
                <a:ea typeface="楷体_GB2312" panose="02010609030101010101" pitchFamily="49" charset="-122"/>
              </a:rPr>
              <a:t>-&gt;</a:t>
            </a:r>
            <a:r>
              <a:rPr kumimoji="1" lang="en-US" altLang="zh-CN" sz="2800">
                <a:latin typeface="Times New Roman" panose="02020603050405020304" pitchFamily="18" charset="0"/>
              </a:rPr>
              <a:t>rightChild</a:t>
            </a:r>
            <a:r>
              <a:rPr kumimoji="1" lang="en-US" altLang="zh-CN" sz="2800" b="1">
                <a:latin typeface="Times New Roman" panose="02020603050405020304" pitchFamily="18" charset="0"/>
              </a:rPr>
              <a:t>;</a:t>
            </a:r>
            <a:endParaRPr kumimoji="1" lang="en-US" altLang="zh-CN" sz="2800">
              <a:latin typeface="Times New Roman" panose="02020603050405020304" pitchFamily="18" charset="0"/>
            </a:endParaRPr>
          </a:p>
          <a:p>
            <a:pPr algn="just">
              <a:spcBef>
                <a:spcPct val="10000"/>
              </a:spcBef>
            </a:pP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if</a:t>
            </a:r>
            <a:r>
              <a:rPr kumimoji="1" lang="en-US" altLang="zh-CN" sz="2800">
                <a:latin typeface="Times New Roman" panose="02020603050405020304" pitchFamily="18" charset="0"/>
              </a:rPr>
              <a:t> (current</a:t>
            </a:r>
            <a:r>
              <a:rPr kumimoji="1" lang="en-US" altLang="zh-CN" sz="2800">
                <a:latin typeface="楷体_GB2312" panose="02010609030101010101" pitchFamily="49" charset="-122"/>
                <a:ea typeface="楷体_GB2312" panose="02010609030101010101" pitchFamily="49" charset="-122"/>
              </a:rPr>
              <a:t>-&gt;</a:t>
            </a:r>
            <a:r>
              <a:rPr kumimoji="1" lang="en-US" altLang="zh-CN" sz="2800">
                <a:latin typeface="Times New Roman" panose="02020603050405020304" pitchFamily="18" charset="0"/>
              </a:rPr>
              <a:t>rtag </a:t>
            </a:r>
            <a:r>
              <a:rPr kumimoji="1" lang="en-US" altLang="zh-CN" sz="2800" i="1">
                <a:latin typeface="Times New Roman" panose="02020603050405020304" pitchFamily="18" charset="0"/>
              </a:rPr>
              <a:t>==</a:t>
            </a:r>
            <a:r>
              <a:rPr kumimoji="1" lang="en-US" altLang="zh-CN" sz="2800">
                <a:latin typeface="Times New Roman" panose="02020603050405020304" pitchFamily="18" charset="0"/>
              </a:rPr>
              <a:t> 0)</a:t>
            </a:r>
            <a:r>
              <a:rPr kumimoji="1" lang="en-US" altLang="zh-CN" sz="2800" b="1">
                <a:latin typeface="Times New Roman" panose="02020603050405020304" pitchFamily="18" charset="0"/>
              </a:rPr>
              <a:t> return</a:t>
            </a:r>
            <a:r>
              <a:rPr kumimoji="1" lang="en-US" altLang="zh-CN" sz="2800">
                <a:latin typeface="Times New Roman" panose="02020603050405020304" pitchFamily="18" charset="0"/>
              </a:rPr>
              <a:t> First (p)</a:t>
            </a:r>
            <a:r>
              <a:rPr kumimoji="1" lang="en-US" altLang="zh-CN" sz="2800" b="1">
                <a:latin typeface="Times New Roman" panose="02020603050405020304" pitchFamily="18" charset="0"/>
              </a:rPr>
              <a:t>;</a:t>
            </a:r>
          </a:p>
          <a:p>
            <a:pPr algn="just">
              <a:spcBef>
                <a:spcPct val="10000"/>
              </a:spcBef>
            </a:pPr>
            <a:r>
              <a:rPr kumimoji="1" lang="en-US" altLang="zh-CN" sz="2800" b="1">
                <a:latin typeface="Times New Roman" panose="02020603050405020304" pitchFamily="18" charset="0"/>
              </a:rPr>
              <a:t> </a:t>
            </a:r>
            <a:r>
              <a:rPr kumimoji="1" lang="en-US" altLang="zh-CN" sz="2800">
                <a:latin typeface="Times New Roman" panose="02020603050405020304" pitchFamily="18" charset="0"/>
              </a:rPr>
              <a:t>	</a:t>
            </a:r>
            <a:r>
              <a:rPr kumimoji="1" lang="en-US" altLang="zh-CN" sz="2800" b="1">
                <a:solidFill>
                  <a:schemeClr val="tx2"/>
                </a:solidFill>
                <a:latin typeface="Times New Roman" panose="02020603050405020304" pitchFamily="18" charset="0"/>
              </a:rPr>
              <a:t>//</a:t>
            </a:r>
            <a:r>
              <a:rPr kumimoji="1" lang="en-US" altLang="zh-CN" sz="2800">
                <a:solidFill>
                  <a:schemeClr val="tx2"/>
                </a:solidFill>
                <a:latin typeface="Times New Roman" panose="02020603050405020304" pitchFamily="18" charset="0"/>
              </a:rPr>
              <a:t>rtag </a:t>
            </a:r>
            <a:r>
              <a:rPr kumimoji="1" lang="en-US" altLang="zh-CN" sz="2800" i="1">
                <a:solidFill>
                  <a:schemeClr val="tx2"/>
                </a:solidFill>
                <a:latin typeface="Times New Roman" panose="02020603050405020304" pitchFamily="18" charset="0"/>
              </a:rPr>
              <a:t>==</a:t>
            </a:r>
            <a:r>
              <a:rPr kumimoji="1" lang="en-US" altLang="zh-CN" sz="2800">
                <a:solidFill>
                  <a:schemeClr val="tx2"/>
                </a:solidFill>
                <a:latin typeface="Times New Roman" panose="02020603050405020304" pitchFamily="18" charset="0"/>
              </a:rPr>
              <a:t> 0, </a:t>
            </a:r>
            <a:r>
              <a:rPr kumimoji="1" lang="zh-CN" altLang="en-US" sz="2800">
                <a:solidFill>
                  <a:schemeClr val="tx2"/>
                </a:solidFill>
                <a:latin typeface="Times New Roman" panose="02020603050405020304" pitchFamily="18" charset="0"/>
                <a:ea typeface="隶书" panose="02010509060101010101" pitchFamily="49" charset="-122"/>
              </a:rPr>
              <a:t>表示有右子女</a:t>
            </a:r>
            <a:endParaRPr kumimoji="1" lang="zh-CN" altLang="en-US" sz="2800">
              <a:solidFill>
                <a:schemeClr val="tx2"/>
              </a:solidFill>
              <a:latin typeface="Times New Roman" panose="02020603050405020304" pitchFamily="18" charset="0"/>
            </a:endParaRPr>
          </a:p>
          <a:p>
            <a:pPr algn="just">
              <a:spcBef>
                <a:spcPct val="10000"/>
              </a:spcBef>
            </a:pPr>
            <a:r>
              <a:rPr kumimoji="1" lang="zh-CN" altLang="en-US" sz="2800">
                <a:latin typeface="Times New Roman" panose="02020603050405020304" pitchFamily="18" charset="0"/>
              </a:rPr>
              <a:t>    </a:t>
            </a:r>
            <a:r>
              <a:rPr kumimoji="1" lang="en-US" altLang="zh-CN" sz="2800" b="1">
                <a:latin typeface="Times New Roman" panose="02020603050405020304" pitchFamily="18" charset="0"/>
              </a:rPr>
              <a:t>else</a:t>
            </a: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return</a:t>
            </a:r>
            <a:r>
              <a:rPr kumimoji="1" lang="en-US" altLang="zh-CN" sz="2800">
                <a:latin typeface="Times New Roman" panose="02020603050405020304" pitchFamily="18" charset="0"/>
              </a:rPr>
              <a:t> p</a:t>
            </a:r>
            <a:r>
              <a:rPr kumimoji="1" lang="en-US" altLang="zh-CN" sz="2800" b="1">
                <a:latin typeface="Times New Roman" panose="02020603050405020304" pitchFamily="18" charset="0"/>
              </a:rPr>
              <a:t>;</a:t>
            </a:r>
          </a:p>
          <a:p>
            <a:pPr algn="just">
              <a:spcBef>
                <a:spcPct val="10000"/>
              </a:spcBef>
            </a:pPr>
            <a:r>
              <a:rPr kumimoji="1" lang="en-US" altLang="zh-CN" sz="2800" b="1">
                <a:latin typeface="Times New Roman" panose="02020603050405020304" pitchFamily="18" charset="0"/>
              </a:rPr>
              <a:t>	</a:t>
            </a:r>
            <a:r>
              <a:rPr kumimoji="1" lang="en-US" altLang="zh-CN" sz="2800" b="1">
                <a:solidFill>
                  <a:schemeClr val="tx2"/>
                </a:solidFill>
                <a:latin typeface="Times New Roman" panose="02020603050405020304" pitchFamily="18" charset="0"/>
              </a:rPr>
              <a:t>//</a:t>
            </a:r>
            <a:r>
              <a:rPr kumimoji="1" lang="en-US" altLang="zh-CN" sz="2800">
                <a:solidFill>
                  <a:schemeClr val="tx2"/>
                </a:solidFill>
                <a:latin typeface="Times New Roman" panose="02020603050405020304" pitchFamily="18" charset="0"/>
              </a:rPr>
              <a:t>rtag </a:t>
            </a:r>
            <a:r>
              <a:rPr kumimoji="1" lang="en-US" altLang="zh-CN" sz="2800" i="1">
                <a:solidFill>
                  <a:schemeClr val="tx2"/>
                </a:solidFill>
                <a:latin typeface="Times New Roman" panose="02020603050405020304" pitchFamily="18" charset="0"/>
              </a:rPr>
              <a:t>==</a:t>
            </a:r>
            <a:r>
              <a:rPr kumimoji="1" lang="en-US" altLang="zh-CN" sz="2800">
                <a:solidFill>
                  <a:schemeClr val="tx2"/>
                </a:solidFill>
                <a:latin typeface="Times New Roman" panose="02020603050405020304" pitchFamily="18" charset="0"/>
              </a:rPr>
              <a:t> 1, </a:t>
            </a:r>
            <a:r>
              <a:rPr kumimoji="1" lang="zh-CN" altLang="en-US" sz="2800">
                <a:solidFill>
                  <a:schemeClr val="tx2"/>
                </a:solidFill>
                <a:latin typeface="Times New Roman" panose="02020603050405020304" pitchFamily="18" charset="0"/>
                <a:ea typeface="隶书" panose="02010509060101010101" pitchFamily="49" charset="-122"/>
              </a:rPr>
              <a:t>直接返回后继线索</a:t>
            </a:r>
            <a:endParaRPr kumimoji="1" lang="zh-CN" altLang="en-US" sz="2800">
              <a:solidFill>
                <a:schemeClr val="tx2"/>
              </a:solidFill>
              <a:latin typeface="Times New Roman" panose="02020603050405020304" pitchFamily="18" charset="0"/>
            </a:endParaRPr>
          </a:p>
          <a:p>
            <a:pPr algn="just">
              <a:spcBef>
                <a:spcPct val="10000"/>
              </a:spcBef>
            </a:pP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a:t>
            </a:r>
          </a:p>
        </p:txBody>
      </p:sp>
    </p:spTree>
  </p:cSld>
  <p:clrMapOvr>
    <a:masterClrMapping/>
  </p:clrMapOvr>
  <p:transition>
    <p:wipe dir="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533FCA1E-EB83-47A3-9895-FE226ECF41FE}"/>
              </a:ext>
            </a:extLst>
          </p:cNvPr>
          <p:cNvSpPr>
            <a:spLocks noGrp="1"/>
          </p:cNvSpPr>
          <p:nvPr>
            <p:ph type="sldNum" sz="quarter" idx="11"/>
          </p:nvPr>
        </p:nvSpPr>
        <p:spPr/>
        <p:txBody>
          <a:bodyPr/>
          <a:lstStyle/>
          <a:p>
            <a:fld id="{FA24029E-8823-4FA2-A8F4-95CFB27CCA0B}" type="slidenum">
              <a:rPr lang="en-US" altLang="zh-CN"/>
              <a:pPr/>
              <a:t>95</a:t>
            </a:fld>
            <a:endParaRPr lang="en-US" altLang="zh-CN"/>
          </a:p>
        </p:txBody>
      </p:sp>
      <p:sp>
        <p:nvSpPr>
          <p:cNvPr id="225282" name="Rectangle 2">
            <a:extLst>
              <a:ext uri="{FF2B5EF4-FFF2-40B4-BE49-F238E27FC236}">
                <a16:creationId xmlns:a16="http://schemas.microsoft.com/office/drawing/2014/main" id="{91398F16-A748-4011-83D4-4CE9EA0E59A1}"/>
              </a:ext>
            </a:extLst>
          </p:cNvPr>
          <p:cNvSpPr>
            <a:spLocks noChangeArrowheads="1"/>
          </p:cNvSpPr>
          <p:nvPr/>
        </p:nvSpPr>
        <p:spPr bwMode="auto">
          <a:xfrm>
            <a:off x="619125" y="852488"/>
            <a:ext cx="8274050"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latin typeface="Times New Roman" panose="02020603050405020304" pitchFamily="18" charset="0"/>
              </a:rPr>
              <a:t>template &lt;class </a:t>
            </a:r>
            <a:r>
              <a:rPr kumimoji="1" lang="en-US" altLang="zh-CN" sz="2800">
                <a:latin typeface="Times New Roman" panose="02020603050405020304" pitchFamily="18" charset="0"/>
              </a:rPr>
              <a:t>T</a:t>
            </a:r>
            <a:r>
              <a:rPr kumimoji="1" lang="en-US" altLang="zh-CN" sz="2800" b="1">
                <a:latin typeface="Times New Roman" panose="02020603050405020304" pitchFamily="18" charset="0"/>
              </a:rPr>
              <a:t>&gt;</a:t>
            </a:r>
          </a:p>
          <a:p>
            <a:r>
              <a:rPr kumimoji="1" lang="en-US" altLang="zh-CN" sz="2800" b="1">
                <a:latin typeface="Times New Roman" panose="02020603050405020304" pitchFamily="18" charset="0"/>
              </a:rPr>
              <a:t>void </a:t>
            </a:r>
            <a:r>
              <a:rPr kumimoji="1" lang="en-US" altLang="zh-CN" sz="2800">
                <a:latin typeface="Times New Roman" panose="02020603050405020304" pitchFamily="18" charset="0"/>
              </a:rPr>
              <a:t>ThreadTree </a:t>
            </a:r>
            <a:r>
              <a:rPr kumimoji="1" lang="en-US" altLang="zh-CN" sz="2800" b="1">
                <a:latin typeface="Times New Roman" panose="02020603050405020304" pitchFamily="18" charset="0"/>
              </a:rPr>
              <a:t>&lt;</a:t>
            </a:r>
            <a:r>
              <a:rPr kumimoji="1" lang="en-US" altLang="zh-CN" sz="2800">
                <a:latin typeface="Times New Roman" panose="02020603050405020304" pitchFamily="18" charset="0"/>
              </a:rPr>
              <a:t>T</a:t>
            </a:r>
            <a:r>
              <a:rPr kumimoji="1" lang="en-US" altLang="zh-CN" sz="2800" b="1">
                <a:latin typeface="Times New Roman" panose="02020603050405020304" pitchFamily="18" charset="0"/>
              </a:rPr>
              <a:t>&gt; ::</a:t>
            </a:r>
          </a:p>
          <a:p>
            <a:r>
              <a:rPr kumimoji="1" lang="en-US" altLang="zh-CN" sz="2800">
                <a:latin typeface="Times New Roman" panose="02020603050405020304" pitchFamily="18" charset="0"/>
              </a:rPr>
              <a:t>Inorder (</a:t>
            </a:r>
            <a:r>
              <a:rPr lang="en-US" altLang="zh-CN" sz="2800" b="1">
                <a:latin typeface="Times New Roman" panose="02020603050405020304" pitchFamily="18" charset="0"/>
              </a:rPr>
              <a:t>void</a:t>
            </a:r>
            <a:r>
              <a:rPr lang="en-US" altLang="zh-CN" sz="2800">
                <a:latin typeface="Times New Roman" panose="02020603050405020304" pitchFamily="18" charset="0"/>
              </a:rPr>
              <a:t> (*visit) (BinTreeNode</a:t>
            </a:r>
            <a:r>
              <a:rPr lang="en-US" altLang="zh-CN" sz="2800" b="1">
                <a:latin typeface="Times New Roman" panose="02020603050405020304" pitchFamily="18" charset="0"/>
              </a:rPr>
              <a:t>&lt;</a:t>
            </a:r>
            <a:r>
              <a:rPr lang="en-US" altLang="zh-CN" sz="2800">
                <a:latin typeface="Times New Roman" panose="02020603050405020304" pitchFamily="18" charset="0"/>
              </a:rPr>
              <a:t>T</a:t>
            </a:r>
            <a:r>
              <a:rPr lang="en-US" altLang="zh-CN" sz="2800" b="1">
                <a:latin typeface="Times New Roman" panose="02020603050405020304" pitchFamily="18" charset="0"/>
              </a:rPr>
              <a:t>&gt;</a:t>
            </a:r>
            <a:r>
              <a:rPr lang="en-US" altLang="zh-CN" sz="2800">
                <a:latin typeface="Times New Roman" panose="02020603050405020304" pitchFamily="18" charset="0"/>
              </a:rPr>
              <a:t> *t)</a:t>
            </a: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a:t>
            </a:r>
            <a:endParaRPr kumimoji="1" lang="en-US" altLang="zh-CN" sz="2800">
              <a:latin typeface="Times New Roman" panose="02020603050405020304" pitchFamily="18" charset="0"/>
            </a:endParaRPr>
          </a:p>
          <a:p>
            <a:r>
              <a:rPr kumimoji="1" lang="en-US" altLang="zh-CN" sz="2800" b="1">
                <a:solidFill>
                  <a:schemeClr val="tx2"/>
                </a:solidFill>
                <a:latin typeface="Times New Roman" panose="02020603050405020304" pitchFamily="18" charset="0"/>
              </a:rPr>
              <a:t>//</a:t>
            </a:r>
            <a:r>
              <a:rPr kumimoji="1" lang="zh-CN" altLang="en-US" sz="2800">
                <a:solidFill>
                  <a:schemeClr val="tx2"/>
                </a:solidFill>
                <a:latin typeface="Times New Roman" panose="02020603050405020304" pitchFamily="18" charset="0"/>
                <a:ea typeface="隶书" panose="02010509060101010101" pitchFamily="49" charset="-122"/>
              </a:rPr>
              <a:t>线索化二叉树的中序遍历</a:t>
            </a:r>
          </a:p>
          <a:p>
            <a:r>
              <a:rPr kumimoji="1" lang="zh-CN" altLang="en-US" sz="2800">
                <a:latin typeface="Times New Roman" panose="02020603050405020304" pitchFamily="18" charset="0"/>
              </a:rPr>
              <a:t>     </a:t>
            </a:r>
            <a:r>
              <a:rPr kumimoji="1" lang="en-US" altLang="zh-CN" sz="2800">
                <a:latin typeface="Times New Roman" panose="02020603050405020304" pitchFamily="18" charset="0"/>
              </a:rPr>
              <a:t>ThreadNode</a:t>
            </a:r>
            <a:r>
              <a:rPr kumimoji="1" lang="en-US" altLang="zh-CN" sz="2800" b="1">
                <a:latin typeface="Times New Roman" panose="02020603050405020304" pitchFamily="18" charset="0"/>
              </a:rPr>
              <a:t>&lt;T&gt;</a:t>
            </a:r>
            <a:r>
              <a:rPr kumimoji="1" lang="en-US" altLang="zh-CN" sz="2800">
                <a:latin typeface="Times New Roman" panose="02020603050405020304" pitchFamily="18" charset="0"/>
              </a:rPr>
              <a:t> * p</a:t>
            </a:r>
            <a:r>
              <a:rPr kumimoji="1" lang="en-US" altLang="zh-CN" sz="2800" b="1">
                <a:latin typeface="Times New Roman" panose="02020603050405020304" pitchFamily="18" charset="0"/>
              </a:rPr>
              <a:t>;  </a:t>
            </a:r>
          </a:p>
          <a:p>
            <a:r>
              <a:rPr kumimoji="1" lang="en-US" altLang="zh-CN" sz="2800" b="1">
                <a:latin typeface="Times New Roman" panose="02020603050405020304" pitchFamily="18" charset="0"/>
              </a:rPr>
              <a:t>     for</a:t>
            </a:r>
            <a:r>
              <a:rPr kumimoji="1" lang="en-US" altLang="zh-CN" sz="2800">
                <a:latin typeface="Times New Roman" panose="02020603050405020304" pitchFamily="18" charset="0"/>
              </a:rPr>
              <a:t> (p = First ()</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p != NULL</a:t>
            </a:r>
            <a:r>
              <a:rPr kumimoji="1" lang="en-US" altLang="zh-CN" sz="2800" b="1">
                <a:latin typeface="Times New Roman" panose="02020603050405020304" pitchFamily="18" charset="0"/>
              </a:rPr>
              <a:t>; </a:t>
            </a:r>
            <a:r>
              <a:rPr kumimoji="1" lang="en-US" altLang="zh-CN" sz="2800">
                <a:latin typeface="Times New Roman" panose="02020603050405020304" pitchFamily="18" charset="0"/>
              </a:rPr>
              <a:t> p = Next () ) </a:t>
            </a:r>
          </a:p>
          <a:p>
            <a:r>
              <a:rPr kumimoji="1" lang="en-US" altLang="zh-CN" sz="2800">
                <a:latin typeface="Times New Roman" panose="02020603050405020304" pitchFamily="18" charset="0"/>
              </a:rPr>
              <a:t>         visit (p)</a:t>
            </a:r>
            <a:r>
              <a:rPr kumimoji="1" lang="en-US" altLang="zh-CN" sz="2800" b="1">
                <a:latin typeface="Times New Roman" panose="02020603050405020304" pitchFamily="18" charset="0"/>
              </a:rPr>
              <a:t>;</a:t>
            </a:r>
          </a:p>
          <a:p>
            <a:r>
              <a:rPr kumimoji="1" lang="en-US" altLang="zh-CN" sz="2800" b="1">
                <a:latin typeface="Times New Roman" panose="02020603050405020304" pitchFamily="18" charset="0"/>
              </a:rPr>
              <a:t>};</a:t>
            </a:r>
          </a:p>
        </p:txBody>
      </p:sp>
    </p:spTree>
  </p:cSld>
  <p:clrMapOvr>
    <a:masterClrMapping/>
  </p:clrMapOvr>
  <p:transition>
    <p:wipe dir="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灯片编号占位符 4">
            <a:extLst>
              <a:ext uri="{FF2B5EF4-FFF2-40B4-BE49-F238E27FC236}">
                <a16:creationId xmlns:a16="http://schemas.microsoft.com/office/drawing/2014/main" id="{6D3F7C99-C37A-4D3D-B48D-46B6078AB331}"/>
              </a:ext>
            </a:extLst>
          </p:cNvPr>
          <p:cNvSpPr>
            <a:spLocks noGrp="1"/>
          </p:cNvSpPr>
          <p:nvPr>
            <p:ph type="sldNum" sz="quarter" idx="11"/>
          </p:nvPr>
        </p:nvSpPr>
        <p:spPr/>
        <p:txBody>
          <a:bodyPr/>
          <a:lstStyle/>
          <a:p>
            <a:fld id="{E968CB65-8C2B-42BF-8827-0896918F9C7D}" type="slidenum">
              <a:rPr lang="en-US" altLang="zh-CN"/>
              <a:pPr/>
              <a:t>96</a:t>
            </a:fld>
            <a:endParaRPr lang="en-US" altLang="zh-CN"/>
          </a:p>
        </p:txBody>
      </p:sp>
      <p:grpSp>
        <p:nvGrpSpPr>
          <p:cNvPr id="226347" name="Group 43">
            <a:extLst>
              <a:ext uri="{FF2B5EF4-FFF2-40B4-BE49-F238E27FC236}">
                <a16:creationId xmlns:a16="http://schemas.microsoft.com/office/drawing/2014/main" id="{418E6BA8-71B7-494A-8539-06448DABCD10}"/>
              </a:ext>
            </a:extLst>
          </p:cNvPr>
          <p:cNvGrpSpPr>
            <a:grpSpLocks/>
          </p:cNvGrpSpPr>
          <p:nvPr/>
        </p:nvGrpSpPr>
        <p:grpSpPr bwMode="auto">
          <a:xfrm>
            <a:off x="615950" y="2205038"/>
            <a:ext cx="7566025" cy="3913187"/>
            <a:chOff x="388" y="1389"/>
            <a:chExt cx="4766" cy="2465"/>
          </a:xfrm>
        </p:grpSpPr>
        <p:sp>
          <p:nvSpPr>
            <p:cNvPr id="226306" name="Line 2">
              <a:extLst>
                <a:ext uri="{FF2B5EF4-FFF2-40B4-BE49-F238E27FC236}">
                  <a16:creationId xmlns:a16="http://schemas.microsoft.com/office/drawing/2014/main" id="{184BCE0F-D9CB-4656-8FFD-957020A035E6}"/>
                </a:ext>
              </a:extLst>
            </p:cNvPr>
            <p:cNvSpPr>
              <a:spLocks noChangeShapeType="1"/>
            </p:cNvSpPr>
            <p:nvPr/>
          </p:nvSpPr>
          <p:spPr bwMode="auto">
            <a:xfrm flipH="1">
              <a:off x="1488" y="2289"/>
              <a:ext cx="144" cy="38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07" name="Line 3">
              <a:extLst>
                <a:ext uri="{FF2B5EF4-FFF2-40B4-BE49-F238E27FC236}">
                  <a16:creationId xmlns:a16="http://schemas.microsoft.com/office/drawing/2014/main" id="{2759A9FC-C603-4064-A273-0D37BB6F66BD}"/>
                </a:ext>
              </a:extLst>
            </p:cNvPr>
            <p:cNvSpPr>
              <a:spLocks noChangeShapeType="1"/>
            </p:cNvSpPr>
            <p:nvPr/>
          </p:nvSpPr>
          <p:spPr bwMode="auto">
            <a:xfrm>
              <a:off x="720" y="2241"/>
              <a:ext cx="144" cy="43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08" name="Line 4">
              <a:extLst>
                <a:ext uri="{FF2B5EF4-FFF2-40B4-BE49-F238E27FC236}">
                  <a16:creationId xmlns:a16="http://schemas.microsoft.com/office/drawing/2014/main" id="{F6FACC86-4B3F-47E3-BDD5-7C2D5DABE72F}"/>
                </a:ext>
              </a:extLst>
            </p:cNvPr>
            <p:cNvSpPr>
              <a:spLocks noChangeShapeType="1"/>
            </p:cNvSpPr>
            <p:nvPr/>
          </p:nvSpPr>
          <p:spPr bwMode="auto">
            <a:xfrm>
              <a:off x="1200" y="1713"/>
              <a:ext cx="432" cy="43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09" name="Line 5">
              <a:extLst>
                <a:ext uri="{FF2B5EF4-FFF2-40B4-BE49-F238E27FC236}">
                  <a16:creationId xmlns:a16="http://schemas.microsoft.com/office/drawing/2014/main" id="{C0C53D7E-4E2F-4A7E-B48D-DE96BEEF6567}"/>
                </a:ext>
              </a:extLst>
            </p:cNvPr>
            <p:cNvSpPr>
              <a:spLocks noChangeShapeType="1"/>
            </p:cNvSpPr>
            <p:nvPr/>
          </p:nvSpPr>
          <p:spPr bwMode="auto">
            <a:xfrm flipH="1">
              <a:off x="720" y="1761"/>
              <a:ext cx="384" cy="384"/>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11" name="Text Box 7">
              <a:extLst>
                <a:ext uri="{FF2B5EF4-FFF2-40B4-BE49-F238E27FC236}">
                  <a16:creationId xmlns:a16="http://schemas.microsoft.com/office/drawing/2014/main" id="{9EF71518-452F-498F-98A6-2AA110C36B6A}"/>
                </a:ext>
              </a:extLst>
            </p:cNvPr>
            <p:cNvSpPr txBox="1">
              <a:spLocks noChangeArrowheads="1"/>
            </p:cNvSpPr>
            <p:nvPr/>
          </p:nvSpPr>
          <p:spPr bwMode="auto">
            <a:xfrm>
              <a:off x="388" y="3105"/>
              <a:ext cx="1340" cy="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u="sng">
                  <a:solidFill>
                    <a:schemeClr val="hlink"/>
                  </a:solidFill>
                  <a:ea typeface="仿宋_GB2312" pitchFamily="49" charset="-122"/>
                </a:rPr>
                <a:t>前序序列</a:t>
              </a:r>
              <a:endParaRPr kumimoji="1" lang="zh-CN" altLang="en-US" sz="3600">
                <a:ea typeface="隶书" panose="02010509060101010101" pitchFamily="49" charset="-122"/>
              </a:endParaRPr>
            </a:p>
            <a:p>
              <a:endParaRPr kumimoji="1" lang="zh-CN" altLang="en-US" sz="800">
                <a:ea typeface="黑体" panose="02010609060101010101" pitchFamily="49" charset="-122"/>
              </a:endParaRPr>
            </a:p>
            <a:p>
              <a:r>
                <a:rPr kumimoji="1" lang="zh-CN" altLang="en-US" sz="3200">
                  <a:ea typeface="黑体" panose="02010609060101010101" pitchFamily="49" charset="-122"/>
                </a:rPr>
                <a:t> </a:t>
              </a:r>
              <a:r>
                <a:rPr kumimoji="1" lang="en-US" altLang="zh-CN" sz="3200" b="1">
                  <a:solidFill>
                    <a:srgbClr val="008000"/>
                  </a:solidFill>
                  <a:latin typeface="Times New Roman" panose="02020603050405020304" pitchFamily="18" charset="0"/>
                  <a:ea typeface="黑体" panose="02010609060101010101" pitchFamily="49" charset="-122"/>
                </a:rPr>
                <a:t>A B D C E</a:t>
              </a:r>
              <a:endParaRPr kumimoji="1" lang="en-US" altLang="zh-CN" sz="3200">
                <a:ea typeface="黑体" panose="02010609060101010101" pitchFamily="49" charset="-122"/>
              </a:endParaRPr>
            </a:p>
          </p:txBody>
        </p:sp>
        <p:sp>
          <p:nvSpPr>
            <p:cNvPr id="226313" name="Oval 9">
              <a:extLst>
                <a:ext uri="{FF2B5EF4-FFF2-40B4-BE49-F238E27FC236}">
                  <a16:creationId xmlns:a16="http://schemas.microsoft.com/office/drawing/2014/main" id="{6D2E876C-FBDA-4A31-B283-55CE62F1B23D}"/>
                </a:ext>
              </a:extLst>
            </p:cNvPr>
            <p:cNvSpPr>
              <a:spLocks noChangeArrowheads="1"/>
            </p:cNvSpPr>
            <p:nvPr/>
          </p:nvSpPr>
          <p:spPr bwMode="auto">
            <a:xfrm>
              <a:off x="1056" y="1569"/>
              <a:ext cx="240" cy="24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26314" name="Oval 10">
              <a:extLst>
                <a:ext uri="{FF2B5EF4-FFF2-40B4-BE49-F238E27FC236}">
                  <a16:creationId xmlns:a16="http://schemas.microsoft.com/office/drawing/2014/main" id="{4F9E2B86-0E25-413E-A633-FA50B35AF0AD}"/>
                </a:ext>
              </a:extLst>
            </p:cNvPr>
            <p:cNvSpPr>
              <a:spLocks noChangeArrowheads="1"/>
            </p:cNvSpPr>
            <p:nvPr/>
          </p:nvSpPr>
          <p:spPr bwMode="auto">
            <a:xfrm>
              <a:off x="576" y="2049"/>
              <a:ext cx="240" cy="24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26315" name="Oval 11">
              <a:extLst>
                <a:ext uri="{FF2B5EF4-FFF2-40B4-BE49-F238E27FC236}">
                  <a16:creationId xmlns:a16="http://schemas.microsoft.com/office/drawing/2014/main" id="{E24B9B7A-DCA5-4458-9ADA-178A050F8673}"/>
                </a:ext>
              </a:extLst>
            </p:cNvPr>
            <p:cNvSpPr>
              <a:spLocks noChangeArrowheads="1"/>
            </p:cNvSpPr>
            <p:nvPr/>
          </p:nvSpPr>
          <p:spPr bwMode="auto">
            <a:xfrm>
              <a:off x="1536" y="2049"/>
              <a:ext cx="240" cy="24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26316" name="Oval 12">
              <a:extLst>
                <a:ext uri="{FF2B5EF4-FFF2-40B4-BE49-F238E27FC236}">
                  <a16:creationId xmlns:a16="http://schemas.microsoft.com/office/drawing/2014/main" id="{DEF8BEC6-4CBD-4108-B88D-1D047EC80C1A}"/>
                </a:ext>
              </a:extLst>
            </p:cNvPr>
            <p:cNvSpPr>
              <a:spLocks noChangeArrowheads="1"/>
            </p:cNvSpPr>
            <p:nvPr/>
          </p:nvSpPr>
          <p:spPr bwMode="auto">
            <a:xfrm>
              <a:off x="768" y="2625"/>
              <a:ext cx="240" cy="24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26317" name="Oval 13">
              <a:extLst>
                <a:ext uri="{FF2B5EF4-FFF2-40B4-BE49-F238E27FC236}">
                  <a16:creationId xmlns:a16="http://schemas.microsoft.com/office/drawing/2014/main" id="{AEB21F57-CC23-4E69-9C14-10F9344F5C92}"/>
                </a:ext>
              </a:extLst>
            </p:cNvPr>
            <p:cNvSpPr>
              <a:spLocks noChangeArrowheads="1"/>
            </p:cNvSpPr>
            <p:nvPr/>
          </p:nvSpPr>
          <p:spPr bwMode="auto">
            <a:xfrm>
              <a:off x="1344" y="2625"/>
              <a:ext cx="240" cy="24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26318" name="Freeform 14">
              <a:extLst>
                <a:ext uri="{FF2B5EF4-FFF2-40B4-BE49-F238E27FC236}">
                  <a16:creationId xmlns:a16="http://schemas.microsoft.com/office/drawing/2014/main" id="{E759EA03-D062-47F2-820F-6E219FEEBD84}"/>
                </a:ext>
              </a:extLst>
            </p:cNvPr>
            <p:cNvSpPr>
              <a:spLocks/>
            </p:cNvSpPr>
            <p:nvPr/>
          </p:nvSpPr>
          <p:spPr bwMode="auto">
            <a:xfrm>
              <a:off x="1536" y="2865"/>
              <a:ext cx="240" cy="56"/>
            </a:xfrm>
            <a:custGeom>
              <a:avLst/>
              <a:gdLst>
                <a:gd name="T0" fmla="*/ 0 w 240"/>
                <a:gd name="T1" fmla="*/ 0 h 56"/>
                <a:gd name="T2" fmla="*/ 48 w 240"/>
                <a:gd name="T3" fmla="*/ 48 h 56"/>
                <a:gd name="T4" fmla="*/ 144 w 240"/>
                <a:gd name="T5" fmla="*/ 48 h 56"/>
                <a:gd name="T6" fmla="*/ 240 w 240"/>
                <a:gd name="T7" fmla="*/ 0 h 56"/>
              </a:gdLst>
              <a:ahLst/>
              <a:cxnLst>
                <a:cxn ang="0">
                  <a:pos x="T0" y="T1"/>
                </a:cxn>
                <a:cxn ang="0">
                  <a:pos x="T2" y="T3"/>
                </a:cxn>
                <a:cxn ang="0">
                  <a:pos x="T4" y="T5"/>
                </a:cxn>
                <a:cxn ang="0">
                  <a:pos x="T6" y="T7"/>
                </a:cxn>
              </a:cxnLst>
              <a:rect l="0" t="0" r="r" b="b"/>
              <a:pathLst>
                <a:path w="240" h="56">
                  <a:moveTo>
                    <a:pt x="0" y="0"/>
                  </a:moveTo>
                  <a:cubicBezTo>
                    <a:pt x="12" y="20"/>
                    <a:pt x="24" y="40"/>
                    <a:pt x="48" y="48"/>
                  </a:cubicBezTo>
                  <a:cubicBezTo>
                    <a:pt x="72" y="56"/>
                    <a:pt x="112" y="56"/>
                    <a:pt x="144" y="48"/>
                  </a:cubicBezTo>
                  <a:cubicBezTo>
                    <a:pt x="176" y="40"/>
                    <a:pt x="224" y="8"/>
                    <a:pt x="240" y="0"/>
                  </a:cubicBezTo>
                </a:path>
              </a:pathLst>
            </a:custGeom>
            <a:noFill/>
            <a:ln w="28575" cap="flat" cmpd="sng">
              <a:solidFill>
                <a:schemeClr val="tx2"/>
              </a:solidFill>
              <a:prstDash val="sysDot"/>
              <a:round/>
              <a:headEnd type="none" w="med" len="me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19" name="Freeform 15">
              <a:extLst>
                <a:ext uri="{FF2B5EF4-FFF2-40B4-BE49-F238E27FC236}">
                  <a16:creationId xmlns:a16="http://schemas.microsoft.com/office/drawing/2014/main" id="{9AAF7683-C05C-4BE3-AA4E-D0B8F1618536}"/>
                </a:ext>
              </a:extLst>
            </p:cNvPr>
            <p:cNvSpPr>
              <a:spLocks/>
            </p:cNvSpPr>
            <p:nvPr/>
          </p:nvSpPr>
          <p:spPr bwMode="auto">
            <a:xfrm>
              <a:off x="1200" y="2289"/>
              <a:ext cx="384" cy="640"/>
            </a:xfrm>
            <a:custGeom>
              <a:avLst/>
              <a:gdLst>
                <a:gd name="T0" fmla="*/ 192 w 384"/>
                <a:gd name="T1" fmla="*/ 576 h 640"/>
                <a:gd name="T2" fmla="*/ 144 w 384"/>
                <a:gd name="T3" fmla="*/ 624 h 640"/>
                <a:gd name="T4" fmla="*/ 48 w 384"/>
                <a:gd name="T5" fmla="*/ 624 h 640"/>
                <a:gd name="T6" fmla="*/ 0 w 384"/>
                <a:gd name="T7" fmla="*/ 528 h 640"/>
                <a:gd name="T8" fmla="*/ 48 w 384"/>
                <a:gd name="T9" fmla="*/ 384 h 640"/>
                <a:gd name="T10" fmla="*/ 144 w 384"/>
                <a:gd name="T11" fmla="*/ 240 h 640"/>
                <a:gd name="T12" fmla="*/ 240 w 384"/>
                <a:gd name="T13" fmla="*/ 144 h 640"/>
                <a:gd name="T14" fmla="*/ 384 w 384"/>
                <a:gd name="T15" fmla="*/ 0 h 6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4" h="640">
                  <a:moveTo>
                    <a:pt x="192" y="576"/>
                  </a:moveTo>
                  <a:cubicBezTo>
                    <a:pt x="180" y="596"/>
                    <a:pt x="168" y="616"/>
                    <a:pt x="144" y="624"/>
                  </a:cubicBezTo>
                  <a:cubicBezTo>
                    <a:pt x="120" y="632"/>
                    <a:pt x="72" y="640"/>
                    <a:pt x="48" y="624"/>
                  </a:cubicBezTo>
                  <a:cubicBezTo>
                    <a:pt x="24" y="608"/>
                    <a:pt x="0" y="568"/>
                    <a:pt x="0" y="528"/>
                  </a:cubicBezTo>
                  <a:cubicBezTo>
                    <a:pt x="0" y="488"/>
                    <a:pt x="24" y="432"/>
                    <a:pt x="48" y="384"/>
                  </a:cubicBezTo>
                  <a:cubicBezTo>
                    <a:pt x="72" y="336"/>
                    <a:pt x="112" y="280"/>
                    <a:pt x="144" y="240"/>
                  </a:cubicBezTo>
                  <a:cubicBezTo>
                    <a:pt x="176" y="200"/>
                    <a:pt x="200" y="184"/>
                    <a:pt x="240" y="144"/>
                  </a:cubicBezTo>
                  <a:cubicBezTo>
                    <a:pt x="280" y="104"/>
                    <a:pt x="360" y="24"/>
                    <a:pt x="384" y="0"/>
                  </a:cubicBezTo>
                </a:path>
              </a:pathLst>
            </a:custGeom>
            <a:noFill/>
            <a:ln w="28575" cap="flat" cmpd="sng">
              <a:solidFill>
                <a:srgbClr val="009900"/>
              </a:solidFill>
              <a:prstDash val="sysDot"/>
              <a:round/>
              <a:headEnd type="none" w="med" len="me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20" name="Freeform 16">
              <a:extLst>
                <a:ext uri="{FF2B5EF4-FFF2-40B4-BE49-F238E27FC236}">
                  <a16:creationId xmlns:a16="http://schemas.microsoft.com/office/drawing/2014/main" id="{50491488-527B-4DD7-A3F3-7C443FFFD481}"/>
                </a:ext>
              </a:extLst>
            </p:cNvPr>
            <p:cNvSpPr>
              <a:spLocks/>
            </p:cNvSpPr>
            <p:nvPr/>
          </p:nvSpPr>
          <p:spPr bwMode="auto">
            <a:xfrm>
              <a:off x="960" y="2289"/>
              <a:ext cx="576" cy="624"/>
            </a:xfrm>
            <a:custGeom>
              <a:avLst/>
              <a:gdLst>
                <a:gd name="T0" fmla="*/ 0 w 576"/>
                <a:gd name="T1" fmla="*/ 576 h 624"/>
                <a:gd name="T2" fmla="*/ 48 w 576"/>
                <a:gd name="T3" fmla="*/ 624 h 624"/>
                <a:gd name="T4" fmla="*/ 96 w 576"/>
                <a:gd name="T5" fmla="*/ 576 h 624"/>
                <a:gd name="T6" fmla="*/ 144 w 576"/>
                <a:gd name="T7" fmla="*/ 432 h 624"/>
                <a:gd name="T8" fmla="*/ 192 w 576"/>
                <a:gd name="T9" fmla="*/ 288 h 624"/>
                <a:gd name="T10" fmla="*/ 240 w 576"/>
                <a:gd name="T11" fmla="*/ 192 h 624"/>
                <a:gd name="T12" fmla="*/ 336 w 576"/>
                <a:gd name="T13" fmla="*/ 96 h 624"/>
                <a:gd name="T14" fmla="*/ 432 w 576"/>
                <a:gd name="T15" fmla="*/ 48 h 624"/>
                <a:gd name="T16" fmla="*/ 576 w 576"/>
                <a:gd name="T17" fmla="*/ 0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 h="624">
                  <a:moveTo>
                    <a:pt x="0" y="576"/>
                  </a:moveTo>
                  <a:cubicBezTo>
                    <a:pt x="16" y="600"/>
                    <a:pt x="32" y="624"/>
                    <a:pt x="48" y="624"/>
                  </a:cubicBezTo>
                  <a:cubicBezTo>
                    <a:pt x="64" y="624"/>
                    <a:pt x="80" y="608"/>
                    <a:pt x="96" y="576"/>
                  </a:cubicBezTo>
                  <a:cubicBezTo>
                    <a:pt x="112" y="544"/>
                    <a:pt x="128" y="480"/>
                    <a:pt x="144" y="432"/>
                  </a:cubicBezTo>
                  <a:cubicBezTo>
                    <a:pt x="160" y="384"/>
                    <a:pt x="176" y="328"/>
                    <a:pt x="192" y="288"/>
                  </a:cubicBezTo>
                  <a:cubicBezTo>
                    <a:pt x="208" y="248"/>
                    <a:pt x="216" y="224"/>
                    <a:pt x="240" y="192"/>
                  </a:cubicBezTo>
                  <a:cubicBezTo>
                    <a:pt x="264" y="160"/>
                    <a:pt x="304" y="120"/>
                    <a:pt x="336" y="96"/>
                  </a:cubicBezTo>
                  <a:cubicBezTo>
                    <a:pt x="368" y="72"/>
                    <a:pt x="392" y="64"/>
                    <a:pt x="432" y="48"/>
                  </a:cubicBezTo>
                  <a:cubicBezTo>
                    <a:pt x="472" y="32"/>
                    <a:pt x="552" y="8"/>
                    <a:pt x="576" y="0"/>
                  </a:cubicBezTo>
                </a:path>
              </a:pathLst>
            </a:custGeom>
            <a:noFill/>
            <a:ln w="28575" cap="flat" cmpd="sng">
              <a:solidFill>
                <a:schemeClr val="tx2"/>
              </a:solidFill>
              <a:prstDash val="sysDot"/>
              <a:round/>
              <a:headEnd type="none" w="med" len="me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21" name="Freeform 17">
              <a:extLst>
                <a:ext uri="{FF2B5EF4-FFF2-40B4-BE49-F238E27FC236}">
                  <a16:creationId xmlns:a16="http://schemas.microsoft.com/office/drawing/2014/main" id="{248FCA89-3166-49BF-BAB3-60CDD2C5A0E2}"/>
                </a:ext>
              </a:extLst>
            </p:cNvPr>
            <p:cNvSpPr>
              <a:spLocks/>
            </p:cNvSpPr>
            <p:nvPr/>
          </p:nvSpPr>
          <p:spPr bwMode="auto">
            <a:xfrm>
              <a:off x="416" y="1713"/>
              <a:ext cx="640" cy="624"/>
            </a:xfrm>
            <a:custGeom>
              <a:avLst/>
              <a:gdLst>
                <a:gd name="T0" fmla="*/ 208 w 640"/>
                <a:gd name="T1" fmla="*/ 576 h 624"/>
                <a:gd name="T2" fmla="*/ 112 w 640"/>
                <a:gd name="T3" fmla="*/ 624 h 624"/>
                <a:gd name="T4" fmla="*/ 16 w 640"/>
                <a:gd name="T5" fmla="*/ 576 h 624"/>
                <a:gd name="T6" fmla="*/ 16 w 640"/>
                <a:gd name="T7" fmla="*/ 480 h 624"/>
                <a:gd name="T8" fmla="*/ 112 w 640"/>
                <a:gd name="T9" fmla="*/ 336 h 624"/>
                <a:gd name="T10" fmla="*/ 208 w 640"/>
                <a:gd name="T11" fmla="*/ 240 h 624"/>
                <a:gd name="T12" fmla="*/ 352 w 640"/>
                <a:gd name="T13" fmla="*/ 144 h 624"/>
                <a:gd name="T14" fmla="*/ 544 w 640"/>
                <a:gd name="T15" fmla="*/ 48 h 624"/>
                <a:gd name="T16" fmla="*/ 640 w 640"/>
                <a:gd name="T17" fmla="*/ 0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0" h="624">
                  <a:moveTo>
                    <a:pt x="208" y="576"/>
                  </a:moveTo>
                  <a:cubicBezTo>
                    <a:pt x="176" y="600"/>
                    <a:pt x="144" y="624"/>
                    <a:pt x="112" y="624"/>
                  </a:cubicBezTo>
                  <a:cubicBezTo>
                    <a:pt x="80" y="624"/>
                    <a:pt x="32" y="600"/>
                    <a:pt x="16" y="576"/>
                  </a:cubicBezTo>
                  <a:cubicBezTo>
                    <a:pt x="0" y="552"/>
                    <a:pt x="0" y="520"/>
                    <a:pt x="16" y="480"/>
                  </a:cubicBezTo>
                  <a:cubicBezTo>
                    <a:pt x="32" y="440"/>
                    <a:pt x="80" y="376"/>
                    <a:pt x="112" y="336"/>
                  </a:cubicBezTo>
                  <a:cubicBezTo>
                    <a:pt x="144" y="296"/>
                    <a:pt x="168" y="272"/>
                    <a:pt x="208" y="240"/>
                  </a:cubicBezTo>
                  <a:cubicBezTo>
                    <a:pt x="248" y="208"/>
                    <a:pt x="296" y="176"/>
                    <a:pt x="352" y="144"/>
                  </a:cubicBezTo>
                  <a:cubicBezTo>
                    <a:pt x="408" y="112"/>
                    <a:pt x="496" y="72"/>
                    <a:pt x="544" y="48"/>
                  </a:cubicBezTo>
                  <a:cubicBezTo>
                    <a:pt x="592" y="24"/>
                    <a:pt x="624" y="8"/>
                    <a:pt x="640" y="0"/>
                  </a:cubicBezTo>
                </a:path>
              </a:pathLst>
            </a:custGeom>
            <a:noFill/>
            <a:ln w="28575" cap="flat" cmpd="sng">
              <a:solidFill>
                <a:srgbClr val="009900"/>
              </a:solidFill>
              <a:prstDash val="sysDot"/>
              <a:round/>
              <a:headEnd type="none" w="med" len="me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22" name="Freeform 18">
              <a:extLst>
                <a:ext uri="{FF2B5EF4-FFF2-40B4-BE49-F238E27FC236}">
                  <a16:creationId xmlns:a16="http://schemas.microsoft.com/office/drawing/2014/main" id="{B50DA457-043D-4AB7-BA0A-69E5A4277468}"/>
                </a:ext>
              </a:extLst>
            </p:cNvPr>
            <p:cNvSpPr>
              <a:spLocks/>
            </p:cNvSpPr>
            <p:nvPr/>
          </p:nvSpPr>
          <p:spPr bwMode="auto">
            <a:xfrm>
              <a:off x="608" y="2289"/>
              <a:ext cx="256" cy="640"/>
            </a:xfrm>
            <a:custGeom>
              <a:avLst/>
              <a:gdLst>
                <a:gd name="T0" fmla="*/ 256 w 256"/>
                <a:gd name="T1" fmla="*/ 576 h 640"/>
                <a:gd name="T2" fmla="*/ 208 w 256"/>
                <a:gd name="T3" fmla="*/ 624 h 640"/>
                <a:gd name="T4" fmla="*/ 112 w 256"/>
                <a:gd name="T5" fmla="*/ 624 h 640"/>
                <a:gd name="T6" fmla="*/ 16 w 256"/>
                <a:gd name="T7" fmla="*/ 528 h 640"/>
                <a:gd name="T8" fmla="*/ 16 w 256"/>
                <a:gd name="T9" fmla="*/ 288 h 640"/>
                <a:gd name="T10" fmla="*/ 112 w 256"/>
                <a:gd name="T11" fmla="*/ 0 h 640"/>
              </a:gdLst>
              <a:ahLst/>
              <a:cxnLst>
                <a:cxn ang="0">
                  <a:pos x="T0" y="T1"/>
                </a:cxn>
                <a:cxn ang="0">
                  <a:pos x="T2" y="T3"/>
                </a:cxn>
                <a:cxn ang="0">
                  <a:pos x="T4" y="T5"/>
                </a:cxn>
                <a:cxn ang="0">
                  <a:pos x="T6" y="T7"/>
                </a:cxn>
                <a:cxn ang="0">
                  <a:pos x="T8" y="T9"/>
                </a:cxn>
                <a:cxn ang="0">
                  <a:pos x="T10" y="T11"/>
                </a:cxn>
              </a:cxnLst>
              <a:rect l="0" t="0" r="r" b="b"/>
              <a:pathLst>
                <a:path w="256" h="640">
                  <a:moveTo>
                    <a:pt x="256" y="576"/>
                  </a:moveTo>
                  <a:cubicBezTo>
                    <a:pt x="244" y="596"/>
                    <a:pt x="232" y="616"/>
                    <a:pt x="208" y="624"/>
                  </a:cubicBezTo>
                  <a:cubicBezTo>
                    <a:pt x="184" y="632"/>
                    <a:pt x="144" y="640"/>
                    <a:pt x="112" y="624"/>
                  </a:cubicBezTo>
                  <a:cubicBezTo>
                    <a:pt x="80" y="608"/>
                    <a:pt x="32" y="584"/>
                    <a:pt x="16" y="528"/>
                  </a:cubicBezTo>
                  <a:cubicBezTo>
                    <a:pt x="0" y="472"/>
                    <a:pt x="0" y="376"/>
                    <a:pt x="16" y="288"/>
                  </a:cubicBezTo>
                  <a:cubicBezTo>
                    <a:pt x="32" y="200"/>
                    <a:pt x="96" y="48"/>
                    <a:pt x="112" y="0"/>
                  </a:cubicBezTo>
                </a:path>
              </a:pathLst>
            </a:custGeom>
            <a:noFill/>
            <a:ln w="28575" cap="flat" cmpd="sng">
              <a:solidFill>
                <a:srgbClr val="009900"/>
              </a:solidFill>
              <a:prstDash val="sysDot"/>
              <a:round/>
              <a:headEnd type="none" w="med" len="me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23" name="Text Box 19">
              <a:extLst>
                <a:ext uri="{FF2B5EF4-FFF2-40B4-BE49-F238E27FC236}">
                  <a16:creationId xmlns:a16="http://schemas.microsoft.com/office/drawing/2014/main" id="{4176C333-22D0-4A81-A281-8992D7590D6B}"/>
                </a:ext>
              </a:extLst>
            </p:cNvPr>
            <p:cNvSpPr txBox="1">
              <a:spLocks noChangeArrowheads="1"/>
            </p:cNvSpPr>
            <p:nvPr/>
          </p:nvSpPr>
          <p:spPr bwMode="auto">
            <a:xfrm>
              <a:off x="2880" y="1389"/>
              <a:ext cx="130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p</a:t>
              </a:r>
              <a:r>
                <a:rPr kumimoji="1" lang="en-US" altLang="zh-CN" sz="2800" b="1">
                  <a:solidFill>
                    <a:srgbClr val="CC3300"/>
                  </a:solidFill>
                  <a:latin typeface="楷体_GB2312" panose="02010609030101010101" pitchFamily="49" charset="-122"/>
                  <a:ea typeface="楷体_GB2312" panose="02010609030101010101" pitchFamily="49" charset="-122"/>
                </a:rPr>
                <a:t>-&gt;</a:t>
              </a:r>
              <a:r>
                <a:rPr kumimoji="1" lang="en-US" altLang="zh-CN" sz="2800" b="1">
                  <a:solidFill>
                    <a:srgbClr val="CC3300"/>
                  </a:solidFill>
                  <a:latin typeface="Times New Roman" panose="02020603050405020304" pitchFamily="18" charset="0"/>
                </a:rPr>
                <a:t>ltag==1?</a:t>
              </a:r>
              <a:endParaRPr kumimoji="1" lang="en-US" altLang="zh-CN" sz="2400">
                <a:latin typeface="Times New Roman" panose="02020603050405020304" pitchFamily="18" charset="0"/>
              </a:endParaRPr>
            </a:p>
          </p:txBody>
        </p:sp>
        <p:sp>
          <p:nvSpPr>
            <p:cNvPr id="226324" name="Line 20">
              <a:extLst>
                <a:ext uri="{FF2B5EF4-FFF2-40B4-BE49-F238E27FC236}">
                  <a16:creationId xmlns:a16="http://schemas.microsoft.com/office/drawing/2014/main" id="{7334713F-F3BC-49AE-BFF8-821957784C73}"/>
                </a:ext>
              </a:extLst>
            </p:cNvPr>
            <p:cNvSpPr>
              <a:spLocks noChangeShapeType="1"/>
            </p:cNvSpPr>
            <p:nvPr/>
          </p:nvSpPr>
          <p:spPr bwMode="auto">
            <a:xfrm flipH="1">
              <a:off x="2688" y="1761"/>
              <a:ext cx="432" cy="43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25" name="Line 21">
              <a:extLst>
                <a:ext uri="{FF2B5EF4-FFF2-40B4-BE49-F238E27FC236}">
                  <a16:creationId xmlns:a16="http://schemas.microsoft.com/office/drawing/2014/main" id="{BB19311B-6A92-49D4-9063-E49092F9B2C3}"/>
                </a:ext>
              </a:extLst>
            </p:cNvPr>
            <p:cNvSpPr>
              <a:spLocks noChangeShapeType="1"/>
            </p:cNvSpPr>
            <p:nvPr/>
          </p:nvSpPr>
          <p:spPr bwMode="auto">
            <a:xfrm>
              <a:off x="3888" y="1761"/>
              <a:ext cx="432" cy="43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26" name="Text Box 22">
              <a:extLst>
                <a:ext uri="{FF2B5EF4-FFF2-40B4-BE49-F238E27FC236}">
                  <a16:creationId xmlns:a16="http://schemas.microsoft.com/office/drawing/2014/main" id="{7BFAB799-B083-4030-9CD3-7A391FB7AEF8}"/>
                </a:ext>
              </a:extLst>
            </p:cNvPr>
            <p:cNvSpPr txBox="1">
              <a:spLocks noChangeArrowheads="1"/>
            </p:cNvSpPr>
            <p:nvPr/>
          </p:nvSpPr>
          <p:spPr bwMode="auto">
            <a:xfrm>
              <a:off x="1848" y="1770"/>
              <a:ext cx="136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800">
                  <a:latin typeface="Times New Roman" panose="02020603050405020304" pitchFamily="18" charset="0"/>
                  <a:ea typeface="隶书" panose="02010509060101010101" pitchFamily="49" charset="-122"/>
                </a:rPr>
                <a:t>前驱线索</a:t>
              </a:r>
              <a:r>
                <a:rPr kumimoji="1" lang="zh-CN" altLang="en-US" sz="2800" b="1">
                  <a:latin typeface="Times New Roman" panose="02020603050405020304" pitchFamily="18" charset="0"/>
                </a:rPr>
                <a:t>    </a:t>
              </a:r>
              <a:r>
                <a:rPr kumimoji="1" lang="en-US" altLang="zh-CN" sz="2800" b="1">
                  <a:solidFill>
                    <a:schemeClr val="accent2"/>
                  </a:solidFill>
                  <a:latin typeface="Times New Roman" panose="02020603050405020304" pitchFamily="18" charset="0"/>
                </a:rPr>
                <a:t>=</a:t>
              </a:r>
              <a:endParaRPr kumimoji="1" lang="en-US" altLang="zh-CN" sz="2400">
                <a:latin typeface="Times New Roman" panose="02020603050405020304" pitchFamily="18" charset="0"/>
              </a:endParaRPr>
            </a:p>
          </p:txBody>
        </p:sp>
        <p:sp>
          <p:nvSpPr>
            <p:cNvPr id="226327" name="Text Box 23">
              <a:extLst>
                <a:ext uri="{FF2B5EF4-FFF2-40B4-BE49-F238E27FC236}">
                  <a16:creationId xmlns:a16="http://schemas.microsoft.com/office/drawing/2014/main" id="{E00AFE72-1C63-4348-A8B6-057A7367D3FE}"/>
                </a:ext>
              </a:extLst>
            </p:cNvPr>
            <p:cNvSpPr txBox="1">
              <a:spLocks noChangeArrowheads="1"/>
            </p:cNvSpPr>
            <p:nvPr/>
          </p:nvSpPr>
          <p:spPr bwMode="auto">
            <a:xfrm>
              <a:off x="3792" y="1761"/>
              <a:ext cx="113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800" b="1">
                  <a:solidFill>
                    <a:schemeClr val="accent2"/>
                  </a:solidFill>
                  <a:latin typeface="Times New Roman" panose="02020603050405020304" pitchFamily="18" charset="0"/>
                  <a:sym typeface="Symbol" panose="05050102010706020507" pitchFamily="18" charset="2"/>
                </a:rPr>
                <a:t>    </a:t>
              </a:r>
              <a:r>
                <a:rPr kumimoji="1" lang="zh-CN" altLang="en-US" sz="2800">
                  <a:latin typeface="Times New Roman" panose="02020603050405020304" pitchFamily="18" charset="0"/>
                  <a:ea typeface="隶书" panose="02010509060101010101" pitchFamily="49" charset="-122"/>
                  <a:sym typeface="Symbol" panose="05050102010706020507" pitchFamily="18" charset="2"/>
                </a:rPr>
                <a:t>左子女</a:t>
              </a:r>
              <a:endParaRPr kumimoji="1" lang="zh-CN" altLang="en-US" sz="2400">
                <a:latin typeface="Times New Roman" panose="02020603050405020304" pitchFamily="18" charset="0"/>
              </a:endParaRPr>
            </a:p>
          </p:txBody>
        </p:sp>
        <p:sp>
          <p:nvSpPr>
            <p:cNvPr id="226328" name="Text Box 24">
              <a:extLst>
                <a:ext uri="{FF2B5EF4-FFF2-40B4-BE49-F238E27FC236}">
                  <a16:creationId xmlns:a16="http://schemas.microsoft.com/office/drawing/2014/main" id="{163637EF-030F-4F7E-B673-949C1687802E}"/>
                </a:ext>
              </a:extLst>
            </p:cNvPr>
            <p:cNvSpPr txBox="1">
              <a:spLocks noChangeArrowheads="1"/>
            </p:cNvSpPr>
            <p:nvPr/>
          </p:nvSpPr>
          <p:spPr bwMode="auto">
            <a:xfrm>
              <a:off x="2112" y="2125"/>
              <a:ext cx="1476" cy="5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800" b="1">
                  <a:solidFill>
                    <a:srgbClr val="CC3300"/>
                  </a:solidFill>
                  <a:effectLst>
                    <a:outerShdw blurRad="38100" dist="38100" dir="2700000" algn="tl">
                      <a:srgbClr val="C0C0C0"/>
                    </a:outerShdw>
                  </a:effectLst>
                  <a:latin typeface="Times New Roman" panose="02020603050405020304" pitchFamily="18" charset="0"/>
                </a:rPr>
                <a:t>p</a:t>
              </a:r>
              <a:r>
                <a:rPr kumimoji="1" lang="en-US" altLang="zh-CN" sz="2800" b="1">
                  <a:solidFill>
                    <a:srgbClr val="CC3300"/>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-&gt;</a:t>
              </a:r>
              <a:r>
                <a:rPr kumimoji="1" lang="en-US" altLang="zh-CN" sz="2800" b="1">
                  <a:solidFill>
                    <a:srgbClr val="CC3300"/>
                  </a:solidFill>
                  <a:effectLst>
                    <a:outerShdw blurRad="38100" dist="38100" dir="2700000" algn="tl">
                      <a:srgbClr val="C0C0C0"/>
                    </a:outerShdw>
                  </a:effectLst>
                  <a:latin typeface="Times New Roman" panose="02020603050405020304" pitchFamily="18" charset="0"/>
                </a:rPr>
                <a:t>rightChild</a:t>
              </a:r>
            </a:p>
            <a:p>
              <a:r>
                <a:rPr kumimoji="1" lang="en-US" altLang="zh-CN" sz="2800" b="1">
                  <a:solidFill>
                    <a:srgbClr val="CC3300"/>
                  </a:solidFill>
                  <a:effectLst>
                    <a:outerShdw blurRad="38100" dist="38100" dir="2700000" algn="tl">
                      <a:srgbClr val="C0C0C0"/>
                    </a:outerShdw>
                  </a:effectLst>
                  <a:latin typeface="Times New Roman" panose="02020603050405020304" pitchFamily="18" charset="0"/>
                </a:rPr>
                <a:t>   == NULL</a:t>
              </a:r>
              <a:endParaRPr kumimoji="1" lang="en-US" altLang="zh-CN" sz="2400">
                <a:latin typeface="Times New Roman" panose="02020603050405020304" pitchFamily="18" charset="0"/>
              </a:endParaRPr>
            </a:p>
          </p:txBody>
        </p:sp>
        <p:sp>
          <p:nvSpPr>
            <p:cNvPr id="226329" name="Text Box 25">
              <a:extLst>
                <a:ext uri="{FF2B5EF4-FFF2-40B4-BE49-F238E27FC236}">
                  <a16:creationId xmlns:a16="http://schemas.microsoft.com/office/drawing/2014/main" id="{6D908981-3E1B-4491-9B6C-C49F4890F950}"/>
                </a:ext>
              </a:extLst>
            </p:cNvPr>
            <p:cNvSpPr txBox="1">
              <a:spLocks noChangeArrowheads="1"/>
            </p:cNvSpPr>
            <p:nvPr/>
          </p:nvSpPr>
          <p:spPr bwMode="auto">
            <a:xfrm>
              <a:off x="3840" y="2145"/>
              <a:ext cx="1314" cy="5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zh-CN" altLang="en-US" sz="2800">
                  <a:latin typeface="Times New Roman" panose="02020603050405020304" pitchFamily="18" charset="0"/>
                  <a:ea typeface="隶书" panose="02010509060101010101" pitchFamily="49" charset="-122"/>
                </a:rPr>
                <a:t>后继为</a:t>
              </a:r>
              <a:endParaRPr kumimoji="1" lang="zh-CN" altLang="en-US" sz="2800" b="1">
                <a:latin typeface="Times New Roman" panose="02020603050405020304" pitchFamily="18" charset="0"/>
              </a:endParaRPr>
            </a:p>
            <a:p>
              <a:r>
                <a:rPr kumimoji="1" lang="en-US" altLang="zh-CN" sz="2800" b="1">
                  <a:solidFill>
                    <a:srgbClr val="CC3300"/>
                  </a:solidFill>
                  <a:latin typeface="Times New Roman" panose="02020603050405020304" pitchFamily="18" charset="0"/>
                </a:rPr>
                <a:t>p</a:t>
              </a:r>
              <a:r>
                <a:rPr kumimoji="1" lang="en-US" altLang="zh-CN" sz="2800" b="1">
                  <a:solidFill>
                    <a:srgbClr val="CC3300"/>
                  </a:solidFill>
                  <a:latin typeface="楷体_GB2312" panose="02010609030101010101" pitchFamily="49" charset="-122"/>
                  <a:ea typeface="楷体_GB2312" panose="02010609030101010101" pitchFamily="49" charset="-122"/>
                </a:rPr>
                <a:t>-&gt;</a:t>
              </a:r>
              <a:r>
                <a:rPr kumimoji="1" lang="en-US" altLang="zh-CN" sz="2800" b="1">
                  <a:solidFill>
                    <a:srgbClr val="CC3300"/>
                  </a:solidFill>
                  <a:latin typeface="Times New Roman" panose="02020603050405020304" pitchFamily="18" charset="0"/>
                </a:rPr>
                <a:t>leftChild</a:t>
              </a:r>
              <a:endParaRPr kumimoji="1" lang="en-US" altLang="zh-CN" sz="2400">
                <a:latin typeface="Times New Roman" panose="02020603050405020304" pitchFamily="18" charset="0"/>
              </a:endParaRPr>
            </a:p>
          </p:txBody>
        </p:sp>
        <p:sp>
          <p:nvSpPr>
            <p:cNvPr id="226330" name="Line 26">
              <a:extLst>
                <a:ext uri="{FF2B5EF4-FFF2-40B4-BE49-F238E27FC236}">
                  <a16:creationId xmlns:a16="http://schemas.microsoft.com/office/drawing/2014/main" id="{5FC22130-12BB-4759-B0E6-8AF75DCD31D7}"/>
                </a:ext>
              </a:extLst>
            </p:cNvPr>
            <p:cNvSpPr>
              <a:spLocks noChangeShapeType="1"/>
            </p:cNvSpPr>
            <p:nvPr/>
          </p:nvSpPr>
          <p:spPr bwMode="auto">
            <a:xfrm flipH="1">
              <a:off x="2064" y="2721"/>
              <a:ext cx="432" cy="43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31" name="Line 27">
              <a:extLst>
                <a:ext uri="{FF2B5EF4-FFF2-40B4-BE49-F238E27FC236}">
                  <a16:creationId xmlns:a16="http://schemas.microsoft.com/office/drawing/2014/main" id="{32517AD0-0664-432D-B59D-797C5A01EC7D}"/>
                </a:ext>
              </a:extLst>
            </p:cNvPr>
            <p:cNvSpPr>
              <a:spLocks noChangeShapeType="1"/>
            </p:cNvSpPr>
            <p:nvPr/>
          </p:nvSpPr>
          <p:spPr bwMode="auto">
            <a:xfrm>
              <a:off x="3072" y="2721"/>
              <a:ext cx="432" cy="43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32" name="Text Box 28">
              <a:extLst>
                <a:ext uri="{FF2B5EF4-FFF2-40B4-BE49-F238E27FC236}">
                  <a16:creationId xmlns:a16="http://schemas.microsoft.com/office/drawing/2014/main" id="{9441D3FF-B7F5-4DC0-BA60-5B9CE5819FB0}"/>
                </a:ext>
              </a:extLst>
            </p:cNvPr>
            <p:cNvSpPr txBox="1">
              <a:spLocks noChangeArrowheads="1"/>
            </p:cNvSpPr>
            <p:nvPr/>
          </p:nvSpPr>
          <p:spPr bwMode="auto">
            <a:xfrm>
              <a:off x="2016" y="2750"/>
              <a:ext cx="24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800" b="1">
                  <a:solidFill>
                    <a:schemeClr val="accent2"/>
                  </a:solidFill>
                  <a:latin typeface="Times New Roman" panose="02020603050405020304" pitchFamily="18" charset="0"/>
                </a:rPr>
                <a:t>=</a:t>
              </a:r>
              <a:endParaRPr kumimoji="1" lang="en-US" altLang="zh-CN" sz="2400">
                <a:latin typeface="Times New Roman" panose="02020603050405020304" pitchFamily="18" charset="0"/>
              </a:endParaRPr>
            </a:p>
          </p:txBody>
        </p:sp>
        <p:sp>
          <p:nvSpPr>
            <p:cNvPr id="226333" name="Text Box 29">
              <a:extLst>
                <a:ext uri="{FF2B5EF4-FFF2-40B4-BE49-F238E27FC236}">
                  <a16:creationId xmlns:a16="http://schemas.microsoft.com/office/drawing/2014/main" id="{D298A9FD-A1E0-4F26-AE45-853D07A9CA76}"/>
                </a:ext>
              </a:extLst>
            </p:cNvPr>
            <p:cNvSpPr txBox="1">
              <a:spLocks noChangeArrowheads="1"/>
            </p:cNvSpPr>
            <p:nvPr/>
          </p:nvSpPr>
          <p:spPr bwMode="auto">
            <a:xfrm>
              <a:off x="3024" y="2769"/>
              <a:ext cx="23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accent2"/>
                  </a:solidFill>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226334" name="Text Box 30">
              <a:extLst>
                <a:ext uri="{FF2B5EF4-FFF2-40B4-BE49-F238E27FC236}">
                  <a16:creationId xmlns:a16="http://schemas.microsoft.com/office/drawing/2014/main" id="{49241490-63FC-46E0-8ACC-DCAE627E78A2}"/>
                </a:ext>
              </a:extLst>
            </p:cNvPr>
            <p:cNvSpPr txBox="1">
              <a:spLocks noChangeArrowheads="1"/>
            </p:cNvSpPr>
            <p:nvPr/>
          </p:nvSpPr>
          <p:spPr bwMode="auto">
            <a:xfrm>
              <a:off x="1680" y="3114"/>
              <a:ext cx="90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zh-CN" altLang="en-US" sz="2800">
                  <a:latin typeface="隶书" panose="02010509060101010101" pitchFamily="49" charset="-122"/>
                  <a:ea typeface="隶书" panose="02010509060101010101" pitchFamily="49" charset="-122"/>
                </a:rPr>
                <a:t>无后继</a:t>
              </a:r>
              <a:r>
                <a:rPr kumimoji="1" lang="zh-CN" altLang="en-US" sz="2800" b="1">
                  <a:solidFill>
                    <a:srgbClr val="009900"/>
                  </a:solidFill>
                  <a:latin typeface="仿宋_GB2312" pitchFamily="49" charset="-122"/>
                  <a:ea typeface="仿宋_GB2312" pitchFamily="49" charset="-122"/>
                </a:rPr>
                <a:t> </a:t>
              </a:r>
            </a:p>
          </p:txBody>
        </p:sp>
        <p:sp>
          <p:nvSpPr>
            <p:cNvPr id="226335" name="Text Box 31">
              <a:extLst>
                <a:ext uri="{FF2B5EF4-FFF2-40B4-BE49-F238E27FC236}">
                  <a16:creationId xmlns:a16="http://schemas.microsoft.com/office/drawing/2014/main" id="{1F7637A3-6AA3-42B0-828C-4EF73B06128D}"/>
                </a:ext>
              </a:extLst>
            </p:cNvPr>
            <p:cNvSpPr txBox="1">
              <a:spLocks noChangeArrowheads="1"/>
            </p:cNvSpPr>
            <p:nvPr/>
          </p:nvSpPr>
          <p:spPr bwMode="auto">
            <a:xfrm>
              <a:off x="3024" y="3105"/>
              <a:ext cx="1476" cy="5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zh-CN" altLang="en-US" sz="2800">
                  <a:latin typeface="Times New Roman" panose="02020603050405020304" pitchFamily="18" charset="0"/>
                  <a:ea typeface="隶书" panose="02010509060101010101" pitchFamily="49" charset="-122"/>
                </a:rPr>
                <a:t>后继为</a:t>
              </a:r>
              <a:endParaRPr kumimoji="1" lang="zh-CN" altLang="en-US" sz="2800" b="1">
                <a:latin typeface="Times New Roman" panose="02020603050405020304" pitchFamily="18" charset="0"/>
              </a:endParaRPr>
            </a:p>
            <a:p>
              <a:r>
                <a:rPr kumimoji="1" lang="en-US" altLang="zh-CN" sz="2800" b="1">
                  <a:solidFill>
                    <a:srgbClr val="CC3300"/>
                  </a:solidFill>
                  <a:latin typeface="Times New Roman" panose="02020603050405020304" pitchFamily="18" charset="0"/>
                </a:rPr>
                <a:t>p</a:t>
              </a:r>
              <a:r>
                <a:rPr kumimoji="1" lang="en-US" altLang="zh-CN" sz="2800" b="1">
                  <a:solidFill>
                    <a:srgbClr val="CC3300"/>
                  </a:solidFill>
                  <a:latin typeface="楷体_GB2312" panose="02010609030101010101" pitchFamily="49" charset="-122"/>
                  <a:ea typeface="楷体_GB2312" panose="02010609030101010101" pitchFamily="49" charset="-122"/>
                </a:rPr>
                <a:t>-&gt;</a:t>
              </a:r>
              <a:r>
                <a:rPr kumimoji="1" lang="en-US" altLang="zh-CN" sz="2800" b="1">
                  <a:solidFill>
                    <a:srgbClr val="CC3300"/>
                  </a:solidFill>
                  <a:latin typeface="Times New Roman" panose="02020603050405020304" pitchFamily="18" charset="0"/>
                </a:rPr>
                <a:t>rightChild</a:t>
              </a:r>
              <a:endParaRPr kumimoji="1" lang="en-US" altLang="zh-CN" sz="2400">
                <a:latin typeface="Times New Roman" panose="02020603050405020304" pitchFamily="18" charset="0"/>
              </a:endParaRPr>
            </a:p>
          </p:txBody>
        </p:sp>
        <p:sp>
          <p:nvSpPr>
            <p:cNvPr id="226336" name="Text Box 32">
              <a:extLst>
                <a:ext uri="{FF2B5EF4-FFF2-40B4-BE49-F238E27FC236}">
                  <a16:creationId xmlns:a16="http://schemas.microsoft.com/office/drawing/2014/main" id="{5CDF369E-A5FC-4B8C-A070-EF23DFCC233D}"/>
                </a:ext>
              </a:extLst>
            </p:cNvPr>
            <p:cNvSpPr txBox="1">
              <a:spLocks noChangeArrowheads="1"/>
            </p:cNvSpPr>
            <p:nvPr/>
          </p:nvSpPr>
          <p:spPr bwMode="auto">
            <a:xfrm>
              <a:off x="1043" y="1502"/>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9900"/>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226337" name="Text Box 33">
              <a:extLst>
                <a:ext uri="{FF2B5EF4-FFF2-40B4-BE49-F238E27FC236}">
                  <a16:creationId xmlns:a16="http://schemas.microsoft.com/office/drawing/2014/main" id="{7BE014C7-2A9D-426B-B4FD-C3098CB1F02C}"/>
                </a:ext>
              </a:extLst>
            </p:cNvPr>
            <p:cNvSpPr txBox="1">
              <a:spLocks noChangeArrowheads="1"/>
            </p:cNvSpPr>
            <p:nvPr/>
          </p:nvSpPr>
          <p:spPr bwMode="auto">
            <a:xfrm>
              <a:off x="567" y="2001"/>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9900"/>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226338" name="Text Box 34">
              <a:extLst>
                <a:ext uri="{FF2B5EF4-FFF2-40B4-BE49-F238E27FC236}">
                  <a16:creationId xmlns:a16="http://schemas.microsoft.com/office/drawing/2014/main" id="{AB89ED88-53D1-4B2D-A32D-2D944B9038B6}"/>
                </a:ext>
              </a:extLst>
            </p:cNvPr>
            <p:cNvSpPr txBox="1">
              <a:spLocks noChangeArrowheads="1"/>
            </p:cNvSpPr>
            <p:nvPr/>
          </p:nvSpPr>
          <p:spPr bwMode="auto">
            <a:xfrm>
              <a:off x="1513" y="2010"/>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9900"/>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226339" name="Text Box 35">
              <a:extLst>
                <a:ext uri="{FF2B5EF4-FFF2-40B4-BE49-F238E27FC236}">
                  <a16:creationId xmlns:a16="http://schemas.microsoft.com/office/drawing/2014/main" id="{74CC1961-4C0B-4A4E-AE3B-DA2DD8044445}"/>
                </a:ext>
              </a:extLst>
            </p:cNvPr>
            <p:cNvSpPr txBox="1">
              <a:spLocks noChangeArrowheads="1"/>
            </p:cNvSpPr>
            <p:nvPr/>
          </p:nvSpPr>
          <p:spPr bwMode="auto">
            <a:xfrm>
              <a:off x="1338" y="2586"/>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9900"/>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226340" name="Text Box 36">
              <a:extLst>
                <a:ext uri="{FF2B5EF4-FFF2-40B4-BE49-F238E27FC236}">
                  <a16:creationId xmlns:a16="http://schemas.microsoft.com/office/drawing/2014/main" id="{5FC9CD6E-F0F9-42C0-A9D4-B881298510C1}"/>
                </a:ext>
              </a:extLst>
            </p:cNvPr>
            <p:cNvSpPr txBox="1">
              <a:spLocks noChangeArrowheads="1"/>
            </p:cNvSpPr>
            <p:nvPr/>
          </p:nvSpPr>
          <p:spPr bwMode="auto">
            <a:xfrm>
              <a:off x="748" y="2581"/>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9900"/>
                  </a:solidFill>
                  <a:latin typeface="Times New Roman" panose="02020603050405020304" pitchFamily="18" charset="0"/>
                </a:rPr>
                <a:t>D</a:t>
              </a:r>
              <a:endParaRPr kumimoji="1" lang="en-US" altLang="zh-CN" sz="2400">
                <a:latin typeface="Times New Roman" panose="02020603050405020304" pitchFamily="18" charset="0"/>
              </a:endParaRPr>
            </a:p>
          </p:txBody>
        </p:sp>
        <p:cxnSp>
          <p:nvCxnSpPr>
            <p:cNvPr id="226341" name="AutoShape 37">
              <a:extLst>
                <a:ext uri="{FF2B5EF4-FFF2-40B4-BE49-F238E27FC236}">
                  <a16:creationId xmlns:a16="http://schemas.microsoft.com/office/drawing/2014/main" id="{EF129448-33FE-47F1-B23E-20E9160A3B4D}"/>
                </a:ext>
              </a:extLst>
            </p:cNvPr>
            <p:cNvCxnSpPr>
              <a:cxnSpLocks noChangeShapeType="1"/>
              <a:stCxn id="226338" idx="3"/>
              <a:endCxn id="226339" idx="3"/>
            </p:cNvCxnSpPr>
            <p:nvPr/>
          </p:nvCxnSpPr>
          <p:spPr bwMode="auto">
            <a:xfrm flipH="1">
              <a:off x="1603" y="2174"/>
              <a:ext cx="188" cy="576"/>
            </a:xfrm>
            <a:prstGeom prst="curvedConnector3">
              <a:avLst>
                <a:gd name="adj1" fmla="val -76597"/>
              </a:avLst>
            </a:prstGeom>
            <a:noFill/>
            <a:ln w="19050">
              <a:solidFill>
                <a:schemeClr val="tx2"/>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26343" name="Rectangle 39">
            <a:extLst>
              <a:ext uri="{FF2B5EF4-FFF2-40B4-BE49-F238E27FC236}">
                <a16:creationId xmlns:a16="http://schemas.microsoft.com/office/drawing/2014/main" id="{BE47C90E-D7A0-448D-B316-E6617F291522}"/>
              </a:ext>
            </a:extLst>
          </p:cNvPr>
          <p:cNvSpPr>
            <a:spLocks noGrp="1" noChangeArrowheads="1"/>
          </p:cNvSpPr>
          <p:nvPr>
            <p:ph type="title"/>
          </p:nvPr>
        </p:nvSpPr>
        <p:spPr>
          <a:xfrm>
            <a:off x="457200" y="457200"/>
            <a:ext cx="8229600" cy="955675"/>
          </a:xfrm>
        </p:spPr>
        <p:txBody>
          <a:bodyPr/>
          <a:lstStyle/>
          <a:p>
            <a:pPr algn="ctr"/>
            <a:r>
              <a:rPr kumimoji="1" lang="zh-CN" altLang="en-US" sz="4000" b="1">
                <a:solidFill>
                  <a:schemeClr val="tx2"/>
                </a:solidFill>
                <a:ea typeface="华文新魏" panose="02010800040101010101" pitchFamily="2" charset="-122"/>
              </a:rPr>
              <a:t>前序线索化二叉树</a:t>
            </a:r>
          </a:p>
        </p:txBody>
      </p:sp>
      <p:sp>
        <p:nvSpPr>
          <p:cNvPr id="226344" name="Rectangle 40">
            <a:extLst>
              <a:ext uri="{FF2B5EF4-FFF2-40B4-BE49-F238E27FC236}">
                <a16:creationId xmlns:a16="http://schemas.microsoft.com/office/drawing/2014/main" id="{08F9AEED-00AC-438A-BD8D-21AAF01E5D14}"/>
              </a:ext>
            </a:extLst>
          </p:cNvPr>
          <p:cNvSpPr>
            <a:spLocks noGrp="1" noChangeArrowheads="1"/>
          </p:cNvSpPr>
          <p:nvPr>
            <p:ph type="body" idx="1"/>
          </p:nvPr>
        </p:nvSpPr>
        <p:spPr>
          <a:xfrm>
            <a:off x="663575" y="1412875"/>
            <a:ext cx="8229600" cy="754063"/>
          </a:xfrm>
        </p:spPr>
        <p:txBody>
          <a:bodyPr/>
          <a:lstStyle/>
          <a:p>
            <a:pPr>
              <a:buClr>
                <a:srgbClr val="800080"/>
              </a:buClr>
              <a:buSzPct val="50000"/>
            </a:pPr>
            <a:r>
              <a:rPr kumimoji="1" lang="zh-CN" altLang="en-US" sz="3000" b="1">
                <a:latin typeface="仿宋_GB2312" pitchFamily="49" charset="-122"/>
                <a:ea typeface="仿宋_GB2312" pitchFamily="49" charset="-122"/>
              </a:rPr>
              <a:t>在前序线索化二叉树中寻找当前结点的后继</a:t>
            </a:r>
          </a:p>
        </p:txBody>
      </p:sp>
    </p:spTree>
  </p:cSld>
  <p:clrMapOvr>
    <a:masterClrMapping/>
  </p:clrMapOvr>
  <p:transition>
    <p:wipe dir="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灯片编号占位符 4">
            <a:extLst>
              <a:ext uri="{FF2B5EF4-FFF2-40B4-BE49-F238E27FC236}">
                <a16:creationId xmlns:a16="http://schemas.microsoft.com/office/drawing/2014/main" id="{9D66A944-D702-44B0-B214-E955941E65D8}"/>
              </a:ext>
            </a:extLst>
          </p:cNvPr>
          <p:cNvSpPr>
            <a:spLocks noGrp="1"/>
          </p:cNvSpPr>
          <p:nvPr>
            <p:ph type="sldNum" sz="quarter" idx="11"/>
          </p:nvPr>
        </p:nvSpPr>
        <p:spPr/>
        <p:txBody>
          <a:bodyPr/>
          <a:lstStyle/>
          <a:p>
            <a:fld id="{5B2C4ED7-9D68-4E54-83DD-71085D59D5CD}" type="slidenum">
              <a:rPr lang="en-US" altLang="zh-CN"/>
              <a:pPr/>
              <a:t>97</a:t>
            </a:fld>
            <a:endParaRPr lang="en-US" altLang="zh-CN"/>
          </a:p>
        </p:txBody>
      </p:sp>
      <p:sp>
        <p:nvSpPr>
          <p:cNvPr id="227335" name="Text Box 7">
            <a:extLst>
              <a:ext uri="{FF2B5EF4-FFF2-40B4-BE49-F238E27FC236}">
                <a16:creationId xmlns:a16="http://schemas.microsoft.com/office/drawing/2014/main" id="{DE9AEBA8-6B44-47A4-8A75-32183CCD3C2B}"/>
              </a:ext>
            </a:extLst>
          </p:cNvPr>
          <p:cNvSpPr txBox="1">
            <a:spLocks noChangeArrowheads="1"/>
          </p:cNvSpPr>
          <p:nvPr/>
        </p:nvSpPr>
        <p:spPr bwMode="auto">
          <a:xfrm>
            <a:off x="465138" y="3605213"/>
            <a:ext cx="2127250" cy="118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u="sng">
                <a:solidFill>
                  <a:schemeClr val="hlink"/>
                </a:solidFill>
                <a:ea typeface="仿宋_GB2312" pitchFamily="49" charset="-122"/>
              </a:rPr>
              <a:t>后序序列</a:t>
            </a:r>
            <a:endParaRPr kumimoji="1" lang="zh-CN" altLang="en-US" sz="3200">
              <a:ea typeface="隶书" panose="02010509060101010101" pitchFamily="49" charset="-122"/>
            </a:endParaRPr>
          </a:p>
          <a:p>
            <a:endParaRPr kumimoji="1" lang="zh-CN" altLang="en-US" sz="800">
              <a:ea typeface="黑体" panose="02010609060101010101" pitchFamily="49" charset="-122"/>
            </a:endParaRPr>
          </a:p>
          <a:p>
            <a:r>
              <a:rPr kumimoji="1" lang="zh-CN" altLang="en-US" sz="3200">
                <a:ea typeface="黑体" panose="02010609060101010101" pitchFamily="49" charset="-122"/>
              </a:rPr>
              <a:t> </a:t>
            </a:r>
            <a:r>
              <a:rPr kumimoji="1" lang="en-US" altLang="zh-CN" sz="3200" b="1">
                <a:solidFill>
                  <a:srgbClr val="008000"/>
                </a:solidFill>
                <a:latin typeface="Times New Roman" panose="02020603050405020304" pitchFamily="18" charset="0"/>
                <a:ea typeface="黑体" panose="02010609060101010101" pitchFamily="49" charset="-122"/>
              </a:rPr>
              <a:t>D B E C A</a:t>
            </a:r>
            <a:endParaRPr kumimoji="1" lang="en-US" altLang="zh-CN" sz="3200">
              <a:ea typeface="黑体" panose="02010609060101010101" pitchFamily="49" charset="-122"/>
            </a:endParaRPr>
          </a:p>
        </p:txBody>
      </p:sp>
      <p:sp>
        <p:nvSpPr>
          <p:cNvPr id="227336" name="Text Box 8">
            <a:extLst>
              <a:ext uri="{FF2B5EF4-FFF2-40B4-BE49-F238E27FC236}">
                <a16:creationId xmlns:a16="http://schemas.microsoft.com/office/drawing/2014/main" id="{8418369D-2155-4A7F-AAC2-9E3A9A8660D0}"/>
              </a:ext>
            </a:extLst>
          </p:cNvPr>
          <p:cNvSpPr txBox="1">
            <a:spLocks noChangeArrowheads="1"/>
          </p:cNvSpPr>
          <p:nvPr/>
        </p:nvSpPr>
        <p:spPr bwMode="auto">
          <a:xfrm>
            <a:off x="381000" y="4800600"/>
            <a:ext cx="31242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latin typeface="仿宋_GB2312" pitchFamily="49" charset="-122"/>
                <a:ea typeface="仿宋_GB2312" pitchFamily="49" charset="-122"/>
              </a:rPr>
              <a:t>在后序线索化二</a:t>
            </a:r>
          </a:p>
          <a:p>
            <a:r>
              <a:rPr kumimoji="1" lang="zh-CN" altLang="en-US" sz="3200" b="1">
                <a:latin typeface="仿宋_GB2312" pitchFamily="49" charset="-122"/>
                <a:ea typeface="仿宋_GB2312" pitchFamily="49" charset="-122"/>
              </a:rPr>
              <a:t>叉树中寻找当前</a:t>
            </a:r>
          </a:p>
          <a:p>
            <a:r>
              <a:rPr kumimoji="1" lang="zh-CN" altLang="en-US" sz="3200" b="1">
                <a:latin typeface="仿宋_GB2312" pitchFamily="49" charset="-122"/>
                <a:ea typeface="仿宋_GB2312" pitchFamily="49" charset="-122"/>
              </a:rPr>
              <a:t>结点的后继</a:t>
            </a:r>
            <a:endParaRPr kumimoji="1" lang="zh-CN" altLang="en-US" sz="2400">
              <a:latin typeface="仿宋_GB2312" pitchFamily="49" charset="-122"/>
              <a:ea typeface="仿宋_GB2312" pitchFamily="49" charset="-122"/>
            </a:endParaRPr>
          </a:p>
        </p:txBody>
      </p:sp>
      <p:sp>
        <p:nvSpPr>
          <p:cNvPr id="227371" name="AutoShape 43">
            <a:hlinkClick r:id="rId2" action="ppaction://hlinksldjump" highlightClick="1"/>
            <a:extLst>
              <a:ext uri="{FF2B5EF4-FFF2-40B4-BE49-F238E27FC236}">
                <a16:creationId xmlns:a16="http://schemas.microsoft.com/office/drawing/2014/main" id="{0C3A1E8F-0F95-4F57-95C4-70A6E9396749}"/>
              </a:ext>
            </a:extLst>
          </p:cNvPr>
          <p:cNvSpPr>
            <a:spLocks noChangeArrowheads="1"/>
          </p:cNvSpPr>
          <p:nvPr/>
        </p:nvSpPr>
        <p:spPr bwMode="auto">
          <a:xfrm>
            <a:off x="8305800" y="6248400"/>
            <a:ext cx="585788" cy="357188"/>
          </a:xfrm>
          <a:prstGeom prst="actionButtonBackPrevious">
            <a:avLst/>
          </a:prstGeom>
          <a:solidFill>
            <a:srgbClr val="C0C0C0"/>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27377" name="Group 49">
            <a:extLst>
              <a:ext uri="{FF2B5EF4-FFF2-40B4-BE49-F238E27FC236}">
                <a16:creationId xmlns:a16="http://schemas.microsoft.com/office/drawing/2014/main" id="{CE8C43AB-7AAE-42B5-ADD2-3F72CAAE16F5}"/>
              </a:ext>
            </a:extLst>
          </p:cNvPr>
          <p:cNvGrpSpPr>
            <a:grpSpLocks/>
          </p:cNvGrpSpPr>
          <p:nvPr/>
        </p:nvGrpSpPr>
        <p:grpSpPr bwMode="auto">
          <a:xfrm>
            <a:off x="561975" y="1160463"/>
            <a:ext cx="8258175" cy="5122862"/>
            <a:chOff x="354" y="731"/>
            <a:chExt cx="5202" cy="3227"/>
          </a:xfrm>
        </p:grpSpPr>
        <p:sp>
          <p:nvSpPr>
            <p:cNvPr id="227330" name="Line 2">
              <a:extLst>
                <a:ext uri="{FF2B5EF4-FFF2-40B4-BE49-F238E27FC236}">
                  <a16:creationId xmlns:a16="http://schemas.microsoft.com/office/drawing/2014/main" id="{50361D9F-FC4E-4830-AB70-508B2E0A17C1}"/>
                </a:ext>
              </a:extLst>
            </p:cNvPr>
            <p:cNvSpPr>
              <a:spLocks noChangeShapeType="1"/>
            </p:cNvSpPr>
            <p:nvPr/>
          </p:nvSpPr>
          <p:spPr bwMode="auto">
            <a:xfrm flipH="1">
              <a:off x="1286" y="1586"/>
              <a:ext cx="144" cy="38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31" name="Line 3">
              <a:extLst>
                <a:ext uri="{FF2B5EF4-FFF2-40B4-BE49-F238E27FC236}">
                  <a16:creationId xmlns:a16="http://schemas.microsoft.com/office/drawing/2014/main" id="{2AC9D0EA-65C4-4A20-88DD-78DE2EC4F443}"/>
                </a:ext>
              </a:extLst>
            </p:cNvPr>
            <p:cNvSpPr>
              <a:spLocks noChangeShapeType="1"/>
            </p:cNvSpPr>
            <p:nvPr/>
          </p:nvSpPr>
          <p:spPr bwMode="auto">
            <a:xfrm>
              <a:off x="524" y="1538"/>
              <a:ext cx="144" cy="43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32" name="Line 4">
              <a:extLst>
                <a:ext uri="{FF2B5EF4-FFF2-40B4-BE49-F238E27FC236}">
                  <a16:creationId xmlns:a16="http://schemas.microsoft.com/office/drawing/2014/main" id="{E05DB00B-4813-4980-8FC8-2D40C4B47138}"/>
                </a:ext>
              </a:extLst>
            </p:cNvPr>
            <p:cNvSpPr>
              <a:spLocks noChangeShapeType="1"/>
            </p:cNvSpPr>
            <p:nvPr/>
          </p:nvSpPr>
          <p:spPr bwMode="auto">
            <a:xfrm>
              <a:off x="988" y="1010"/>
              <a:ext cx="432" cy="43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33" name="Line 5">
              <a:extLst>
                <a:ext uri="{FF2B5EF4-FFF2-40B4-BE49-F238E27FC236}">
                  <a16:creationId xmlns:a16="http://schemas.microsoft.com/office/drawing/2014/main" id="{D514C8B6-344F-4DB8-B214-FF8A6B65415D}"/>
                </a:ext>
              </a:extLst>
            </p:cNvPr>
            <p:cNvSpPr>
              <a:spLocks noChangeShapeType="1"/>
            </p:cNvSpPr>
            <p:nvPr/>
          </p:nvSpPr>
          <p:spPr bwMode="auto">
            <a:xfrm flipH="1">
              <a:off x="508" y="1058"/>
              <a:ext cx="384" cy="384"/>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37" name="Oval 9">
              <a:extLst>
                <a:ext uri="{FF2B5EF4-FFF2-40B4-BE49-F238E27FC236}">
                  <a16:creationId xmlns:a16="http://schemas.microsoft.com/office/drawing/2014/main" id="{0E640930-B953-47F3-B297-E3CA674358A4}"/>
                </a:ext>
              </a:extLst>
            </p:cNvPr>
            <p:cNvSpPr>
              <a:spLocks noChangeArrowheads="1"/>
            </p:cNvSpPr>
            <p:nvPr/>
          </p:nvSpPr>
          <p:spPr bwMode="auto">
            <a:xfrm>
              <a:off x="844" y="866"/>
              <a:ext cx="240" cy="24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27338" name="Oval 10">
              <a:extLst>
                <a:ext uri="{FF2B5EF4-FFF2-40B4-BE49-F238E27FC236}">
                  <a16:creationId xmlns:a16="http://schemas.microsoft.com/office/drawing/2014/main" id="{E3AFD679-F618-4DB4-8D6F-2A427876AF1C}"/>
                </a:ext>
              </a:extLst>
            </p:cNvPr>
            <p:cNvSpPr>
              <a:spLocks noChangeArrowheads="1"/>
            </p:cNvSpPr>
            <p:nvPr/>
          </p:nvSpPr>
          <p:spPr bwMode="auto">
            <a:xfrm>
              <a:off x="364" y="1346"/>
              <a:ext cx="240" cy="24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27339" name="Oval 11">
              <a:extLst>
                <a:ext uri="{FF2B5EF4-FFF2-40B4-BE49-F238E27FC236}">
                  <a16:creationId xmlns:a16="http://schemas.microsoft.com/office/drawing/2014/main" id="{CD3DC255-4143-48D1-836F-D6796AF095FE}"/>
                </a:ext>
              </a:extLst>
            </p:cNvPr>
            <p:cNvSpPr>
              <a:spLocks noChangeArrowheads="1"/>
            </p:cNvSpPr>
            <p:nvPr/>
          </p:nvSpPr>
          <p:spPr bwMode="auto">
            <a:xfrm>
              <a:off x="1324" y="1346"/>
              <a:ext cx="240" cy="24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27340" name="Oval 12">
              <a:extLst>
                <a:ext uri="{FF2B5EF4-FFF2-40B4-BE49-F238E27FC236}">
                  <a16:creationId xmlns:a16="http://schemas.microsoft.com/office/drawing/2014/main" id="{40EFCF6E-E049-4520-A56B-417A0DFDFB89}"/>
                </a:ext>
              </a:extLst>
            </p:cNvPr>
            <p:cNvSpPr>
              <a:spLocks noChangeArrowheads="1"/>
            </p:cNvSpPr>
            <p:nvPr/>
          </p:nvSpPr>
          <p:spPr bwMode="auto">
            <a:xfrm>
              <a:off x="556" y="1922"/>
              <a:ext cx="240" cy="24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27341" name="Oval 13">
              <a:extLst>
                <a:ext uri="{FF2B5EF4-FFF2-40B4-BE49-F238E27FC236}">
                  <a16:creationId xmlns:a16="http://schemas.microsoft.com/office/drawing/2014/main" id="{B4833C33-FCD2-4680-8991-8FBCCBCDB5F4}"/>
                </a:ext>
              </a:extLst>
            </p:cNvPr>
            <p:cNvSpPr>
              <a:spLocks noChangeArrowheads="1"/>
            </p:cNvSpPr>
            <p:nvPr/>
          </p:nvSpPr>
          <p:spPr bwMode="auto">
            <a:xfrm>
              <a:off x="1132" y="1922"/>
              <a:ext cx="240" cy="24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en-US"/>
            </a:p>
          </p:txBody>
        </p:sp>
        <p:sp>
          <p:nvSpPr>
            <p:cNvPr id="227342" name="Freeform 14">
              <a:extLst>
                <a:ext uri="{FF2B5EF4-FFF2-40B4-BE49-F238E27FC236}">
                  <a16:creationId xmlns:a16="http://schemas.microsoft.com/office/drawing/2014/main" id="{A8F03BB2-57F5-47B8-9EF3-D42591C59A61}"/>
                </a:ext>
              </a:extLst>
            </p:cNvPr>
            <p:cNvSpPr>
              <a:spLocks/>
            </p:cNvSpPr>
            <p:nvPr/>
          </p:nvSpPr>
          <p:spPr bwMode="auto">
            <a:xfrm flipH="1">
              <a:off x="412" y="2162"/>
              <a:ext cx="240" cy="56"/>
            </a:xfrm>
            <a:custGeom>
              <a:avLst/>
              <a:gdLst>
                <a:gd name="T0" fmla="*/ 0 w 240"/>
                <a:gd name="T1" fmla="*/ 0 h 56"/>
                <a:gd name="T2" fmla="*/ 48 w 240"/>
                <a:gd name="T3" fmla="*/ 48 h 56"/>
                <a:gd name="T4" fmla="*/ 144 w 240"/>
                <a:gd name="T5" fmla="*/ 48 h 56"/>
                <a:gd name="T6" fmla="*/ 240 w 240"/>
                <a:gd name="T7" fmla="*/ 0 h 56"/>
              </a:gdLst>
              <a:ahLst/>
              <a:cxnLst>
                <a:cxn ang="0">
                  <a:pos x="T0" y="T1"/>
                </a:cxn>
                <a:cxn ang="0">
                  <a:pos x="T2" y="T3"/>
                </a:cxn>
                <a:cxn ang="0">
                  <a:pos x="T4" y="T5"/>
                </a:cxn>
                <a:cxn ang="0">
                  <a:pos x="T6" y="T7"/>
                </a:cxn>
              </a:cxnLst>
              <a:rect l="0" t="0" r="r" b="b"/>
              <a:pathLst>
                <a:path w="240" h="56">
                  <a:moveTo>
                    <a:pt x="0" y="0"/>
                  </a:moveTo>
                  <a:cubicBezTo>
                    <a:pt x="12" y="20"/>
                    <a:pt x="24" y="40"/>
                    <a:pt x="48" y="48"/>
                  </a:cubicBezTo>
                  <a:cubicBezTo>
                    <a:pt x="72" y="56"/>
                    <a:pt x="112" y="56"/>
                    <a:pt x="144" y="48"/>
                  </a:cubicBezTo>
                  <a:cubicBezTo>
                    <a:pt x="176" y="40"/>
                    <a:pt x="224" y="8"/>
                    <a:pt x="240" y="0"/>
                  </a:cubicBezTo>
                </a:path>
              </a:pathLst>
            </a:custGeom>
            <a:noFill/>
            <a:ln w="28575" cap="flat" cmpd="sng">
              <a:solidFill>
                <a:srgbClr val="009900"/>
              </a:solidFill>
              <a:prstDash val="sysDot"/>
              <a:round/>
              <a:headEnd type="none" w="med" len="me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43" name="Freeform 15">
              <a:extLst>
                <a:ext uri="{FF2B5EF4-FFF2-40B4-BE49-F238E27FC236}">
                  <a16:creationId xmlns:a16="http://schemas.microsoft.com/office/drawing/2014/main" id="{29C6702E-DBFA-4F01-8DC0-1174DA5F9778}"/>
                </a:ext>
              </a:extLst>
            </p:cNvPr>
            <p:cNvSpPr>
              <a:spLocks/>
            </p:cNvSpPr>
            <p:nvPr/>
          </p:nvSpPr>
          <p:spPr bwMode="auto">
            <a:xfrm flipH="1">
              <a:off x="572" y="1586"/>
              <a:ext cx="384" cy="640"/>
            </a:xfrm>
            <a:custGeom>
              <a:avLst/>
              <a:gdLst>
                <a:gd name="T0" fmla="*/ 192 w 384"/>
                <a:gd name="T1" fmla="*/ 576 h 640"/>
                <a:gd name="T2" fmla="*/ 144 w 384"/>
                <a:gd name="T3" fmla="*/ 624 h 640"/>
                <a:gd name="T4" fmla="*/ 48 w 384"/>
                <a:gd name="T5" fmla="*/ 624 h 640"/>
                <a:gd name="T6" fmla="*/ 0 w 384"/>
                <a:gd name="T7" fmla="*/ 528 h 640"/>
                <a:gd name="T8" fmla="*/ 48 w 384"/>
                <a:gd name="T9" fmla="*/ 384 h 640"/>
                <a:gd name="T10" fmla="*/ 144 w 384"/>
                <a:gd name="T11" fmla="*/ 240 h 640"/>
                <a:gd name="T12" fmla="*/ 240 w 384"/>
                <a:gd name="T13" fmla="*/ 144 h 640"/>
                <a:gd name="T14" fmla="*/ 384 w 384"/>
                <a:gd name="T15" fmla="*/ 0 h 6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4" h="640">
                  <a:moveTo>
                    <a:pt x="192" y="576"/>
                  </a:moveTo>
                  <a:cubicBezTo>
                    <a:pt x="180" y="596"/>
                    <a:pt x="168" y="616"/>
                    <a:pt x="144" y="624"/>
                  </a:cubicBezTo>
                  <a:cubicBezTo>
                    <a:pt x="120" y="632"/>
                    <a:pt x="72" y="640"/>
                    <a:pt x="48" y="624"/>
                  </a:cubicBezTo>
                  <a:cubicBezTo>
                    <a:pt x="24" y="608"/>
                    <a:pt x="0" y="568"/>
                    <a:pt x="0" y="528"/>
                  </a:cubicBezTo>
                  <a:cubicBezTo>
                    <a:pt x="0" y="488"/>
                    <a:pt x="24" y="432"/>
                    <a:pt x="48" y="384"/>
                  </a:cubicBezTo>
                  <a:cubicBezTo>
                    <a:pt x="72" y="336"/>
                    <a:pt x="112" y="280"/>
                    <a:pt x="144" y="240"/>
                  </a:cubicBezTo>
                  <a:cubicBezTo>
                    <a:pt x="176" y="200"/>
                    <a:pt x="200" y="184"/>
                    <a:pt x="240" y="144"/>
                  </a:cubicBezTo>
                  <a:cubicBezTo>
                    <a:pt x="280" y="104"/>
                    <a:pt x="360" y="24"/>
                    <a:pt x="384" y="0"/>
                  </a:cubicBezTo>
                </a:path>
              </a:pathLst>
            </a:custGeom>
            <a:noFill/>
            <a:ln w="28575" cap="flat" cmpd="sng">
              <a:solidFill>
                <a:schemeClr val="tx2"/>
              </a:solidFill>
              <a:prstDash val="sysDot"/>
              <a:round/>
              <a:headEnd type="none" w="med" len="me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44" name="Freeform 16">
              <a:extLst>
                <a:ext uri="{FF2B5EF4-FFF2-40B4-BE49-F238E27FC236}">
                  <a16:creationId xmlns:a16="http://schemas.microsoft.com/office/drawing/2014/main" id="{7DACC7B0-1521-4D4E-B872-F64F9E66470C}"/>
                </a:ext>
              </a:extLst>
            </p:cNvPr>
            <p:cNvSpPr>
              <a:spLocks/>
            </p:cNvSpPr>
            <p:nvPr/>
          </p:nvSpPr>
          <p:spPr bwMode="auto">
            <a:xfrm flipH="1">
              <a:off x="604" y="1586"/>
              <a:ext cx="576" cy="624"/>
            </a:xfrm>
            <a:custGeom>
              <a:avLst/>
              <a:gdLst>
                <a:gd name="T0" fmla="*/ 0 w 576"/>
                <a:gd name="T1" fmla="*/ 576 h 624"/>
                <a:gd name="T2" fmla="*/ 48 w 576"/>
                <a:gd name="T3" fmla="*/ 624 h 624"/>
                <a:gd name="T4" fmla="*/ 96 w 576"/>
                <a:gd name="T5" fmla="*/ 576 h 624"/>
                <a:gd name="T6" fmla="*/ 144 w 576"/>
                <a:gd name="T7" fmla="*/ 432 h 624"/>
                <a:gd name="T8" fmla="*/ 192 w 576"/>
                <a:gd name="T9" fmla="*/ 288 h 624"/>
                <a:gd name="T10" fmla="*/ 240 w 576"/>
                <a:gd name="T11" fmla="*/ 192 h 624"/>
                <a:gd name="T12" fmla="*/ 336 w 576"/>
                <a:gd name="T13" fmla="*/ 96 h 624"/>
                <a:gd name="T14" fmla="*/ 432 w 576"/>
                <a:gd name="T15" fmla="*/ 48 h 624"/>
                <a:gd name="T16" fmla="*/ 576 w 576"/>
                <a:gd name="T17" fmla="*/ 0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 h="624">
                  <a:moveTo>
                    <a:pt x="0" y="576"/>
                  </a:moveTo>
                  <a:cubicBezTo>
                    <a:pt x="16" y="600"/>
                    <a:pt x="32" y="624"/>
                    <a:pt x="48" y="624"/>
                  </a:cubicBezTo>
                  <a:cubicBezTo>
                    <a:pt x="64" y="624"/>
                    <a:pt x="80" y="608"/>
                    <a:pt x="96" y="576"/>
                  </a:cubicBezTo>
                  <a:cubicBezTo>
                    <a:pt x="112" y="544"/>
                    <a:pt x="128" y="480"/>
                    <a:pt x="144" y="432"/>
                  </a:cubicBezTo>
                  <a:cubicBezTo>
                    <a:pt x="160" y="384"/>
                    <a:pt x="176" y="328"/>
                    <a:pt x="192" y="288"/>
                  </a:cubicBezTo>
                  <a:cubicBezTo>
                    <a:pt x="208" y="248"/>
                    <a:pt x="216" y="224"/>
                    <a:pt x="240" y="192"/>
                  </a:cubicBezTo>
                  <a:cubicBezTo>
                    <a:pt x="264" y="160"/>
                    <a:pt x="304" y="120"/>
                    <a:pt x="336" y="96"/>
                  </a:cubicBezTo>
                  <a:cubicBezTo>
                    <a:pt x="368" y="72"/>
                    <a:pt x="392" y="64"/>
                    <a:pt x="432" y="48"/>
                  </a:cubicBezTo>
                  <a:cubicBezTo>
                    <a:pt x="472" y="32"/>
                    <a:pt x="552" y="8"/>
                    <a:pt x="576" y="0"/>
                  </a:cubicBezTo>
                </a:path>
              </a:pathLst>
            </a:custGeom>
            <a:noFill/>
            <a:ln w="28575" cap="flat" cmpd="sng">
              <a:solidFill>
                <a:srgbClr val="009900"/>
              </a:solidFill>
              <a:prstDash val="sysDot"/>
              <a:round/>
              <a:headEnd type="none" w="med" len="me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45" name="Freeform 17">
              <a:extLst>
                <a:ext uri="{FF2B5EF4-FFF2-40B4-BE49-F238E27FC236}">
                  <a16:creationId xmlns:a16="http://schemas.microsoft.com/office/drawing/2014/main" id="{D9679245-6708-49A7-B64D-004B782DE74E}"/>
                </a:ext>
              </a:extLst>
            </p:cNvPr>
            <p:cNvSpPr>
              <a:spLocks/>
            </p:cNvSpPr>
            <p:nvPr/>
          </p:nvSpPr>
          <p:spPr bwMode="auto">
            <a:xfrm flipH="1">
              <a:off x="1084" y="1010"/>
              <a:ext cx="640" cy="624"/>
            </a:xfrm>
            <a:custGeom>
              <a:avLst/>
              <a:gdLst>
                <a:gd name="T0" fmla="*/ 208 w 640"/>
                <a:gd name="T1" fmla="*/ 576 h 624"/>
                <a:gd name="T2" fmla="*/ 112 w 640"/>
                <a:gd name="T3" fmla="*/ 624 h 624"/>
                <a:gd name="T4" fmla="*/ 16 w 640"/>
                <a:gd name="T5" fmla="*/ 576 h 624"/>
                <a:gd name="T6" fmla="*/ 16 w 640"/>
                <a:gd name="T7" fmla="*/ 480 h 624"/>
                <a:gd name="T8" fmla="*/ 112 w 640"/>
                <a:gd name="T9" fmla="*/ 336 h 624"/>
                <a:gd name="T10" fmla="*/ 208 w 640"/>
                <a:gd name="T11" fmla="*/ 240 h 624"/>
                <a:gd name="T12" fmla="*/ 352 w 640"/>
                <a:gd name="T13" fmla="*/ 144 h 624"/>
                <a:gd name="T14" fmla="*/ 544 w 640"/>
                <a:gd name="T15" fmla="*/ 48 h 624"/>
                <a:gd name="T16" fmla="*/ 640 w 640"/>
                <a:gd name="T17" fmla="*/ 0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0" h="624">
                  <a:moveTo>
                    <a:pt x="208" y="576"/>
                  </a:moveTo>
                  <a:cubicBezTo>
                    <a:pt x="176" y="600"/>
                    <a:pt x="144" y="624"/>
                    <a:pt x="112" y="624"/>
                  </a:cubicBezTo>
                  <a:cubicBezTo>
                    <a:pt x="80" y="624"/>
                    <a:pt x="32" y="600"/>
                    <a:pt x="16" y="576"/>
                  </a:cubicBezTo>
                  <a:cubicBezTo>
                    <a:pt x="0" y="552"/>
                    <a:pt x="0" y="520"/>
                    <a:pt x="16" y="480"/>
                  </a:cubicBezTo>
                  <a:cubicBezTo>
                    <a:pt x="32" y="440"/>
                    <a:pt x="80" y="376"/>
                    <a:pt x="112" y="336"/>
                  </a:cubicBezTo>
                  <a:cubicBezTo>
                    <a:pt x="144" y="296"/>
                    <a:pt x="168" y="272"/>
                    <a:pt x="208" y="240"/>
                  </a:cubicBezTo>
                  <a:cubicBezTo>
                    <a:pt x="248" y="208"/>
                    <a:pt x="296" y="176"/>
                    <a:pt x="352" y="144"/>
                  </a:cubicBezTo>
                  <a:cubicBezTo>
                    <a:pt x="408" y="112"/>
                    <a:pt x="496" y="72"/>
                    <a:pt x="544" y="48"/>
                  </a:cubicBezTo>
                  <a:cubicBezTo>
                    <a:pt x="592" y="24"/>
                    <a:pt x="624" y="8"/>
                    <a:pt x="640" y="0"/>
                  </a:cubicBezTo>
                </a:path>
              </a:pathLst>
            </a:custGeom>
            <a:noFill/>
            <a:ln w="28575" cap="flat" cmpd="sng">
              <a:solidFill>
                <a:schemeClr val="tx2"/>
              </a:solidFill>
              <a:prstDash val="sysDot"/>
              <a:round/>
              <a:headEnd type="none" w="med" len="me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46" name="Freeform 18">
              <a:extLst>
                <a:ext uri="{FF2B5EF4-FFF2-40B4-BE49-F238E27FC236}">
                  <a16:creationId xmlns:a16="http://schemas.microsoft.com/office/drawing/2014/main" id="{055410EE-0C2B-4C5E-B0FB-CAD7DEFD653D}"/>
                </a:ext>
              </a:extLst>
            </p:cNvPr>
            <p:cNvSpPr>
              <a:spLocks/>
            </p:cNvSpPr>
            <p:nvPr/>
          </p:nvSpPr>
          <p:spPr bwMode="auto">
            <a:xfrm flipH="1">
              <a:off x="1318" y="1570"/>
              <a:ext cx="256" cy="640"/>
            </a:xfrm>
            <a:custGeom>
              <a:avLst/>
              <a:gdLst>
                <a:gd name="T0" fmla="*/ 256 w 256"/>
                <a:gd name="T1" fmla="*/ 576 h 640"/>
                <a:gd name="T2" fmla="*/ 208 w 256"/>
                <a:gd name="T3" fmla="*/ 624 h 640"/>
                <a:gd name="T4" fmla="*/ 112 w 256"/>
                <a:gd name="T5" fmla="*/ 624 h 640"/>
                <a:gd name="T6" fmla="*/ 16 w 256"/>
                <a:gd name="T7" fmla="*/ 528 h 640"/>
                <a:gd name="T8" fmla="*/ 16 w 256"/>
                <a:gd name="T9" fmla="*/ 288 h 640"/>
                <a:gd name="T10" fmla="*/ 112 w 256"/>
                <a:gd name="T11" fmla="*/ 0 h 640"/>
              </a:gdLst>
              <a:ahLst/>
              <a:cxnLst>
                <a:cxn ang="0">
                  <a:pos x="T0" y="T1"/>
                </a:cxn>
                <a:cxn ang="0">
                  <a:pos x="T2" y="T3"/>
                </a:cxn>
                <a:cxn ang="0">
                  <a:pos x="T4" y="T5"/>
                </a:cxn>
                <a:cxn ang="0">
                  <a:pos x="T6" y="T7"/>
                </a:cxn>
                <a:cxn ang="0">
                  <a:pos x="T8" y="T9"/>
                </a:cxn>
                <a:cxn ang="0">
                  <a:pos x="T10" y="T11"/>
                </a:cxn>
              </a:cxnLst>
              <a:rect l="0" t="0" r="r" b="b"/>
              <a:pathLst>
                <a:path w="256" h="640">
                  <a:moveTo>
                    <a:pt x="256" y="576"/>
                  </a:moveTo>
                  <a:cubicBezTo>
                    <a:pt x="244" y="596"/>
                    <a:pt x="232" y="616"/>
                    <a:pt x="208" y="624"/>
                  </a:cubicBezTo>
                  <a:cubicBezTo>
                    <a:pt x="184" y="632"/>
                    <a:pt x="144" y="640"/>
                    <a:pt x="112" y="624"/>
                  </a:cubicBezTo>
                  <a:cubicBezTo>
                    <a:pt x="80" y="608"/>
                    <a:pt x="32" y="584"/>
                    <a:pt x="16" y="528"/>
                  </a:cubicBezTo>
                  <a:cubicBezTo>
                    <a:pt x="0" y="472"/>
                    <a:pt x="0" y="376"/>
                    <a:pt x="16" y="288"/>
                  </a:cubicBezTo>
                  <a:cubicBezTo>
                    <a:pt x="32" y="200"/>
                    <a:pt x="96" y="48"/>
                    <a:pt x="112" y="0"/>
                  </a:cubicBezTo>
                </a:path>
              </a:pathLst>
            </a:custGeom>
            <a:noFill/>
            <a:ln w="28575" cap="flat" cmpd="sng">
              <a:solidFill>
                <a:schemeClr val="tx2"/>
              </a:solidFill>
              <a:prstDash val="sysDot"/>
              <a:round/>
              <a:headEnd type="none" w="med" len="me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47" name="Text Box 19">
              <a:extLst>
                <a:ext uri="{FF2B5EF4-FFF2-40B4-BE49-F238E27FC236}">
                  <a16:creationId xmlns:a16="http://schemas.microsoft.com/office/drawing/2014/main" id="{C7F8ACBB-5D87-4381-8060-FC73B99970A8}"/>
                </a:ext>
              </a:extLst>
            </p:cNvPr>
            <p:cNvSpPr txBox="1">
              <a:spLocks noChangeArrowheads="1"/>
            </p:cNvSpPr>
            <p:nvPr/>
          </p:nvSpPr>
          <p:spPr bwMode="auto">
            <a:xfrm>
              <a:off x="2850" y="731"/>
              <a:ext cx="134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800" b="1">
                  <a:solidFill>
                    <a:srgbClr val="CC3300"/>
                  </a:solidFill>
                  <a:latin typeface="Times New Roman" panose="02020603050405020304" pitchFamily="18" charset="0"/>
                </a:rPr>
                <a:t>p</a:t>
              </a:r>
              <a:r>
                <a:rPr kumimoji="1" lang="en-US" altLang="zh-CN" sz="2800" b="1">
                  <a:solidFill>
                    <a:srgbClr val="CC3300"/>
                  </a:solidFill>
                  <a:latin typeface="楷体_GB2312" panose="02010609030101010101" pitchFamily="49" charset="-122"/>
                  <a:ea typeface="楷体_GB2312" panose="02010609030101010101" pitchFamily="49" charset="-122"/>
                </a:rPr>
                <a:t>-&gt;</a:t>
              </a:r>
              <a:r>
                <a:rPr kumimoji="1" lang="en-US" altLang="zh-CN" sz="2800" b="1">
                  <a:solidFill>
                    <a:srgbClr val="CC3300"/>
                  </a:solidFill>
                  <a:latin typeface="Times New Roman" panose="02020603050405020304" pitchFamily="18" charset="0"/>
                </a:rPr>
                <a:t>rtag==1?</a:t>
              </a:r>
              <a:endParaRPr kumimoji="1" lang="en-US" altLang="zh-CN" sz="2400">
                <a:latin typeface="Times New Roman" panose="02020603050405020304" pitchFamily="18" charset="0"/>
              </a:endParaRPr>
            </a:p>
          </p:txBody>
        </p:sp>
        <p:sp>
          <p:nvSpPr>
            <p:cNvPr id="227348" name="Line 20">
              <a:extLst>
                <a:ext uri="{FF2B5EF4-FFF2-40B4-BE49-F238E27FC236}">
                  <a16:creationId xmlns:a16="http://schemas.microsoft.com/office/drawing/2014/main" id="{8236BF48-AEA7-43EB-AA88-AA898308BC5D}"/>
                </a:ext>
              </a:extLst>
            </p:cNvPr>
            <p:cNvSpPr>
              <a:spLocks noChangeShapeType="1"/>
            </p:cNvSpPr>
            <p:nvPr/>
          </p:nvSpPr>
          <p:spPr bwMode="auto">
            <a:xfrm flipH="1">
              <a:off x="2684" y="1058"/>
              <a:ext cx="432" cy="43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49" name="Line 21">
              <a:extLst>
                <a:ext uri="{FF2B5EF4-FFF2-40B4-BE49-F238E27FC236}">
                  <a16:creationId xmlns:a16="http://schemas.microsoft.com/office/drawing/2014/main" id="{CDC3C88E-A3FA-4F16-AF91-FE0735B068C2}"/>
                </a:ext>
              </a:extLst>
            </p:cNvPr>
            <p:cNvSpPr>
              <a:spLocks noChangeShapeType="1"/>
            </p:cNvSpPr>
            <p:nvPr/>
          </p:nvSpPr>
          <p:spPr bwMode="auto">
            <a:xfrm>
              <a:off x="3884" y="1058"/>
              <a:ext cx="432" cy="43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50" name="Text Box 22">
              <a:extLst>
                <a:ext uri="{FF2B5EF4-FFF2-40B4-BE49-F238E27FC236}">
                  <a16:creationId xmlns:a16="http://schemas.microsoft.com/office/drawing/2014/main" id="{C28F47BC-6650-4F94-A90C-5B01346334D5}"/>
                </a:ext>
              </a:extLst>
            </p:cNvPr>
            <p:cNvSpPr txBox="1">
              <a:spLocks noChangeArrowheads="1"/>
            </p:cNvSpPr>
            <p:nvPr/>
          </p:nvSpPr>
          <p:spPr bwMode="auto">
            <a:xfrm>
              <a:off x="1844" y="1067"/>
              <a:ext cx="136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800">
                  <a:latin typeface="Times New Roman" panose="02020603050405020304" pitchFamily="18" charset="0"/>
                  <a:ea typeface="隶书" panose="02010509060101010101" pitchFamily="49" charset="-122"/>
                </a:rPr>
                <a:t>后继线索</a:t>
              </a:r>
              <a:r>
                <a:rPr kumimoji="1" lang="zh-CN" altLang="en-US" sz="2800" b="1">
                  <a:latin typeface="Times New Roman" panose="02020603050405020304" pitchFamily="18" charset="0"/>
                </a:rPr>
                <a:t>    </a:t>
              </a:r>
              <a:r>
                <a:rPr kumimoji="1" lang="en-US" altLang="zh-CN" sz="2800" b="1">
                  <a:solidFill>
                    <a:schemeClr val="accent2"/>
                  </a:solidFill>
                  <a:latin typeface="Times New Roman" panose="02020603050405020304" pitchFamily="18" charset="0"/>
                </a:rPr>
                <a:t>=</a:t>
              </a:r>
              <a:endParaRPr kumimoji="1" lang="en-US" altLang="zh-CN" sz="2400">
                <a:latin typeface="Times New Roman" panose="02020603050405020304" pitchFamily="18" charset="0"/>
              </a:endParaRPr>
            </a:p>
          </p:txBody>
        </p:sp>
        <p:sp>
          <p:nvSpPr>
            <p:cNvPr id="227351" name="Text Box 23">
              <a:extLst>
                <a:ext uri="{FF2B5EF4-FFF2-40B4-BE49-F238E27FC236}">
                  <a16:creationId xmlns:a16="http://schemas.microsoft.com/office/drawing/2014/main" id="{68A07F36-C40E-4B5B-9F2E-865FE8FF8975}"/>
                </a:ext>
              </a:extLst>
            </p:cNvPr>
            <p:cNvSpPr txBox="1">
              <a:spLocks noChangeArrowheads="1"/>
            </p:cNvSpPr>
            <p:nvPr/>
          </p:nvSpPr>
          <p:spPr bwMode="auto">
            <a:xfrm>
              <a:off x="3788" y="1058"/>
              <a:ext cx="113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800" b="1">
                  <a:solidFill>
                    <a:schemeClr val="accent2"/>
                  </a:solidFill>
                  <a:latin typeface="Times New Roman" panose="02020603050405020304" pitchFamily="18" charset="0"/>
                  <a:sym typeface="Symbol" panose="05050102010706020507" pitchFamily="18" charset="2"/>
                </a:rPr>
                <a:t>    </a:t>
              </a:r>
              <a:r>
                <a:rPr kumimoji="1" lang="zh-CN" altLang="en-US" sz="2800">
                  <a:latin typeface="Times New Roman" panose="02020603050405020304" pitchFamily="18" charset="0"/>
                  <a:ea typeface="隶书" panose="02010509060101010101" pitchFamily="49" charset="-122"/>
                  <a:sym typeface="Symbol" panose="05050102010706020507" pitchFamily="18" charset="2"/>
                </a:rPr>
                <a:t>右子女</a:t>
              </a:r>
              <a:endParaRPr kumimoji="1" lang="zh-CN" altLang="en-US" sz="2400">
                <a:latin typeface="Times New Roman" panose="02020603050405020304" pitchFamily="18" charset="0"/>
              </a:endParaRPr>
            </a:p>
          </p:txBody>
        </p:sp>
        <p:sp>
          <p:nvSpPr>
            <p:cNvPr id="227352" name="Text Box 24">
              <a:extLst>
                <a:ext uri="{FF2B5EF4-FFF2-40B4-BE49-F238E27FC236}">
                  <a16:creationId xmlns:a16="http://schemas.microsoft.com/office/drawing/2014/main" id="{504AD776-2F26-419D-AEB4-832C80DBEC6C}"/>
                </a:ext>
              </a:extLst>
            </p:cNvPr>
            <p:cNvSpPr txBox="1">
              <a:spLocks noChangeArrowheads="1"/>
            </p:cNvSpPr>
            <p:nvPr/>
          </p:nvSpPr>
          <p:spPr bwMode="auto">
            <a:xfrm>
              <a:off x="3260" y="3362"/>
              <a:ext cx="2033" cy="5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zh-CN" altLang="en-US" sz="2800">
                  <a:effectLst>
                    <a:outerShdw blurRad="38100" dist="38100" dir="2700000" algn="tl">
                      <a:srgbClr val="C0C0C0"/>
                    </a:outerShdw>
                  </a:effectLst>
                  <a:latin typeface="Times New Roman" panose="02020603050405020304" pitchFamily="18" charset="0"/>
                  <a:ea typeface="隶书" panose="02010509060101010101" pitchFamily="49" charset="-122"/>
                </a:rPr>
                <a:t>后继为</a:t>
              </a:r>
              <a:r>
                <a:rPr kumimoji="1" lang="en-US" altLang="zh-CN" sz="2800" b="1">
                  <a:solidFill>
                    <a:srgbClr val="CC3300"/>
                  </a:solidFill>
                  <a:effectLst>
                    <a:outerShdw blurRad="38100" dist="38100" dir="2700000" algn="tl">
                      <a:srgbClr val="C0C0C0"/>
                    </a:outerShdw>
                  </a:effectLst>
                  <a:latin typeface="Times New Roman" panose="02020603050405020304" pitchFamily="18" charset="0"/>
                </a:rPr>
                <a:t>q</a:t>
              </a:r>
              <a:r>
                <a:rPr kumimoji="1" lang="zh-CN" altLang="en-US" sz="2800">
                  <a:effectLst>
                    <a:outerShdw blurRad="38100" dist="38100" dir="2700000" algn="tl">
                      <a:srgbClr val="C0C0C0"/>
                    </a:outerShdw>
                  </a:effectLst>
                  <a:latin typeface="Times New Roman" panose="02020603050405020304" pitchFamily="18" charset="0"/>
                  <a:ea typeface="隶书" panose="02010509060101010101" pitchFamily="49" charset="-122"/>
                </a:rPr>
                <a:t>的右子树中</a:t>
              </a:r>
            </a:p>
            <a:p>
              <a:r>
                <a:rPr kumimoji="1" lang="zh-CN" altLang="en-US" sz="2800">
                  <a:effectLst>
                    <a:outerShdw blurRad="38100" dist="38100" dir="2700000" algn="tl">
                      <a:srgbClr val="C0C0C0"/>
                    </a:outerShdw>
                  </a:effectLst>
                  <a:latin typeface="Times New Roman" panose="02020603050405020304" pitchFamily="18" charset="0"/>
                  <a:ea typeface="隶书" panose="02010509060101010101" pitchFamily="49" charset="-122"/>
                </a:rPr>
                <a:t>后序下第一个结点</a:t>
              </a:r>
              <a:endParaRPr kumimoji="1" lang="zh-CN" altLang="en-US" sz="2400">
                <a:latin typeface="Times New Roman" panose="02020603050405020304" pitchFamily="18" charset="0"/>
              </a:endParaRPr>
            </a:p>
          </p:txBody>
        </p:sp>
        <p:sp>
          <p:nvSpPr>
            <p:cNvPr id="227353" name="Text Box 25">
              <a:extLst>
                <a:ext uri="{FF2B5EF4-FFF2-40B4-BE49-F238E27FC236}">
                  <a16:creationId xmlns:a16="http://schemas.microsoft.com/office/drawing/2014/main" id="{C1351A42-AA96-43C2-8066-54D557AF1352}"/>
                </a:ext>
              </a:extLst>
            </p:cNvPr>
            <p:cNvSpPr txBox="1">
              <a:spLocks noChangeArrowheads="1"/>
            </p:cNvSpPr>
            <p:nvPr/>
          </p:nvSpPr>
          <p:spPr bwMode="auto">
            <a:xfrm>
              <a:off x="2012" y="1476"/>
              <a:ext cx="1476" cy="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90000"/>
                </a:lnSpc>
              </a:pPr>
              <a:r>
                <a:rPr kumimoji="1" lang="en-US" altLang="zh-CN" sz="2800" b="1">
                  <a:solidFill>
                    <a:srgbClr val="009900"/>
                  </a:solidFill>
                  <a:latin typeface="Times New Roman" panose="02020603050405020304" pitchFamily="18" charset="0"/>
                  <a:ea typeface="仿宋_GB2312" pitchFamily="49" charset="-122"/>
                </a:rPr>
                <a:t>    </a:t>
              </a:r>
              <a:r>
                <a:rPr kumimoji="1" lang="zh-CN" altLang="en-US" sz="2800">
                  <a:latin typeface="Times New Roman" panose="02020603050405020304" pitchFamily="18" charset="0"/>
                  <a:ea typeface="隶书" panose="02010509060101010101" pitchFamily="49" charset="-122"/>
                </a:rPr>
                <a:t>后继为</a:t>
              </a:r>
              <a:endParaRPr kumimoji="1" lang="zh-CN" altLang="en-US" sz="2800" b="1">
                <a:latin typeface="Times New Roman" panose="02020603050405020304" pitchFamily="18" charset="0"/>
              </a:endParaRPr>
            </a:p>
            <a:p>
              <a:pPr>
                <a:lnSpc>
                  <a:spcPct val="90000"/>
                </a:lnSpc>
              </a:pPr>
              <a:r>
                <a:rPr kumimoji="1" lang="en-US" altLang="zh-CN" sz="2800" b="1">
                  <a:solidFill>
                    <a:srgbClr val="CC3300"/>
                  </a:solidFill>
                  <a:latin typeface="Times New Roman" panose="02020603050405020304" pitchFamily="18" charset="0"/>
                </a:rPr>
                <a:t>p</a:t>
              </a:r>
              <a:r>
                <a:rPr kumimoji="1" lang="en-US" altLang="zh-CN" sz="2800" b="1">
                  <a:solidFill>
                    <a:srgbClr val="CC3300"/>
                  </a:solidFill>
                  <a:latin typeface="楷体_GB2312" panose="02010609030101010101" pitchFamily="49" charset="-122"/>
                  <a:ea typeface="楷体_GB2312" panose="02010609030101010101" pitchFamily="49" charset="-122"/>
                </a:rPr>
                <a:t>-&gt;</a:t>
              </a:r>
              <a:r>
                <a:rPr kumimoji="1" lang="en-US" altLang="zh-CN" sz="2800" b="1">
                  <a:solidFill>
                    <a:srgbClr val="CC3300"/>
                  </a:solidFill>
                  <a:latin typeface="Times New Roman" panose="02020603050405020304" pitchFamily="18" charset="0"/>
                </a:rPr>
                <a:t>rightChild</a:t>
              </a:r>
              <a:endParaRPr kumimoji="1" lang="en-US" altLang="zh-CN" sz="2400">
                <a:latin typeface="Times New Roman" panose="02020603050405020304" pitchFamily="18" charset="0"/>
              </a:endParaRPr>
            </a:p>
          </p:txBody>
        </p:sp>
        <p:sp>
          <p:nvSpPr>
            <p:cNvPr id="227354" name="Line 26">
              <a:extLst>
                <a:ext uri="{FF2B5EF4-FFF2-40B4-BE49-F238E27FC236}">
                  <a16:creationId xmlns:a16="http://schemas.microsoft.com/office/drawing/2014/main" id="{E6342EEB-D5C4-499E-9909-9E91B2CED671}"/>
                </a:ext>
              </a:extLst>
            </p:cNvPr>
            <p:cNvSpPr>
              <a:spLocks noChangeShapeType="1"/>
            </p:cNvSpPr>
            <p:nvPr/>
          </p:nvSpPr>
          <p:spPr bwMode="auto">
            <a:xfrm flipH="1">
              <a:off x="3596" y="1970"/>
              <a:ext cx="432" cy="43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55" name="Line 27">
              <a:extLst>
                <a:ext uri="{FF2B5EF4-FFF2-40B4-BE49-F238E27FC236}">
                  <a16:creationId xmlns:a16="http://schemas.microsoft.com/office/drawing/2014/main" id="{5786F46B-ECA3-4F63-BE8E-A0B78C1AD688}"/>
                </a:ext>
              </a:extLst>
            </p:cNvPr>
            <p:cNvSpPr>
              <a:spLocks noChangeShapeType="1"/>
            </p:cNvSpPr>
            <p:nvPr/>
          </p:nvSpPr>
          <p:spPr bwMode="auto">
            <a:xfrm>
              <a:off x="4604" y="1970"/>
              <a:ext cx="432" cy="43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56" name="Text Box 28">
              <a:extLst>
                <a:ext uri="{FF2B5EF4-FFF2-40B4-BE49-F238E27FC236}">
                  <a16:creationId xmlns:a16="http://schemas.microsoft.com/office/drawing/2014/main" id="{A44724A1-DFD4-43FE-8FF0-83B49283393F}"/>
                </a:ext>
              </a:extLst>
            </p:cNvPr>
            <p:cNvSpPr txBox="1">
              <a:spLocks noChangeArrowheads="1"/>
            </p:cNvSpPr>
            <p:nvPr/>
          </p:nvSpPr>
          <p:spPr bwMode="auto">
            <a:xfrm>
              <a:off x="4604" y="2066"/>
              <a:ext cx="24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800" b="1">
                  <a:solidFill>
                    <a:schemeClr val="accent2"/>
                  </a:solidFill>
                  <a:latin typeface="Times New Roman" panose="02020603050405020304" pitchFamily="18" charset="0"/>
                </a:rPr>
                <a:t>=</a:t>
              </a:r>
              <a:endParaRPr kumimoji="1" lang="en-US" altLang="zh-CN" sz="2400">
                <a:latin typeface="Times New Roman" panose="02020603050405020304" pitchFamily="18" charset="0"/>
              </a:endParaRPr>
            </a:p>
          </p:txBody>
        </p:sp>
        <p:sp>
          <p:nvSpPr>
            <p:cNvPr id="227357" name="Text Box 29">
              <a:extLst>
                <a:ext uri="{FF2B5EF4-FFF2-40B4-BE49-F238E27FC236}">
                  <a16:creationId xmlns:a16="http://schemas.microsoft.com/office/drawing/2014/main" id="{EA3A5C4A-4E57-4186-A2C4-5FFA196DFDDB}"/>
                </a:ext>
              </a:extLst>
            </p:cNvPr>
            <p:cNvSpPr txBox="1">
              <a:spLocks noChangeArrowheads="1"/>
            </p:cNvSpPr>
            <p:nvPr/>
          </p:nvSpPr>
          <p:spPr bwMode="auto">
            <a:xfrm>
              <a:off x="3549" y="1970"/>
              <a:ext cx="23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accent2"/>
                  </a:solidFill>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227358" name="Text Box 30">
              <a:extLst>
                <a:ext uri="{FF2B5EF4-FFF2-40B4-BE49-F238E27FC236}">
                  <a16:creationId xmlns:a16="http://schemas.microsoft.com/office/drawing/2014/main" id="{0FA62BFE-1F1E-4E33-973F-A6BC13B2C0A8}"/>
                </a:ext>
              </a:extLst>
            </p:cNvPr>
            <p:cNvSpPr txBox="1">
              <a:spLocks noChangeArrowheads="1"/>
            </p:cNvSpPr>
            <p:nvPr/>
          </p:nvSpPr>
          <p:spPr bwMode="auto">
            <a:xfrm>
              <a:off x="4656" y="2363"/>
              <a:ext cx="90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zh-CN" altLang="en-US" sz="2800">
                  <a:latin typeface="隶书" panose="02010509060101010101" pitchFamily="49" charset="-122"/>
                  <a:ea typeface="隶书" panose="02010509060101010101" pitchFamily="49" charset="-122"/>
                </a:rPr>
                <a:t>无后继</a:t>
              </a:r>
              <a:r>
                <a:rPr kumimoji="1" lang="zh-CN" altLang="en-US" sz="2800" b="1">
                  <a:solidFill>
                    <a:srgbClr val="009900"/>
                  </a:solidFill>
                  <a:latin typeface="仿宋_GB2312" pitchFamily="49" charset="-122"/>
                  <a:ea typeface="仿宋_GB2312" pitchFamily="49" charset="-122"/>
                </a:rPr>
                <a:t> </a:t>
              </a:r>
            </a:p>
          </p:txBody>
        </p:sp>
        <p:sp>
          <p:nvSpPr>
            <p:cNvPr id="227359" name="Text Box 31">
              <a:extLst>
                <a:ext uri="{FF2B5EF4-FFF2-40B4-BE49-F238E27FC236}">
                  <a16:creationId xmlns:a16="http://schemas.microsoft.com/office/drawing/2014/main" id="{9FDBF87E-E6F9-4EDB-911F-31F73D388D91}"/>
                </a:ext>
              </a:extLst>
            </p:cNvPr>
            <p:cNvSpPr txBox="1">
              <a:spLocks noChangeArrowheads="1"/>
            </p:cNvSpPr>
            <p:nvPr/>
          </p:nvSpPr>
          <p:spPr bwMode="auto">
            <a:xfrm>
              <a:off x="2156" y="3362"/>
              <a:ext cx="100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zh-CN" altLang="en-US" sz="2800">
                  <a:latin typeface="Times New Roman" panose="02020603050405020304" pitchFamily="18" charset="0"/>
                  <a:ea typeface="隶书" panose="02010509060101010101" pitchFamily="49" charset="-122"/>
                </a:rPr>
                <a:t>后继为</a:t>
              </a:r>
              <a:r>
                <a:rPr kumimoji="1" lang="en-US" altLang="zh-CN" sz="2800" b="1">
                  <a:solidFill>
                    <a:srgbClr val="CC3300"/>
                  </a:solidFill>
                  <a:latin typeface="Times New Roman" panose="02020603050405020304" pitchFamily="18" charset="0"/>
                </a:rPr>
                <a:t>q</a:t>
              </a:r>
              <a:endParaRPr kumimoji="1" lang="en-US" altLang="zh-CN" sz="2400">
                <a:latin typeface="Times New Roman" panose="02020603050405020304" pitchFamily="18" charset="0"/>
              </a:endParaRPr>
            </a:p>
          </p:txBody>
        </p:sp>
        <p:sp>
          <p:nvSpPr>
            <p:cNvPr id="227360" name="Text Box 32">
              <a:extLst>
                <a:ext uri="{FF2B5EF4-FFF2-40B4-BE49-F238E27FC236}">
                  <a16:creationId xmlns:a16="http://schemas.microsoft.com/office/drawing/2014/main" id="{B874A422-0B55-4D43-8298-EDE847AB1FE2}"/>
                </a:ext>
              </a:extLst>
            </p:cNvPr>
            <p:cNvSpPr txBox="1">
              <a:spLocks noChangeArrowheads="1"/>
            </p:cNvSpPr>
            <p:nvPr/>
          </p:nvSpPr>
          <p:spPr bwMode="auto">
            <a:xfrm>
              <a:off x="833" y="799"/>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9900"/>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227361" name="Text Box 33">
              <a:extLst>
                <a:ext uri="{FF2B5EF4-FFF2-40B4-BE49-F238E27FC236}">
                  <a16:creationId xmlns:a16="http://schemas.microsoft.com/office/drawing/2014/main" id="{52D1F4DD-F30D-4EEC-B6FB-6EE3EF621707}"/>
                </a:ext>
              </a:extLst>
            </p:cNvPr>
            <p:cNvSpPr txBox="1">
              <a:spLocks noChangeArrowheads="1"/>
            </p:cNvSpPr>
            <p:nvPr/>
          </p:nvSpPr>
          <p:spPr bwMode="auto">
            <a:xfrm>
              <a:off x="354" y="1289"/>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9900"/>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227362" name="Text Box 34">
              <a:extLst>
                <a:ext uri="{FF2B5EF4-FFF2-40B4-BE49-F238E27FC236}">
                  <a16:creationId xmlns:a16="http://schemas.microsoft.com/office/drawing/2014/main" id="{54718D95-F01E-411A-B078-23303E95DC8E}"/>
                </a:ext>
              </a:extLst>
            </p:cNvPr>
            <p:cNvSpPr txBox="1">
              <a:spLocks noChangeArrowheads="1"/>
            </p:cNvSpPr>
            <p:nvPr/>
          </p:nvSpPr>
          <p:spPr bwMode="auto">
            <a:xfrm>
              <a:off x="1309" y="1298"/>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9900"/>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227363" name="Text Box 35">
              <a:extLst>
                <a:ext uri="{FF2B5EF4-FFF2-40B4-BE49-F238E27FC236}">
                  <a16:creationId xmlns:a16="http://schemas.microsoft.com/office/drawing/2014/main" id="{978C1428-33AC-428F-B1A6-EFCC2E94FD82}"/>
                </a:ext>
              </a:extLst>
            </p:cNvPr>
            <p:cNvSpPr txBox="1">
              <a:spLocks noChangeArrowheads="1"/>
            </p:cNvSpPr>
            <p:nvPr/>
          </p:nvSpPr>
          <p:spPr bwMode="auto">
            <a:xfrm>
              <a:off x="1118" y="1865"/>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9900"/>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227364" name="Text Box 36">
              <a:extLst>
                <a:ext uri="{FF2B5EF4-FFF2-40B4-BE49-F238E27FC236}">
                  <a16:creationId xmlns:a16="http://schemas.microsoft.com/office/drawing/2014/main" id="{BB47B470-03D0-485D-B6A7-AD71C0F96B02}"/>
                </a:ext>
              </a:extLst>
            </p:cNvPr>
            <p:cNvSpPr txBox="1">
              <a:spLocks noChangeArrowheads="1"/>
            </p:cNvSpPr>
            <p:nvPr/>
          </p:nvSpPr>
          <p:spPr bwMode="auto">
            <a:xfrm>
              <a:off x="544" y="1865"/>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9900"/>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227365" name="Text Box 37">
              <a:extLst>
                <a:ext uri="{FF2B5EF4-FFF2-40B4-BE49-F238E27FC236}">
                  <a16:creationId xmlns:a16="http://schemas.microsoft.com/office/drawing/2014/main" id="{DF701E01-9E9A-49F7-9DFD-5739785329DE}"/>
                </a:ext>
              </a:extLst>
            </p:cNvPr>
            <p:cNvSpPr txBox="1">
              <a:spLocks noChangeArrowheads="1"/>
            </p:cNvSpPr>
            <p:nvPr/>
          </p:nvSpPr>
          <p:spPr bwMode="auto">
            <a:xfrm>
              <a:off x="3635" y="1428"/>
              <a:ext cx="1353" cy="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90000"/>
                </a:lnSpc>
              </a:pPr>
              <a:r>
                <a:rPr kumimoji="1" lang="en-US" altLang="zh-CN" sz="2800" b="1">
                  <a:solidFill>
                    <a:srgbClr val="CC3300"/>
                  </a:solidFill>
                  <a:latin typeface="Times New Roman" panose="02020603050405020304" pitchFamily="18" charset="0"/>
                </a:rPr>
                <a:t>q=p</a:t>
              </a:r>
              <a:r>
                <a:rPr kumimoji="1" lang="en-US" altLang="zh-CN" sz="2800" b="1">
                  <a:solidFill>
                    <a:srgbClr val="CC3300"/>
                  </a:solidFill>
                  <a:latin typeface="楷体_GB2312" panose="02010609030101010101" pitchFamily="49" charset="-122"/>
                  <a:ea typeface="楷体_GB2312" panose="02010609030101010101" pitchFamily="49" charset="-122"/>
                </a:rPr>
                <a:t>-&gt;</a:t>
              </a:r>
              <a:r>
                <a:rPr kumimoji="1" lang="en-US" altLang="zh-CN" sz="2800" b="1">
                  <a:solidFill>
                    <a:srgbClr val="CC3300"/>
                  </a:solidFill>
                  <a:latin typeface="Times New Roman" panose="02020603050405020304" pitchFamily="18" charset="0"/>
                </a:rPr>
                <a:t>parent</a:t>
              </a:r>
            </a:p>
            <a:p>
              <a:pPr algn="ctr">
                <a:lnSpc>
                  <a:spcPct val="90000"/>
                </a:lnSpc>
              </a:pPr>
              <a:r>
                <a:rPr kumimoji="1" lang="en-US" altLang="zh-CN" sz="2800" b="1">
                  <a:solidFill>
                    <a:srgbClr val="CC3300"/>
                  </a:solidFill>
                  <a:latin typeface="Times New Roman" panose="02020603050405020304" pitchFamily="18" charset="0"/>
                </a:rPr>
                <a:t>q==NULL?</a:t>
              </a:r>
              <a:endParaRPr kumimoji="1" lang="en-US" altLang="zh-CN" sz="2800">
                <a:latin typeface="Times New Roman" panose="02020603050405020304" pitchFamily="18" charset="0"/>
              </a:endParaRPr>
            </a:p>
          </p:txBody>
        </p:sp>
        <p:sp>
          <p:nvSpPr>
            <p:cNvPr id="227366" name="Text Box 38">
              <a:extLst>
                <a:ext uri="{FF2B5EF4-FFF2-40B4-BE49-F238E27FC236}">
                  <a16:creationId xmlns:a16="http://schemas.microsoft.com/office/drawing/2014/main" id="{C55420BF-2A6C-4AD0-A44B-7466E9803719}"/>
                </a:ext>
              </a:extLst>
            </p:cNvPr>
            <p:cNvSpPr txBox="1">
              <a:spLocks noChangeArrowheads="1"/>
            </p:cNvSpPr>
            <p:nvPr/>
          </p:nvSpPr>
          <p:spPr bwMode="auto">
            <a:xfrm>
              <a:off x="2300" y="2334"/>
              <a:ext cx="2218" cy="5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anose="02020603050405020304" pitchFamily="18" charset="0"/>
                </a:rPr>
                <a:t>Q</a:t>
              </a:r>
              <a:r>
                <a:rPr kumimoji="1" lang="en-US" altLang="zh-CN" sz="2800" b="1">
                  <a:solidFill>
                    <a:srgbClr val="CC3300"/>
                  </a:solidFill>
                  <a:latin typeface="楷体_GB2312" panose="02010609030101010101" pitchFamily="49" charset="-122"/>
                  <a:ea typeface="楷体_GB2312" panose="02010609030101010101" pitchFamily="49" charset="-122"/>
                </a:rPr>
                <a:t>-&gt;</a:t>
              </a:r>
              <a:r>
                <a:rPr kumimoji="1" lang="en-US" altLang="zh-CN" sz="2800" b="1">
                  <a:solidFill>
                    <a:srgbClr val="CC3300"/>
                  </a:solidFill>
                  <a:latin typeface="Times New Roman" panose="02020603050405020304" pitchFamily="18" charset="0"/>
                </a:rPr>
                <a:t>rightThread==1 ||</a:t>
              </a:r>
            </a:p>
            <a:p>
              <a:pPr algn="ctr"/>
              <a:r>
                <a:rPr kumimoji="1" lang="en-US" altLang="zh-CN" sz="2800" b="1">
                  <a:solidFill>
                    <a:srgbClr val="CC3300"/>
                  </a:solidFill>
                  <a:latin typeface="Times New Roman" panose="02020603050405020304" pitchFamily="18" charset="0"/>
                </a:rPr>
                <a:t>q</a:t>
              </a:r>
              <a:r>
                <a:rPr kumimoji="1" lang="en-US" altLang="zh-CN" sz="2800" b="1">
                  <a:solidFill>
                    <a:srgbClr val="CC3300"/>
                  </a:solidFill>
                  <a:latin typeface="楷体_GB2312" panose="02010609030101010101" pitchFamily="49" charset="-122"/>
                  <a:ea typeface="楷体_GB2312" panose="02010609030101010101" pitchFamily="49" charset="-122"/>
                </a:rPr>
                <a:t>-&gt;</a:t>
              </a:r>
              <a:r>
                <a:rPr kumimoji="1" lang="en-US" altLang="zh-CN" sz="2800" b="1">
                  <a:solidFill>
                    <a:srgbClr val="CC3300"/>
                  </a:solidFill>
                  <a:latin typeface="Times New Roman" panose="02020603050405020304" pitchFamily="18" charset="0"/>
                </a:rPr>
                <a:t>rightChild==p?</a:t>
              </a:r>
              <a:endParaRPr kumimoji="1" lang="en-US" altLang="zh-CN" sz="2400">
                <a:latin typeface="Times New Roman" panose="02020603050405020304" pitchFamily="18" charset="0"/>
              </a:endParaRPr>
            </a:p>
          </p:txBody>
        </p:sp>
        <p:sp>
          <p:nvSpPr>
            <p:cNvPr id="227367" name="Line 39">
              <a:extLst>
                <a:ext uri="{FF2B5EF4-FFF2-40B4-BE49-F238E27FC236}">
                  <a16:creationId xmlns:a16="http://schemas.microsoft.com/office/drawing/2014/main" id="{8E3A6226-9C48-4D63-A8FC-E646D2725FE2}"/>
                </a:ext>
              </a:extLst>
            </p:cNvPr>
            <p:cNvSpPr>
              <a:spLocks noChangeShapeType="1"/>
            </p:cNvSpPr>
            <p:nvPr/>
          </p:nvSpPr>
          <p:spPr bwMode="auto">
            <a:xfrm flipH="1">
              <a:off x="2779" y="2930"/>
              <a:ext cx="432" cy="43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68" name="Line 40">
              <a:extLst>
                <a:ext uri="{FF2B5EF4-FFF2-40B4-BE49-F238E27FC236}">
                  <a16:creationId xmlns:a16="http://schemas.microsoft.com/office/drawing/2014/main" id="{494303D6-7BBF-4965-B150-EFC1076A6F30}"/>
                </a:ext>
              </a:extLst>
            </p:cNvPr>
            <p:cNvSpPr>
              <a:spLocks noChangeShapeType="1"/>
            </p:cNvSpPr>
            <p:nvPr/>
          </p:nvSpPr>
          <p:spPr bwMode="auto">
            <a:xfrm>
              <a:off x="3787" y="2930"/>
              <a:ext cx="432" cy="43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69" name="Text Box 41">
              <a:extLst>
                <a:ext uri="{FF2B5EF4-FFF2-40B4-BE49-F238E27FC236}">
                  <a16:creationId xmlns:a16="http://schemas.microsoft.com/office/drawing/2014/main" id="{3EF2E2A9-9C69-4C93-8748-92F405FF6520}"/>
                </a:ext>
              </a:extLst>
            </p:cNvPr>
            <p:cNvSpPr txBox="1">
              <a:spLocks noChangeArrowheads="1"/>
            </p:cNvSpPr>
            <p:nvPr/>
          </p:nvSpPr>
          <p:spPr bwMode="auto">
            <a:xfrm>
              <a:off x="2728" y="2930"/>
              <a:ext cx="24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800" b="1">
                  <a:solidFill>
                    <a:schemeClr val="accent2"/>
                  </a:solidFill>
                  <a:latin typeface="Times New Roman" panose="02020603050405020304" pitchFamily="18" charset="0"/>
                </a:rPr>
                <a:t>=</a:t>
              </a:r>
              <a:endParaRPr kumimoji="1" lang="en-US" altLang="zh-CN" sz="2400">
                <a:latin typeface="Times New Roman" panose="02020603050405020304" pitchFamily="18" charset="0"/>
              </a:endParaRPr>
            </a:p>
          </p:txBody>
        </p:sp>
        <p:sp>
          <p:nvSpPr>
            <p:cNvPr id="227370" name="Text Box 42">
              <a:extLst>
                <a:ext uri="{FF2B5EF4-FFF2-40B4-BE49-F238E27FC236}">
                  <a16:creationId xmlns:a16="http://schemas.microsoft.com/office/drawing/2014/main" id="{232F091F-ABDE-449F-ACC7-7A6326D9CA20}"/>
                </a:ext>
              </a:extLst>
            </p:cNvPr>
            <p:cNvSpPr txBox="1">
              <a:spLocks noChangeArrowheads="1"/>
            </p:cNvSpPr>
            <p:nvPr/>
          </p:nvSpPr>
          <p:spPr bwMode="auto">
            <a:xfrm>
              <a:off x="3692" y="2930"/>
              <a:ext cx="23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accent2"/>
                  </a:solidFill>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cxnSp>
          <p:nvCxnSpPr>
            <p:cNvPr id="227372" name="AutoShape 44">
              <a:extLst>
                <a:ext uri="{FF2B5EF4-FFF2-40B4-BE49-F238E27FC236}">
                  <a16:creationId xmlns:a16="http://schemas.microsoft.com/office/drawing/2014/main" id="{F407A36A-982D-405F-AA30-D418ECCA6D6E}"/>
                </a:ext>
              </a:extLst>
            </p:cNvPr>
            <p:cNvCxnSpPr>
              <a:cxnSpLocks noChangeShapeType="1"/>
              <a:stCxn id="227361" idx="1"/>
              <a:endCxn id="227364" idx="1"/>
            </p:cNvCxnSpPr>
            <p:nvPr/>
          </p:nvCxnSpPr>
          <p:spPr bwMode="auto">
            <a:xfrm rot="10800000" flipH="1" flipV="1">
              <a:off x="354" y="1453"/>
              <a:ext cx="190" cy="576"/>
            </a:xfrm>
            <a:prstGeom prst="curvedConnector3">
              <a:avLst>
                <a:gd name="adj1" fmla="val -75792"/>
              </a:avLst>
            </a:prstGeom>
            <a:noFill/>
            <a:ln w="19050" cap="rnd">
              <a:solidFill>
                <a:srgbClr val="0099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27373" name="Rectangle 45">
            <a:extLst>
              <a:ext uri="{FF2B5EF4-FFF2-40B4-BE49-F238E27FC236}">
                <a16:creationId xmlns:a16="http://schemas.microsoft.com/office/drawing/2014/main" id="{28F096CF-F759-4E47-8A34-3E838B1F70AF}"/>
              </a:ext>
            </a:extLst>
          </p:cNvPr>
          <p:cNvSpPr>
            <a:spLocks noGrp="1" noChangeArrowheads="1"/>
          </p:cNvSpPr>
          <p:nvPr>
            <p:ph type="title"/>
          </p:nvPr>
        </p:nvSpPr>
        <p:spPr>
          <a:xfrm>
            <a:off x="611188" y="404813"/>
            <a:ext cx="8229600" cy="863600"/>
          </a:xfrm>
        </p:spPr>
        <p:txBody>
          <a:bodyPr/>
          <a:lstStyle/>
          <a:p>
            <a:pPr algn="ctr"/>
            <a:r>
              <a:rPr kumimoji="1" lang="zh-CN" altLang="en-US" sz="4000" b="1">
                <a:solidFill>
                  <a:schemeClr val="tx2"/>
                </a:solidFill>
                <a:ea typeface="华文新魏" panose="02010800040101010101" pitchFamily="2" charset="-122"/>
              </a:rPr>
              <a:t>后序线索化二叉树</a:t>
            </a:r>
          </a:p>
        </p:txBody>
      </p:sp>
    </p:spTree>
  </p:cSld>
  <p:clrMapOvr>
    <a:masterClrMapping/>
  </p:clrMapOvr>
  <p:transition>
    <p:wipe dir="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灯片编号占位符 4">
            <a:extLst>
              <a:ext uri="{FF2B5EF4-FFF2-40B4-BE49-F238E27FC236}">
                <a16:creationId xmlns:a16="http://schemas.microsoft.com/office/drawing/2014/main" id="{93252EFF-6262-4F3A-8A54-9D107C28D8B8}"/>
              </a:ext>
            </a:extLst>
          </p:cNvPr>
          <p:cNvSpPr>
            <a:spLocks noGrp="1"/>
          </p:cNvSpPr>
          <p:nvPr>
            <p:ph type="sldNum" sz="quarter" idx="11"/>
          </p:nvPr>
        </p:nvSpPr>
        <p:spPr/>
        <p:txBody>
          <a:bodyPr/>
          <a:lstStyle/>
          <a:p>
            <a:fld id="{653DCC1B-C450-401C-B21E-46BA51EED06A}" type="slidenum">
              <a:rPr lang="en-US" altLang="zh-CN"/>
              <a:pPr/>
              <a:t>98</a:t>
            </a:fld>
            <a:endParaRPr lang="en-US" altLang="zh-CN"/>
          </a:p>
        </p:txBody>
      </p:sp>
      <p:sp>
        <p:nvSpPr>
          <p:cNvPr id="247816" name="Text Box 8">
            <a:extLst>
              <a:ext uri="{FF2B5EF4-FFF2-40B4-BE49-F238E27FC236}">
                <a16:creationId xmlns:a16="http://schemas.microsoft.com/office/drawing/2014/main" id="{0448CDA9-0BB0-4797-BD00-77830C08E9BD}"/>
              </a:ext>
            </a:extLst>
          </p:cNvPr>
          <p:cNvSpPr txBox="1">
            <a:spLocks noChangeArrowheads="1"/>
          </p:cNvSpPr>
          <p:nvPr/>
        </p:nvSpPr>
        <p:spPr bwMode="auto">
          <a:xfrm>
            <a:off x="1476375" y="1382713"/>
            <a:ext cx="5943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3600" b="1">
                <a:solidFill>
                  <a:schemeClr val="tx2"/>
                </a:solidFill>
                <a:latin typeface="华文新魏" panose="02010800040101010101" pitchFamily="2" charset="-122"/>
                <a:ea typeface="华文新魏" panose="02010800040101010101" pitchFamily="2" charset="-122"/>
              </a:rPr>
              <a:t>树的存储表示</a:t>
            </a:r>
            <a:endParaRPr kumimoji="1" lang="zh-CN" altLang="en-US" sz="3200" b="1">
              <a:solidFill>
                <a:schemeClr val="tx2"/>
              </a:solidFill>
              <a:latin typeface="华文新魏" panose="02010800040101010101" pitchFamily="2" charset="-122"/>
              <a:ea typeface="华文新魏" panose="02010800040101010101" pitchFamily="2" charset="-122"/>
            </a:endParaRPr>
          </a:p>
        </p:txBody>
      </p:sp>
      <p:sp>
        <p:nvSpPr>
          <p:cNvPr id="247817" name="Text Box 9">
            <a:extLst>
              <a:ext uri="{FF2B5EF4-FFF2-40B4-BE49-F238E27FC236}">
                <a16:creationId xmlns:a16="http://schemas.microsoft.com/office/drawing/2014/main" id="{36E52339-D4BE-47EA-B0C3-515F6C3B9515}"/>
              </a:ext>
            </a:extLst>
          </p:cNvPr>
          <p:cNvSpPr txBox="1">
            <a:spLocks noChangeArrowheads="1"/>
          </p:cNvSpPr>
          <p:nvPr/>
        </p:nvSpPr>
        <p:spPr bwMode="auto">
          <a:xfrm>
            <a:off x="539750" y="5472113"/>
            <a:ext cx="80010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000" b="1">
                <a:solidFill>
                  <a:schemeClr val="tx2"/>
                </a:solidFill>
                <a:latin typeface="Times New Roman" panose="02020603050405020304" pitchFamily="18" charset="0"/>
                <a:ea typeface="仿宋_GB2312" pitchFamily="49" charset="-122"/>
              </a:rPr>
              <a:t>A(B(E, F), C, D(G))</a:t>
            </a:r>
            <a:r>
              <a:rPr kumimoji="1" lang="en-US" altLang="zh-CN" sz="3000" b="1">
                <a:effectLst>
                  <a:outerShdw blurRad="38100" dist="38100" dir="2700000" algn="tl">
                    <a:srgbClr val="C0C0C0"/>
                  </a:outerShdw>
                </a:effectLst>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结点的</a:t>
            </a:r>
            <a:r>
              <a:rPr kumimoji="1" lang="en-US" altLang="zh-CN" sz="3000" b="1">
                <a:latin typeface="Times New Roman" panose="02020603050405020304" pitchFamily="18" charset="0"/>
                <a:ea typeface="仿宋_GB2312" pitchFamily="49" charset="-122"/>
              </a:rPr>
              <a:t>utype</a:t>
            </a:r>
            <a:r>
              <a:rPr kumimoji="1" lang="zh-CN" altLang="en-US" sz="3000" b="1">
                <a:latin typeface="Times New Roman" panose="02020603050405020304" pitchFamily="18" charset="0"/>
                <a:ea typeface="仿宋_GB2312" pitchFamily="49" charset="-122"/>
              </a:rPr>
              <a:t>域没有画出</a:t>
            </a:r>
          </a:p>
        </p:txBody>
      </p:sp>
      <p:sp>
        <p:nvSpPr>
          <p:cNvPr id="247818" name="Rectangle 10">
            <a:extLst>
              <a:ext uri="{FF2B5EF4-FFF2-40B4-BE49-F238E27FC236}">
                <a16:creationId xmlns:a16="http://schemas.microsoft.com/office/drawing/2014/main" id="{8C5892A3-2AEB-45C7-A84E-45956BCD7AF3}"/>
              </a:ext>
            </a:extLst>
          </p:cNvPr>
          <p:cNvSpPr>
            <a:spLocks noGrp="1" noChangeArrowheads="1"/>
          </p:cNvSpPr>
          <p:nvPr>
            <p:ph type="title"/>
          </p:nvPr>
        </p:nvSpPr>
        <p:spPr>
          <a:xfrm>
            <a:off x="2663825" y="476250"/>
            <a:ext cx="3600450" cy="828675"/>
          </a:xfrm>
        </p:spPr>
        <p:txBody>
          <a:bodyPr/>
          <a:lstStyle/>
          <a:p>
            <a:pPr algn="ctr"/>
            <a:r>
              <a:rPr lang="zh-CN" altLang="en-US" sz="4000" b="1">
                <a:solidFill>
                  <a:srgbClr val="CC3300"/>
                </a:solidFill>
                <a:ea typeface="华文新魏" panose="02010800040101010101" pitchFamily="2" charset="-122"/>
              </a:rPr>
              <a:t>树与森林</a:t>
            </a:r>
            <a:endParaRPr lang="zh-CN" altLang="en-US" sz="5400">
              <a:ea typeface="华文新魏" panose="02010800040101010101" pitchFamily="2" charset="-122"/>
            </a:endParaRPr>
          </a:p>
        </p:txBody>
      </p:sp>
      <p:grpSp>
        <p:nvGrpSpPr>
          <p:cNvPr id="247868" name="Group 60">
            <a:extLst>
              <a:ext uri="{FF2B5EF4-FFF2-40B4-BE49-F238E27FC236}">
                <a16:creationId xmlns:a16="http://schemas.microsoft.com/office/drawing/2014/main" id="{EA715E22-B44B-4B0C-9D80-8A251E0ED81A}"/>
              </a:ext>
            </a:extLst>
          </p:cNvPr>
          <p:cNvGrpSpPr>
            <a:grpSpLocks/>
          </p:cNvGrpSpPr>
          <p:nvPr/>
        </p:nvGrpSpPr>
        <p:grpSpPr bwMode="auto">
          <a:xfrm>
            <a:off x="812800" y="2960688"/>
            <a:ext cx="7467600" cy="2271712"/>
            <a:chOff x="512" y="1865"/>
            <a:chExt cx="4704" cy="1431"/>
          </a:xfrm>
        </p:grpSpPr>
        <p:sp>
          <p:nvSpPr>
            <p:cNvPr id="247810" name="Line 2">
              <a:extLst>
                <a:ext uri="{FF2B5EF4-FFF2-40B4-BE49-F238E27FC236}">
                  <a16:creationId xmlns:a16="http://schemas.microsoft.com/office/drawing/2014/main" id="{F72F48EF-F8FB-4521-84A6-2A411865B12B}"/>
                </a:ext>
              </a:extLst>
            </p:cNvPr>
            <p:cNvSpPr>
              <a:spLocks noChangeShapeType="1"/>
            </p:cNvSpPr>
            <p:nvPr/>
          </p:nvSpPr>
          <p:spPr bwMode="auto">
            <a:xfrm>
              <a:off x="1712" y="2691"/>
              <a:ext cx="0" cy="336"/>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11" name="Line 3">
              <a:extLst>
                <a:ext uri="{FF2B5EF4-FFF2-40B4-BE49-F238E27FC236}">
                  <a16:creationId xmlns:a16="http://schemas.microsoft.com/office/drawing/2014/main" id="{8EAE4DFD-E3A9-4272-9F06-79D418C8AA71}"/>
                </a:ext>
              </a:extLst>
            </p:cNvPr>
            <p:cNvSpPr>
              <a:spLocks noChangeShapeType="1"/>
            </p:cNvSpPr>
            <p:nvPr/>
          </p:nvSpPr>
          <p:spPr bwMode="auto">
            <a:xfrm>
              <a:off x="1376" y="2163"/>
              <a:ext cx="336" cy="432"/>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12" name="Line 4">
              <a:extLst>
                <a:ext uri="{FF2B5EF4-FFF2-40B4-BE49-F238E27FC236}">
                  <a16:creationId xmlns:a16="http://schemas.microsoft.com/office/drawing/2014/main" id="{616F89CD-AD65-439A-9741-72D14ADB0146}"/>
                </a:ext>
              </a:extLst>
            </p:cNvPr>
            <p:cNvSpPr>
              <a:spLocks noChangeShapeType="1"/>
            </p:cNvSpPr>
            <p:nvPr/>
          </p:nvSpPr>
          <p:spPr bwMode="auto">
            <a:xfrm>
              <a:off x="896" y="2691"/>
              <a:ext cx="144"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13" name="Line 5">
              <a:extLst>
                <a:ext uri="{FF2B5EF4-FFF2-40B4-BE49-F238E27FC236}">
                  <a16:creationId xmlns:a16="http://schemas.microsoft.com/office/drawing/2014/main" id="{226EA62F-5241-4B06-8E12-8F9E8812B76F}"/>
                </a:ext>
              </a:extLst>
            </p:cNvPr>
            <p:cNvSpPr>
              <a:spLocks noChangeShapeType="1"/>
            </p:cNvSpPr>
            <p:nvPr/>
          </p:nvSpPr>
          <p:spPr bwMode="auto">
            <a:xfrm flipH="1">
              <a:off x="656" y="2691"/>
              <a:ext cx="144" cy="336"/>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14" name="Line 6">
              <a:extLst>
                <a:ext uri="{FF2B5EF4-FFF2-40B4-BE49-F238E27FC236}">
                  <a16:creationId xmlns:a16="http://schemas.microsoft.com/office/drawing/2014/main" id="{D29B6850-B2AC-44EF-B50C-A543D648F8CD}"/>
                </a:ext>
              </a:extLst>
            </p:cNvPr>
            <p:cNvSpPr>
              <a:spLocks noChangeShapeType="1"/>
            </p:cNvSpPr>
            <p:nvPr/>
          </p:nvSpPr>
          <p:spPr bwMode="auto">
            <a:xfrm flipH="1">
              <a:off x="896" y="2211"/>
              <a:ext cx="288"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15" name="Line 7">
              <a:extLst>
                <a:ext uri="{FF2B5EF4-FFF2-40B4-BE49-F238E27FC236}">
                  <a16:creationId xmlns:a16="http://schemas.microsoft.com/office/drawing/2014/main" id="{6D515943-5441-490C-9B74-70670B059204}"/>
                </a:ext>
              </a:extLst>
            </p:cNvPr>
            <p:cNvSpPr>
              <a:spLocks noChangeShapeType="1"/>
            </p:cNvSpPr>
            <p:nvPr/>
          </p:nvSpPr>
          <p:spPr bwMode="auto">
            <a:xfrm>
              <a:off x="1280" y="2211"/>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19" name="Oval 11">
              <a:extLst>
                <a:ext uri="{FF2B5EF4-FFF2-40B4-BE49-F238E27FC236}">
                  <a16:creationId xmlns:a16="http://schemas.microsoft.com/office/drawing/2014/main" id="{6B5356BE-1528-471D-A9BF-894E6B7638EC}"/>
                </a:ext>
              </a:extLst>
            </p:cNvPr>
            <p:cNvSpPr>
              <a:spLocks noChangeArrowheads="1"/>
            </p:cNvSpPr>
            <p:nvPr/>
          </p:nvSpPr>
          <p:spPr bwMode="auto">
            <a:xfrm>
              <a:off x="1136" y="1971"/>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247820" name="Oval 12">
              <a:extLst>
                <a:ext uri="{FF2B5EF4-FFF2-40B4-BE49-F238E27FC236}">
                  <a16:creationId xmlns:a16="http://schemas.microsoft.com/office/drawing/2014/main" id="{1C2CD68D-61F9-4378-B1F4-5983134C5A87}"/>
                </a:ext>
              </a:extLst>
            </p:cNvPr>
            <p:cNvSpPr>
              <a:spLocks noChangeArrowheads="1"/>
            </p:cNvSpPr>
            <p:nvPr/>
          </p:nvSpPr>
          <p:spPr bwMode="auto">
            <a:xfrm>
              <a:off x="1136" y="2451"/>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247821" name="Oval 13">
              <a:extLst>
                <a:ext uri="{FF2B5EF4-FFF2-40B4-BE49-F238E27FC236}">
                  <a16:creationId xmlns:a16="http://schemas.microsoft.com/office/drawing/2014/main" id="{58DAB8A1-0088-4961-A8FA-838B9D3EB821}"/>
                </a:ext>
              </a:extLst>
            </p:cNvPr>
            <p:cNvSpPr>
              <a:spLocks noChangeArrowheads="1"/>
            </p:cNvSpPr>
            <p:nvPr/>
          </p:nvSpPr>
          <p:spPr bwMode="auto">
            <a:xfrm>
              <a:off x="896" y="2931"/>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247822" name="Oval 14">
              <a:extLst>
                <a:ext uri="{FF2B5EF4-FFF2-40B4-BE49-F238E27FC236}">
                  <a16:creationId xmlns:a16="http://schemas.microsoft.com/office/drawing/2014/main" id="{87C53F95-53A2-42FC-ADFE-93D060A92216}"/>
                </a:ext>
              </a:extLst>
            </p:cNvPr>
            <p:cNvSpPr>
              <a:spLocks noChangeArrowheads="1"/>
            </p:cNvSpPr>
            <p:nvPr/>
          </p:nvSpPr>
          <p:spPr bwMode="auto">
            <a:xfrm>
              <a:off x="512" y="2931"/>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247823" name="Oval 15">
              <a:extLst>
                <a:ext uri="{FF2B5EF4-FFF2-40B4-BE49-F238E27FC236}">
                  <a16:creationId xmlns:a16="http://schemas.microsoft.com/office/drawing/2014/main" id="{9F86B49E-55B2-4591-829F-E84185779974}"/>
                </a:ext>
              </a:extLst>
            </p:cNvPr>
            <p:cNvSpPr>
              <a:spLocks noChangeArrowheads="1"/>
            </p:cNvSpPr>
            <p:nvPr/>
          </p:nvSpPr>
          <p:spPr bwMode="auto">
            <a:xfrm>
              <a:off x="704" y="2451"/>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247824" name="Oval 16">
              <a:extLst>
                <a:ext uri="{FF2B5EF4-FFF2-40B4-BE49-F238E27FC236}">
                  <a16:creationId xmlns:a16="http://schemas.microsoft.com/office/drawing/2014/main" id="{465340DD-9D7A-4EC0-8807-844B93ACD1C1}"/>
                </a:ext>
              </a:extLst>
            </p:cNvPr>
            <p:cNvSpPr>
              <a:spLocks noChangeArrowheads="1"/>
            </p:cNvSpPr>
            <p:nvPr/>
          </p:nvSpPr>
          <p:spPr bwMode="auto">
            <a:xfrm>
              <a:off x="1568" y="2451"/>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247825" name="Oval 17">
              <a:extLst>
                <a:ext uri="{FF2B5EF4-FFF2-40B4-BE49-F238E27FC236}">
                  <a16:creationId xmlns:a16="http://schemas.microsoft.com/office/drawing/2014/main" id="{851848D6-61F4-48EB-B6C8-CD5320161167}"/>
                </a:ext>
              </a:extLst>
            </p:cNvPr>
            <p:cNvSpPr>
              <a:spLocks noChangeArrowheads="1"/>
            </p:cNvSpPr>
            <p:nvPr/>
          </p:nvSpPr>
          <p:spPr bwMode="auto">
            <a:xfrm>
              <a:off x="1568" y="2931"/>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247826" name="Text Box 18">
              <a:extLst>
                <a:ext uri="{FF2B5EF4-FFF2-40B4-BE49-F238E27FC236}">
                  <a16:creationId xmlns:a16="http://schemas.microsoft.com/office/drawing/2014/main" id="{338AA738-F65C-4A2A-A15E-6260C86B7C83}"/>
                </a:ext>
              </a:extLst>
            </p:cNvPr>
            <p:cNvSpPr txBox="1">
              <a:spLocks noChangeArrowheads="1"/>
            </p:cNvSpPr>
            <p:nvPr/>
          </p:nvSpPr>
          <p:spPr bwMode="auto">
            <a:xfrm>
              <a:off x="1146" y="1932"/>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247827" name="Text Box 19">
              <a:extLst>
                <a:ext uri="{FF2B5EF4-FFF2-40B4-BE49-F238E27FC236}">
                  <a16:creationId xmlns:a16="http://schemas.microsoft.com/office/drawing/2014/main" id="{CE5A4A55-2811-40E6-95E3-27A19B950FB1}"/>
                </a:ext>
              </a:extLst>
            </p:cNvPr>
            <p:cNvSpPr txBox="1">
              <a:spLocks noChangeArrowheads="1"/>
            </p:cNvSpPr>
            <p:nvPr/>
          </p:nvSpPr>
          <p:spPr bwMode="auto">
            <a:xfrm>
              <a:off x="720" y="2423"/>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247828" name="Text Box 20">
              <a:extLst>
                <a:ext uri="{FF2B5EF4-FFF2-40B4-BE49-F238E27FC236}">
                  <a16:creationId xmlns:a16="http://schemas.microsoft.com/office/drawing/2014/main" id="{C332F906-4495-4C72-97ED-2EF7D2B00B77}"/>
                </a:ext>
              </a:extLst>
            </p:cNvPr>
            <p:cNvSpPr txBox="1">
              <a:spLocks noChangeArrowheads="1"/>
            </p:cNvSpPr>
            <p:nvPr/>
          </p:nvSpPr>
          <p:spPr bwMode="auto">
            <a:xfrm>
              <a:off x="1146" y="2423"/>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247829" name="Text Box 21">
              <a:extLst>
                <a:ext uri="{FF2B5EF4-FFF2-40B4-BE49-F238E27FC236}">
                  <a16:creationId xmlns:a16="http://schemas.microsoft.com/office/drawing/2014/main" id="{51570CCD-1211-43F5-AF94-8437EF67765E}"/>
                </a:ext>
              </a:extLst>
            </p:cNvPr>
            <p:cNvSpPr txBox="1">
              <a:spLocks noChangeArrowheads="1"/>
            </p:cNvSpPr>
            <p:nvPr/>
          </p:nvSpPr>
          <p:spPr bwMode="auto">
            <a:xfrm>
              <a:off x="1587" y="2423"/>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247830" name="Text Box 22">
              <a:extLst>
                <a:ext uri="{FF2B5EF4-FFF2-40B4-BE49-F238E27FC236}">
                  <a16:creationId xmlns:a16="http://schemas.microsoft.com/office/drawing/2014/main" id="{83CD8BB9-2727-4C1B-A255-C2B2455220AB}"/>
                </a:ext>
              </a:extLst>
            </p:cNvPr>
            <p:cNvSpPr txBox="1">
              <a:spLocks noChangeArrowheads="1"/>
            </p:cNvSpPr>
            <p:nvPr/>
          </p:nvSpPr>
          <p:spPr bwMode="auto">
            <a:xfrm>
              <a:off x="528" y="2899"/>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247831" name="Text Box 23">
              <a:extLst>
                <a:ext uri="{FF2B5EF4-FFF2-40B4-BE49-F238E27FC236}">
                  <a16:creationId xmlns:a16="http://schemas.microsoft.com/office/drawing/2014/main" id="{E8240352-09CD-413A-A1C0-41301D3211E8}"/>
                </a:ext>
              </a:extLst>
            </p:cNvPr>
            <p:cNvSpPr txBox="1">
              <a:spLocks noChangeArrowheads="1"/>
            </p:cNvSpPr>
            <p:nvPr/>
          </p:nvSpPr>
          <p:spPr bwMode="auto">
            <a:xfrm>
              <a:off x="918" y="2899"/>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F</a:t>
              </a:r>
              <a:endParaRPr kumimoji="1" lang="en-US" altLang="zh-CN" sz="2400">
                <a:latin typeface="Times New Roman" panose="02020603050405020304" pitchFamily="18" charset="0"/>
              </a:endParaRPr>
            </a:p>
          </p:txBody>
        </p:sp>
        <p:sp>
          <p:nvSpPr>
            <p:cNvPr id="247832" name="Text Box 24">
              <a:extLst>
                <a:ext uri="{FF2B5EF4-FFF2-40B4-BE49-F238E27FC236}">
                  <a16:creationId xmlns:a16="http://schemas.microsoft.com/office/drawing/2014/main" id="{E5D4D3D0-82F0-4919-9293-987F975E2F82}"/>
                </a:ext>
              </a:extLst>
            </p:cNvPr>
            <p:cNvSpPr txBox="1">
              <a:spLocks noChangeArrowheads="1"/>
            </p:cNvSpPr>
            <p:nvPr/>
          </p:nvSpPr>
          <p:spPr bwMode="auto">
            <a:xfrm>
              <a:off x="1565" y="2899"/>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G</a:t>
              </a:r>
              <a:endParaRPr kumimoji="1" lang="en-US" altLang="zh-CN" sz="2400">
                <a:latin typeface="Times New Roman" panose="02020603050405020304" pitchFamily="18" charset="0"/>
              </a:endParaRPr>
            </a:p>
          </p:txBody>
        </p:sp>
        <p:sp>
          <p:nvSpPr>
            <p:cNvPr id="247833" name="Rectangle 25">
              <a:extLst>
                <a:ext uri="{FF2B5EF4-FFF2-40B4-BE49-F238E27FC236}">
                  <a16:creationId xmlns:a16="http://schemas.microsoft.com/office/drawing/2014/main" id="{5E9FAEEA-3573-4120-BA59-CD5AEBBBE601}"/>
                </a:ext>
              </a:extLst>
            </p:cNvPr>
            <p:cNvSpPr>
              <a:spLocks noChangeArrowheads="1"/>
            </p:cNvSpPr>
            <p:nvPr/>
          </p:nvSpPr>
          <p:spPr bwMode="auto">
            <a:xfrm>
              <a:off x="2528" y="1923"/>
              <a:ext cx="384" cy="288"/>
            </a:xfrm>
            <a:prstGeom prst="rect">
              <a:avLst/>
            </a:prstGeom>
            <a:solidFill>
              <a:srgbClr val="FFFFCC"/>
            </a:solidFill>
            <a:ln w="19050">
              <a:solidFill>
                <a:srgbClr val="CC3300"/>
              </a:solidFill>
              <a:miter lim="800000"/>
              <a:headEnd/>
              <a:tailEnd/>
            </a:ln>
            <a:effectLst>
              <a:outerShdw dist="35921" dir="2700000" algn="ctr" rotWithShape="0">
                <a:schemeClr val="bg2"/>
              </a:outerShdw>
            </a:effectLst>
          </p:spPr>
          <p:txBody>
            <a:bodyPr wrap="none" anchor="ctr"/>
            <a:lstStyle/>
            <a:p>
              <a:endParaRPr lang="en-US"/>
            </a:p>
          </p:txBody>
        </p:sp>
        <p:sp>
          <p:nvSpPr>
            <p:cNvPr id="247834" name="Line 26">
              <a:extLst>
                <a:ext uri="{FF2B5EF4-FFF2-40B4-BE49-F238E27FC236}">
                  <a16:creationId xmlns:a16="http://schemas.microsoft.com/office/drawing/2014/main" id="{9DC8E6A0-2C48-40D9-818D-59C5E36C75B4}"/>
                </a:ext>
              </a:extLst>
            </p:cNvPr>
            <p:cNvSpPr>
              <a:spLocks noChangeShapeType="1"/>
            </p:cNvSpPr>
            <p:nvPr/>
          </p:nvSpPr>
          <p:spPr bwMode="auto">
            <a:xfrm>
              <a:off x="2768" y="1923"/>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35" name="Line 27">
              <a:extLst>
                <a:ext uri="{FF2B5EF4-FFF2-40B4-BE49-F238E27FC236}">
                  <a16:creationId xmlns:a16="http://schemas.microsoft.com/office/drawing/2014/main" id="{6CEBC308-7877-4647-8D4E-FB1A3F3C7A9B}"/>
                </a:ext>
              </a:extLst>
            </p:cNvPr>
            <p:cNvSpPr>
              <a:spLocks noChangeShapeType="1"/>
            </p:cNvSpPr>
            <p:nvPr/>
          </p:nvSpPr>
          <p:spPr bwMode="auto">
            <a:xfrm>
              <a:off x="2864" y="2067"/>
              <a:ext cx="240" cy="0"/>
            </a:xfrm>
            <a:prstGeom prst="line">
              <a:avLst/>
            </a:prstGeom>
            <a:noFill/>
            <a:ln w="38100">
              <a:solidFill>
                <a:srgbClr val="CC33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36" name="Rectangle 28">
              <a:extLst>
                <a:ext uri="{FF2B5EF4-FFF2-40B4-BE49-F238E27FC236}">
                  <a16:creationId xmlns:a16="http://schemas.microsoft.com/office/drawing/2014/main" id="{9666EA1E-3AF2-4E48-AA5F-14B115206940}"/>
                </a:ext>
              </a:extLst>
            </p:cNvPr>
            <p:cNvSpPr>
              <a:spLocks noChangeArrowheads="1"/>
            </p:cNvSpPr>
            <p:nvPr/>
          </p:nvSpPr>
          <p:spPr bwMode="auto">
            <a:xfrm>
              <a:off x="3104" y="1923"/>
              <a:ext cx="384" cy="288"/>
            </a:xfrm>
            <a:prstGeom prst="rect">
              <a:avLst/>
            </a:prstGeom>
            <a:solidFill>
              <a:srgbClr val="FFFFCC"/>
            </a:solidFill>
            <a:ln w="19050">
              <a:solidFill>
                <a:srgbClr val="CC3300"/>
              </a:solidFill>
              <a:miter lim="800000"/>
              <a:headEnd/>
              <a:tailEnd/>
            </a:ln>
            <a:effectLst>
              <a:outerShdw dist="35921" dir="2700000" algn="ctr" rotWithShape="0">
                <a:schemeClr val="bg2"/>
              </a:outerShdw>
            </a:effectLst>
          </p:spPr>
          <p:txBody>
            <a:bodyPr wrap="none" anchor="ctr"/>
            <a:lstStyle/>
            <a:p>
              <a:endParaRPr lang="en-US"/>
            </a:p>
          </p:txBody>
        </p:sp>
        <p:sp>
          <p:nvSpPr>
            <p:cNvPr id="247837" name="Line 29">
              <a:extLst>
                <a:ext uri="{FF2B5EF4-FFF2-40B4-BE49-F238E27FC236}">
                  <a16:creationId xmlns:a16="http://schemas.microsoft.com/office/drawing/2014/main" id="{14386630-537A-4C28-BE7A-516E27CF32B6}"/>
                </a:ext>
              </a:extLst>
            </p:cNvPr>
            <p:cNvSpPr>
              <a:spLocks noChangeShapeType="1"/>
            </p:cNvSpPr>
            <p:nvPr/>
          </p:nvSpPr>
          <p:spPr bwMode="auto">
            <a:xfrm>
              <a:off x="3344" y="1923"/>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38" name="Line 30">
              <a:extLst>
                <a:ext uri="{FF2B5EF4-FFF2-40B4-BE49-F238E27FC236}">
                  <a16:creationId xmlns:a16="http://schemas.microsoft.com/office/drawing/2014/main" id="{0FA48F2B-7799-4FC4-B8BA-ECD0139B941B}"/>
                </a:ext>
              </a:extLst>
            </p:cNvPr>
            <p:cNvSpPr>
              <a:spLocks noChangeShapeType="1"/>
            </p:cNvSpPr>
            <p:nvPr/>
          </p:nvSpPr>
          <p:spPr bwMode="auto">
            <a:xfrm>
              <a:off x="3440" y="2067"/>
              <a:ext cx="240" cy="0"/>
            </a:xfrm>
            <a:prstGeom prst="line">
              <a:avLst/>
            </a:prstGeom>
            <a:noFill/>
            <a:ln w="38100">
              <a:solidFill>
                <a:srgbClr val="CC33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39" name="Rectangle 31">
              <a:extLst>
                <a:ext uri="{FF2B5EF4-FFF2-40B4-BE49-F238E27FC236}">
                  <a16:creationId xmlns:a16="http://schemas.microsoft.com/office/drawing/2014/main" id="{3A98DAC0-B915-4D13-BD94-5240F3FAACF8}"/>
                </a:ext>
              </a:extLst>
            </p:cNvPr>
            <p:cNvSpPr>
              <a:spLocks noChangeArrowheads="1"/>
            </p:cNvSpPr>
            <p:nvPr/>
          </p:nvSpPr>
          <p:spPr bwMode="auto">
            <a:xfrm>
              <a:off x="3680" y="1923"/>
              <a:ext cx="384" cy="288"/>
            </a:xfrm>
            <a:prstGeom prst="rect">
              <a:avLst/>
            </a:prstGeom>
            <a:solidFill>
              <a:srgbClr val="FFFFCC"/>
            </a:solidFill>
            <a:ln w="19050">
              <a:solidFill>
                <a:srgbClr val="CC3300"/>
              </a:solidFill>
              <a:miter lim="800000"/>
              <a:headEnd/>
              <a:tailEnd/>
            </a:ln>
            <a:effectLst>
              <a:outerShdw dist="35921" dir="2700000" algn="ctr" rotWithShape="0">
                <a:schemeClr val="bg2"/>
              </a:outerShdw>
            </a:effectLst>
          </p:spPr>
          <p:txBody>
            <a:bodyPr wrap="none" anchor="ctr"/>
            <a:lstStyle/>
            <a:p>
              <a:endParaRPr lang="en-US"/>
            </a:p>
          </p:txBody>
        </p:sp>
        <p:sp>
          <p:nvSpPr>
            <p:cNvPr id="247840" name="Line 32">
              <a:extLst>
                <a:ext uri="{FF2B5EF4-FFF2-40B4-BE49-F238E27FC236}">
                  <a16:creationId xmlns:a16="http://schemas.microsoft.com/office/drawing/2014/main" id="{3E4671A3-0715-43A9-973E-8656F2382BC9}"/>
                </a:ext>
              </a:extLst>
            </p:cNvPr>
            <p:cNvSpPr>
              <a:spLocks noChangeShapeType="1"/>
            </p:cNvSpPr>
            <p:nvPr/>
          </p:nvSpPr>
          <p:spPr bwMode="auto">
            <a:xfrm>
              <a:off x="3920" y="1923"/>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41" name="Line 33">
              <a:extLst>
                <a:ext uri="{FF2B5EF4-FFF2-40B4-BE49-F238E27FC236}">
                  <a16:creationId xmlns:a16="http://schemas.microsoft.com/office/drawing/2014/main" id="{EFB8BE0C-9191-4BE7-B371-1C5E90EF3F1F}"/>
                </a:ext>
              </a:extLst>
            </p:cNvPr>
            <p:cNvSpPr>
              <a:spLocks noChangeShapeType="1"/>
            </p:cNvSpPr>
            <p:nvPr/>
          </p:nvSpPr>
          <p:spPr bwMode="auto">
            <a:xfrm>
              <a:off x="4016" y="2067"/>
              <a:ext cx="240" cy="0"/>
            </a:xfrm>
            <a:prstGeom prst="line">
              <a:avLst/>
            </a:prstGeom>
            <a:noFill/>
            <a:ln w="38100">
              <a:solidFill>
                <a:srgbClr val="CC33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42" name="Rectangle 34">
              <a:extLst>
                <a:ext uri="{FF2B5EF4-FFF2-40B4-BE49-F238E27FC236}">
                  <a16:creationId xmlns:a16="http://schemas.microsoft.com/office/drawing/2014/main" id="{13FE38A4-B527-4DBF-A072-515933DFF84D}"/>
                </a:ext>
              </a:extLst>
            </p:cNvPr>
            <p:cNvSpPr>
              <a:spLocks noChangeArrowheads="1"/>
            </p:cNvSpPr>
            <p:nvPr/>
          </p:nvSpPr>
          <p:spPr bwMode="auto">
            <a:xfrm>
              <a:off x="4256" y="1923"/>
              <a:ext cx="384" cy="288"/>
            </a:xfrm>
            <a:prstGeom prst="rect">
              <a:avLst/>
            </a:prstGeom>
            <a:solidFill>
              <a:srgbClr val="FFFFCC"/>
            </a:solidFill>
            <a:ln w="19050">
              <a:solidFill>
                <a:srgbClr val="CC3300"/>
              </a:solidFill>
              <a:miter lim="800000"/>
              <a:headEnd/>
              <a:tailEnd/>
            </a:ln>
            <a:effectLst>
              <a:outerShdw dist="35921" dir="2700000" algn="ctr" rotWithShape="0">
                <a:schemeClr val="bg2"/>
              </a:outerShdw>
            </a:effectLst>
          </p:spPr>
          <p:txBody>
            <a:bodyPr wrap="none" anchor="ctr"/>
            <a:lstStyle/>
            <a:p>
              <a:endParaRPr lang="en-US"/>
            </a:p>
          </p:txBody>
        </p:sp>
        <p:sp>
          <p:nvSpPr>
            <p:cNvPr id="247843" name="Line 35">
              <a:extLst>
                <a:ext uri="{FF2B5EF4-FFF2-40B4-BE49-F238E27FC236}">
                  <a16:creationId xmlns:a16="http://schemas.microsoft.com/office/drawing/2014/main" id="{CBC93997-C4E2-4FC0-AFE9-588400DE5128}"/>
                </a:ext>
              </a:extLst>
            </p:cNvPr>
            <p:cNvSpPr>
              <a:spLocks noChangeShapeType="1"/>
            </p:cNvSpPr>
            <p:nvPr/>
          </p:nvSpPr>
          <p:spPr bwMode="auto">
            <a:xfrm>
              <a:off x="4496" y="1923"/>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44" name="Rectangle 36">
              <a:extLst>
                <a:ext uri="{FF2B5EF4-FFF2-40B4-BE49-F238E27FC236}">
                  <a16:creationId xmlns:a16="http://schemas.microsoft.com/office/drawing/2014/main" id="{8FFFD682-25EC-4D81-8A2A-3AC3B2282807}"/>
                </a:ext>
              </a:extLst>
            </p:cNvPr>
            <p:cNvSpPr>
              <a:spLocks noChangeArrowheads="1"/>
            </p:cNvSpPr>
            <p:nvPr/>
          </p:nvSpPr>
          <p:spPr bwMode="auto">
            <a:xfrm>
              <a:off x="4256" y="2451"/>
              <a:ext cx="384" cy="288"/>
            </a:xfrm>
            <a:prstGeom prst="rect">
              <a:avLst/>
            </a:prstGeom>
            <a:solidFill>
              <a:srgbClr val="FFFFCC"/>
            </a:solidFill>
            <a:ln w="19050">
              <a:solidFill>
                <a:srgbClr val="CC3300"/>
              </a:solidFill>
              <a:miter lim="800000"/>
              <a:headEnd/>
              <a:tailEnd/>
            </a:ln>
            <a:effectLst>
              <a:outerShdw dist="35921" dir="2700000" algn="ctr" rotWithShape="0">
                <a:schemeClr val="bg2"/>
              </a:outerShdw>
            </a:effectLst>
          </p:spPr>
          <p:txBody>
            <a:bodyPr wrap="none" anchor="ctr"/>
            <a:lstStyle/>
            <a:p>
              <a:endParaRPr lang="en-US"/>
            </a:p>
          </p:txBody>
        </p:sp>
        <p:sp>
          <p:nvSpPr>
            <p:cNvPr id="247845" name="Line 37">
              <a:extLst>
                <a:ext uri="{FF2B5EF4-FFF2-40B4-BE49-F238E27FC236}">
                  <a16:creationId xmlns:a16="http://schemas.microsoft.com/office/drawing/2014/main" id="{47BE19A6-7C5B-4E7D-9F97-D12717D21F13}"/>
                </a:ext>
              </a:extLst>
            </p:cNvPr>
            <p:cNvSpPr>
              <a:spLocks noChangeShapeType="1"/>
            </p:cNvSpPr>
            <p:nvPr/>
          </p:nvSpPr>
          <p:spPr bwMode="auto">
            <a:xfrm>
              <a:off x="4496" y="2451"/>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46" name="Line 38">
              <a:extLst>
                <a:ext uri="{FF2B5EF4-FFF2-40B4-BE49-F238E27FC236}">
                  <a16:creationId xmlns:a16="http://schemas.microsoft.com/office/drawing/2014/main" id="{A8D7A46A-8381-4BCC-9D63-0F4FBA0BB4BC}"/>
                </a:ext>
              </a:extLst>
            </p:cNvPr>
            <p:cNvSpPr>
              <a:spLocks noChangeShapeType="1"/>
            </p:cNvSpPr>
            <p:nvPr/>
          </p:nvSpPr>
          <p:spPr bwMode="auto">
            <a:xfrm>
              <a:off x="4592" y="2595"/>
              <a:ext cx="240" cy="0"/>
            </a:xfrm>
            <a:prstGeom prst="line">
              <a:avLst/>
            </a:prstGeom>
            <a:noFill/>
            <a:ln w="38100">
              <a:solidFill>
                <a:srgbClr val="CC33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47" name="Rectangle 39">
              <a:extLst>
                <a:ext uri="{FF2B5EF4-FFF2-40B4-BE49-F238E27FC236}">
                  <a16:creationId xmlns:a16="http://schemas.microsoft.com/office/drawing/2014/main" id="{A1509CE4-6FAA-4ECB-BFB5-64504A72165D}"/>
                </a:ext>
              </a:extLst>
            </p:cNvPr>
            <p:cNvSpPr>
              <a:spLocks noChangeArrowheads="1"/>
            </p:cNvSpPr>
            <p:nvPr/>
          </p:nvSpPr>
          <p:spPr bwMode="auto">
            <a:xfrm>
              <a:off x="4832" y="2451"/>
              <a:ext cx="384" cy="288"/>
            </a:xfrm>
            <a:prstGeom prst="rect">
              <a:avLst/>
            </a:prstGeom>
            <a:solidFill>
              <a:srgbClr val="FFFFCC"/>
            </a:solidFill>
            <a:ln w="19050">
              <a:solidFill>
                <a:srgbClr val="CC3300"/>
              </a:solidFill>
              <a:miter lim="800000"/>
              <a:headEnd/>
              <a:tailEnd/>
            </a:ln>
            <a:effectLst>
              <a:outerShdw dist="35921" dir="2700000" algn="ctr" rotWithShape="0">
                <a:schemeClr val="bg2"/>
              </a:outerShdw>
            </a:effectLst>
          </p:spPr>
          <p:txBody>
            <a:bodyPr wrap="none" anchor="ctr"/>
            <a:lstStyle/>
            <a:p>
              <a:endParaRPr lang="en-US"/>
            </a:p>
          </p:txBody>
        </p:sp>
        <p:sp>
          <p:nvSpPr>
            <p:cNvPr id="247848" name="Line 40">
              <a:extLst>
                <a:ext uri="{FF2B5EF4-FFF2-40B4-BE49-F238E27FC236}">
                  <a16:creationId xmlns:a16="http://schemas.microsoft.com/office/drawing/2014/main" id="{74DBAE81-DC6E-42E5-93EB-76C8CF29ACA4}"/>
                </a:ext>
              </a:extLst>
            </p:cNvPr>
            <p:cNvSpPr>
              <a:spLocks noChangeShapeType="1"/>
            </p:cNvSpPr>
            <p:nvPr/>
          </p:nvSpPr>
          <p:spPr bwMode="auto">
            <a:xfrm>
              <a:off x="5072" y="2451"/>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49" name="Rectangle 41">
              <a:extLst>
                <a:ext uri="{FF2B5EF4-FFF2-40B4-BE49-F238E27FC236}">
                  <a16:creationId xmlns:a16="http://schemas.microsoft.com/office/drawing/2014/main" id="{BE8AD19E-F090-40A4-9DB3-15D8E688BCB8}"/>
                </a:ext>
              </a:extLst>
            </p:cNvPr>
            <p:cNvSpPr>
              <a:spLocks noChangeArrowheads="1"/>
            </p:cNvSpPr>
            <p:nvPr/>
          </p:nvSpPr>
          <p:spPr bwMode="auto">
            <a:xfrm>
              <a:off x="3104" y="2979"/>
              <a:ext cx="384" cy="288"/>
            </a:xfrm>
            <a:prstGeom prst="rect">
              <a:avLst/>
            </a:prstGeom>
            <a:solidFill>
              <a:srgbClr val="FFFFCC"/>
            </a:solidFill>
            <a:ln w="19050">
              <a:solidFill>
                <a:srgbClr val="CC3300"/>
              </a:solidFill>
              <a:miter lim="800000"/>
              <a:headEnd/>
              <a:tailEnd/>
            </a:ln>
            <a:effectLst>
              <a:outerShdw dist="35921" dir="2700000" algn="ctr" rotWithShape="0">
                <a:schemeClr val="bg2"/>
              </a:outerShdw>
            </a:effectLst>
          </p:spPr>
          <p:txBody>
            <a:bodyPr wrap="none" anchor="ctr"/>
            <a:lstStyle/>
            <a:p>
              <a:endParaRPr lang="en-US"/>
            </a:p>
          </p:txBody>
        </p:sp>
        <p:sp>
          <p:nvSpPr>
            <p:cNvPr id="247850" name="Line 42">
              <a:extLst>
                <a:ext uri="{FF2B5EF4-FFF2-40B4-BE49-F238E27FC236}">
                  <a16:creationId xmlns:a16="http://schemas.microsoft.com/office/drawing/2014/main" id="{5B0CF3A8-7956-4946-8E20-1BD9893FCB28}"/>
                </a:ext>
              </a:extLst>
            </p:cNvPr>
            <p:cNvSpPr>
              <a:spLocks noChangeShapeType="1"/>
            </p:cNvSpPr>
            <p:nvPr/>
          </p:nvSpPr>
          <p:spPr bwMode="auto">
            <a:xfrm>
              <a:off x="3344" y="2979"/>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51" name="Line 43">
              <a:extLst>
                <a:ext uri="{FF2B5EF4-FFF2-40B4-BE49-F238E27FC236}">
                  <a16:creationId xmlns:a16="http://schemas.microsoft.com/office/drawing/2014/main" id="{9BA2EF78-E5F5-4FF6-9647-A094C7AD61C2}"/>
                </a:ext>
              </a:extLst>
            </p:cNvPr>
            <p:cNvSpPr>
              <a:spLocks noChangeShapeType="1"/>
            </p:cNvSpPr>
            <p:nvPr/>
          </p:nvSpPr>
          <p:spPr bwMode="auto">
            <a:xfrm>
              <a:off x="3248" y="2067"/>
              <a:ext cx="0" cy="912"/>
            </a:xfrm>
            <a:prstGeom prst="line">
              <a:avLst/>
            </a:prstGeom>
            <a:noFill/>
            <a:ln w="28575">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52" name="Line 44">
              <a:extLst>
                <a:ext uri="{FF2B5EF4-FFF2-40B4-BE49-F238E27FC236}">
                  <a16:creationId xmlns:a16="http://schemas.microsoft.com/office/drawing/2014/main" id="{72B19CC8-12A5-4643-90EC-C705A516C889}"/>
                </a:ext>
              </a:extLst>
            </p:cNvPr>
            <p:cNvSpPr>
              <a:spLocks noChangeShapeType="1"/>
            </p:cNvSpPr>
            <p:nvPr/>
          </p:nvSpPr>
          <p:spPr bwMode="auto">
            <a:xfrm>
              <a:off x="4400" y="2067"/>
              <a:ext cx="0" cy="384"/>
            </a:xfrm>
            <a:prstGeom prst="line">
              <a:avLst/>
            </a:prstGeom>
            <a:noFill/>
            <a:ln w="28575">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53" name="Rectangle 45">
              <a:extLst>
                <a:ext uri="{FF2B5EF4-FFF2-40B4-BE49-F238E27FC236}">
                  <a16:creationId xmlns:a16="http://schemas.microsoft.com/office/drawing/2014/main" id="{A31D014C-1FFE-41BF-BE8D-6CE21C299F92}"/>
                </a:ext>
              </a:extLst>
            </p:cNvPr>
            <p:cNvSpPr>
              <a:spLocks noChangeArrowheads="1"/>
            </p:cNvSpPr>
            <p:nvPr/>
          </p:nvSpPr>
          <p:spPr bwMode="auto">
            <a:xfrm>
              <a:off x="3680" y="2979"/>
              <a:ext cx="384" cy="288"/>
            </a:xfrm>
            <a:prstGeom prst="rect">
              <a:avLst/>
            </a:prstGeom>
            <a:solidFill>
              <a:srgbClr val="FFFFCC"/>
            </a:solidFill>
            <a:ln w="19050">
              <a:solidFill>
                <a:srgbClr val="CC3300"/>
              </a:solidFill>
              <a:miter lim="800000"/>
              <a:headEnd/>
              <a:tailEnd/>
            </a:ln>
            <a:effectLst>
              <a:outerShdw dist="35921" dir="2700000" algn="ctr" rotWithShape="0">
                <a:schemeClr val="bg2"/>
              </a:outerShdw>
            </a:effectLst>
          </p:spPr>
          <p:txBody>
            <a:bodyPr wrap="none" anchor="ctr"/>
            <a:lstStyle/>
            <a:p>
              <a:endParaRPr lang="en-US"/>
            </a:p>
          </p:txBody>
        </p:sp>
        <p:sp>
          <p:nvSpPr>
            <p:cNvPr id="247854" name="Line 46">
              <a:extLst>
                <a:ext uri="{FF2B5EF4-FFF2-40B4-BE49-F238E27FC236}">
                  <a16:creationId xmlns:a16="http://schemas.microsoft.com/office/drawing/2014/main" id="{AB2DC3AE-815E-4689-91F9-372DDAD1ECBB}"/>
                </a:ext>
              </a:extLst>
            </p:cNvPr>
            <p:cNvSpPr>
              <a:spLocks noChangeShapeType="1"/>
            </p:cNvSpPr>
            <p:nvPr/>
          </p:nvSpPr>
          <p:spPr bwMode="auto">
            <a:xfrm>
              <a:off x="3920" y="2979"/>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55" name="Line 47">
              <a:extLst>
                <a:ext uri="{FF2B5EF4-FFF2-40B4-BE49-F238E27FC236}">
                  <a16:creationId xmlns:a16="http://schemas.microsoft.com/office/drawing/2014/main" id="{AB9E2BFE-FE8C-499F-B953-9F0C9A6C6FA0}"/>
                </a:ext>
              </a:extLst>
            </p:cNvPr>
            <p:cNvSpPr>
              <a:spLocks noChangeShapeType="1"/>
            </p:cNvSpPr>
            <p:nvPr/>
          </p:nvSpPr>
          <p:spPr bwMode="auto">
            <a:xfrm>
              <a:off x="4016" y="3123"/>
              <a:ext cx="240" cy="0"/>
            </a:xfrm>
            <a:prstGeom prst="line">
              <a:avLst/>
            </a:prstGeom>
            <a:noFill/>
            <a:ln w="38100">
              <a:solidFill>
                <a:srgbClr val="CC33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56" name="Rectangle 48">
              <a:extLst>
                <a:ext uri="{FF2B5EF4-FFF2-40B4-BE49-F238E27FC236}">
                  <a16:creationId xmlns:a16="http://schemas.microsoft.com/office/drawing/2014/main" id="{5A6D7932-6E3D-4756-9210-8550AB729D9F}"/>
                </a:ext>
              </a:extLst>
            </p:cNvPr>
            <p:cNvSpPr>
              <a:spLocks noChangeArrowheads="1"/>
            </p:cNvSpPr>
            <p:nvPr/>
          </p:nvSpPr>
          <p:spPr bwMode="auto">
            <a:xfrm>
              <a:off x="4256" y="2979"/>
              <a:ext cx="384" cy="288"/>
            </a:xfrm>
            <a:prstGeom prst="rect">
              <a:avLst/>
            </a:prstGeom>
            <a:solidFill>
              <a:srgbClr val="FFFFCC"/>
            </a:solidFill>
            <a:ln w="19050">
              <a:solidFill>
                <a:srgbClr val="CC3300"/>
              </a:solidFill>
              <a:miter lim="800000"/>
              <a:headEnd/>
              <a:tailEnd/>
            </a:ln>
            <a:effectLst>
              <a:outerShdw dist="35921" dir="2700000" algn="ctr" rotWithShape="0">
                <a:schemeClr val="bg2"/>
              </a:outerShdw>
            </a:effectLst>
          </p:spPr>
          <p:txBody>
            <a:bodyPr wrap="none" anchor="ctr"/>
            <a:lstStyle/>
            <a:p>
              <a:endParaRPr lang="en-US"/>
            </a:p>
          </p:txBody>
        </p:sp>
        <p:sp>
          <p:nvSpPr>
            <p:cNvPr id="247857" name="Line 49">
              <a:extLst>
                <a:ext uri="{FF2B5EF4-FFF2-40B4-BE49-F238E27FC236}">
                  <a16:creationId xmlns:a16="http://schemas.microsoft.com/office/drawing/2014/main" id="{AD2DFEEA-CAEF-4F7A-A518-AB082695872A}"/>
                </a:ext>
              </a:extLst>
            </p:cNvPr>
            <p:cNvSpPr>
              <a:spLocks noChangeShapeType="1"/>
            </p:cNvSpPr>
            <p:nvPr/>
          </p:nvSpPr>
          <p:spPr bwMode="auto">
            <a:xfrm>
              <a:off x="4496" y="2979"/>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58" name="Line 50">
              <a:extLst>
                <a:ext uri="{FF2B5EF4-FFF2-40B4-BE49-F238E27FC236}">
                  <a16:creationId xmlns:a16="http://schemas.microsoft.com/office/drawing/2014/main" id="{DC0C8BCB-3F97-41D6-95EC-F96F7C0AABBC}"/>
                </a:ext>
              </a:extLst>
            </p:cNvPr>
            <p:cNvSpPr>
              <a:spLocks noChangeShapeType="1"/>
            </p:cNvSpPr>
            <p:nvPr/>
          </p:nvSpPr>
          <p:spPr bwMode="auto">
            <a:xfrm>
              <a:off x="3440" y="3123"/>
              <a:ext cx="240" cy="0"/>
            </a:xfrm>
            <a:prstGeom prst="line">
              <a:avLst/>
            </a:prstGeom>
            <a:noFill/>
            <a:ln w="38100">
              <a:solidFill>
                <a:srgbClr val="CC33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59" name="Text Box 51">
              <a:extLst>
                <a:ext uri="{FF2B5EF4-FFF2-40B4-BE49-F238E27FC236}">
                  <a16:creationId xmlns:a16="http://schemas.microsoft.com/office/drawing/2014/main" id="{0E35540B-8C28-4874-B7FF-919170FD0D40}"/>
                </a:ext>
              </a:extLst>
            </p:cNvPr>
            <p:cNvSpPr txBox="1">
              <a:spLocks noChangeArrowheads="1"/>
            </p:cNvSpPr>
            <p:nvPr/>
          </p:nvSpPr>
          <p:spPr bwMode="auto">
            <a:xfrm>
              <a:off x="2517" y="1865"/>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247860" name="Text Box 52">
              <a:extLst>
                <a:ext uri="{FF2B5EF4-FFF2-40B4-BE49-F238E27FC236}">
                  <a16:creationId xmlns:a16="http://schemas.microsoft.com/office/drawing/2014/main" id="{EC4684FD-5F6F-46B4-82C5-0ED6E13226E8}"/>
                </a:ext>
              </a:extLst>
            </p:cNvPr>
            <p:cNvSpPr txBox="1">
              <a:spLocks noChangeArrowheads="1"/>
            </p:cNvSpPr>
            <p:nvPr/>
          </p:nvSpPr>
          <p:spPr bwMode="auto">
            <a:xfrm>
              <a:off x="3093" y="2921"/>
              <a:ext cx="28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247861" name="Text Box 53">
              <a:extLst>
                <a:ext uri="{FF2B5EF4-FFF2-40B4-BE49-F238E27FC236}">
                  <a16:creationId xmlns:a16="http://schemas.microsoft.com/office/drawing/2014/main" id="{DD78963F-3894-4ABB-9723-1453873B6C9A}"/>
                </a:ext>
              </a:extLst>
            </p:cNvPr>
            <p:cNvSpPr txBox="1">
              <a:spLocks noChangeArrowheads="1"/>
            </p:cNvSpPr>
            <p:nvPr/>
          </p:nvSpPr>
          <p:spPr bwMode="auto">
            <a:xfrm>
              <a:off x="3681" y="2931"/>
              <a:ext cx="28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247862" name="Text Box 54">
              <a:extLst>
                <a:ext uri="{FF2B5EF4-FFF2-40B4-BE49-F238E27FC236}">
                  <a16:creationId xmlns:a16="http://schemas.microsoft.com/office/drawing/2014/main" id="{E7E14FCB-4906-4E6E-B59A-B6B38622C238}"/>
                </a:ext>
              </a:extLst>
            </p:cNvPr>
            <p:cNvSpPr txBox="1">
              <a:spLocks noChangeArrowheads="1"/>
            </p:cNvSpPr>
            <p:nvPr/>
          </p:nvSpPr>
          <p:spPr bwMode="auto">
            <a:xfrm>
              <a:off x="4234" y="2931"/>
              <a:ext cx="272"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rPr>
                <a:t>F</a:t>
              </a:r>
              <a:endParaRPr kumimoji="1" lang="en-US" altLang="zh-CN" sz="2400">
                <a:latin typeface="Times New Roman" panose="02020603050405020304" pitchFamily="18" charset="0"/>
              </a:endParaRPr>
            </a:p>
          </p:txBody>
        </p:sp>
        <p:sp>
          <p:nvSpPr>
            <p:cNvPr id="247863" name="Text Box 55">
              <a:extLst>
                <a:ext uri="{FF2B5EF4-FFF2-40B4-BE49-F238E27FC236}">
                  <a16:creationId xmlns:a16="http://schemas.microsoft.com/office/drawing/2014/main" id="{8F854DE8-89E7-41DA-8A17-C0220A3C7C63}"/>
                </a:ext>
              </a:extLst>
            </p:cNvPr>
            <p:cNvSpPr txBox="1">
              <a:spLocks noChangeArrowheads="1"/>
            </p:cNvSpPr>
            <p:nvPr/>
          </p:nvSpPr>
          <p:spPr bwMode="auto">
            <a:xfrm>
              <a:off x="3667" y="1875"/>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247864" name="Text Box 56">
              <a:extLst>
                <a:ext uri="{FF2B5EF4-FFF2-40B4-BE49-F238E27FC236}">
                  <a16:creationId xmlns:a16="http://schemas.microsoft.com/office/drawing/2014/main" id="{643A86E4-72E6-42F6-8646-28917DDE173E}"/>
                </a:ext>
              </a:extLst>
            </p:cNvPr>
            <p:cNvSpPr txBox="1">
              <a:spLocks noChangeArrowheads="1"/>
            </p:cNvSpPr>
            <p:nvPr/>
          </p:nvSpPr>
          <p:spPr bwMode="auto">
            <a:xfrm>
              <a:off x="4243" y="2393"/>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247865" name="Text Box 57">
              <a:extLst>
                <a:ext uri="{FF2B5EF4-FFF2-40B4-BE49-F238E27FC236}">
                  <a16:creationId xmlns:a16="http://schemas.microsoft.com/office/drawing/2014/main" id="{F322178E-23D7-422C-AB0A-8AAF4870EA12}"/>
                </a:ext>
              </a:extLst>
            </p:cNvPr>
            <p:cNvSpPr txBox="1">
              <a:spLocks noChangeArrowheads="1"/>
            </p:cNvSpPr>
            <p:nvPr/>
          </p:nvSpPr>
          <p:spPr bwMode="auto">
            <a:xfrm>
              <a:off x="4784" y="2384"/>
              <a:ext cx="315"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anose="02020603050405020304" pitchFamily="18" charset="0"/>
                </a:rPr>
                <a:t>G</a:t>
              </a:r>
              <a:endParaRPr kumimoji="1" lang="en-US" altLang="zh-CN" sz="2400">
                <a:latin typeface="Times New Roman" panose="02020603050405020304" pitchFamily="18" charset="0"/>
              </a:endParaRPr>
            </a:p>
          </p:txBody>
        </p:sp>
      </p:grpSp>
      <p:sp>
        <p:nvSpPr>
          <p:cNvPr id="247867" name="Text Box 59">
            <a:extLst>
              <a:ext uri="{FF2B5EF4-FFF2-40B4-BE49-F238E27FC236}">
                <a16:creationId xmlns:a16="http://schemas.microsoft.com/office/drawing/2014/main" id="{DF1F6259-7AD4-4EA0-A3E9-1A3FA817E6EE}"/>
              </a:ext>
            </a:extLst>
          </p:cNvPr>
          <p:cNvSpPr txBox="1">
            <a:spLocks noChangeArrowheads="1"/>
          </p:cNvSpPr>
          <p:nvPr/>
        </p:nvSpPr>
        <p:spPr bwMode="auto">
          <a:xfrm>
            <a:off x="1547813" y="2139950"/>
            <a:ext cx="5943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b="1">
                <a:solidFill>
                  <a:schemeClr val="tx2"/>
                </a:solidFill>
                <a:latin typeface="华文新魏" panose="02010800040101010101" pitchFamily="2" charset="-122"/>
                <a:ea typeface="华文新魏" panose="02010800040101010101" pitchFamily="2" charset="-122"/>
              </a:rPr>
              <a:t>1</a:t>
            </a:r>
            <a:r>
              <a:rPr kumimoji="1" lang="zh-CN" altLang="en-US" sz="3600" b="1">
                <a:solidFill>
                  <a:schemeClr val="tx2"/>
                </a:solidFill>
                <a:latin typeface="华文新魏" panose="02010800040101010101" pitchFamily="2" charset="-122"/>
                <a:ea typeface="华文新魏" panose="02010800040101010101" pitchFamily="2" charset="-122"/>
              </a:rPr>
              <a:t>、广义表表示</a:t>
            </a:r>
          </a:p>
        </p:txBody>
      </p:sp>
    </p:spTree>
  </p:cSld>
  <p:clrMapOvr>
    <a:masterClrMapping/>
  </p:clrMapOvr>
  <p:transition>
    <p:wipe dir="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灯片编号占位符 4">
            <a:extLst>
              <a:ext uri="{FF2B5EF4-FFF2-40B4-BE49-F238E27FC236}">
                <a16:creationId xmlns:a16="http://schemas.microsoft.com/office/drawing/2014/main" id="{60A68F8B-F7DF-472C-BA61-DB4BCF2ED34C}"/>
              </a:ext>
            </a:extLst>
          </p:cNvPr>
          <p:cNvSpPr>
            <a:spLocks noGrp="1"/>
          </p:cNvSpPr>
          <p:nvPr>
            <p:ph type="sldNum" sz="quarter" idx="11"/>
          </p:nvPr>
        </p:nvSpPr>
        <p:spPr/>
        <p:txBody>
          <a:bodyPr/>
          <a:lstStyle/>
          <a:p>
            <a:fld id="{34CCD4CC-EF2E-48FA-9ED0-C9AE889C57E4}" type="slidenum">
              <a:rPr lang="en-US" altLang="zh-CN"/>
              <a:pPr/>
              <a:t>99</a:t>
            </a:fld>
            <a:endParaRPr lang="en-US" altLang="zh-CN"/>
          </a:p>
        </p:txBody>
      </p:sp>
      <p:grpSp>
        <p:nvGrpSpPr>
          <p:cNvPr id="248884" name="Group 52">
            <a:extLst>
              <a:ext uri="{FF2B5EF4-FFF2-40B4-BE49-F238E27FC236}">
                <a16:creationId xmlns:a16="http://schemas.microsoft.com/office/drawing/2014/main" id="{0C260C57-7242-4BAB-9CD5-57AB0A178089}"/>
              </a:ext>
            </a:extLst>
          </p:cNvPr>
          <p:cNvGrpSpPr>
            <a:grpSpLocks/>
          </p:cNvGrpSpPr>
          <p:nvPr/>
        </p:nvGrpSpPr>
        <p:grpSpPr bwMode="auto">
          <a:xfrm>
            <a:off x="854075" y="1385888"/>
            <a:ext cx="2143125" cy="2057400"/>
            <a:chOff x="538" y="873"/>
            <a:chExt cx="1350" cy="1296"/>
          </a:xfrm>
        </p:grpSpPr>
        <p:sp>
          <p:nvSpPr>
            <p:cNvPr id="248835" name="Line 3">
              <a:extLst>
                <a:ext uri="{FF2B5EF4-FFF2-40B4-BE49-F238E27FC236}">
                  <a16:creationId xmlns:a16="http://schemas.microsoft.com/office/drawing/2014/main" id="{50ABB8DC-C17A-467E-B2DD-549DC648D544}"/>
                </a:ext>
              </a:extLst>
            </p:cNvPr>
            <p:cNvSpPr>
              <a:spLocks noChangeShapeType="1"/>
            </p:cNvSpPr>
            <p:nvPr/>
          </p:nvSpPr>
          <p:spPr bwMode="auto">
            <a:xfrm>
              <a:off x="1738" y="1632"/>
              <a:ext cx="0" cy="336"/>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836" name="Line 4">
              <a:extLst>
                <a:ext uri="{FF2B5EF4-FFF2-40B4-BE49-F238E27FC236}">
                  <a16:creationId xmlns:a16="http://schemas.microsoft.com/office/drawing/2014/main" id="{4BF7A808-4149-405D-BD89-47C8192EFAA0}"/>
                </a:ext>
              </a:extLst>
            </p:cNvPr>
            <p:cNvSpPr>
              <a:spLocks noChangeShapeType="1"/>
            </p:cNvSpPr>
            <p:nvPr/>
          </p:nvSpPr>
          <p:spPr bwMode="auto">
            <a:xfrm>
              <a:off x="1402" y="1104"/>
              <a:ext cx="336" cy="432"/>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837" name="Line 5">
              <a:extLst>
                <a:ext uri="{FF2B5EF4-FFF2-40B4-BE49-F238E27FC236}">
                  <a16:creationId xmlns:a16="http://schemas.microsoft.com/office/drawing/2014/main" id="{3AF9B924-DE4D-4E9D-9F31-981AACB3DCC6}"/>
                </a:ext>
              </a:extLst>
            </p:cNvPr>
            <p:cNvSpPr>
              <a:spLocks noChangeShapeType="1"/>
            </p:cNvSpPr>
            <p:nvPr/>
          </p:nvSpPr>
          <p:spPr bwMode="auto">
            <a:xfrm>
              <a:off x="922" y="1632"/>
              <a:ext cx="144"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838" name="Line 6">
              <a:extLst>
                <a:ext uri="{FF2B5EF4-FFF2-40B4-BE49-F238E27FC236}">
                  <a16:creationId xmlns:a16="http://schemas.microsoft.com/office/drawing/2014/main" id="{CF596478-78D2-49B9-B338-5516CCC093DD}"/>
                </a:ext>
              </a:extLst>
            </p:cNvPr>
            <p:cNvSpPr>
              <a:spLocks noChangeShapeType="1"/>
            </p:cNvSpPr>
            <p:nvPr/>
          </p:nvSpPr>
          <p:spPr bwMode="auto">
            <a:xfrm flipH="1">
              <a:off x="682" y="1632"/>
              <a:ext cx="144" cy="336"/>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839" name="Line 7">
              <a:extLst>
                <a:ext uri="{FF2B5EF4-FFF2-40B4-BE49-F238E27FC236}">
                  <a16:creationId xmlns:a16="http://schemas.microsoft.com/office/drawing/2014/main" id="{3DE07F2B-689D-4006-A346-25A01E7AD4C0}"/>
                </a:ext>
              </a:extLst>
            </p:cNvPr>
            <p:cNvSpPr>
              <a:spLocks noChangeShapeType="1"/>
            </p:cNvSpPr>
            <p:nvPr/>
          </p:nvSpPr>
          <p:spPr bwMode="auto">
            <a:xfrm flipH="1">
              <a:off x="922" y="1152"/>
              <a:ext cx="288"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840" name="Line 8">
              <a:extLst>
                <a:ext uri="{FF2B5EF4-FFF2-40B4-BE49-F238E27FC236}">
                  <a16:creationId xmlns:a16="http://schemas.microsoft.com/office/drawing/2014/main" id="{A0E17037-FDA1-4DB7-B377-D883B9185449}"/>
                </a:ext>
              </a:extLst>
            </p:cNvPr>
            <p:cNvSpPr>
              <a:spLocks noChangeShapeType="1"/>
            </p:cNvSpPr>
            <p:nvPr/>
          </p:nvSpPr>
          <p:spPr bwMode="auto">
            <a:xfrm>
              <a:off x="1306" y="1152"/>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841" name="Oval 9">
              <a:extLst>
                <a:ext uri="{FF2B5EF4-FFF2-40B4-BE49-F238E27FC236}">
                  <a16:creationId xmlns:a16="http://schemas.microsoft.com/office/drawing/2014/main" id="{FB61034F-A566-4174-870A-E99D98FB1A9E}"/>
                </a:ext>
              </a:extLst>
            </p:cNvPr>
            <p:cNvSpPr>
              <a:spLocks noChangeArrowheads="1"/>
            </p:cNvSpPr>
            <p:nvPr/>
          </p:nvSpPr>
          <p:spPr bwMode="auto">
            <a:xfrm>
              <a:off x="1162" y="91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248842" name="Oval 10">
              <a:extLst>
                <a:ext uri="{FF2B5EF4-FFF2-40B4-BE49-F238E27FC236}">
                  <a16:creationId xmlns:a16="http://schemas.microsoft.com/office/drawing/2014/main" id="{28E7EF9D-7027-4F56-ACC7-0A36B10756A3}"/>
                </a:ext>
              </a:extLst>
            </p:cNvPr>
            <p:cNvSpPr>
              <a:spLocks noChangeArrowheads="1"/>
            </p:cNvSpPr>
            <p:nvPr/>
          </p:nvSpPr>
          <p:spPr bwMode="auto">
            <a:xfrm>
              <a:off x="1162" y="139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248843" name="Oval 11">
              <a:extLst>
                <a:ext uri="{FF2B5EF4-FFF2-40B4-BE49-F238E27FC236}">
                  <a16:creationId xmlns:a16="http://schemas.microsoft.com/office/drawing/2014/main" id="{544136B1-D7FF-4585-BC21-922290C5118B}"/>
                </a:ext>
              </a:extLst>
            </p:cNvPr>
            <p:cNvSpPr>
              <a:spLocks noChangeArrowheads="1"/>
            </p:cNvSpPr>
            <p:nvPr/>
          </p:nvSpPr>
          <p:spPr bwMode="auto">
            <a:xfrm>
              <a:off x="922" y="187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248844" name="Oval 12">
              <a:extLst>
                <a:ext uri="{FF2B5EF4-FFF2-40B4-BE49-F238E27FC236}">
                  <a16:creationId xmlns:a16="http://schemas.microsoft.com/office/drawing/2014/main" id="{7470485B-FBFC-4BAE-802F-9511CE4859C0}"/>
                </a:ext>
              </a:extLst>
            </p:cNvPr>
            <p:cNvSpPr>
              <a:spLocks noChangeArrowheads="1"/>
            </p:cNvSpPr>
            <p:nvPr/>
          </p:nvSpPr>
          <p:spPr bwMode="auto">
            <a:xfrm>
              <a:off x="538" y="187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248845" name="Oval 13">
              <a:extLst>
                <a:ext uri="{FF2B5EF4-FFF2-40B4-BE49-F238E27FC236}">
                  <a16:creationId xmlns:a16="http://schemas.microsoft.com/office/drawing/2014/main" id="{063B7734-6B64-49B3-A02B-E231A5B417AB}"/>
                </a:ext>
              </a:extLst>
            </p:cNvPr>
            <p:cNvSpPr>
              <a:spLocks noChangeArrowheads="1"/>
            </p:cNvSpPr>
            <p:nvPr/>
          </p:nvSpPr>
          <p:spPr bwMode="auto">
            <a:xfrm>
              <a:off x="730" y="139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248846" name="Oval 14">
              <a:extLst>
                <a:ext uri="{FF2B5EF4-FFF2-40B4-BE49-F238E27FC236}">
                  <a16:creationId xmlns:a16="http://schemas.microsoft.com/office/drawing/2014/main" id="{E6AE42C2-4F4C-44EE-AC61-478310C7B0C3}"/>
                </a:ext>
              </a:extLst>
            </p:cNvPr>
            <p:cNvSpPr>
              <a:spLocks noChangeArrowheads="1"/>
            </p:cNvSpPr>
            <p:nvPr/>
          </p:nvSpPr>
          <p:spPr bwMode="auto">
            <a:xfrm>
              <a:off x="1594" y="139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248847" name="Oval 15">
              <a:extLst>
                <a:ext uri="{FF2B5EF4-FFF2-40B4-BE49-F238E27FC236}">
                  <a16:creationId xmlns:a16="http://schemas.microsoft.com/office/drawing/2014/main" id="{652CB7B6-0AA5-4045-A11F-CDA5932AFE01}"/>
                </a:ext>
              </a:extLst>
            </p:cNvPr>
            <p:cNvSpPr>
              <a:spLocks noChangeArrowheads="1"/>
            </p:cNvSpPr>
            <p:nvPr/>
          </p:nvSpPr>
          <p:spPr bwMode="auto">
            <a:xfrm>
              <a:off x="1594" y="187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en-US"/>
            </a:p>
          </p:txBody>
        </p:sp>
        <p:sp>
          <p:nvSpPr>
            <p:cNvPr id="248848" name="Text Box 16">
              <a:extLst>
                <a:ext uri="{FF2B5EF4-FFF2-40B4-BE49-F238E27FC236}">
                  <a16:creationId xmlns:a16="http://schemas.microsoft.com/office/drawing/2014/main" id="{CA3F33F5-709A-4544-9511-82B5FDD14E69}"/>
                </a:ext>
              </a:extLst>
            </p:cNvPr>
            <p:cNvSpPr txBox="1">
              <a:spLocks noChangeArrowheads="1"/>
            </p:cNvSpPr>
            <p:nvPr/>
          </p:nvSpPr>
          <p:spPr bwMode="auto">
            <a:xfrm>
              <a:off x="1172" y="873"/>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248849" name="Text Box 17">
              <a:extLst>
                <a:ext uri="{FF2B5EF4-FFF2-40B4-BE49-F238E27FC236}">
                  <a16:creationId xmlns:a16="http://schemas.microsoft.com/office/drawing/2014/main" id="{D7C6811B-D635-404C-9A89-A7C7BB0107B9}"/>
                </a:ext>
              </a:extLst>
            </p:cNvPr>
            <p:cNvSpPr txBox="1">
              <a:spLocks noChangeArrowheads="1"/>
            </p:cNvSpPr>
            <p:nvPr/>
          </p:nvSpPr>
          <p:spPr bwMode="auto">
            <a:xfrm>
              <a:off x="746" y="1353"/>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248850" name="Text Box 18">
              <a:extLst>
                <a:ext uri="{FF2B5EF4-FFF2-40B4-BE49-F238E27FC236}">
                  <a16:creationId xmlns:a16="http://schemas.microsoft.com/office/drawing/2014/main" id="{77A6B0B4-2874-41C3-9D3D-5B917632ED67}"/>
                </a:ext>
              </a:extLst>
            </p:cNvPr>
            <p:cNvSpPr txBox="1">
              <a:spLocks noChangeArrowheads="1"/>
            </p:cNvSpPr>
            <p:nvPr/>
          </p:nvSpPr>
          <p:spPr bwMode="auto">
            <a:xfrm>
              <a:off x="1172" y="1353"/>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C</a:t>
              </a:r>
              <a:endParaRPr kumimoji="1" lang="en-US" altLang="zh-CN" sz="2400">
                <a:latin typeface="Times New Roman" panose="02020603050405020304" pitchFamily="18" charset="0"/>
              </a:endParaRPr>
            </a:p>
          </p:txBody>
        </p:sp>
        <p:sp>
          <p:nvSpPr>
            <p:cNvPr id="248851" name="Text Box 19">
              <a:extLst>
                <a:ext uri="{FF2B5EF4-FFF2-40B4-BE49-F238E27FC236}">
                  <a16:creationId xmlns:a16="http://schemas.microsoft.com/office/drawing/2014/main" id="{D532FDA8-AF5E-46E5-9FBD-B54929BA0FA4}"/>
                </a:ext>
              </a:extLst>
            </p:cNvPr>
            <p:cNvSpPr txBox="1">
              <a:spLocks noChangeArrowheads="1"/>
            </p:cNvSpPr>
            <p:nvPr/>
          </p:nvSpPr>
          <p:spPr bwMode="auto">
            <a:xfrm>
              <a:off x="1610" y="1357"/>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D</a:t>
              </a:r>
              <a:endParaRPr kumimoji="1" lang="en-US" altLang="zh-CN" sz="2400">
                <a:latin typeface="Times New Roman" panose="02020603050405020304" pitchFamily="18" charset="0"/>
              </a:endParaRPr>
            </a:p>
          </p:txBody>
        </p:sp>
        <p:sp>
          <p:nvSpPr>
            <p:cNvPr id="248852" name="Text Box 20">
              <a:extLst>
                <a:ext uri="{FF2B5EF4-FFF2-40B4-BE49-F238E27FC236}">
                  <a16:creationId xmlns:a16="http://schemas.microsoft.com/office/drawing/2014/main" id="{8E9754E4-883E-4798-9E55-5972AC96F3DA}"/>
                </a:ext>
              </a:extLst>
            </p:cNvPr>
            <p:cNvSpPr txBox="1">
              <a:spLocks noChangeArrowheads="1"/>
            </p:cNvSpPr>
            <p:nvPr/>
          </p:nvSpPr>
          <p:spPr bwMode="auto">
            <a:xfrm>
              <a:off x="554" y="1833"/>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E</a:t>
              </a:r>
              <a:endParaRPr kumimoji="1" lang="en-US" altLang="zh-CN" sz="2400">
                <a:latin typeface="Times New Roman" panose="02020603050405020304" pitchFamily="18" charset="0"/>
              </a:endParaRPr>
            </a:p>
          </p:txBody>
        </p:sp>
        <p:sp>
          <p:nvSpPr>
            <p:cNvPr id="248853" name="Text Box 21">
              <a:extLst>
                <a:ext uri="{FF2B5EF4-FFF2-40B4-BE49-F238E27FC236}">
                  <a16:creationId xmlns:a16="http://schemas.microsoft.com/office/drawing/2014/main" id="{8E353FFC-5835-43DA-A4A4-98F059E4A78D}"/>
                </a:ext>
              </a:extLst>
            </p:cNvPr>
            <p:cNvSpPr txBox="1">
              <a:spLocks noChangeArrowheads="1"/>
            </p:cNvSpPr>
            <p:nvPr/>
          </p:nvSpPr>
          <p:spPr bwMode="auto">
            <a:xfrm>
              <a:off x="944" y="1842"/>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F</a:t>
              </a:r>
              <a:endParaRPr kumimoji="1" lang="en-US" altLang="zh-CN" sz="2400">
                <a:latin typeface="Times New Roman" panose="02020603050405020304" pitchFamily="18" charset="0"/>
              </a:endParaRPr>
            </a:p>
          </p:txBody>
        </p:sp>
        <p:sp>
          <p:nvSpPr>
            <p:cNvPr id="248854" name="Text Box 22">
              <a:extLst>
                <a:ext uri="{FF2B5EF4-FFF2-40B4-BE49-F238E27FC236}">
                  <a16:creationId xmlns:a16="http://schemas.microsoft.com/office/drawing/2014/main" id="{4D52DF4B-05E0-41D0-9931-632F4E0D9636}"/>
                </a:ext>
              </a:extLst>
            </p:cNvPr>
            <p:cNvSpPr txBox="1">
              <a:spLocks noChangeArrowheads="1"/>
            </p:cNvSpPr>
            <p:nvPr/>
          </p:nvSpPr>
          <p:spPr bwMode="auto">
            <a:xfrm>
              <a:off x="1592" y="1842"/>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anose="02020603050405020304" pitchFamily="18" charset="0"/>
                </a:rPr>
                <a:t>G</a:t>
              </a:r>
              <a:endParaRPr kumimoji="1" lang="en-US" altLang="zh-CN" sz="2400">
                <a:latin typeface="Times New Roman" panose="02020603050405020304" pitchFamily="18" charset="0"/>
              </a:endParaRPr>
            </a:p>
          </p:txBody>
        </p:sp>
      </p:grpSp>
      <p:grpSp>
        <p:nvGrpSpPr>
          <p:cNvPr id="248883" name="Group 51">
            <a:extLst>
              <a:ext uri="{FF2B5EF4-FFF2-40B4-BE49-F238E27FC236}">
                <a16:creationId xmlns:a16="http://schemas.microsoft.com/office/drawing/2014/main" id="{45E8618A-9E8E-405F-A6DC-004FE460B239}"/>
              </a:ext>
            </a:extLst>
          </p:cNvPr>
          <p:cNvGrpSpPr>
            <a:grpSpLocks/>
          </p:cNvGrpSpPr>
          <p:nvPr/>
        </p:nvGrpSpPr>
        <p:grpSpPr bwMode="auto">
          <a:xfrm>
            <a:off x="3311525" y="1484313"/>
            <a:ext cx="4953000" cy="1554162"/>
            <a:chOff x="2064" y="749"/>
            <a:chExt cx="3120" cy="979"/>
          </a:xfrm>
        </p:grpSpPr>
        <p:sp>
          <p:nvSpPr>
            <p:cNvPr id="248855" name="Rectangle 23">
              <a:extLst>
                <a:ext uri="{FF2B5EF4-FFF2-40B4-BE49-F238E27FC236}">
                  <a16:creationId xmlns:a16="http://schemas.microsoft.com/office/drawing/2014/main" id="{2B13FCDE-4A39-4AAC-803F-23B2FF02720F}"/>
                </a:ext>
              </a:extLst>
            </p:cNvPr>
            <p:cNvSpPr>
              <a:spLocks noChangeArrowheads="1"/>
            </p:cNvSpPr>
            <p:nvPr/>
          </p:nvSpPr>
          <p:spPr bwMode="auto">
            <a:xfrm>
              <a:off x="2784" y="1056"/>
              <a:ext cx="2400" cy="672"/>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248856" name="Line 24">
              <a:extLst>
                <a:ext uri="{FF2B5EF4-FFF2-40B4-BE49-F238E27FC236}">
                  <a16:creationId xmlns:a16="http://schemas.microsoft.com/office/drawing/2014/main" id="{45503FA4-E583-44BD-963B-A54B02885B96}"/>
                </a:ext>
              </a:extLst>
            </p:cNvPr>
            <p:cNvSpPr>
              <a:spLocks noChangeShapeType="1"/>
            </p:cNvSpPr>
            <p:nvPr/>
          </p:nvSpPr>
          <p:spPr bwMode="auto">
            <a:xfrm>
              <a:off x="2784" y="1392"/>
              <a:ext cx="24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857" name="Text Box 25">
              <a:extLst>
                <a:ext uri="{FF2B5EF4-FFF2-40B4-BE49-F238E27FC236}">
                  <a16:creationId xmlns:a16="http://schemas.microsoft.com/office/drawing/2014/main" id="{6E127256-EEF9-45D0-BE02-FE50C55FE3E0}"/>
                </a:ext>
              </a:extLst>
            </p:cNvPr>
            <p:cNvSpPr txBox="1">
              <a:spLocks noChangeArrowheads="1"/>
            </p:cNvSpPr>
            <p:nvPr/>
          </p:nvSpPr>
          <p:spPr bwMode="auto">
            <a:xfrm>
              <a:off x="2244" y="1056"/>
              <a:ext cx="54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rPr>
                <a:t>data</a:t>
              </a:r>
              <a:endParaRPr kumimoji="1" lang="en-US" altLang="zh-CN" sz="2400">
                <a:latin typeface="Times New Roman" panose="02020603050405020304" pitchFamily="18" charset="0"/>
              </a:endParaRPr>
            </a:p>
          </p:txBody>
        </p:sp>
        <p:sp>
          <p:nvSpPr>
            <p:cNvPr id="248858" name="Text Box 26">
              <a:extLst>
                <a:ext uri="{FF2B5EF4-FFF2-40B4-BE49-F238E27FC236}">
                  <a16:creationId xmlns:a16="http://schemas.microsoft.com/office/drawing/2014/main" id="{5F79BC51-6650-4122-BFA2-D0CD39E8CC50}"/>
                </a:ext>
              </a:extLst>
            </p:cNvPr>
            <p:cNvSpPr txBox="1">
              <a:spLocks noChangeArrowheads="1"/>
            </p:cNvSpPr>
            <p:nvPr/>
          </p:nvSpPr>
          <p:spPr bwMode="auto">
            <a:xfrm>
              <a:off x="2064" y="1392"/>
              <a:ext cx="7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rPr>
                <a:t>parent</a:t>
              </a:r>
              <a:endParaRPr kumimoji="1" lang="en-US" altLang="zh-CN" sz="2400">
                <a:latin typeface="Times New Roman" panose="02020603050405020304" pitchFamily="18" charset="0"/>
              </a:endParaRPr>
            </a:p>
          </p:txBody>
        </p:sp>
        <p:sp>
          <p:nvSpPr>
            <p:cNvPr id="248859" name="Text Box 27">
              <a:extLst>
                <a:ext uri="{FF2B5EF4-FFF2-40B4-BE49-F238E27FC236}">
                  <a16:creationId xmlns:a16="http://schemas.microsoft.com/office/drawing/2014/main" id="{7CACAB8A-CCE1-4C56-A70A-59F7A2532771}"/>
                </a:ext>
              </a:extLst>
            </p:cNvPr>
            <p:cNvSpPr txBox="1">
              <a:spLocks noChangeArrowheads="1"/>
            </p:cNvSpPr>
            <p:nvPr/>
          </p:nvSpPr>
          <p:spPr bwMode="auto">
            <a:xfrm>
              <a:off x="2833" y="1056"/>
              <a:ext cx="227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anose="02020603050405020304" pitchFamily="18" charset="0"/>
                </a:rPr>
                <a:t>A   B   C   D   E    F   G</a:t>
              </a:r>
              <a:endParaRPr kumimoji="1" lang="en-US" altLang="zh-CN" sz="2400">
                <a:latin typeface="Times New Roman" panose="02020603050405020304" pitchFamily="18" charset="0"/>
              </a:endParaRPr>
            </a:p>
          </p:txBody>
        </p:sp>
        <p:sp>
          <p:nvSpPr>
            <p:cNvPr id="248860" name="Text Box 28">
              <a:extLst>
                <a:ext uri="{FF2B5EF4-FFF2-40B4-BE49-F238E27FC236}">
                  <a16:creationId xmlns:a16="http://schemas.microsoft.com/office/drawing/2014/main" id="{438FA635-9971-42E8-AFE2-26FB319878AA}"/>
                </a:ext>
              </a:extLst>
            </p:cNvPr>
            <p:cNvSpPr txBox="1">
              <a:spLocks noChangeArrowheads="1"/>
            </p:cNvSpPr>
            <p:nvPr/>
          </p:nvSpPr>
          <p:spPr bwMode="auto">
            <a:xfrm>
              <a:off x="2832" y="1401"/>
              <a:ext cx="230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仿宋_GB2312" pitchFamily="49" charset="-122"/>
                  <a:ea typeface="仿宋_GB2312" pitchFamily="49" charset="-122"/>
                </a:rPr>
                <a:t>-</a:t>
              </a:r>
              <a:r>
                <a:rPr kumimoji="1" lang="en-US" altLang="zh-CN" sz="2800" b="1">
                  <a:solidFill>
                    <a:schemeClr val="tx2"/>
                  </a:solidFill>
                  <a:latin typeface="Times New Roman" panose="02020603050405020304" pitchFamily="18" charset="0"/>
                </a:rPr>
                <a:t>1   0    0    0    1    1    3</a:t>
              </a:r>
              <a:endParaRPr kumimoji="1" lang="en-US" altLang="zh-CN" sz="2400">
                <a:solidFill>
                  <a:schemeClr val="tx2"/>
                </a:solidFill>
                <a:latin typeface="Times New Roman" panose="02020603050405020304" pitchFamily="18" charset="0"/>
              </a:endParaRPr>
            </a:p>
          </p:txBody>
        </p:sp>
        <p:sp>
          <p:nvSpPr>
            <p:cNvPr id="248861" name="Line 29">
              <a:extLst>
                <a:ext uri="{FF2B5EF4-FFF2-40B4-BE49-F238E27FC236}">
                  <a16:creationId xmlns:a16="http://schemas.microsoft.com/office/drawing/2014/main" id="{CDA4B0D5-642F-48B3-9606-82C742C8BE3A}"/>
                </a:ext>
              </a:extLst>
            </p:cNvPr>
            <p:cNvSpPr>
              <a:spLocks noChangeShapeType="1"/>
            </p:cNvSpPr>
            <p:nvPr/>
          </p:nvSpPr>
          <p:spPr bwMode="auto">
            <a:xfrm>
              <a:off x="4848" y="1056"/>
              <a:ext cx="0" cy="672"/>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862" name="Line 30">
              <a:extLst>
                <a:ext uri="{FF2B5EF4-FFF2-40B4-BE49-F238E27FC236}">
                  <a16:creationId xmlns:a16="http://schemas.microsoft.com/office/drawing/2014/main" id="{F4287EDC-7165-4FC7-9F7F-14996EEDDA01}"/>
                </a:ext>
              </a:extLst>
            </p:cNvPr>
            <p:cNvSpPr>
              <a:spLocks noChangeShapeType="1"/>
            </p:cNvSpPr>
            <p:nvPr/>
          </p:nvSpPr>
          <p:spPr bwMode="auto">
            <a:xfrm>
              <a:off x="4512" y="1056"/>
              <a:ext cx="0" cy="672"/>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863" name="Line 31">
              <a:extLst>
                <a:ext uri="{FF2B5EF4-FFF2-40B4-BE49-F238E27FC236}">
                  <a16:creationId xmlns:a16="http://schemas.microsoft.com/office/drawing/2014/main" id="{97AA0BA2-1666-48CB-B47F-CA6FD7AFBA2A}"/>
                </a:ext>
              </a:extLst>
            </p:cNvPr>
            <p:cNvSpPr>
              <a:spLocks noChangeShapeType="1"/>
            </p:cNvSpPr>
            <p:nvPr/>
          </p:nvSpPr>
          <p:spPr bwMode="auto">
            <a:xfrm>
              <a:off x="4176" y="1056"/>
              <a:ext cx="0" cy="672"/>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864" name="Line 32">
              <a:extLst>
                <a:ext uri="{FF2B5EF4-FFF2-40B4-BE49-F238E27FC236}">
                  <a16:creationId xmlns:a16="http://schemas.microsoft.com/office/drawing/2014/main" id="{E58B8ABF-F119-46A6-8C71-D02A767DBE07}"/>
                </a:ext>
              </a:extLst>
            </p:cNvPr>
            <p:cNvSpPr>
              <a:spLocks noChangeShapeType="1"/>
            </p:cNvSpPr>
            <p:nvPr/>
          </p:nvSpPr>
          <p:spPr bwMode="auto">
            <a:xfrm>
              <a:off x="3840" y="1056"/>
              <a:ext cx="0" cy="672"/>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865" name="Line 33">
              <a:extLst>
                <a:ext uri="{FF2B5EF4-FFF2-40B4-BE49-F238E27FC236}">
                  <a16:creationId xmlns:a16="http://schemas.microsoft.com/office/drawing/2014/main" id="{D9647201-3BD5-4FAF-A344-C0BF877BB726}"/>
                </a:ext>
              </a:extLst>
            </p:cNvPr>
            <p:cNvSpPr>
              <a:spLocks noChangeShapeType="1"/>
            </p:cNvSpPr>
            <p:nvPr/>
          </p:nvSpPr>
          <p:spPr bwMode="auto">
            <a:xfrm>
              <a:off x="3504" y="1056"/>
              <a:ext cx="0" cy="672"/>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866" name="Line 34">
              <a:extLst>
                <a:ext uri="{FF2B5EF4-FFF2-40B4-BE49-F238E27FC236}">
                  <a16:creationId xmlns:a16="http://schemas.microsoft.com/office/drawing/2014/main" id="{20C7F0FD-6AC4-4434-8921-38A09E08A1C1}"/>
                </a:ext>
              </a:extLst>
            </p:cNvPr>
            <p:cNvSpPr>
              <a:spLocks noChangeShapeType="1"/>
            </p:cNvSpPr>
            <p:nvPr/>
          </p:nvSpPr>
          <p:spPr bwMode="auto">
            <a:xfrm>
              <a:off x="3168" y="1056"/>
              <a:ext cx="0" cy="672"/>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867" name="Text Box 35">
              <a:extLst>
                <a:ext uri="{FF2B5EF4-FFF2-40B4-BE49-F238E27FC236}">
                  <a16:creationId xmlns:a16="http://schemas.microsoft.com/office/drawing/2014/main" id="{F7B9FABA-2AF5-4DA7-B75C-00A4E0917455}"/>
                </a:ext>
              </a:extLst>
            </p:cNvPr>
            <p:cNvSpPr txBox="1">
              <a:spLocks noChangeArrowheads="1"/>
            </p:cNvSpPr>
            <p:nvPr/>
          </p:nvSpPr>
          <p:spPr bwMode="auto">
            <a:xfrm>
              <a:off x="2828" y="749"/>
              <a:ext cx="224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800" b="1">
                  <a:solidFill>
                    <a:srgbClr val="009900"/>
                  </a:solidFill>
                  <a:latin typeface="Times New Roman" panose="02020603050405020304" pitchFamily="18" charset="0"/>
                </a:rPr>
                <a:t>0    1    2    3    4    5    6</a:t>
              </a:r>
              <a:endParaRPr kumimoji="1" lang="en-US" altLang="zh-CN" sz="2400">
                <a:latin typeface="Times New Roman" panose="02020603050405020304" pitchFamily="18" charset="0"/>
              </a:endParaRPr>
            </a:p>
          </p:txBody>
        </p:sp>
      </p:grpSp>
      <p:sp>
        <p:nvSpPr>
          <p:cNvPr id="248881" name="Rectangle 49">
            <a:extLst>
              <a:ext uri="{FF2B5EF4-FFF2-40B4-BE49-F238E27FC236}">
                <a16:creationId xmlns:a16="http://schemas.microsoft.com/office/drawing/2014/main" id="{81278054-5219-4C82-B978-743EBFDC32A1}"/>
              </a:ext>
            </a:extLst>
          </p:cNvPr>
          <p:cNvSpPr>
            <a:spLocks noGrp="1" noChangeArrowheads="1"/>
          </p:cNvSpPr>
          <p:nvPr>
            <p:ph type="title"/>
          </p:nvPr>
        </p:nvSpPr>
        <p:spPr>
          <a:xfrm>
            <a:off x="358775" y="493713"/>
            <a:ext cx="8229600" cy="919162"/>
          </a:xfrm>
        </p:spPr>
        <p:txBody>
          <a:bodyPr/>
          <a:lstStyle/>
          <a:p>
            <a:pPr algn="ctr"/>
            <a:r>
              <a:rPr lang="en-US" altLang="zh-CN" sz="4000" b="1">
                <a:solidFill>
                  <a:schemeClr val="tx2"/>
                </a:solidFill>
                <a:latin typeface="华文新魏" panose="02010800040101010101" pitchFamily="2" charset="-122"/>
                <a:ea typeface="华文新魏" panose="02010800040101010101" pitchFamily="2" charset="-122"/>
              </a:rPr>
              <a:t>2</a:t>
            </a:r>
            <a:r>
              <a:rPr lang="zh-CN" altLang="en-US" sz="4000" b="1">
                <a:solidFill>
                  <a:schemeClr val="tx2"/>
                </a:solidFill>
                <a:latin typeface="华文新魏" panose="02010800040101010101" pitchFamily="2" charset="-122"/>
                <a:ea typeface="华文新魏" panose="02010800040101010101" pitchFamily="2" charset="-122"/>
              </a:rPr>
              <a:t>、双亲表示</a:t>
            </a:r>
          </a:p>
        </p:txBody>
      </p:sp>
      <p:sp>
        <p:nvSpPr>
          <p:cNvPr id="248882" name="Rectangle 50">
            <a:extLst>
              <a:ext uri="{FF2B5EF4-FFF2-40B4-BE49-F238E27FC236}">
                <a16:creationId xmlns:a16="http://schemas.microsoft.com/office/drawing/2014/main" id="{A8046EFC-6619-40FD-B221-81A42D12A483}"/>
              </a:ext>
            </a:extLst>
          </p:cNvPr>
          <p:cNvSpPr>
            <a:spLocks noGrp="1" noChangeArrowheads="1"/>
          </p:cNvSpPr>
          <p:nvPr>
            <p:ph type="body" idx="1"/>
          </p:nvPr>
        </p:nvSpPr>
        <p:spPr>
          <a:xfrm>
            <a:off x="627063" y="3719513"/>
            <a:ext cx="7940675" cy="2481262"/>
          </a:xfrm>
        </p:spPr>
        <p:txBody>
          <a:bodyPr/>
          <a:lstStyle/>
          <a:p>
            <a:pPr>
              <a:buClr>
                <a:srgbClr val="800080"/>
              </a:buClr>
              <a:buSzPct val="50000"/>
            </a:pPr>
            <a:r>
              <a:rPr lang="zh-CN" altLang="en-US" sz="3000" b="1">
                <a:latin typeface="Times New Roman" panose="02020603050405020304" pitchFamily="18" charset="0"/>
                <a:ea typeface="仿宋_GB2312" pitchFamily="49" charset="-122"/>
              </a:rPr>
              <a:t>树中结点的存放顺序一般不做特殊要求，但为了操作实现的方便，有时也会规定结点的存放顺序。例如，可以规定按树的前序次序存放树中的各个结点，或规定按树的层次次序安排所有结点。</a:t>
            </a:r>
            <a:r>
              <a:rPr lang="zh-CN" altLang="en-US"/>
              <a:t> </a:t>
            </a:r>
          </a:p>
        </p:txBody>
      </p:sp>
    </p:spTree>
  </p:cSld>
  <p:clrMapOvr>
    <a:masterClrMapping/>
  </p:clrMapOvr>
  <p:transition>
    <p:wipe dir="r"/>
  </p:transition>
</p:sld>
</file>

<file path=ppt/theme/theme1.xml><?xml version="1.0" encoding="utf-8"?>
<a:theme xmlns:a="http://schemas.openxmlformats.org/drawingml/2006/main" name="Pixel">
  <a:themeElements>
    <a:clrScheme name="">
      <a:dk1>
        <a:srgbClr val="000099"/>
      </a:dk1>
      <a:lt1>
        <a:srgbClr val="FFFFFF"/>
      </a:lt1>
      <a:dk2>
        <a:srgbClr val="CC0000"/>
      </a:dk2>
      <a:lt2>
        <a:srgbClr val="0000CC"/>
      </a:lt2>
      <a:accent1>
        <a:srgbClr val="CCFFCC"/>
      </a:accent1>
      <a:accent2>
        <a:srgbClr val="3366FF"/>
      </a:accent2>
      <a:accent3>
        <a:srgbClr val="FFFFFF"/>
      </a:accent3>
      <a:accent4>
        <a:srgbClr val="000082"/>
      </a:accent4>
      <a:accent5>
        <a:srgbClr val="E2FFE2"/>
      </a:accent5>
      <a:accent6>
        <a:srgbClr val="2D5CE7"/>
      </a:accent6>
      <a:hlink>
        <a:srgbClr val="800000"/>
      </a:hlink>
      <a:folHlink>
        <a:srgbClr val="E1E1E1"/>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3">
        <a:dk1>
          <a:srgbClr val="000099"/>
        </a:dk1>
        <a:lt1>
          <a:srgbClr val="FFFFFF"/>
        </a:lt1>
        <a:dk2>
          <a:srgbClr val="CC0000"/>
        </a:dk2>
        <a:lt2>
          <a:srgbClr val="808080"/>
        </a:lt2>
        <a:accent1>
          <a:srgbClr val="FFCC66"/>
        </a:accent1>
        <a:accent2>
          <a:srgbClr val="CC0000"/>
        </a:accent2>
        <a:accent3>
          <a:srgbClr val="FFFFFF"/>
        </a:accent3>
        <a:accent4>
          <a:srgbClr val="000082"/>
        </a:accent4>
        <a:accent5>
          <a:srgbClr val="FFE2B8"/>
        </a:accent5>
        <a:accent6>
          <a:srgbClr val="B90000"/>
        </a:accent6>
        <a:hlink>
          <a:srgbClr val="0000CC"/>
        </a:hlink>
        <a:folHlink>
          <a:srgbClr val="00CC00"/>
        </a:folHlink>
      </a:clrScheme>
      <a:clrMap bg1="lt1" tx1="dk1" bg2="lt2" tx2="dk2" accent1="accent1" accent2="accent2" accent3="accent3" accent4="accent4" accent5="accent5" accent6="accent6" hlink="hlink" folHlink="folHlink"/>
    </a:extraClrScheme>
    <a:extraClrScheme>
      <a:clrScheme name="Pixel 14">
        <a:dk1>
          <a:srgbClr val="000099"/>
        </a:dk1>
        <a:lt1>
          <a:srgbClr val="FFFFFF"/>
        </a:lt1>
        <a:dk2>
          <a:srgbClr val="CC0000"/>
        </a:dk2>
        <a:lt2>
          <a:srgbClr val="0000CC"/>
        </a:lt2>
        <a:accent1>
          <a:srgbClr val="FFCC66"/>
        </a:accent1>
        <a:accent2>
          <a:srgbClr val="CC0000"/>
        </a:accent2>
        <a:accent3>
          <a:srgbClr val="FFFFFF"/>
        </a:accent3>
        <a:accent4>
          <a:srgbClr val="000082"/>
        </a:accent4>
        <a:accent5>
          <a:srgbClr val="FFE2B8"/>
        </a:accent5>
        <a:accent6>
          <a:srgbClr val="B90000"/>
        </a:accent6>
        <a:hlink>
          <a:srgbClr val="800000"/>
        </a:hlink>
        <a:folHlink>
          <a:srgbClr val="FFCC99"/>
        </a:folHlink>
      </a:clrScheme>
      <a:clrMap bg1="lt1" tx1="dk1" bg2="lt2" tx2="dk2" accent1="accent1" accent2="accent2" accent3="accent3" accent4="accent4" accent5="accent5" accent6="accent6" hlink="hlink" folHlink="folHlink"/>
    </a:extraClrScheme>
    <a:extraClrScheme>
      <a:clrScheme name="Pixel 15">
        <a:dk1>
          <a:srgbClr val="000099"/>
        </a:dk1>
        <a:lt1>
          <a:srgbClr val="FFFFFF"/>
        </a:lt1>
        <a:dk2>
          <a:srgbClr val="CC0000"/>
        </a:dk2>
        <a:lt2>
          <a:srgbClr val="0000CC"/>
        </a:lt2>
        <a:accent1>
          <a:srgbClr val="FFCC66"/>
        </a:accent1>
        <a:accent2>
          <a:srgbClr val="99FFCC"/>
        </a:accent2>
        <a:accent3>
          <a:srgbClr val="FFFFFF"/>
        </a:accent3>
        <a:accent4>
          <a:srgbClr val="000082"/>
        </a:accent4>
        <a:accent5>
          <a:srgbClr val="FFE2B8"/>
        </a:accent5>
        <a:accent6>
          <a:srgbClr val="8AE7B9"/>
        </a:accent6>
        <a:hlink>
          <a:srgbClr val="800000"/>
        </a:hlink>
        <a:folHlink>
          <a:srgbClr val="FFCC99"/>
        </a:folHlink>
      </a:clrScheme>
      <a:clrMap bg1="lt1" tx1="dk1" bg2="lt2" tx2="dk2" accent1="accent1" accent2="accent2" accent3="accent3" accent4="accent4" accent5="accent5" accent6="accent6" hlink="hlink" folHlink="folHlink"/>
    </a:extraClrScheme>
    <a:extraClrScheme>
      <a:clrScheme name="Pixel 16">
        <a:dk1>
          <a:srgbClr val="000099"/>
        </a:dk1>
        <a:lt1>
          <a:srgbClr val="FFFFFF"/>
        </a:lt1>
        <a:dk2>
          <a:srgbClr val="CC0000"/>
        </a:dk2>
        <a:lt2>
          <a:srgbClr val="0000CC"/>
        </a:lt2>
        <a:accent1>
          <a:srgbClr val="99FFCC"/>
        </a:accent1>
        <a:accent2>
          <a:srgbClr val="99FFCC"/>
        </a:accent2>
        <a:accent3>
          <a:srgbClr val="FFFFFF"/>
        </a:accent3>
        <a:accent4>
          <a:srgbClr val="000082"/>
        </a:accent4>
        <a:accent5>
          <a:srgbClr val="CAFFE2"/>
        </a:accent5>
        <a:accent6>
          <a:srgbClr val="8AE7B9"/>
        </a:accent6>
        <a:hlink>
          <a:srgbClr val="800000"/>
        </a:hlink>
        <a:folHlink>
          <a:srgbClr val="FFCC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3038</TotalTime>
  <Words>9334</Words>
  <Application>Microsoft Office PowerPoint</Application>
  <PresentationFormat>全屏显示(4:3)</PresentationFormat>
  <Paragraphs>2619</Paragraphs>
  <Slides>179</Slides>
  <Notes>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3</vt:i4>
      </vt:variant>
      <vt:variant>
        <vt:lpstr>幻灯片标题</vt:lpstr>
      </vt:variant>
      <vt:variant>
        <vt:i4>179</vt:i4>
      </vt:variant>
    </vt:vector>
  </HeadingPairs>
  <TitlesOfParts>
    <vt:vector size="198" baseType="lpstr">
      <vt:lpstr>Arial</vt:lpstr>
      <vt:lpstr>宋体</vt:lpstr>
      <vt:lpstr>Times New Roman</vt:lpstr>
      <vt:lpstr>Wingdings</vt:lpstr>
      <vt:lpstr>华文新魏</vt:lpstr>
      <vt:lpstr>Arial Black</vt:lpstr>
      <vt:lpstr>华文彩云</vt:lpstr>
      <vt:lpstr>华文行楷</vt:lpstr>
      <vt:lpstr>仿宋_GB2312</vt:lpstr>
      <vt:lpstr>Symbol</vt:lpstr>
      <vt:lpstr>Courier New</vt:lpstr>
      <vt:lpstr>隶书</vt:lpstr>
      <vt:lpstr>Arial Narrow</vt:lpstr>
      <vt:lpstr>楷体_GB2312</vt:lpstr>
      <vt:lpstr>黑体</vt:lpstr>
      <vt:lpstr>Pixel</vt:lpstr>
      <vt:lpstr>Microsoft 公式 3.0</vt:lpstr>
      <vt:lpstr>Microsoft Equation 3.0</vt:lpstr>
      <vt:lpstr>Microsoft Word 97 - 2003 文档</vt:lpstr>
      <vt:lpstr>第五章   树与二叉树</vt:lpstr>
      <vt:lpstr>第五章 树与二叉树</vt:lpstr>
      <vt:lpstr>树和森林的概念</vt:lpstr>
      <vt:lpstr>自由树</vt:lpstr>
      <vt:lpstr>PowerPoint 演示文稿</vt:lpstr>
      <vt:lpstr>树的基本术语</vt:lpstr>
      <vt:lpstr>PowerPoint 演示文稿</vt:lpstr>
      <vt:lpstr>PowerPoint 演示文稿</vt:lpstr>
      <vt:lpstr>PowerPoint 演示文稿</vt:lpstr>
      <vt:lpstr>树的抽象数据类型</vt:lpstr>
      <vt:lpstr>PowerPoint 演示文稿</vt:lpstr>
      <vt:lpstr>PowerPoint 演示文稿</vt:lpstr>
      <vt:lpstr>二叉树 (Binary Tree)</vt:lpstr>
      <vt:lpstr>二叉树的性质</vt:lpstr>
      <vt:lpstr>PowerPoint 演示文稿</vt:lpstr>
      <vt:lpstr>PowerPoint 演示文稿</vt:lpstr>
      <vt:lpstr>PowerPoint 演示文稿</vt:lpstr>
      <vt:lpstr>PowerPoint 演示文稿</vt:lpstr>
      <vt:lpstr>二叉树的抽象数据类型</vt:lpstr>
      <vt:lpstr>PowerPoint 演示文稿</vt:lpstr>
      <vt:lpstr>PowerPoint 演示文稿</vt:lpstr>
      <vt:lpstr>PowerPoint 演示文稿</vt:lpstr>
      <vt:lpstr>PowerPoint 演示文稿</vt:lpstr>
      <vt:lpstr>PowerPoint 演示文稿</vt:lpstr>
      <vt:lpstr>二叉树的链表表示（二叉链表）</vt:lpstr>
      <vt:lpstr>二叉树的链表表示（三叉链表）</vt:lpstr>
      <vt:lpstr>PowerPoint 演示文稿</vt:lpstr>
      <vt:lpstr>PowerPoint 演示文稿</vt:lpstr>
      <vt:lpstr>二叉树的类定义</vt:lpstr>
      <vt:lpstr>PowerPoint 演示文稿</vt:lpstr>
      <vt:lpstr>PowerPoint 演示文稿</vt:lpstr>
      <vt:lpstr>PowerPoint 演示文稿</vt:lpstr>
      <vt:lpstr>PowerPoint 演示文稿</vt:lpstr>
      <vt:lpstr>PowerPoint 演示文稿</vt:lpstr>
      <vt:lpstr>PowerPoint 演示文稿</vt:lpstr>
      <vt:lpstr>部分成员函数的实现</vt:lpstr>
      <vt:lpstr>PowerPoint 演示文稿</vt:lpstr>
      <vt:lpstr>PowerPoint 演示文稿</vt:lpstr>
      <vt:lpstr>PowerPoint 演示文稿</vt:lpstr>
      <vt:lpstr>二叉树遍历</vt:lpstr>
      <vt:lpstr>中序遍历 (Inorder Traversal)</vt:lpstr>
      <vt:lpstr>二叉树递归的中序遍历算法</vt:lpstr>
      <vt:lpstr>前序遍历 (Preorder Traversal)</vt:lpstr>
      <vt:lpstr>二叉树递归的前序遍历算法</vt:lpstr>
      <vt:lpstr>后序遍历 (Postorder Traversal)</vt:lpstr>
      <vt:lpstr>二叉树递归的后序遍历算法</vt:lpstr>
      <vt:lpstr>应用二叉树遍历的事例</vt:lpstr>
      <vt:lpstr>PowerPoint 演示文稿</vt:lpstr>
      <vt:lpstr>利用二叉树前序遍历建立二叉树</vt:lpstr>
      <vt:lpstr>PowerPoint 演示文稿</vt:lpstr>
      <vt:lpstr>PowerPoint 演示文稿</vt:lpstr>
      <vt:lpstr>PowerPoint 演示文稿</vt:lpstr>
      <vt:lpstr>利用栈的前序遍历非递归算法</vt:lpstr>
      <vt:lpstr>利用栈的前序遍历非递归算法</vt:lpstr>
      <vt:lpstr>利用栈的中序遍历非递归算法</vt:lpstr>
      <vt:lpstr>利用栈的中序遍历非递归算法</vt:lpstr>
      <vt:lpstr>       </vt:lpstr>
      <vt:lpstr>利用栈的后序遍历非递归算法</vt:lpstr>
      <vt:lpstr>PowerPoint 演示文稿</vt:lpstr>
      <vt:lpstr>后序遍历的非递归算法 </vt:lpstr>
      <vt:lpstr>PowerPoint 演示文稿</vt:lpstr>
      <vt:lpstr>层次序遍历二叉树的算法</vt:lpstr>
      <vt:lpstr>PowerPoint 演示文稿</vt:lpstr>
      <vt:lpstr>PowerPoint 演示文稿</vt:lpstr>
      <vt:lpstr>层次序遍历的（非递归）算法</vt:lpstr>
      <vt:lpstr>PowerPoint 演示文稿</vt:lpstr>
      <vt:lpstr>二叉树的计数</vt:lpstr>
      <vt:lpstr>PowerPoint 演示文稿</vt:lpstr>
      <vt:lpstr>前序序列 { A B H F D E C K G }</vt:lpstr>
      <vt:lpstr>PowerPoint 演示文稿</vt:lpstr>
      <vt:lpstr>PowerPoint 演示文稿</vt:lpstr>
      <vt:lpstr>PowerPoint 演示文稿</vt:lpstr>
      <vt:lpstr>PowerPoint 演示文稿</vt:lpstr>
      <vt:lpstr>线索化二叉树  (Threaded Binary Tree)</vt:lpstr>
      <vt:lpstr>线索 (Thread)</vt:lpstr>
      <vt:lpstr>PowerPoint 演示文稿</vt:lpstr>
      <vt:lpstr>线索化二叉树及其链表表示</vt:lpstr>
      <vt:lpstr>线索化二叉树的类定义</vt:lpstr>
      <vt:lpstr>PowerPoint 演示文稿</vt:lpstr>
      <vt:lpstr>PowerPoint 演示文稿</vt:lpstr>
      <vt:lpstr>通过中序遍历建立中序线索化二叉树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寻找当前结点在中序 下的前驱</vt:lpstr>
      <vt:lpstr>在中序线索化二叉树中部分 成员函数的实现</vt:lpstr>
      <vt:lpstr>PowerPoint 演示文稿</vt:lpstr>
      <vt:lpstr>PowerPoint 演示文稿</vt:lpstr>
      <vt:lpstr>前序线索化二叉树</vt:lpstr>
      <vt:lpstr>后序线索化二叉树</vt:lpstr>
      <vt:lpstr>树与森林</vt:lpstr>
      <vt:lpstr>2、双亲表示</vt:lpstr>
      <vt:lpstr>3、子女链表表示</vt:lpstr>
      <vt:lpstr>4、子女指针表示</vt:lpstr>
      <vt:lpstr>PowerPoint 演示文稿</vt:lpstr>
      <vt:lpstr>5、子女-兄弟表示</vt:lpstr>
      <vt:lpstr>PowerPoint 演示文稿</vt:lpstr>
      <vt:lpstr>用子女-兄弟表示实现的 树的类定义</vt:lpstr>
      <vt:lpstr>PowerPoint 演示文稿</vt:lpstr>
      <vt:lpstr>PowerPoint 演示文稿</vt:lpstr>
      <vt:lpstr>子女-兄弟链表常用操作的实现</vt:lpstr>
      <vt:lpstr>PowerPoint 演示文稿</vt:lpstr>
      <vt:lpstr>PowerPoint 演示文稿</vt:lpstr>
      <vt:lpstr>PowerPoint 演示文稿</vt:lpstr>
      <vt:lpstr>PowerPoint 演示文稿</vt:lpstr>
      <vt:lpstr>树的遍历</vt:lpstr>
      <vt:lpstr>树的先根次序遍历</vt:lpstr>
      <vt:lpstr>树的后根次序遍历</vt:lpstr>
      <vt:lpstr>树的先根次序遍历的递归算法</vt:lpstr>
      <vt:lpstr>树的后根次序遍历的递归算法</vt:lpstr>
      <vt:lpstr>PowerPoint 演示文稿</vt:lpstr>
      <vt:lpstr>广度优先（层次次序）遍历</vt:lpstr>
      <vt:lpstr>PowerPoint 演示文稿</vt:lpstr>
      <vt:lpstr>PowerPoint 演示文稿</vt:lpstr>
      <vt:lpstr>森林与二叉树的转换</vt:lpstr>
      <vt:lpstr>PowerPoint 演示文稿</vt:lpstr>
      <vt:lpstr>森林转化成二叉树的规则</vt:lpstr>
      <vt:lpstr>二叉树转换为森林的规则</vt:lpstr>
      <vt:lpstr>森林的遍历</vt:lpstr>
      <vt:lpstr>森林的先根次序遍历</vt:lpstr>
      <vt:lpstr>PowerPoint 演示文稿</vt:lpstr>
      <vt:lpstr>森林的后根次序遍历</vt:lpstr>
      <vt:lpstr>PowerPoint 演示文稿</vt:lpstr>
      <vt:lpstr>广度优先遍历（层次序遍历）</vt:lpstr>
      <vt:lpstr>堆 ( Heap )</vt:lpstr>
      <vt:lpstr>堆的定义</vt:lpstr>
      <vt:lpstr>堆的元素下标计算</vt:lpstr>
      <vt:lpstr>最小堆的类定义</vt:lpstr>
      <vt:lpstr>PowerPoint 演示文稿</vt:lpstr>
      <vt:lpstr>堆的建立</vt:lpstr>
      <vt:lpstr>PowerPoint 演示文稿</vt:lpstr>
      <vt:lpstr>PowerPoint 演示文稿</vt:lpstr>
      <vt:lpstr>将一组用数组存放的任意数据调整成堆</vt:lpstr>
      <vt:lpstr>PowerPoint 演示文稿</vt:lpstr>
      <vt:lpstr>PowerPoint 演示文稿</vt:lpstr>
      <vt:lpstr>PowerPoint 演示文稿</vt:lpstr>
      <vt:lpstr>最小堆的下滑调整算法</vt:lpstr>
      <vt:lpstr>最小堆的插入</vt:lpstr>
      <vt:lpstr>PowerPoint 演示文稿</vt:lpstr>
      <vt:lpstr>PowerPoint 演示文稿</vt:lpstr>
      <vt:lpstr>PowerPoint 演示文稿</vt:lpstr>
      <vt:lpstr>PowerPoint 演示文稿</vt:lpstr>
      <vt:lpstr>最小堆的删除算法</vt:lpstr>
      <vt:lpstr>Huffman树</vt:lpstr>
      <vt:lpstr>PowerPoint 演示文稿</vt:lpstr>
      <vt:lpstr>PowerPoint 演示文稿</vt:lpstr>
      <vt:lpstr>带权路径长度  (Weighted Path Length, WPL)</vt:lpstr>
      <vt:lpstr>PowerPoint 演示文稿</vt:lpstr>
      <vt:lpstr>PowerPoint 演示文稿</vt:lpstr>
      <vt:lpstr>Huffman树</vt:lpstr>
      <vt:lpstr>PowerPoint 演示文稿</vt:lpstr>
      <vt:lpstr>PowerPoint 演示文稿</vt:lpstr>
      <vt:lpstr>Huffman树的类定义</vt:lpstr>
      <vt:lpstr>PowerPoint 演示文稿</vt:lpstr>
      <vt:lpstr>PowerPoint 演示文稿</vt:lpstr>
      <vt:lpstr>建立Huffman树的算法</vt:lpstr>
      <vt:lpstr>PowerPoint 演示文稿</vt:lpstr>
      <vt:lpstr>PowerPoint 演示文稿</vt:lpstr>
      <vt:lpstr>采用静态链表的Huffman树</vt:lpstr>
      <vt:lpstr>PowerPoint 演示文稿</vt:lpstr>
      <vt:lpstr>PowerPoint 演示文稿</vt:lpstr>
      <vt:lpstr>PowerPoint 演示文稿</vt:lpstr>
      <vt:lpstr>PowerPoint 演示文稿</vt:lpstr>
      <vt:lpstr>建立Huffman树的算法</vt:lpstr>
      <vt:lpstr>PowerPoint 演示文稿</vt:lpstr>
      <vt:lpstr>最佳判定树</vt:lpstr>
      <vt:lpstr>PowerPoint 演示文稿</vt:lpstr>
      <vt:lpstr>PowerPoint 演示文稿</vt:lpstr>
      <vt:lpstr>PowerPoint 演示文稿</vt:lpstr>
      <vt:lpstr>Huffman编码</vt:lpstr>
      <vt:lpstr>PowerPoint 演示文稿</vt:lpstr>
      <vt:lpstr>PowerPoint 演示文稿</vt:lpstr>
    </vt:vector>
  </TitlesOfParts>
  <Company>清华大学计算机系</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殷人昆</dc:creator>
  <cp:lastModifiedBy>幽弥狂</cp:lastModifiedBy>
  <cp:revision>40</cp:revision>
  <dcterms:created xsi:type="dcterms:W3CDTF">2006-02-16T14:22:17Z</dcterms:created>
  <dcterms:modified xsi:type="dcterms:W3CDTF">2019-09-17T17:53:28Z</dcterms:modified>
</cp:coreProperties>
</file>