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77"/>
  </p:notesMasterIdLst>
  <p:sldIdLst>
    <p:sldId id="256" r:id="rId2"/>
    <p:sldId id="259" r:id="rId3"/>
    <p:sldId id="449" r:id="rId4"/>
    <p:sldId id="261" r:id="rId5"/>
    <p:sldId id="262" r:id="rId6"/>
    <p:sldId id="450" r:id="rId7"/>
    <p:sldId id="264" r:id="rId8"/>
    <p:sldId id="265" r:id="rId9"/>
    <p:sldId id="451" r:id="rId10"/>
    <p:sldId id="452" r:id="rId11"/>
    <p:sldId id="267" r:id="rId12"/>
    <p:sldId id="268" r:id="rId13"/>
    <p:sldId id="269" r:id="rId14"/>
    <p:sldId id="270" r:id="rId15"/>
    <p:sldId id="453" r:id="rId16"/>
    <p:sldId id="454" r:id="rId17"/>
    <p:sldId id="271" r:id="rId18"/>
    <p:sldId id="455" r:id="rId19"/>
    <p:sldId id="456" r:id="rId20"/>
    <p:sldId id="272" r:id="rId21"/>
    <p:sldId id="273" r:id="rId22"/>
    <p:sldId id="457" r:id="rId23"/>
    <p:sldId id="276" r:id="rId24"/>
    <p:sldId id="278" r:id="rId25"/>
    <p:sldId id="279" r:id="rId26"/>
    <p:sldId id="280" r:id="rId27"/>
    <p:sldId id="458" r:id="rId28"/>
    <p:sldId id="283" r:id="rId29"/>
    <p:sldId id="459" r:id="rId30"/>
    <p:sldId id="460" r:id="rId31"/>
    <p:sldId id="461" r:id="rId32"/>
    <p:sldId id="462" r:id="rId33"/>
    <p:sldId id="463" r:id="rId34"/>
    <p:sldId id="291" r:id="rId35"/>
    <p:sldId id="292" r:id="rId36"/>
    <p:sldId id="464"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09" r:id="rId53"/>
    <p:sldId id="310" r:id="rId54"/>
    <p:sldId id="311" r:id="rId55"/>
    <p:sldId id="465" r:id="rId56"/>
    <p:sldId id="313" r:id="rId57"/>
    <p:sldId id="314" r:id="rId58"/>
    <p:sldId id="315" r:id="rId59"/>
    <p:sldId id="316" r:id="rId60"/>
    <p:sldId id="317" r:id="rId61"/>
    <p:sldId id="318" r:id="rId62"/>
    <p:sldId id="319" r:id="rId63"/>
    <p:sldId id="320" r:id="rId64"/>
    <p:sldId id="321" r:id="rId65"/>
    <p:sldId id="322" r:id="rId66"/>
    <p:sldId id="323" r:id="rId67"/>
    <p:sldId id="466" r:id="rId68"/>
    <p:sldId id="467" r:id="rId69"/>
    <p:sldId id="468" r:id="rId70"/>
    <p:sldId id="469" r:id="rId71"/>
    <p:sldId id="326" r:id="rId72"/>
    <p:sldId id="338" r:id="rId73"/>
    <p:sldId id="480" r:id="rId74"/>
    <p:sldId id="482" r:id="rId75"/>
    <p:sldId id="339" r:id="rId76"/>
    <p:sldId id="481" r:id="rId77"/>
    <p:sldId id="340" r:id="rId78"/>
    <p:sldId id="341" r:id="rId79"/>
    <p:sldId id="342" r:id="rId80"/>
    <p:sldId id="344" r:id="rId81"/>
    <p:sldId id="345" r:id="rId82"/>
    <p:sldId id="346" r:id="rId83"/>
    <p:sldId id="347" r:id="rId84"/>
    <p:sldId id="348" r:id="rId85"/>
    <p:sldId id="349" r:id="rId86"/>
    <p:sldId id="470" r:id="rId87"/>
    <p:sldId id="471" r:id="rId88"/>
    <p:sldId id="472" r:id="rId89"/>
    <p:sldId id="473" r:id="rId90"/>
    <p:sldId id="475" r:id="rId91"/>
    <p:sldId id="476" r:id="rId92"/>
    <p:sldId id="474" r:id="rId93"/>
    <p:sldId id="686" r:id="rId94"/>
    <p:sldId id="478" r:id="rId95"/>
    <p:sldId id="687" r:id="rId96"/>
    <p:sldId id="483" r:id="rId97"/>
    <p:sldId id="484" r:id="rId98"/>
    <p:sldId id="485" r:id="rId99"/>
    <p:sldId id="486" r:id="rId100"/>
    <p:sldId id="487" r:id="rId101"/>
    <p:sldId id="488" r:id="rId102"/>
    <p:sldId id="489" r:id="rId103"/>
    <p:sldId id="490" r:id="rId104"/>
    <p:sldId id="491" r:id="rId105"/>
    <p:sldId id="492" r:id="rId106"/>
    <p:sldId id="493" r:id="rId107"/>
    <p:sldId id="494" r:id="rId108"/>
    <p:sldId id="495" r:id="rId109"/>
    <p:sldId id="496" r:id="rId110"/>
    <p:sldId id="497" r:id="rId111"/>
    <p:sldId id="498" r:id="rId112"/>
    <p:sldId id="499" r:id="rId113"/>
    <p:sldId id="500" r:id="rId114"/>
    <p:sldId id="501" r:id="rId115"/>
    <p:sldId id="502" r:id="rId116"/>
    <p:sldId id="503" r:id="rId117"/>
    <p:sldId id="504" r:id="rId118"/>
    <p:sldId id="505" r:id="rId119"/>
    <p:sldId id="588" r:id="rId120"/>
    <p:sldId id="589" r:id="rId121"/>
    <p:sldId id="669" r:id="rId122"/>
    <p:sldId id="670" r:id="rId123"/>
    <p:sldId id="592" r:id="rId124"/>
    <p:sldId id="593" r:id="rId125"/>
    <p:sldId id="671" r:id="rId126"/>
    <p:sldId id="595" r:id="rId127"/>
    <p:sldId id="596" r:id="rId128"/>
    <p:sldId id="597" r:id="rId129"/>
    <p:sldId id="598" r:id="rId130"/>
    <p:sldId id="599" r:id="rId131"/>
    <p:sldId id="600" r:id="rId132"/>
    <p:sldId id="601" r:id="rId133"/>
    <p:sldId id="602" r:id="rId134"/>
    <p:sldId id="603" r:id="rId135"/>
    <p:sldId id="604" r:id="rId136"/>
    <p:sldId id="605" r:id="rId137"/>
    <p:sldId id="606" r:id="rId138"/>
    <p:sldId id="607" r:id="rId139"/>
    <p:sldId id="608" r:id="rId140"/>
    <p:sldId id="672" r:id="rId141"/>
    <p:sldId id="673" r:id="rId142"/>
    <p:sldId id="674" r:id="rId143"/>
    <p:sldId id="675" r:id="rId144"/>
    <p:sldId id="676" r:id="rId145"/>
    <p:sldId id="677" r:id="rId146"/>
    <p:sldId id="614" r:id="rId147"/>
    <p:sldId id="615" r:id="rId148"/>
    <p:sldId id="678" r:id="rId149"/>
    <p:sldId id="617" r:id="rId150"/>
    <p:sldId id="679" r:id="rId151"/>
    <p:sldId id="620" r:id="rId152"/>
    <p:sldId id="621" r:id="rId153"/>
    <p:sldId id="622" r:id="rId154"/>
    <p:sldId id="680" r:id="rId155"/>
    <p:sldId id="628" r:id="rId156"/>
    <p:sldId id="629" r:id="rId157"/>
    <p:sldId id="630" r:id="rId158"/>
    <p:sldId id="631" r:id="rId159"/>
    <p:sldId id="632" r:id="rId160"/>
    <p:sldId id="633" r:id="rId161"/>
    <p:sldId id="681" r:id="rId162"/>
    <p:sldId id="634" r:id="rId163"/>
    <p:sldId id="635" r:id="rId164"/>
    <p:sldId id="682" r:id="rId165"/>
    <p:sldId id="683" r:id="rId166"/>
    <p:sldId id="684" r:id="rId167"/>
    <p:sldId id="685" r:id="rId168"/>
    <p:sldId id="639" r:id="rId169"/>
    <p:sldId id="640" r:id="rId170"/>
    <p:sldId id="641" r:id="rId171"/>
    <p:sldId id="642" r:id="rId172"/>
    <p:sldId id="643" r:id="rId173"/>
    <p:sldId id="644" r:id="rId174"/>
    <p:sldId id="645" r:id="rId175"/>
    <p:sldId id="646" r:id="rId1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CCFF99"/>
    <a:srgbClr val="800080"/>
    <a:srgbClr val="99FF99"/>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5686"/>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2992B48-99F1-4317-B995-57F394FE102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a:extLst>
              <a:ext uri="{FF2B5EF4-FFF2-40B4-BE49-F238E27FC236}">
                <a16:creationId xmlns:a16="http://schemas.microsoft.com/office/drawing/2014/main" id="{7F0C69D8-DC1B-4C04-BD21-15B57DBDA29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a:extLst>
              <a:ext uri="{FF2B5EF4-FFF2-40B4-BE49-F238E27FC236}">
                <a16:creationId xmlns:a16="http://schemas.microsoft.com/office/drawing/2014/main" id="{F3B66B62-969F-4310-851F-2D93D4AD3A3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D7B0AE63-6DA5-4685-8F15-AF7DA959D63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6">
            <a:extLst>
              <a:ext uri="{FF2B5EF4-FFF2-40B4-BE49-F238E27FC236}">
                <a16:creationId xmlns:a16="http://schemas.microsoft.com/office/drawing/2014/main" id="{16B03A0F-4A67-4015-9F43-278CB8E0BDA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a:extLst>
              <a:ext uri="{FF2B5EF4-FFF2-40B4-BE49-F238E27FC236}">
                <a16:creationId xmlns:a16="http://schemas.microsoft.com/office/drawing/2014/main" id="{9B6B7DC5-451A-49D1-BDF6-075E32EB478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420237F-D60D-4980-9A06-EADE9E8FDFC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FE1BF328-9E02-4665-BA05-A714688999EF}"/>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459F8B68-BBDC-4121-B262-9E9AF744FA88}"/>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9700" name="Rectangle 4">
              <a:extLst>
                <a:ext uri="{FF2B5EF4-FFF2-40B4-BE49-F238E27FC236}">
                  <a16:creationId xmlns:a16="http://schemas.microsoft.com/office/drawing/2014/main" id="{26F2CA71-6720-4631-B36E-E08A6C526741}"/>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nvGrpSpPr>
            <p:cNvPr id="29701" name="Group 5">
              <a:extLst>
                <a:ext uri="{FF2B5EF4-FFF2-40B4-BE49-F238E27FC236}">
                  <a16:creationId xmlns:a16="http://schemas.microsoft.com/office/drawing/2014/main" id="{EAEBEFFF-F8BC-445D-A01B-F9F264446B2E}"/>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29F7AD9D-FA51-4AD7-B089-662F791AEBB8}"/>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3" name="Rectangle 7">
                <a:extLst>
                  <a:ext uri="{FF2B5EF4-FFF2-40B4-BE49-F238E27FC236}">
                    <a16:creationId xmlns:a16="http://schemas.microsoft.com/office/drawing/2014/main" id="{E1AABAEC-DCB5-47B4-B0BB-6C87B6F947A4}"/>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4" name="Rectangle 8">
                <a:extLst>
                  <a:ext uri="{FF2B5EF4-FFF2-40B4-BE49-F238E27FC236}">
                    <a16:creationId xmlns:a16="http://schemas.microsoft.com/office/drawing/2014/main" id="{E41A6F0A-5498-468D-B3DE-4BC52003990F}"/>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5" name="Rectangle 9">
                <a:extLst>
                  <a:ext uri="{FF2B5EF4-FFF2-40B4-BE49-F238E27FC236}">
                    <a16:creationId xmlns:a16="http://schemas.microsoft.com/office/drawing/2014/main" id="{1FFA4208-7370-49AE-A88C-B41871074749}"/>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6" name="Rectangle 10">
                <a:extLst>
                  <a:ext uri="{FF2B5EF4-FFF2-40B4-BE49-F238E27FC236}">
                    <a16:creationId xmlns:a16="http://schemas.microsoft.com/office/drawing/2014/main" id="{755C0BAB-B44F-4C6D-B906-03F96D4BF774}"/>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7" name="Rectangle 11">
                <a:extLst>
                  <a:ext uri="{FF2B5EF4-FFF2-40B4-BE49-F238E27FC236}">
                    <a16:creationId xmlns:a16="http://schemas.microsoft.com/office/drawing/2014/main" id="{157EBEA7-4C61-4A1D-A54C-3D1C4BE1C2EC}"/>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8" name="Rectangle 12">
                <a:extLst>
                  <a:ext uri="{FF2B5EF4-FFF2-40B4-BE49-F238E27FC236}">
                    <a16:creationId xmlns:a16="http://schemas.microsoft.com/office/drawing/2014/main" id="{5C7C4C94-AFB0-4C44-B0EA-6BB8F797F893}"/>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9" name="Rectangle 13">
                <a:extLst>
                  <a:ext uri="{FF2B5EF4-FFF2-40B4-BE49-F238E27FC236}">
                    <a16:creationId xmlns:a16="http://schemas.microsoft.com/office/drawing/2014/main" id="{72163989-7410-4320-8A7D-F848218D8C45}"/>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0" name="Rectangle 14">
                <a:extLst>
                  <a:ext uri="{FF2B5EF4-FFF2-40B4-BE49-F238E27FC236}">
                    <a16:creationId xmlns:a16="http://schemas.microsoft.com/office/drawing/2014/main" id="{BDED3C17-AC25-4854-93E4-C049070AC322}"/>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1" name="Rectangle 15">
                <a:extLst>
                  <a:ext uri="{FF2B5EF4-FFF2-40B4-BE49-F238E27FC236}">
                    <a16:creationId xmlns:a16="http://schemas.microsoft.com/office/drawing/2014/main" id="{52CD1FD1-2B26-4142-9F30-02DCEF796188}"/>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grpSp>
      <p:sp>
        <p:nvSpPr>
          <p:cNvPr id="29712" name="Rectangle 16">
            <a:extLst>
              <a:ext uri="{FF2B5EF4-FFF2-40B4-BE49-F238E27FC236}">
                <a16:creationId xmlns:a16="http://schemas.microsoft.com/office/drawing/2014/main" id="{529C905D-7759-4B97-A1BD-986EAAB964A4}"/>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1D640D32-47E7-4516-B666-7BA8E24A6676}"/>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30FA3730-4DF8-4418-A09A-66C7A25AD9D7}"/>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0EE32150-BD73-4BC5-99C7-3F71DD7096A9}" type="slidenum">
              <a:rPr lang="en-US" altLang="zh-CN"/>
              <a:pPr/>
              <a:t>‹#›</a:t>
            </a:fld>
            <a:endParaRPr lang="en-US" altLang="zh-CN"/>
          </a:p>
        </p:txBody>
      </p:sp>
      <p:sp>
        <p:nvSpPr>
          <p:cNvPr id="29715" name="Rectangle 19">
            <a:extLst>
              <a:ext uri="{FF2B5EF4-FFF2-40B4-BE49-F238E27FC236}">
                <a16:creationId xmlns:a16="http://schemas.microsoft.com/office/drawing/2014/main" id="{791AB5DA-B6E5-450C-8118-9B66515A0FF2}"/>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82B8834A-6541-4C8F-8323-338884AC6244}"/>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F620-925C-435B-9CA9-F716CD1407B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DF5FE9E-36D6-4810-8626-8884E56261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40658A06-9267-4FE9-BF72-075515EC7987}"/>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864C327-50CD-4177-96F5-E67B40E430AF}"/>
              </a:ext>
            </a:extLst>
          </p:cNvPr>
          <p:cNvSpPr>
            <a:spLocks noGrp="1"/>
          </p:cNvSpPr>
          <p:nvPr>
            <p:ph type="sldNum" sz="quarter" idx="11"/>
          </p:nvPr>
        </p:nvSpPr>
        <p:spPr/>
        <p:txBody>
          <a:bodyPr/>
          <a:lstStyle>
            <a:lvl1pPr>
              <a:defRPr/>
            </a:lvl1pPr>
          </a:lstStyle>
          <a:p>
            <a:fld id="{7CF1BF7C-8A0A-4291-8AF8-B13848C5AD92}" type="slidenum">
              <a:rPr lang="en-US" altLang="zh-CN"/>
              <a:pPr/>
              <a:t>‹#›</a:t>
            </a:fld>
            <a:endParaRPr lang="en-US" altLang="zh-CN"/>
          </a:p>
        </p:txBody>
      </p:sp>
      <p:sp>
        <p:nvSpPr>
          <p:cNvPr id="6" name="日期占位符 5">
            <a:extLst>
              <a:ext uri="{FF2B5EF4-FFF2-40B4-BE49-F238E27FC236}">
                <a16:creationId xmlns:a16="http://schemas.microsoft.com/office/drawing/2014/main" id="{98B69FC8-ED22-4F5F-9E34-A948FE51165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3826948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ADE633-EF70-4146-BDB7-0741900B4BFF}"/>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0D8B873-1BB4-485C-87F7-98CD5983AA52}"/>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5389A1F5-1799-4371-B1C5-8B83B7E0089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5C696A5-7677-4A90-9DBA-8DB30C31D648}"/>
              </a:ext>
            </a:extLst>
          </p:cNvPr>
          <p:cNvSpPr>
            <a:spLocks noGrp="1"/>
          </p:cNvSpPr>
          <p:nvPr>
            <p:ph type="sldNum" sz="quarter" idx="11"/>
          </p:nvPr>
        </p:nvSpPr>
        <p:spPr/>
        <p:txBody>
          <a:bodyPr/>
          <a:lstStyle>
            <a:lvl1pPr>
              <a:defRPr/>
            </a:lvl1pPr>
          </a:lstStyle>
          <a:p>
            <a:fld id="{4BCC56F4-B45B-44F1-9F6E-ACCD33124BC8}" type="slidenum">
              <a:rPr lang="en-US" altLang="zh-CN"/>
              <a:pPr/>
              <a:t>‹#›</a:t>
            </a:fld>
            <a:endParaRPr lang="en-US" altLang="zh-CN"/>
          </a:p>
        </p:txBody>
      </p:sp>
      <p:sp>
        <p:nvSpPr>
          <p:cNvPr id="6" name="日期占位符 5">
            <a:extLst>
              <a:ext uri="{FF2B5EF4-FFF2-40B4-BE49-F238E27FC236}">
                <a16:creationId xmlns:a16="http://schemas.microsoft.com/office/drawing/2014/main" id="{B8BFC498-0132-4820-AD31-2B708BED989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1893544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E4BBC-FED6-4194-9510-D0FF45B3134B}"/>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AF4C0BE-50EF-44AE-80F8-6279A6AE19F7}"/>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315DAA7-90F1-4274-A974-016CF4F30062}"/>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A98EA3D8-D69E-43C5-A2C2-FF2F3AE05848}"/>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6FA5E00-CD27-4F05-AE44-0C6F5A3DF16D}"/>
              </a:ext>
            </a:extLst>
          </p:cNvPr>
          <p:cNvSpPr>
            <a:spLocks noGrp="1"/>
          </p:cNvSpPr>
          <p:nvPr>
            <p:ph type="sldNum" sz="quarter" idx="11"/>
          </p:nvPr>
        </p:nvSpPr>
        <p:spPr>
          <a:xfrm>
            <a:off x="6553200" y="6200775"/>
            <a:ext cx="2133600" cy="457200"/>
          </a:xfrm>
        </p:spPr>
        <p:txBody>
          <a:bodyPr/>
          <a:lstStyle>
            <a:lvl1pPr>
              <a:defRPr/>
            </a:lvl1pPr>
          </a:lstStyle>
          <a:p>
            <a:fld id="{D3347BC1-3998-40B4-9B32-F0A2D0A70762}" type="slidenum">
              <a:rPr lang="en-US" altLang="zh-CN"/>
              <a:pPr/>
              <a:t>‹#›</a:t>
            </a:fld>
            <a:endParaRPr lang="en-US" altLang="zh-CN"/>
          </a:p>
        </p:txBody>
      </p:sp>
      <p:sp>
        <p:nvSpPr>
          <p:cNvPr id="7" name="日期占位符 6">
            <a:extLst>
              <a:ext uri="{FF2B5EF4-FFF2-40B4-BE49-F238E27FC236}">
                <a16:creationId xmlns:a16="http://schemas.microsoft.com/office/drawing/2014/main" id="{D1AE9835-1687-4314-9184-BCEDFF5F6DC0}"/>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2838179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0DC5A-72A4-408E-AC0A-4904487E882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77C931E-0D9B-4C8E-BF5C-F273165D54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8739F827-89B3-447E-9325-7A05793EF47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17BFF86-1D91-4982-AE87-FBD866F866B9}"/>
              </a:ext>
            </a:extLst>
          </p:cNvPr>
          <p:cNvSpPr>
            <a:spLocks noGrp="1"/>
          </p:cNvSpPr>
          <p:nvPr>
            <p:ph type="sldNum" sz="quarter" idx="11"/>
          </p:nvPr>
        </p:nvSpPr>
        <p:spPr/>
        <p:txBody>
          <a:bodyPr/>
          <a:lstStyle>
            <a:lvl1pPr>
              <a:defRPr/>
            </a:lvl1pPr>
          </a:lstStyle>
          <a:p>
            <a:fld id="{385C39CF-2E0B-4534-AE42-BEC6DAB4F7DF}" type="slidenum">
              <a:rPr lang="en-US" altLang="zh-CN"/>
              <a:pPr/>
              <a:t>‹#›</a:t>
            </a:fld>
            <a:endParaRPr lang="en-US" altLang="zh-CN"/>
          </a:p>
        </p:txBody>
      </p:sp>
      <p:sp>
        <p:nvSpPr>
          <p:cNvPr id="6" name="日期占位符 5">
            <a:extLst>
              <a:ext uri="{FF2B5EF4-FFF2-40B4-BE49-F238E27FC236}">
                <a16:creationId xmlns:a16="http://schemas.microsoft.com/office/drawing/2014/main" id="{B5904E57-4C02-4B2F-9F70-C28FEB7192B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3790988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4BA3E-20E4-48A9-B1CF-D1A8C1C8BB9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91CC241-04AD-41C5-A701-FBA963BA7B6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D9BACB1B-57B3-4E92-BF63-1DAAE965986F}"/>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9F1E600-EDB7-432E-804E-AE4C451B05D5}"/>
              </a:ext>
            </a:extLst>
          </p:cNvPr>
          <p:cNvSpPr>
            <a:spLocks noGrp="1"/>
          </p:cNvSpPr>
          <p:nvPr>
            <p:ph type="sldNum" sz="quarter" idx="11"/>
          </p:nvPr>
        </p:nvSpPr>
        <p:spPr/>
        <p:txBody>
          <a:bodyPr/>
          <a:lstStyle>
            <a:lvl1pPr>
              <a:defRPr/>
            </a:lvl1pPr>
          </a:lstStyle>
          <a:p>
            <a:fld id="{ADAA0F45-C1FA-4ADF-B9CC-64276BC73990}" type="slidenum">
              <a:rPr lang="en-US" altLang="zh-CN"/>
              <a:pPr/>
              <a:t>‹#›</a:t>
            </a:fld>
            <a:endParaRPr lang="en-US" altLang="zh-CN"/>
          </a:p>
        </p:txBody>
      </p:sp>
      <p:sp>
        <p:nvSpPr>
          <p:cNvPr id="6" name="日期占位符 5">
            <a:extLst>
              <a:ext uri="{FF2B5EF4-FFF2-40B4-BE49-F238E27FC236}">
                <a16:creationId xmlns:a16="http://schemas.microsoft.com/office/drawing/2014/main" id="{EC30234C-5122-443B-AE49-E283DCAD98E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9301203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A61AB-419C-4A6E-B7F9-423958AFB99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9EB1BBA-972C-4BAE-821A-85A987D31E89}"/>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DB41093-F759-48D7-ABCF-EC5000F13D55}"/>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2D45EA7B-B425-473A-A061-1BF89FF69883}"/>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EB05332-1E87-4B39-98D3-C4699DEF175D}"/>
              </a:ext>
            </a:extLst>
          </p:cNvPr>
          <p:cNvSpPr>
            <a:spLocks noGrp="1"/>
          </p:cNvSpPr>
          <p:nvPr>
            <p:ph type="sldNum" sz="quarter" idx="11"/>
          </p:nvPr>
        </p:nvSpPr>
        <p:spPr/>
        <p:txBody>
          <a:bodyPr/>
          <a:lstStyle>
            <a:lvl1pPr>
              <a:defRPr/>
            </a:lvl1pPr>
          </a:lstStyle>
          <a:p>
            <a:fld id="{CB0DAE14-DB30-4515-9776-84FDB070DCE0}" type="slidenum">
              <a:rPr lang="en-US" altLang="zh-CN"/>
              <a:pPr/>
              <a:t>‹#›</a:t>
            </a:fld>
            <a:endParaRPr lang="en-US" altLang="zh-CN"/>
          </a:p>
        </p:txBody>
      </p:sp>
      <p:sp>
        <p:nvSpPr>
          <p:cNvPr id="7" name="日期占位符 6">
            <a:extLst>
              <a:ext uri="{FF2B5EF4-FFF2-40B4-BE49-F238E27FC236}">
                <a16:creationId xmlns:a16="http://schemas.microsoft.com/office/drawing/2014/main" id="{B22953B4-3B81-4EF9-A8A4-62CAA5B061F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9034059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AA0E0-43FB-4795-BEC3-814B8BE121A3}"/>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A23272A-0C8A-499C-B087-DDFA29BD918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A2E17F-9EF9-4FC5-934B-34253C17245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562C1283-7E15-4408-A9BD-B4D5E4F81DE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F184C5-0F8E-42D7-B27D-C25B0F7B50B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7B7BBFD9-99CC-46AB-A245-42AB3823B31E}"/>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81294A7D-2C1C-44EC-91E3-57D25DA343E7}"/>
              </a:ext>
            </a:extLst>
          </p:cNvPr>
          <p:cNvSpPr>
            <a:spLocks noGrp="1"/>
          </p:cNvSpPr>
          <p:nvPr>
            <p:ph type="sldNum" sz="quarter" idx="11"/>
          </p:nvPr>
        </p:nvSpPr>
        <p:spPr/>
        <p:txBody>
          <a:bodyPr/>
          <a:lstStyle>
            <a:lvl1pPr>
              <a:defRPr/>
            </a:lvl1pPr>
          </a:lstStyle>
          <a:p>
            <a:fld id="{3A2E965B-20F6-4B28-ADB0-02CCD6FF84BF}" type="slidenum">
              <a:rPr lang="en-US" altLang="zh-CN"/>
              <a:pPr/>
              <a:t>‹#›</a:t>
            </a:fld>
            <a:endParaRPr lang="en-US" altLang="zh-CN"/>
          </a:p>
        </p:txBody>
      </p:sp>
      <p:sp>
        <p:nvSpPr>
          <p:cNvPr id="9" name="日期占位符 8">
            <a:extLst>
              <a:ext uri="{FF2B5EF4-FFF2-40B4-BE49-F238E27FC236}">
                <a16:creationId xmlns:a16="http://schemas.microsoft.com/office/drawing/2014/main" id="{0ADD89DE-3F99-4284-80B3-2ED57644A8F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0722397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4267A-F57D-403C-83F0-F9A584BD6D91}"/>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313E13D0-B39C-4951-AF52-68896F7190B7}"/>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DA8065D-C9D4-47B2-A6B7-7F820CD0BE6F}"/>
              </a:ext>
            </a:extLst>
          </p:cNvPr>
          <p:cNvSpPr>
            <a:spLocks noGrp="1"/>
          </p:cNvSpPr>
          <p:nvPr>
            <p:ph type="sldNum" sz="quarter" idx="11"/>
          </p:nvPr>
        </p:nvSpPr>
        <p:spPr/>
        <p:txBody>
          <a:bodyPr/>
          <a:lstStyle>
            <a:lvl1pPr>
              <a:defRPr/>
            </a:lvl1pPr>
          </a:lstStyle>
          <a:p>
            <a:fld id="{AD25EE9E-1B96-4275-8C48-CE970CE193E1}" type="slidenum">
              <a:rPr lang="en-US" altLang="zh-CN"/>
              <a:pPr/>
              <a:t>‹#›</a:t>
            </a:fld>
            <a:endParaRPr lang="en-US" altLang="zh-CN"/>
          </a:p>
        </p:txBody>
      </p:sp>
      <p:sp>
        <p:nvSpPr>
          <p:cNvPr id="5" name="日期占位符 4">
            <a:extLst>
              <a:ext uri="{FF2B5EF4-FFF2-40B4-BE49-F238E27FC236}">
                <a16:creationId xmlns:a16="http://schemas.microsoft.com/office/drawing/2014/main" id="{B97C89D1-BA3A-45DE-B887-52D686F9198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07088338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902CCC4-60CA-4FFD-870F-EB91B595FC17}"/>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EBC8A6E1-C9CA-42DF-A36E-C7FB1B53A18A}"/>
              </a:ext>
            </a:extLst>
          </p:cNvPr>
          <p:cNvSpPr>
            <a:spLocks noGrp="1"/>
          </p:cNvSpPr>
          <p:nvPr>
            <p:ph type="sldNum" sz="quarter" idx="11"/>
          </p:nvPr>
        </p:nvSpPr>
        <p:spPr/>
        <p:txBody>
          <a:bodyPr/>
          <a:lstStyle>
            <a:lvl1pPr>
              <a:defRPr/>
            </a:lvl1pPr>
          </a:lstStyle>
          <a:p>
            <a:fld id="{5BAA631C-DAE4-415D-ABE3-90C82E021601}" type="slidenum">
              <a:rPr lang="en-US" altLang="zh-CN"/>
              <a:pPr/>
              <a:t>‹#›</a:t>
            </a:fld>
            <a:endParaRPr lang="en-US" altLang="zh-CN"/>
          </a:p>
        </p:txBody>
      </p:sp>
      <p:sp>
        <p:nvSpPr>
          <p:cNvPr id="4" name="日期占位符 3">
            <a:extLst>
              <a:ext uri="{FF2B5EF4-FFF2-40B4-BE49-F238E27FC236}">
                <a16:creationId xmlns:a16="http://schemas.microsoft.com/office/drawing/2014/main" id="{BE308309-D370-4E55-9921-112E353CF6D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4605535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62874-417A-4ECE-AC41-D51B2492FFF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BEECFEC-D5F8-408B-A703-3803D677F36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54185410-13AE-414F-A597-D49A6709AC9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AFE487FC-7985-4DE2-B89B-3A140B747B9D}"/>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E1064B8-3BB5-4DD9-9DE9-F5684A921C9D}"/>
              </a:ext>
            </a:extLst>
          </p:cNvPr>
          <p:cNvSpPr>
            <a:spLocks noGrp="1"/>
          </p:cNvSpPr>
          <p:nvPr>
            <p:ph type="sldNum" sz="quarter" idx="11"/>
          </p:nvPr>
        </p:nvSpPr>
        <p:spPr/>
        <p:txBody>
          <a:bodyPr/>
          <a:lstStyle>
            <a:lvl1pPr>
              <a:defRPr/>
            </a:lvl1pPr>
          </a:lstStyle>
          <a:p>
            <a:fld id="{0F2B6752-3BF9-4EB3-BD41-031BEA531320}" type="slidenum">
              <a:rPr lang="en-US" altLang="zh-CN"/>
              <a:pPr/>
              <a:t>‹#›</a:t>
            </a:fld>
            <a:endParaRPr lang="en-US" altLang="zh-CN"/>
          </a:p>
        </p:txBody>
      </p:sp>
      <p:sp>
        <p:nvSpPr>
          <p:cNvPr id="7" name="日期占位符 6">
            <a:extLst>
              <a:ext uri="{FF2B5EF4-FFF2-40B4-BE49-F238E27FC236}">
                <a16:creationId xmlns:a16="http://schemas.microsoft.com/office/drawing/2014/main" id="{2F869115-7AD3-427B-A6EB-752CCBCA6AB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12402325"/>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8FA01-50D8-40B6-8B23-5B7BDC27C04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18F6BF88-3EFF-47D8-B4D9-91DC90BA5F1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D480478-DFD5-4838-9543-6796825952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9FCBC395-68A4-4774-B3CB-B197D1B47A14}"/>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FE10215-7B4C-4658-96E2-9B28FD21D2EC}"/>
              </a:ext>
            </a:extLst>
          </p:cNvPr>
          <p:cNvSpPr>
            <a:spLocks noGrp="1"/>
          </p:cNvSpPr>
          <p:nvPr>
            <p:ph type="sldNum" sz="quarter" idx="11"/>
          </p:nvPr>
        </p:nvSpPr>
        <p:spPr/>
        <p:txBody>
          <a:bodyPr/>
          <a:lstStyle>
            <a:lvl1pPr>
              <a:defRPr/>
            </a:lvl1pPr>
          </a:lstStyle>
          <a:p>
            <a:fld id="{E1BFB08B-0EEA-49D7-A736-0EA635185DF9}" type="slidenum">
              <a:rPr lang="en-US" altLang="zh-CN"/>
              <a:pPr/>
              <a:t>‹#›</a:t>
            </a:fld>
            <a:endParaRPr lang="en-US" altLang="zh-CN"/>
          </a:p>
        </p:txBody>
      </p:sp>
      <p:sp>
        <p:nvSpPr>
          <p:cNvPr id="7" name="日期占位符 6">
            <a:extLst>
              <a:ext uri="{FF2B5EF4-FFF2-40B4-BE49-F238E27FC236}">
                <a16:creationId xmlns:a16="http://schemas.microsoft.com/office/drawing/2014/main" id="{4392595F-A6D6-42F5-BE38-1C99260804E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3525033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1892CD6-C51C-40C2-A3D7-FF0CEDCDBBC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28675" name="Rectangle 3">
            <a:extLst>
              <a:ext uri="{FF2B5EF4-FFF2-40B4-BE49-F238E27FC236}">
                <a16:creationId xmlns:a16="http://schemas.microsoft.com/office/drawing/2014/main" id="{3847CE01-265F-4927-ACDC-C80BDC3193C8}"/>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b="1">
                <a:latin typeface="华文新魏" panose="02010800040101010101" pitchFamily="2" charset="-122"/>
                <a:ea typeface="华文新魏" panose="02010800040101010101" pitchFamily="2" charset="-122"/>
              </a:defRPr>
            </a:lvl1pPr>
          </a:lstStyle>
          <a:p>
            <a:fld id="{A2E68399-0C2E-42E1-A0A3-4C26547E8E25}" type="slidenum">
              <a:rPr lang="en-US" altLang="zh-CN"/>
              <a:pPr/>
              <a:t>‹#›</a:t>
            </a:fld>
            <a:endParaRPr lang="en-US" altLang="zh-CN"/>
          </a:p>
        </p:txBody>
      </p:sp>
      <p:grpSp>
        <p:nvGrpSpPr>
          <p:cNvPr id="28676" name="Group 4">
            <a:extLst>
              <a:ext uri="{FF2B5EF4-FFF2-40B4-BE49-F238E27FC236}">
                <a16:creationId xmlns:a16="http://schemas.microsoft.com/office/drawing/2014/main" id="{DE8A46A6-70CE-4561-9C64-3D204A4E5611}"/>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A9F06536-E239-43F6-A3EC-3EFB76D18299}"/>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8678" name="Rectangle 6">
              <a:extLst>
                <a:ext uri="{FF2B5EF4-FFF2-40B4-BE49-F238E27FC236}">
                  <a16:creationId xmlns:a16="http://schemas.microsoft.com/office/drawing/2014/main" id="{C4A7C916-12D8-4BB6-B5D0-641A3DB5BBDA}"/>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79" name="Rectangle 7">
              <a:extLst>
                <a:ext uri="{FF2B5EF4-FFF2-40B4-BE49-F238E27FC236}">
                  <a16:creationId xmlns:a16="http://schemas.microsoft.com/office/drawing/2014/main" id="{71A8560E-CC0B-4CA9-A237-B724DAC70C7C}"/>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0" name="Rectangle 8">
              <a:extLst>
                <a:ext uri="{FF2B5EF4-FFF2-40B4-BE49-F238E27FC236}">
                  <a16:creationId xmlns:a16="http://schemas.microsoft.com/office/drawing/2014/main" id="{868DE22C-CD48-46C5-9D75-0E372EB0D5E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1" name="Rectangle 9">
              <a:extLst>
                <a:ext uri="{FF2B5EF4-FFF2-40B4-BE49-F238E27FC236}">
                  <a16:creationId xmlns:a16="http://schemas.microsoft.com/office/drawing/2014/main" id="{5F69F335-6873-451F-98FB-28B80D4D6B0E}"/>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8682" name="Rectangle 10">
              <a:extLst>
                <a:ext uri="{FF2B5EF4-FFF2-40B4-BE49-F238E27FC236}">
                  <a16:creationId xmlns:a16="http://schemas.microsoft.com/office/drawing/2014/main" id="{0A469551-57F2-4A7B-B4B1-55B7AEC3EE9D}"/>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3" name="Rectangle 11">
              <a:extLst>
                <a:ext uri="{FF2B5EF4-FFF2-40B4-BE49-F238E27FC236}">
                  <a16:creationId xmlns:a16="http://schemas.microsoft.com/office/drawing/2014/main" id="{F7827651-E31E-4D14-94F0-372EC6C72C83}"/>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84" name="Rectangle 12">
              <a:extLst>
                <a:ext uri="{FF2B5EF4-FFF2-40B4-BE49-F238E27FC236}">
                  <a16:creationId xmlns:a16="http://schemas.microsoft.com/office/drawing/2014/main" id="{8B88D327-D9A1-40CC-A19C-7E9BDE6BD15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8685" name="Rectangle 13">
              <a:extLst>
                <a:ext uri="{FF2B5EF4-FFF2-40B4-BE49-F238E27FC236}">
                  <a16:creationId xmlns:a16="http://schemas.microsoft.com/office/drawing/2014/main" id="{1F9F037A-7EC5-46D9-8F25-8B84DABEA9AE}"/>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grpSp>
      <p:sp>
        <p:nvSpPr>
          <p:cNvPr id="28686" name="Rectangle 14">
            <a:extLst>
              <a:ext uri="{FF2B5EF4-FFF2-40B4-BE49-F238E27FC236}">
                <a16:creationId xmlns:a16="http://schemas.microsoft.com/office/drawing/2014/main" id="{71668D77-7CB9-4B95-A457-174C22E0FE7D}"/>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F1E1C965-E821-45E3-A232-1302D7C7622B}"/>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16064A72-C28F-49F3-A86A-624729309EC4}"/>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89" name="Line 17">
            <a:extLst>
              <a:ext uri="{FF2B5EF4-FFF2-40B4-BE49-F238E27FC236}">
                <a16:creationId xmlns:a16="http://schemas.microsoft.com/office/drawing/2014/main" id="{B29DF67B-2087-4EEC-8C9A-81ADE4716D13}"/>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jpeg"/><Relationship Id="rId4" Type="http://schemas.openxmlformats.org/officeDocument/2006/relationships/image" Target="../media/image19.wmf"/></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17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emf"/></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ds-07.ppt#-1,1,&#31532;&#19971;&#31456;   &#25628;&#32034;&#32467;&#265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2.xml"/><Relationship Id="rId7" Type="http://schemas.openxmlformats.org/officeDocument/2006/relationships/slide" Target="slide6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slide" Target="slide32.xml"/><Relationship Id="rId10" Type="http://schemas.openxmlformats.org/officeDocument/2006/relationships/slide" Target="slide5.xml"/><Relationship Id="rId4" Type="http://schemas.openxmlformats.org/officeDocument/2006/relationships/slide" Target="slide35.xml"/><Relationship Id="rId9" Type="http://schemas.openxmlformats.org/officeDocument/2006/relationships/slide" Target="slide1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703C52D6-2DA2-4022-9BF1-CC8F6774FE46}"/>
              </a:ext>
            </a:extLst>
          </p:cNvPr>
          <p:cNvSpPr>
            <a:spLocks noGrp="1" noChangeArrowheads="1"/>
          </p:cNvSpPr>
          <p:nvPr>
            <p:ph type="sldNum" sz="quarter" idx="4"/>
          </p:nvPr>
        </p:nvSpPr>
        <p:spPr/>
        <p:txBody>
          <a:bodyPr/>
          <a:lstStyle/>
          <a:p>
            <a:fld id="{48FEDE73-5BD0-4BBF-A0E7-A0A057CE1962}" type="slidenum">
              <a:rPr lang="en-US" altLang="zh-CN"/>
              <a:pPr/>
              <a:t>1</a:t>
            </a:fld>
            <a:endParaRPr lang="en-US" altLang="zh-CN"/>
          </a:p>
        </p:txBody>
      </p:sp>
      <p:sp>
        <p:nvSpPr>
          <p:cNvPr id="2050" name="Rectangle 2">
            <a:extLst>
              <a:ext uri="{FF2B5EF4-FFF2-40B4-BE49-F238E27FC236}">
                <a16:creationId xmlns:a16="http://schemas.microsoft.com/office/drawing/2014/main" id="{38E0CBED-2753-40D7-86DA-3266279AC20C}"/>
              </a:ext>
            </a:extLst>
          </p:cNvPr>
          <p:cNvSpPr>
            <a:spLocks noGrp="1" noChangeArrowheads="1"/>
          </p:cNvSpPr>
          <p:nvPr>
            <p:ph type="ctrTitle"/>
          </p:nvPr>
        </p:nvSpPr>
        <p:spPr/>
        <p:txBody>
          <a:bodyPr/>
          <a:lstStyle/>
          <a:p>
            <a:pPr algn="ctr"/>
            <a:r>
              <a:rPr lang="zh-CN" altLang="en-US" sz="5400">
                <a:latin typeface="华文彩云" panose="02010800040101010101" pitchFamily="2" charset="-122"/>
                <a:ea typeface="华文彩云" panose="02010800040101010101" pitchFamily="2" charset="-122"/>
              </a:rPr>
              <a:t>第六章  </a:t>
            </a:r>
            <a:r>
              <a:rPr lang="zh-CN" altLang="en-US">
                <a:latin typeface="华文彩云" panose="02010800040101010101" pitchFamily="2" charset="-122"/>
                <a:ea typeface="华文彩云" panose="02010800040101010101" pitchFamily="2" charset="-122"/>
              </a:rPr>
              <a:t>集合与字典</a:t>
            </a:r>
            <a:r>
              <a:rPr lang="zh-CN" altLang="en-US"/>
              <a:t> </a:t>
            </a:r>
          </a:p>
        </p:txBody>
      </p:sp>
      <p:sp>
        <p:nvSpPr>
          <p:cNvPr id="2051" name="Rectangle 3">
            <a:extLst>
              <a:ext uri="{FF2B5EF4-FFF2-40B4-BE49-F238E27FC236}">
                <a16:creationId xmlns:a16="http://schemas.microsoft.com/office/drawing/2014/main" id="{95285CC0-28A4-4465-BD8F-F263086D9C1E}"/>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数据结构电子教案</a:t>
            </a:r>
          </a:p>
        </p:txBody>
      </p:sp>
      <p:sp>
        <p:nvSpPr>
          <p:cNvPr id="2052" name="Text Box 4">
            <a:extLst>
              <a:ext uri="{FF2B5EF4-FFF2-40B4-BE49-F238E27FC236}">
                <a16:creationId xmlns:a16="http://schemas.microsoft.com/office/drawing/2014/main" id="{68D90329-99AF-4026-AC85-DB97612B0493}"/>
              </a:ext>
            </a:extLst>
          </p:cNvPr>
          <p:cNvSpPr txBox="1">
            <a:spLocks noChangeArrowheads="1"/>
          </p:cNvSpPr>
          <p:nvPr/>
        </p:nvSpPr>
        <p:spPr bwMode="auto">
          <a:xfrm>
            <a:off x="4211638" y="4652963"/>
            <a:ext cx="3714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99"/>
                </a:solidFill>
                <a:latin typeface="华文行楷" panose="02010800040101010101" pitchFamily="2" charset="-122"/>
                <a:ea typeface="华文行楷" panose="02010800040101010101" pitchFamily="2" charset="-122"/>
              </a:rPr>
              <a:t>殷人昆    王    宏</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DD7EEC5-A9DD-4FA3-97F0-F18CEF3EEBB8}"/>
              </a:ext>
            </a:extLst>
          </p:cNvPr>
          <p:cNvSpPr>
            <a:spLocks noGrp="1"/>
          </p:cNvSpPr>
          <p:nvPr>
            <p:ph type="sldNum" sz="quarter" idx="11"/>
          </p:nvPr>
        </p:nvSpPr>
        <p:spPr/>
        <p:txBody>
          <a:bodyPr/>
          <a:lstStyle/>
          <a:p>
            <a:fld id="{31B6D948-6481-4297-813D-886DAC533613}" type="slidenum">
              <a:rPr lang="en-US" altLang="zh-CN"/>
              <a:pPr/>
              <a:t>10</a:t>
            </a:fld>
            <a:endParaRPr lang="en-US" altLang="zh-CN"/>
          </a:p>
        </p:txBody>
      </p:sp>
      <p:sp>
        <p:nvSpPr>
          <p:cNvPr id="317442" name="Rectangle 2">
            <a:extLst>
              <a:ext uri="{FF2B5EF4-FFF2-40B4-BE49-F238E27FC236}">
                <a16:creationId xmlns:a16="http://schemas.microsoft.com/office/drawing/2014/main" id="{C458F2CE-D313-45CA-9379-03E79804519C}"/>
              </a:ext>
            </a:extLst>
          </p:cNvPr>
          <p:cNvSpPr>
            <a:spLocks noGrp="1" noChangeArrowheads="1"/>
          </p:cNvSpPr>
          <p:nvPr>
            <p:ph type="body" idx="1"/>
          </p:nvPr>
        </p:nvSpPr>
        <p:spPr>
          <a:xfrm>
            <a:off x="519113" y="695325"/>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vecterSize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位数组大小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*bitVector;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878AED6-F6B6-405D-A928-DCA604F93C64}"/>
              </a:ext>
            </a:extLst>
          </p:cNvPr>
          <p:cNvSpPr>
            <a:spLocks noGrp="1"/>
          </p:cNvSpPr>
          <p:nvPr>
            <p:ph type="sldNum" sz="quarter" idx="11"/>
          </p:nvPr>
        </p:nvSpPr>
        <p:spPr/>
        <p:txBody>
          <a:bodyPr/>
          <a:lstStyle/>
          <a:p>
            <a:fld id="{8468478E-457A-4018-8B80-98CE1DE0D366}" type="slidenum">
              <a:rPr lang="en-US" altLang="zh-CN"/>
              <a:pPr/>
              <a:t>100</a:t>
            </a:fld>
            <a:endParaRPr lang="en-US" altLang="zh-CN"/>
          </a:p>
        </p:txBody>
      </p:sp>
      <p:sp>
        <p:nvSpPr>
          <p:cNvPr id="388098" name="Rectangle 2">
            <a:extLst>
              <a:ext uri="{FF2B5EF4-FFF2-40B4-BE49-F238E27FC236}">
                <a16:creationId xmlns:a16="http://schemas.microsoft.com/office/drawing/2014/main" id="{A1B6C77F-6163-4DA3-BBD6-150CF37C27A8}"/>
              </a:ext>
            </a:extLst>
          </p:cNvPr>
          <p:cNvSpPr>
            <a:spLocks noGrp="1" noChangeArrowheads="1"/>
          </p:cNvSpPr>
          <p:nvPr>
            <p:ph type="title"/>
          </p:nvPr>
        </p:nvSpPr>
        <p:spPr>
          <a:xfrm>
            <a:off x="457200" y="457200"/>
            <a:ext cx="8229600" cy="776288"/>
          </a:xfrm>
        </p:spPr>
        <p:txBody>
          <a:bodyPr/>
          <a:lstStyle/>
          <a:p>
            <a:pPr algn="ctr"/>
            <a:r>
              <a:rPr lang="zh-CN" altLang="en-US" sz="4000" b="1">
                <a:solidFill>
                  <a:schemeClr val="tx2"/>
                </a:solidFill>
                <a:ea typeface="华文新魏" panose="02010800040101010101" pitchFamily="2" charset="-122"/>
              </a:rPr>
              <a:t>跳表的类定义</a:t>
            </a:r>
            <a:r>
              <a:rPr lang="zh-CN" altLang="en-US"/>
              <a:t> </a:t>
            </a:r>
          </a:p>
        </p:txBody>
      </p:sp>
      <p:sp>
        <p:nvSpPr>
          <p:cNvPr id="388099" name="Rectangle 3">
            <a:extLst>
              <a:ext uri="{FF2B5EF4-FFF2-40B4-BE49-F238E27FC236}">
                <a16:creationId xmlns:a16="http://schemas.microsoft.com/office/drawing/2014/main" id="{8CE3E1A6-F8C7-4664-80D9-C5E0FDA829D6}"/>
              </a:ext>
            </a:extLst>
          </p:cNvPr>
          <p:cNvSpPr>
            <a:spLocks noGrp="1" noChangeArrowheads="1"/>
          </p:cNvSpPr>
          <p:nvPr>
            <p:ph type="body" idx="1"/>
          </p:nvPr>
        </p:nvSpPr>
        <p:spPr>
          <a:xfrm>
            <a:off x="457200" y="1233488"/>
            <a:ext cx="8229600" cy="50768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跳表结点类定义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数据域</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指针数组域</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 defaultSize)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(link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{cerr &lt;&lt; “</a:t>
            </a:r>
            <a:r>
              <a:rPr lang="zh-CN" altLang="en-US" sz="2800" b="1">
                <a:latin typeface="Times New Roman" panose="02020603050405020304" pitchFamily="18" charset="0"/>
                <a:ea typeface="隶书" panose="02010509060101010101" pitchFamily="49" charset="-122"/>
              </a:rPr>
              <a:t>存储分配失败！” </a:t>
            </a:r>
            <a:r>
              <a:rPr lang="en-US" altLang="zh-CN" sz="2800" b="1">
                <a:latin typeface="Times New Roman" panose="02020603050405020304" pitchFamily="18" charset="0"/>
                <a:ea typeface="隶书" panose="02010509060101010101" pitchFamily="49" charset="-122"/>
              </a:rPr>
              <a:t>&lt;&lt; endl; exit(1);}</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7AAAFF1-DA72-4ED2-A86D-468EA027E974}"/>
              </a:ext>
            </a:extLst>
          </p:cNvPr>
          <p:cNvSpPr>
            <a:spLocks noGrp="1"/>
          </p:cNvSpPr>
          <p:nvPr>
            <p:ph type="sldNum" sz="quarter" idx="11"/>
          </p:nvPr>
        </p:nvSpPr>
        <p:spPr/>
        <p:txBody>
          <a:bodyPr/>
          <a:lstStyle/>
          <a:p>
            <a:fld id="{0A7F0F40-9299-4AEC-A66F-A2673AE1FE3C}" type="slidenum">
              <a:rPr lang="en-US" altLang="zh-CN"/>
              <a:pPr/>
              <a:t>101</a:t>
            </a:fld>
            <a:endParaRPr lang="en-US" altLang="zh-CN"/>
          </a:p>
        </p:txBody>
      </p:sp>
      <p:sp>
        <p:nvSpPr>
          <p:cNvPr id="389123" name="Rectangle 3">
            <a:extLst>
              <a:ext uri="{FF2B5EF4-FFF2-40B4-BE49-F238E27FC236}">
                <a16:creationId xmlns:a16="http://schemas.microsoft.com/office/drawing/2014/main" id="{D9933ED3-734F-477C-9D54-1A1BF2347980}"/>
              </a:ext>
            </a:extLst>
          </p:cNvPr>
          <p:cNvSpPr>
            <a:spLocks noGrp="1" noChangeArrowheads="1"/>
          </p:cNvSpPr>
          <p:nvPr>
            <p:ph type="body" idx="1"/>
          </p:nvPr>
        </p:nvSpPr>
        <p:spPr>
          <a:xfrm>
            <a:off x="503238" y="692150"/>
            <a:ext cx="8229600" cy="568801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2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SkipList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跳表类定义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maxLevel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所允许的最大级数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Levels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当前非空链的级数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TailKey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其中存有一个大值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head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表头结点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tail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表尾结点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指针数组</a:t>
            </a:r>
          </a:p>
          <a:p>
            <a:pPr>
              <a:spcBef>
                <a:spcPct val="500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level()</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D0C34CE-4845-4BF6-A200-2D7D232F4854}"/>
              </a:ext>
            </a:extLst>
          </p:cNvPr>
          <p:cNvSpPr>
            <a:spLocks noGrp="1"/>
          </p:cNvSpPr>
          <p:nvPr>
            <p:ph type="sldNum" sz="quarter" idx="11"/>
          </p:nvPr>
        </p:nvSpPr>
        <p:spPr/>
        <p:txBody>
          <a:bodyPr/>
          <a:lstStyle/>
          <a:p>
            <a:fld id="{6C229998-E843-4096-B5A4-B8DE4DC6B80D}" type="slidenum">
              <a:rPr lang="en-US" altLang="zh-CN"/>
              <a:pPr/>
              <a:t>102</a:t>
            </a:fld>
            <a:endParaRPr lang="en-US" altLang="zh-CN"/>
          </a:p>
        </p:txBody>
      </p:sp>
      <p:sp>
        <p:nvSpPr>
          <p:cNvPr id="390146" name="Rectangle 2">
            <a:extLst>
              <a:ext uri="{FF2B5EF4-FFF2-40B4-BE49-F238E27FC236}">
                <a16:creationId xmlns:a16="http://schemas.microsoft.com/office/drawing/2014/main" id="{7FAE48B6-B3F0-4E5D-A54F-9CAEA48DB9F5}"/>
              </a:ext>
            </a:extLst>
          </p:cNvPr>
          <p:cNvSpPr>
            <a:spLocks noGrp="1" noChangeArrowheads="1"/>
          </p:cNvSpPr>
          <p:nvPr>
            <p:ph type="body" idx="1"/>
          </p:nvPr>
        </p:nvSpPr>
        <p:spPr>
          <a:xfrm>
            <a:off x="503238" y="728663"/>
            <a:ext cx="8229600" cy="5688012"/>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SaveSearch (K</a:t>
            </a:r>
            <a:r>
              <a:rPr lang="en-US" altLang="zh-CN" sz="2800">
                <a:latin typeface="Times New Roman" panose="02020603050405020304" pitchFamily="18" charset="0"/>
              </a:rPr>
              <a:t> k1)</a:t>
            </a:r>
            <a:r>
              <a:rPr lang="en-US" altLang="zh-CN" sz="2800" b="1">
                <a:latin typeface="Times New Roman" panose="02020603050405020304" pitchFamily="18" charset="0"/>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r>
              <a:rPr lang="zh-CN" altLang="en-US"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SkipList (K large</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maxLev = defaultSize)</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Search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 </a:t>
            </a:r>
            <a:r>
              <a:rPr lang="en-US" altLang="zh-CN" sz="2800" b="1">
                <a:latin typeface="Times New Roman" panose="02020603050405020304" pitchFamily="18" charset="0"/>
                <a:ea typeface="隶书" panose="02010509060101010101" pitchFamily="49" charset="-122"/>
              </a:rPr>
              <a:t>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getData (SkipNode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&amp;</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Insert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删除函数</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83CB5F6-45AB-4895-9383-155715C5DD66}"/>
              </a:ext>
            </a:extLst>
          </p:cNvPr>
          <p:cNvSpPr>
            <a:spLocks noGrp="1"/>
          </p:cNvSpPr>
          <p:nvPr>
            <p:ph type="sldNum" sz="quarter" idx="11"/>
          </p:nvPr>
        </p:nvSpPr>
        <p:spPr/>
        <p:txBody>
          <a:bodyPr/>
          <a:lstStyle/>
          <a:p>
            <a:fld id="{36A46120-7640-4D65-BF03-EFC9AFFDE1DA}" type="slidenum">
              <a:rPr lang="en-US" altLang="zh-CN"/>
              <a:pPr/>
              <a:t>103</a:t>
            </a:fld>
            <a:endParaRPr lang="en-US" altLang="zh-CN"/>
          </a:p>
        </p:txBody>
      </p:sp>
      <p:sp>
        <p:nvSpPr>
          <p:cNvPr id="391170" name="Rectangle 2">
            <a:extLst>
              <a:ext uri="{FF2B5EF4-FFF2-40B4-BE49-F238E27FC236}">
                <a16:creationId xmlns:a16="http://schemas.microsoft.com/office/drawing/2014/main" id="{FB536C02-6ECC-4F60-816B-7A448DDCC2F4}"/>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跳表的构造函数和析构函数</a:t>
            </a:r>
            <a:r>
              <a:rPr lang="zh-CN" altLang="en-US"/>
              <a:t> </a:t>
            </a:r>
          </a:p>
        </p:txBody>
      </p:sp>
      <p:sp>
        <p:nvSpPr>
          <p:cNvPr id="391171" name="Rectangle 3">
            <a:extLst>
              <a:ext uri="{FF2B5EF4-FFF2-40B4-BE49-F238E27FC236}">
                <a16:creationId xmlns:a16="http://schemas.microsoft.com/office/drawing/2014/main" id="{5A995C0F-F6C7-4A31-A455-C241B3ADF17D}"/>
              </a:ext>
            </a:extLst>
          </p:cNvPr>
          <p:cNvSpPr>
            <a:spLocks noGrp="1" noChangeArrowheads="1"/>
          </p:cNvSpPr>
          <p:nvPr>
            <p:ph type="body" idx="1"/>
          </p:nvPr>
        </p:nvSpPr>
        <p:spPr>
          <a:xfrm>
            <a:off x="539750" y="1341438"/>
            <a:ext cx="8229600" cy="507523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SkipList (K large</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maxLev)</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构造函数：建立空的多级链</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maxLevel = maxLev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最大级链数目</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TailKey = large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控制扫描的最大关键码</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Levels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当前非空链级数仅</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级</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head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(maxLevel+1)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表头结点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有</a:t>
            </a:r>
            <a:r>
              <a:rPr lang="en-US" altLang="zh-CN" sz="2800">
                <a:solidFill>
                  <a:schemeClr val="tx2"/>
                </a:solidFill>
                <a:latin typeface="Times New Roman" panose="02020603050405020304" pitchFamily="18" charset="0"/>
                <a:ea typeface="隶书" panose="02010509060101010101" pitchFamily="49" charset="-122"/>
              </a:rPr>
              <a:t>maxLevel+1</a:t>
            </a:r>
            <a:r>
              <a:rPr lang="zh-CN" altLang="en-US" sz="2800">
                <a:solidFill>
                  <a:schemeClr val="tx2"/>
                </a:solidFill>
                <a:latin typeface="Times New Roman" panose="02020603050405020304" pitchFamily="18" charset="0"/>
                <a:ea typeface="隶书" panose="02010509060101010101" pitchFamily="49" charset="-122"/>
              </a:rPr>
              <a:t>个指针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tail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0</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表尾结点</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个指针</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4B53919-D47E-4E41-B9CA-D7B39F90811D}"/>
              </a:ext>
            </a:extLst>
          </p:cNvPr>
          <p:cNvSpPr>
            <a:spLocks noGrp="1"/>
          </p:cNvSpPr>
          <p:nvPr>
            <p:ph type="sldNum" sz="quarter" idx="11"/>
          </p:nvPr>
        </p:nvSpPr>
        <p:spPr/>
        <p:txBody>
          <a:bodyPr/>
          <a:lstStyle/>
          <a:p>
            <a:fld id="{A2D90541-9A1D-4D6E-B4D5-54F97D46E005}" type="slidenum">
              <a:rPr lang="en-US" altLang="zh-CN"/>
              <a:pPr/>
              <a:t>104</a:t>
            </a:fld>
            <a:endParaRPr lang="en-US" altLang="zh-CN"/>
          </a:p>
        </p:txBody>
      </p:sp>
      <p:sp>
        <p:nvSpPr>
          <p:cNvPr id="392195" name="Rectangle 3">
            <a:extLst>
              <a:ext uri="{FF2B5EF4-FFF2-40B4-BE49-F238E27FC236}">
                <a16:creationId xmlns:a16="http://schemas.microsoft.com/office/drawing/2014/main" id="{D928AFAD-08B5-460C-83CC-44CA90B9AA1F}"/>
              </a:ext>
            </a:extLst>
          </p:cNvPr>
          <p:cNvSpPr>
            <a:spLocks noGrp="1" noChangeArrowheads="1"/>
          </p:cNvSpPr>
          <p:nvPr>
            <p:ph type="body" idx="1"/>
          </p:nvPr>
        </p:nvSpPr>
        <p:spPr>
          <a:xfrm>
            <a:off x="539750" y="693738"/>
            <a:ext cx="8229600" cy="5759450"/>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[maxLevel+1]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跳表的多级链的头指针</a:t>
            </a:r>
          </a:p>
          <a:p>
            <a:pPr>
              <a:spcBef>
                <a:spcPct val="5000"/>
              </a:spcBef>
              <a:buFont typeface="Wingdings" panose="05000000000000000000" pitchFamily="2" charset="2"/>
              <a:buNone/>
            </a:pP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tail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large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maxLevel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head</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 = tail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各级链均为空链</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SkipList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析构函数：释放链表所有元素结点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(head</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tail)</a:t>
            </a:r>
            <a:r>
              <a:rPr lang="en-US" altLang="zh-CN" sz="2800" b="1">
                <a:latin typeface="Times New Roman" panose="02020603050405020304" pitchFamily="18" charset="0"/>
                <a:ea typeface="隶书" panose="02010509060101010101" pitchFamily="49" charset="-122"/>
              </a:rPr>
              <a:t> {		</a:t>
            </a:r>
          </a:p>
        </p:txBody>
      </p:sp>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4">
            <a:extLst>
              <a:ext uri="{FF2B5EF4-FFF2-40B4-BE49-F238E27FC236}">
                <a16:creationId xmlns:a16="http://schemas.microsoft.com/office/drawing/2014/main" id="{5CE6341E-E706-45A9-A684-0CA52B89B729}"/>
              </a:ext>
            </a:extLst>
          </p:cNvPr>
          <p:cNvSpPr>
            <a:spLocks noGrp="1"/>
          </p:cNvSpPr>
          <p:nvPr>
            <p:ph type="sldNum" sz="quarter" idx="11"/>
          </p:nvPr>
        </p:nvSpPr>
        <p:spPr/>
        <p:txBody>
          <a:bodyPr/>
          <a:lstStyle/>
          <a:p>
            <a:fld id="{F1CA1DD9-D8A7-4099-BC39-71A316859B39}" type="slidenum">
              <a:rPr lang="en-US" altLang="zh-CN"/>
              <a:pPr/>
              <a:t>105</a:t>
            </a:fld>
            <a:endParaRPr lang="en-US" altLang="zh-CN"/>
          </a:p>
        </p:txBody>
      </p:sp>
      <p:sp>
        <p:nvSpPr>
          <p:cNvPr id="393218" name="Rectangle 2">
            <a:extLst>
              <a:ext uri="{FF2B5EF4-FFF2-40B4-BE49-F238E27FC236}">
                <a16:creationId xmlns:a16="http://schemas.microsoft.com/office/drawing/2014/main" id="{141AEA46-5930-4F53-8C64-48C6F6449196}"/>
              </a:ext>
            </a:extLst>
          </p:cNvPr>
          <p:cNvSpPr>
            <a:spLocks noGrp="1" noChangeArrowheads="1"/>
          </p:cNvSpPr>
          <p:nvPr>
            <p:ph type="body" idx="1"/>
          </p:nvPr>
        </p:nvSpPr>
        <p:spPr>
          <a:xfrm>
            <a:off x="539750" y="693738"/>
            <a:ext cx="8229600" cy="561498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 = head</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head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head = next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tail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last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393219" name="Group 3">
            <a:extLst>
              <a:ext uri="{FF2B5EF4-FFF2-40B4-BE49-F238E27FC236}">
                <a16:creationId xmlns:a16="http://schemas.microsoft.com/office/drawing/2014/main" id="{A1CCC78F-7D43-4BE2-A7E2-15B81BD9F392}"/>
              </a:ext>
            </a:extLst>
          </p:cNvPr>
          <p:cNvGrpSpPr>
            <a:grpSpLocks/>
          </p:cNvGrpSpPr>
          <p:nvPr/>
        </p:nvGrpSpPr>
        <p:grpSpPr bwMode="auto">
          <a:xfrm>
            <a:off x="395288" y="4724400"/>
            <a:ext cx="8353425" cy="1470025"/>
            <a:chOff x="249" y="2840"/>
            <a:chExt cx="5262" cy="926"/>
          </a:xfrm>
        </p:grpSpPr>
        <p:grpSp>
          <p:nvGrpSpPr>
            <p:cNvPr id="393220" name="Group 4">
              <a:extLst>
                <a:ext uri="{FF2B5EF4-FFF2-40B4-BE49-F238E27FC236}">
                  <a16:creationId xmlns:a16="http://schemas.microsoft.com/office/drawing/2014/main" id="{982B8573-0387-4C25-932B-696582AA04A5}"/>
                </a:ext>
              </a:extLst>
            </p:cNvPr>
            <p:cNvGrpSpPr>
              <a:grpSpLocks/>
            </p:cNvGrpSpPr>
            <p:nvPr/>
          </p:nvGrpSpPr>
          <p:grpSpPr bwMode="auto">
            <a:xfrm>
              <a:off x="249" y="3385"/>
              <a:ext cx="5262" cy="381"/>
              <a:chOff x="249" y="940"/>
              <a:chExt cx="5262" cy="381"/>
            </a:xfrm>
          </p:grpSpPr>
          <p:sp>
            <p:nvSpPr>
              <p:cNvPr id="393221" name="Rectangle 5">
                <a:extLst>
                  <a:ext uri="{FF2B5EF4-FFF2-40B4-BE49-F238E27FC236}">
                    <a16:creationId xmlns:a16="http://schemas.microsoft.com/office/drawing/2014/main" id="{D3665034-E649-4510-AB8D-93E766B6A7C4}"/>
                  </a:ext>
                </a:extLst>
              </p:cNvPr>
              <p:cNvSpPr>
                <a:spLocks noChangeArrowheads="1"/>
              </p:cNvSpPr>
              <p:nvPr/>
            </p:nvSpPr>
            <p:spPr bwMode="auto">
              <a:xfrm>
                <a:off x="249" y="958"/>
                <a:ext cx="187" cy="289"/>
              </a:xfrm>
              <a:prstGeom prst="rect">
                <a:avLst/>
              </a:prstGeom>
              <a:solidFill>
                <a:srgbClr val="CCFFFF"/>
              </a:solidFill>
              <a:ln w="22225">
                <a:solidFill>
                  <a:schemeClr val="bg2"/>
                </a:solidFill>
                <a:miter lim="800000"/>
                <a:headEnd/>
                <a:tailEnd/>
              </a:ln>
            </p:spPr>
            <p:txBody>
              <a:bodyPr/>
              <a:lstStyle/>
              <a:p>
                <a:endParaRPr lang="en-US"/>
              </a:p>
            </p:txBody>
          </p:sp>
          <p:grpSp>
            <p:nvGrpSpPr>
              <p:cNvPr id="393222" name="Group 6">
                <a:extLst>
                  <a:ext uri="{FF2B5EF4-FFF2-40B4-BE49-F238E27FC236}">
                    <a16:creationId xmlns:a16="http://schemas.microsoft.com/office/drawing/2014/main" id="{DE88BA4F-C79E-4D9F-9953-47C95FC43F2E}"/>
                  </a:ext>
                </a:extLst>
              </p:cNvPr>
              <p:cNvGrpSpPr>
                <a:grpSpLocks/>
              </p:cNvGrpSpPr>
              <p:nvPr/>
            </p:nvGrpSpPr>
            <p:grpSpPr bwMode="auto">
              <a:xfrm>
                <a:off x="343" y="940"/>
                <a:ext cx="735" cy="381"/>
                <a:chOff x="343" y="940"/>
                <a:chExt cx="735" cy="381"/>
              </a:xfrm>
            </p:grpSpPr>
            <p:grpSp>
              <p:nvGrpSpPr>
                <p:cNvPr id="393223" name="Group 7">
                  <a:extLst>
                    <a:ext uri="{FF2B5EF4-FFF2-40B4-BE49-F238E27FC236}">
                      <a16:creationId xmlns:a16="http://schemas.microsoft.com/office/drawing/2014/main" id="{0EABD3C1-0557-44B0-8322-0D9C5EBA11F9}"/>
                    </a:ext>
                  </a:extLst>
                </p:cNvPr>
                <p:cNvGrpSpPr>
                  <a:grpSpLocks/>
                </p:cNvGrpSpPr>
                <p:nvPr/>
              </p:nvGrpSpPr>
              <p:grpSpPr bwMode="auto">
                <a:xfrm>
                  <a:off x="343" y="942"/>
                  <a:ext cx="735" cy="301"/>
                  <a:chOff x="464" y="942"/>
                  <a:chExt cx="700" cy="265"/>
                </a:xfrm>
              </p:grpSpPr>
              <p:sp>
                <p:nvSpPr>
                  <p:cNvPr id="393224" name="Rectangle 8">
                    <a:extLst>
                      <a:ext uri="{FF2B5EF4-FFF2-40B4-BE49-F238E27FC236}">
                        <a16:creationId xmlns:a16="http://schemas.microsoft.com/office/drawing/2014/main" id="{B33D03FF-C4AB-4610-8F7C-446C105F8309}"/>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25" name="Line 9">
                    <a:extLst>
                      <a:ext uri="{FF2B5EF4-FFF2-40B4-BE49-F238E27FC236}">
                        <a16:creationId xmlns:a16="http://schemas.microsoft.com/office/drawing/2014/main" id="{0512D47F-4136-42D2-A0B4-E507CBD53AF4}"/>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26" name="Line 10">
                    <a:extLst>
                      <a:ext uri="{FF2B5EF4-FFF2-40B4-BE49-F238E27FC236}">
                        <a16:creationId xmlns:a16="http://schemas.microsoft.com/office/drawing/2014/main" id="{D704E2DA-A692-4C6B-9068-91AA95F9F859}"/>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27" name="Text Box 11">
                  <a:extLst>
                    <a:ext uri="{FF2B5EF4-FFF2-40B4-BE49-F238E27FC236}">
                      <a16:creationId xmlns:a16="http://schemas.microsoft.com/office/drawing/2014/main" id="{EFF4E8A7-B08C-414F-BD5D-9E014F1ACFA4}"/>
                    </a:ext>
                  </a:extLst>
                </p:cNvPr>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10</a:t>
                  </a:r>
                </a:p>
              </p:txBody>
            </p:sp>
          </p:grpSp>
          <p:sp>
            <p:nvSpPr>
              <p:cNvPr id="393228" name="Rectangle 12">
                <a:extLst>
                  <a:ext uri="{FF2B5EF4-FFF2-40B4-BE49-F238E27FC236}">
                    <a16:creationId xmlns:a16="http://schemas.microsoft.com/office/drawing/2014/main" id="{5F3D7637-77EE-4532-A0D6-73ED08A8E4FD}"/>
                  </a:ext>
                </a:extLst>
              </p:cNvPr>
              <p:cNvSpPr>
                <a:spLocks noChangeArrowheads="1"/>
              </p:cNvSpPr>
              <p:nvPr/>
            </p:nvSpPr>
            <p:spPr bwMode="auto">
              <a:xfrm>
                <a:off x="5324" y="960"/>
                <a:ext cx="187" cy="290"/>
              </a:xfrm>
              <a:prstGeom prst="rect">
                <a:avLst/>
              </a:prstGeom>
              <a:solidFill>
                <a:srgbClr val="CCFFFF"/>
              </a:solidFill>
              <a:ln w="22225">
                <a:solidFill>
                  <a:schemeClr val="bg2"/>
                </a:solidFill>
                <a:miter lim="800000"/>
                <a:headEnd/>
                <a:tailEnd/>
              </a:ln>
            </p:spPr>
            <p:txBody>
              <a:bodyPr/>
              <a:lstStyle/>
              <a:p>
                <a:endParaRPr lang="en-US"/>
              </a:p>
            </p:txBody>
          </p:sp>
          <p:grpSp>
            <p:nvGrpSpPr>
              <p:cNvPr id="393229" name="Group 13">
                <a:extLst>
                  <a:ext uri="{FF2B5EF4-FFF2-40B4-BE49-F238E27FC236}">
                    <a16:creationId xmlns:a16="http://schemas.microsoft.com/office/drawing/2014/main" id="{BB168102-D5D6-4F70-BA5D-AF76F512CD12}"/>
                  </a:ext>
                </a:extLst>
              </p:cNvPr>
              <p:cNvGrpSpPr>
                <a:grpSpLocks/>
              </p:cNvGrpSpPr>
              <p:nvPr/>
            </p:nvGrpSpPr>
            <p:grpSpPr bwMode="auto">
              <a:xfrm>
                <a:off x="1013" y="940"/>
                <a:ext cx="735" cy="381"/>
                <a:chOff x="1013" y="940"/>
                <a:chExt cx="735" cy="381"/>
              </a:xfrm>
            </p:grpSpPr>
            <p:grpSp>
              <p:nvGrpSpPr>
                <p:cNvPr id="393230" name="Group 14">
                  <a:extLst>
                    <a:ext uri="{FF2B5EF4-FFF2-40B4-BE49-F238E27FC236}">
                      <a16:creationId xmlns:a16="http://schemas.microsoft.com/office/drawing/2014/main" id="{7436A0C8-B86E-4F11-B77E-D794BB179706}"/>
                    </a:ext>
                  </a:extLst>
                </p:cNvPr>
                <p:cNvGrpSpPr>
                  <a:grpSpLocks/>
                </p:cNvGrpSpPr>
                <p:nvPr/>
              </p:nvGrpSpPr>
              <p:grpSpPr bwMode="auto">
                <a:xfrm>
                  <a:off x="1013" y="942"/>
                  <a:ext cx="735" cy="301"/>
                  <a:chOff x="464" y="942"/>
                  <a:chExt cx="700" cy="265"/>
                </a:xfrm>
              </p:grpSpPr>
              <p:sp>
                <p:nvSpPr>
                  <p:cNvPr id="393231" name="Rectangle 15">
                    <a:extLst>
                      <a:ext uri="{FF2B5EF4-FFF2-40B4-BE49-F238E27FC236}">
                        <a16:creationId xmlns:a16="http://schemas.microsoft.com/office/drawing/2014/main" id="{B722BCDB-D399-4A50-BAE7-6962ED11D304}"/>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32" name="Line 16">
                    <a:extLst>
                      <a:ext uri="{FF2B5EF4-FFF2-40B4-BE49-F238E27FC236}">
                        <a16:creationId xmlns:a16="http://schemas.microsoft.com/office/drawing/2014/main" id="{CEE20A02-AA46-415B-A125-37942FFA2D59}"/>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33" name="Line 17">
                    <a:extLst>
                      <a:ext uri="{FF2B5EF4-FFF2-40B4-BE49-F238E27FC236}">
                        <a16:creationId xmlns:a16="http://schemas.microsoft.com/office/drawing/2014/main" id="{93B57B7E-5EC4-4969-9358-B1783C387655}"/>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34" name="Text Box 18">
                  <a:extLst>
                    <a:ext uri="{FF2B5EF4-FFF2-40B4-BE49-F238E27FC236}">
                      <a16:creationId xmlns:a16="http://schemas.microsoft.com/office/drawing/2014/main" id="{517D0153-7FA8-4F71-BC9D-1A05A5745075}"/>
                    </a:ext>
                  </a:extLst>
                </p:cNvPr>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20</a:t>
                  </a:r>
                </a:p>
              </p:txBody>
            </p:sp>
          </p:grpSp>
          <p:grpSp>
            <p:nvGrpSpPr>
              <p:cNvPr id="393235" name="Group 19">
                <a:extLst>
                  <a:ext uri="{FF2B5EF4-FFF2-40B4-BE49-F238E27FC236}">
                    <a16:creationId xmlns:a16="http://schemas.microsoft.com/office/drawing/2014/main" id="{13A163A4-0D76-4246-976B-4EA0EE0C53B9}"/>
                  </a:ext>
                </a:extLst>
              </p:cNvPr>
              <p:cNvGrpSpPr>
                <a:grpSpLocks/>
              </p:cNvGrpSpPr>
              <p:nvPr/>
            </p:nvGrpSpPr>
            <p:grpSpPr bwMode="auto">
              <a:xfrm>
                <a:off x="1677" y="940"/>
                <a:ext cx="735" cy="381"/>
                <a:chOff x="1677" y="940"/>
                <a:chExt cx="735" cy="381"/>
              </a:xfrm>
            </p:grpSpPr>
            <p:grpSp>
              <p:nvGrpSpPr>
                <p:cNvPr id="393236" name="Group 20">
                  <a:extLst>
                    <a:ext uri="{FF2B5EF4-FFF2-40B4-BE49-F238E27FC236}">
                      <a16:creationId xmlns:a16="http://schemas.microsoft.com/office/drawing/2014/main" id="{FA628303-B10A-4E7B-BA04-7C40DE5DFCE4}"/>
                    </a:ext>
                  </a:extLst>
                </p:cNvPr>
                <p:cNvGrpSpPr>
                  <a:grpSpLocks/>
                </p:cNvGrpSpPr>
                <p:nvPr/>
              </p:nvGrpSpPr>
              <p:grpSpPr bwMode="auto">
                <a:xfrm>
                  <a:off x="1677" y="942"/>
                  <a:ext cx="735" cy="301"/>
                  <a:chOff x="464" y="942"/>
                  <a:chExt cx="700" cy="265"/>
                </a:xfrm>
              </p:grpSpPr>
              <p:sp>
                <p:nvSpPr>
                  <p:cNvPr id="393237" name="Rectangle 21">
                    <a:extLst>
                      <a:ext uri="{FF2B5EF4-FFF2-40B4-BE49-F238E27FC236}">
                        <a16:creationId xmlns:a16="http://schemas.microsoft.com/office/drawing/2014/main" id="{587DDD08-907D-4B46-ABDF-DF9FBE7F7309}"/>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38" name="Line 22">
                    <a:extLst>
                      <a:ext uri="{FF2B5EF4-FFF2-40B4-BE49-F238E27FC236}">
                        <a16:creationId xmlns:a16="http://schemas.microsoft.com/office/drawing/2014/main" id="{5B5C1289-6346-4FCA-A653-3813402DD3CB}"/>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39" name="Line 23">
                    <a:extLst>
                      <a:ext uri="{FF2B5EF4-FFF2-40B4-BE49-F238E27FC236}">
                        <a16:creationId xmlns:a16="http://schemas.microsoft.com/office/drawing/2014/main" id="{856120A8-BC88-4DB5-9239-7B584E49DDF7}"/>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40" name="Text Box 24">
                  <a:extLst>
                    <a:ext uri="{FF2B5EF4-FFF2-40B4-BE49-F238E27FC236}">
                      <a16:creationId xmlns:a16="http://schemas.microsoft.com/office/drawing/2014/main" id="{12707854-7D90-4233-9A9E-F255DD845D8E}"/>
                    </a:ext>
                  </a:extLst>
                </p:cNvPr>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30</a:t>
                  </a:r>
                </a:p>
              </p:txBody>
            </p:sp>
          </p:grpSp>
          <p:grpSp>
            <p:nvGrpSpPr>
              <p:cNvPr id="393241" name="Group 25">
                <a:extLst>
                  <a:ext uri="{FF2B5EF4-FFF2-40B4-BE49-F238E27FC236}">
                    <a16:creationId xmlns:a16="http://schemas.microsoft.com/office/drawing/2014/main" id="{0BC4E9E4-41E0-4CC3-9218-E9676583BB08}"/>
                  </a:ext>
                </a:extLst>
              </p:cNvPr>
              <p:cNvGrpSpPr>
                <a:grpSpLocks/>
              </p:cNvGrpSpPr>
              <p:nvPr/>
            </p:nvGrpSpPr>
            <p:grpSpPr bwMode="auto">
              <a:xfrm>
                <a:off x="2347" y="940"/>
                <a:ext cx="735" cy="381"/>
                <a:chOff x="2347" y="940"/>
                <a:chExt cx="735" cy="381"/>
              </a:xfrm>
            </p:grpSpPr>
            <p:grpSp>
              <p:nvGrpSpPr>
                <p:cNvPr id="393242" name="Group 26">
                  <a:extLst>
                    <a:ext uri="{FF2B5EF4-FFF2-40B4-BE49-F238E27FC236}">
                      <a16:creationId xmlns:a16="http://schemas.microsoft.com/office/drawing/2014/main" id="{53C5DBCF-1F17-4062-8400-289C9E4F2C93}"/>
                    </a:ext>
                  </a:extLst>
                </p:cNvPr>
                <p:cNvGrpSpPr>
                  <a:grpSpLocks/>
                </p:cNvGrpSpPr>
                <p:nvPr/>
              </p:nvGrpSpPr>
              <p:grpSpPr bwMode="auto">
                <a:xfrm>
                  <a:off x="2347" y="942"/>
                  <a:ext cx="735" cy="301"/>
                  <a:chOff x="464" y="942"/>
                  <a:chExt cx="700" cy="265"/>
                </a:xfrm>
              </p:grpSpPr>
              <p:sp>
                <p:nvSpPr>
                  <p:cNvPr id="393243" name="Rectangle 27">
                    <a:extLst>
                      <a:ext uri="{FF2B5EF4-FFF2-40B4-BE49-F238E27FC236}">
                        <a16:creationId xmlns:a16="http://schemas.microsoft.com/office/drawing/2014/main" id="{51BBF2F8-BFD8-48C9-B98F-4B917898B909}"/>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44" name="Line 28">
                    <a:extLst>
                      <a:ext uri="{FF2B5EF4-FFF2-40B4-BE49-F238E27FC236}">
                        <a16:creationId xmlns:a16="http://schemas.microsoft.com/office/drawing/2014/main" id="{742CAB13-02EC-4BD2-8004-23AB32A0C484}"/>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45" name="Line 29">
                    <a:extLst>
                      <a:ext uri="{FF2B5EF4-FFF2-40B4-BE49-F238E27FC236}">
                        <a16:creationId xmlns:a16="http://schemas.microsoft.com/office/drawing/2014/main" id="{3C46548D-D8AD-4C7E-913C-9B7392607C7C}"/>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46" name="Text Box 30">
                  <a:extLst>
                    <a:ext uri="{FF2B5EF4-FFF2-40B4-BE49-F238E27FC236}">
                      <a16:creationId xmlns:a16="http://schemas.microsoft.com/office/drawing/2014/main" id="{E339849B-272D-4A93-BCE1-FCC6AD31943A}"/>
                    </a:ext>
                  </a:extLst>
                </p:cNvPr>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40</a:t>
                  </a:r>
                </a:p>
              </p:txBody>
            </p:sp>
          </p:grpSp>
          <p:grpSp>
            <p:nvGrpSpPr>
              <p:cNvPr id="393247" name="Group 31">
                <a:extLst>
                  <a:ext uri="{FF2B5EF4-FFF2-40B4-BE49-F238E27FC236}">
                    <a16:creationId xmlns:a16="http://schemas.microsoft.com/office/drawing/2014/main" id="{3ED850CC-E4B2-443B-9CEB-6276DF0FEB59}"/>
                  </a:ext>
                </a:extLst>
              </p:cNvPr>
              <p:cNvGrpSpPr>
                <a:grpSpLocks/>
              </p:cNvGrpSpPr>
              <p:nvPr/>
            </p:nvGrpSpPr>
            <p:grpSpPr bwMode="auto">
              <a:xfrm>
                <a:off x="3010" y="940"/>
                <a:ext cx="735" cy="381"/>
                <a:chOff x="3010" y="940"/>
                <a:chExt cx="735" cy="381"/>
              </a:xfrm>
            </p:grpSpPr>
            <p:grpSp>
              <p:nvGrpSpPr>
                <p:cNvPr id="393248" name="Group 32">
                  <a:extLst>
                    <a:ext uri="{FF2B5EF4-FFF2-40B4-BE49-F238E27FC236}">
                      <a16:creationId xmlns:a16="http://schemas.microsoft.com/office/drawing/2014/main" id="{132D8439-2605-43F7-B18F-EE0FBB080AF1}"/>
                    </a:ext>
                  </a:extLst>
                </p:cNvPr>
                <p:cNvGrpSpPr>
                  <a:grpSpLocks/>
                </p:cNvGrpSpPr>
                <p:nvPr/>
              </p:nvGrpSpPr>
              <p:grpSpPr bwMode="auto">
                <a:xfrm>
                  <a:off x="3010" y="942"/>
                  <a:ext cx="735" cy="301"/>
                  <a:chOff x="464" y="942"/>
                  <a:chExt cx="700" cy="265"/>
                </a:xfrm>
              </p:grpSpPr>
              <p:sp>
                <p:nvSpPr>
                  <p:cNvPr id="393249" name="Rectangle 33">
                    <a:extLst>
                      <a:ext uri="{FF2B5EF4-FFF2-40B4-BE49-F238E27FC236}">
                        <a16:creationId xmlns:a16="http://schemas.microsoft.com/office/drawing/2014/main" id="{0D120F4D-74B0-4E13-9171-E649EB934D49}"/>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50" name="Line 34">
                    <a:extLst>
                      <a:ext uri="{FF2B5EF4-FFF2-40B4-BE49-F238E27FC236}">
                        <a16:creationId xmlns:a16="http://schemas.microsoft.com/office/drawing/2014/main" id="{81B2587A-2A5C-48C4-BBE9-475348834691}"/>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51" name="Line 35">
                    <a:extLst>
                      <a:ext uri="{FF2B5EF4-FFF2-40B4-BE49-F238E27FC236}">
                        <a16:creationId xmlns:a16="http://schemas.microsoft.com/office/drawing/2014/main" id="{A86CD6B7-83F3-4FFD-84AD-BC53808A6E2E}"/>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52" name="Text Box 36">
                  <a:extLst>
                    <a:ext uri="{FF2B5EF4-FFF2-40B4-BE49-F238E27FC236}">
                      <a16:creationId xmlns:a16="http://schemas.microsoft.com/office/drawing/2014/main" id="{659EA7F7-B6F2-4BA6-B054-E7FB9CA24936}"/>
                    </a:ext>
                  </a:extLst>
                </p:cNvPr>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50</a:t>
                  </a:r>
                </a:p>
              </p:txBody>
            </p:sp>
          </p:grpSp>
          <p:grpSp>
            <p:nvGrpSpPr>
              <p:cNvPr id="393253" name="Group 37">
                <a:extLst>
                  <a:ext uri="{FF2B5EF4-FFF2-40B4-BE49-F238E27FC236}">
                    <a16:creationId xmlns:a16="http://schemas.microsoft.com/office/drawing/2014/main" id="{C2CFF91E-4740-44E4-9BEA-B89F8C5BDC56}"/>
                  </a:ext>
                </a:extLst>
              </p:cNvPr>
              <p:cNvGrpSpPr>
                <a:grpSpLocks/>
              </p:cNvGrpSpPr>
              <p:nvPr/>
            </p:nvGrpSpPr>
            <p:grpSpPr bwMode="auto">
              <a:xfrm>
                <a:off x="3681" y="940"/>
                <a:ext cx="735" cy="381"/>
                <a:chOff x="3681" y="940"/>
                <a:chExt cx="735" cy="381"/>
              </a:xfrm>
            </p:grpSpPr>
            <p:grpSp>
              <p:nvGrpSpPr>
                <p:cNvPr id="393254" name="Group 38">
                  <a:extLst>
                    <a:ext uri="{FF2B5EF4-FFF2-40B4-BE49-F238E27FC236}">
                      <a16:creationId xmlns:a16="http://schemas.microsoft.com/office/drawing/2014/main" id="{FA7BE3F4-21EC-4077-9AD4-3AD3DA4567BE}"/>
                    </a:ext>
                  </a:extLst>
                </p:cNvPr>
                <p:cNvGrpSpPr>
                  <a:grpSpLocks/>
                </p:cNvGrpSpPr>
                <p:nvPr/>
              </p:nvGrpSpPr>
              <p:grpSpPr bwMode="auto">
                <a:xfrm>
                  <a:off x="3681" y="942"/>
                  <a:ext cx="735" cy="301"/>
                  <a:chOff x="464" y="942"/>
                  <a:chExt cx="700" cy="265"/>
                </a:xfrm>
              </p:grpSpPr>
              <p:sp>
                <p:nvSpPr>
                  <p:cNvPr id="393255" name="Rectangle 39">
                    <a:extLst>
                      <a:ext uri="{FF2B5EF4-FFF2-40B4-BE49-F238E27FC236}">
                        <a16:creationId xmlns:a16="http://schemas.microsoft.com/office/drawing/2014/main" id="{2D42361C-81BF-4BDC-8223-A2A9E68FDA83}"/>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56" name="Line 40">
                    <a:extLst>
                      <a:ext uri="{FF2B5EF4-FFF2-40B4-BE49-F238E27FC236}">
                        <a16:creationId xmlns:a16="http://schemas.microsoft.com/office/drawing/2014/main" id="{C1E8E54A-CB22-400C-8668-C342655808D7}"/>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57" name="Line 41">
                    <a:extLst>
                      <a:ext uri="{FF2B5EF4-FFF2-40B4-BE49-F238E27FC236}">
                        <a16:creationId xmlns:a16="http://schemas.microsoft.com/office/drawing/2014/main" id="{EEB58C29-69D3-42AA-AD24-99472A7AA831}"/>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58" name="Text Box 42">
                  <a:extLst>
                    <a:ext uri="{FF2B5EF4-FFF2-40B4-BE49-F238E27FC236}">
                      <a16:creationId xmlns:a16="http://schemas.microsoft.com/office/drawing/2014/main" id="{73FE4FB0-3903-406F-8B97-CBE02FBDE199}"/>
                    </a:ext>
                  </a:extLst>
                </p:cNvPr>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60</a:t>
                  </a:r>
                </a:p>
              </p:txBody>
            </p:sp>
          </p:grpSp>
          <p:grpSp>
            <p:nvGrpSpPr>
              <p:cNvPr id="393259" name="Group 43">
                <a:extLst>
                  <a:ext uri="{FF2B5EF4-FFF2-40B4-BE49-F238E27FC236}">
                    <a16:creationId xmlns:a16="http://schemas.microsoft.com/office/drawing/2014/main" id="{A8D0C059-7A27-4113-BA87-5086AE3D5388}"/>
                  </a:ext>
                </a:extLst>
              </p:cNvPr>
              <p:cNvGrpSpPr>
                <a:grpSpLocks/>
              </p:cNvGrpSpPr>
              <p:nvPr/>
            </p:nvGrpSpPr>
            <p:grpSpPr bwMode="auto">
              <a:xfrm>
                <a:off x="4348" y="940"/>
                <a:ext cx="735" cy="381"/>
                <a:chOff x="4348" y="940"/>
                <a:chExt cx="735" cy="381"/>
              </a:xfrm>
            </p:grpSpPr>
            <p:grpSp>
              <p:nvGrpSpPr>
                <p:cNvPr id="393260" name="Group 44">
                  <a:extLst>
                    <a:ext uri="{FF2B5EF4-FFF2-40B4-BE49-F238E27FC236}">
                      <a16:creationId xmlns:a16="http://schemas.microsoft.com/office/drawing/2014/main" id="{3DE4F3AF-D527-453E-88D8-6219CE9A94EC}"/>
                    </a:ext>
                  </a:extLst>
                </p:cNvPr>
                <p:cNvGrpSpPr>
                  <a:grpSpLocks/>
                </p:cNvGrpSpPr>
                <p:nvPr/>
              </p:nvGrpSpPr>
              <p:grpSpPr bwMode="auto">
                <a:xfrm>
                  <a:off x="4348" y="942"/>
                  <a:ext cx="735" cy="301"/>
                  <a:chOff x="4267" y="935"/>
                  <a:chExt cx="700" cy="265"/>
                </a:xfrm>
              </p:grpSpPr>
              <p:sp>
                <p:nvSpPr>
                  <p:cNvPr id="393261" name="Rectangle 45">
                    <a:extLst>
                      <a:ext uri="{FF2B5EF4-FFF2-40B4-BE49-F238E27FC236}">
                        <a16:creationId xmlns:a16="http://schemas.microsoft.com/office/drawing/2014/main" id="{097E3E87-16E0-4488-93A9-E9DA5F5CE5BF}"/>
                      </a:ext>
                    </a:extLst>
                  </p:cNvPr>
                  <p:cNvSpPr>
                    <a:spLocks noChangeArrowheads="1"/>
                  </p:cNvSpPr>
                  <p:nvPr/>
                </p:nvSpPr>
                <p:spPr bwMode="auto">
                  <a:xfrm>
                    <a:off x="4567" y="942"/>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93262" name="Line 46">
                    <a:extLst>
                      <a:ext uri="{FF2B5EF4-FFF2-40B4-BE49-F238E27FC236}">
                        <a16:creationId xmlns:a16="http://schemas.microsoft.com/office/drawing/2014/main" id="{2A260003-0F7A-45F8-9BD5-91869CE1E0FA}"/>
                      </a:ext>
                    </a:extLst>
                  </p:cNvPr>
                  <p:cNvSpPr>
                    <a:spLocks noChangeShapeType="1"/>
                  </p:cNvSpPr>
                  <p:nvPr/>
                </p:nvSpPr>
                <p:spPr bwMode="auto">
                  <a:xfrm>
                    <a:off x="4823" y="935"/>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263" name="Line 47">
                    <a:extLst>
                      <a:ext uri="{FF2B5EF4-FFF2-40B4-BE49-F238E27FC236}">
                        <a16:creationId xmlns:a16="http://schemas.microsoft.com/office/drawing/2014/main" id="{97A4DCE8-DF4A-4776-B3A9-05DE69FA7B11}"/>
                      </a:ext>
                    </a:extLst>
                  </p:cNvPr>
                  <p:cNvSpPr>
                    <a:spLocks noChangeShapeType="1"/>
                  </p:cNvSpPr>
                  <p:nvPr/>
                </p:nvSpPr>
                <p:spPr bwMode="auto">
                  <a:xfrm>
                    <a:off x="4267" y="1069"/>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93264" name="Text Box 48">
                  <a:extLst>
                    <a:ext uri="{FF2B5EF4-FFF2-40B4-BE49-F238E27FC236}">
                      <a16:creationId xmlns:a16="http://schemas.microsoft.com/office/drawing/2014/main" id="{2AC1D38A-2129-482E-9611-B5FCD6CA5CD2}"/>
                    </a:ext>
                  </a:extLst>
                </p:cNvPr>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70</a:t>
                  </a:r>
                </a:p>
              </p:txBody>
            </p:sp>
          </p:grpSp>
          <p:sp>
            <p:nvSpPr>
              <p:cNvPr id="393265" name="Line 49">
                <a:extLst>
                  <a:ext uri="{FF2B5EF4-FFF2-40B4-BE49-F238E27FC236}">
                    <a16:creationId xmlns:a16="http://schemas.microsoft.com/office/drawing/2014/main" id="{3369B78D-DBE8-4255-971F-4166D4B2EAE8}"/>
                  </a:ext>
                </a:extLst>
              </p:cNvPr>
              <p:cNvSpPr>
                <a:spLocks noChangeShapeType="1"/>
              </p:cNvSpPr>
              <p:nvPr/>
            </p:nvSpPr>
            <p:spPr bwMode="auto">
              <a:xfrm>
                <a:off x="5010" y="1097"/>
                <a:ext cx="31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nvGrpSpPr>
            <p:cNvPr id="393266" name="Group 50">
              <a:extLst>
                <a:ext uri="{FF2B5EF4-FFF2-40B4-BE49-F238E27FC236}">
                  <a16:creationId xmlns:a16="http://schemas.microsoft.com/office/drawing/2014/main" id="{641E8861-0803-4528-AC99-F2C6CF375D96}"/>
                </a:ext>
              </a:extLst>
            </p:cNvPr>
            <p:cNvGrpSpPr>
              <a:grpSpLocks/>
            </p:cNvGrpSpPr>
            <p:nvPr/>
          </p:nvGrpSpPr>
          <p:grpSpPr bwMode="auto">
            <a:xfrm>
              <a:off x="249" y="2840"/>
              <a:ext cx="5262" cy="295"/>
              <a:chOff x="249" y="1753"/>
              <a:chExt cx="5262" cy="295"/>
            </a:xfrm>
          </p:grpSpPr>
          <p:sp>
            <p:nvSpPr>
              <p:cNvPr id="393267" name="Rectangle 51">
                <a:extLst>
                  <a:ext uri="{FF2B5EF4-FFF2-40B4-BE49-F238E27FC236}">
                    <a16:creationId xmlns:a16="http://schemas.microsoft.com/office/drawing/2014/main" id="{56EB557B-109F-4BB2-A719-28EAF93128B7}"/>
                  </a:ext>
                </a:extLst>
              </p:cNvPr>
              <p:cNvSpPr>
                <a:spLocks noChangeArrowheads="1"/>
              </p:cNvSpPr>
              <p:nvPr/>
            </p:nvSpPr>
            <p:spPr bwMode="auto">
              <a:xfrm>
                <a:off x="249" y="177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68" name="Rectangle 52">
                <a:extLst>
                  <a:ext uri="{FF2B5EF4-FFF2-40B4-BE49-F238E27FC236}">
                    <a16:creationId xmlns:a16="http://schemas.microsoft.com/office/drawing/2014/main" id="{7A4CA1D5-5A64-4183-A611-8FFD39196B5F}"/>
                  </a:ext>
                </a:extLst>
              </p:cNvPr>
              <p:cNvSpPr>
                <a:spLocks noChangeArrowheads="1"/>
              </p:cNvSpPr>
              <p:nvPr/>
            </p:nvSpPr>
            <p:spPr bwMode="auto">
              <a:xfrm>
                <a:off x="2931" y="1753"/>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69" name="Rectangle 53">
                <a:extLst>
                  <a:ext uri="{FF2B5EF4-FFF2-40B4-BE49-F238E27FC236}">
                    <a16:creationId xmlns:a16="http://schemas.microsoft.com/office/drawing/2014/main" id="{C2C0CD3A-153E-46AC-BBD8-3064437E48C0}"/>
                  </a:ext>
                </a:extLst>
              </p:cNvPr>
              <p:cNvSpPr>
                <a:spLocks noChangeArrowheads="1"/>
              </p:cNvSpPr>
              <p:nvPr/>
            </p:nvSpPr>
            <p:spPr bwMode="auto">
              <a:xfrm>
                <a:off x="5324" y="1775"/>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70" name="Line 54">
                <a:extLst>
                  <a:ext uri="{FF2B5EF4-FFF2-40B4-BE49-F238E27FC236}">
                    <a16:creationId xmlns:a16="http://schemas.microsoft.com/office/drawing/2014/main" id="{E3C582CF-5F48-45E0-952C-20CCD0766E24}"/>
                  </a:ext>
                </a:extLst>
              </p:cNvPr>
              <p:cNvSpPr>
                <a:spLocks noChangeShapeType="1"/>
              </p:cNvSpPr>
              <p:nvPr/>
            </p:nvSpPr>
            <p:spPr bwMode="auto">
              <a:xfrm>
                <a:off x="343" y="1911"/>
                <a:ext cx="2588"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71" name="Line 55">
                <a:extLst>
                  <a:ext uri="{FF2B5EF4-FFF2-40B4-BE49-F238E27FC236}">
                    <a16:creationId xmlns:a16="http://schemas.microsoft.com/office/drawing/2014/main" id="{94B6FA8E-FFFB-454F-A7B8-C9C429EF846F}"/>
                  </a:ext>
                </a:extLst>
              </p:cNvPr>
              <p:cNvSpPr>
                <a:spLocks noChangeShapeType="1"/>
              </p:cNvSpPr>
              <p:nvPr/>
            </p:nvSpPr>
            <p:spPr bwMode="auto">
              <a:xfrm>
                <a:off x="3010" y="1911"/>
                <a:ext cx="2310"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3272" name="Group 56">
              <a:extLst>
                <a:ext uri="{FF2B5EF4-FFF2-40B4-BE49-F238E27FC236}">
                  <a16:creationId xmlns:a16="http://schemas.microsoft.com/office/drawing/2014/main" id="{F978DFB2-383F-4A51-8373-8C09E7932EB9}"/>
                </a:ext>
              </a:extLst>
            </p:cNvPr>
            <p:cNvGrpSpPr>
              <a:grpSpLocks/>
            </p:cNvGrpSpPr>
            <p:nvPr/>
          </p:nvGrpSpPr>
          <p:grpSpPr bwMode="auto">
            <a:xfrm>
              <a:off x="249" y="3101"/>
              <a:ext cx="5262" cy="306"/>
              <a:chOff x="249" y="3101"/>
              <a:chExt cx="5262" cy="306"/>
            </a:xfrm>
          </p:grpSpPr>
          <p:sp>
            <p:nvSpPr>
              <p:cNvPr id="393273" name="Rectangle 57">
                <a:extLst>
                  <a:ext uri="{FF2B5EF4-FFF2-40B4-BE49-F238E27FC236}">
                    <a16:creationId xmlns:a16="http://schemas.microsoft.com/office/drawing/2014/main" id="{E022BBD1-500F-49D7-BDFA-BD2A2C4C4D10}"/>
                  </a:ext>
                </a:extLst>
              </p:cNvPr>
              <p:cNvSpPr>
                <a:spLocks noChangeArrowheads="1"/>
              </p:cNvSpPr>
              <p:nvPr/>
            </p:nvSpPr>
            <p:spPr bwMode="auto">
              <a:xfrm>
                <a:off x="249" y="313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74" name="Rectangle 58">
                <a:extLst>
                  <a:ext uri="{FF2B5EF4-FFF2-40B4-BE49-F238E27FC236}">
                    <a16:creationId xmlns:a16="http://schemas.microsoft.com/office/drawing/2014/main" id="{4EF197FA-6E4B-461E-8A6F-58B66CACA1A6}"/>
                  </a:ext>
                </a:extLst>
              </p:cNvPr>
              <p:cNvSpPr>
                <a:spLocks noChangeArrowheads="1"/>
              </p:cNvSpPr>
              <p:nvPr/>
            </p:nvSpPr>
            <p:spPr bwMode="auto">
              <a:xfrm>
                <a:off x="2931" y="3113"/>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75" name="Rectangle 59">
                <a:extLst>
                  <a:ext uri="{FF2B5EF4-FFF2-40B4-BE49-F238E27FC236}">
                    <a16:creationId xmlns:a16="http://schemas.microsoft.com/office/drawing/2014/main" id="{A5D9FBEA-82C7-45BD-990B-DAC1BC6301A9}"/>
                  </a:ext>
                </a:extLst>
              </p:cNvPr>
              <p:cNvSpPr>
                <a:spLocks noChangeArrowheads="1"/>
              </p:cNvSpPr>
              <p:nvPr/>
            </p:nvSpPr>
            <p:spPr bwMode="auto">
              <a:xfrm>
                <a:off x="5324" y="313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76" name="Line 60">
                <a:extLst>
                  <a:ext uri="{FF2B5EF4-FFF2-40B4-BE49-F238E27FC236}">
                    <a16:creationId xmlns:a16="http://schemas.microsoft.com/office/drawing/2014/main" id="{F1FA4113-1FD0-4E0C-8DA0-AD90CCF6A11A}"/>
                  </a:ext>
                </a:extLst>
              </p:cNvPr>
              <p:cNvSpPr>
                <a:spLocks noChangeShapeType="1"/>
              </p:cNvSpPr>
              <p:nvPr/>
            </p:nvSpPr>
            <p:spPr bwMode="auto">
              <a:xfrm>
                <a:off x="343" y="3271"/>
                <a:ext cx="1256"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77" name="Line 61">
                <a:extLst>
                  <a:ext uri="{FF2B5EF4-FFF2-40B4-BE49-F238E27FC236}">
                    <a16:creationId xmlns:a16="http://schemas.microsoft.com/office/drawing/2014/main" id="{2EB9D08D-A247-4EF5-B543-8B34FD1AFC04}"/>
                  </a:ext>
                </a:extLst>
              </p:cNvPr>
              <p:cNvSpPr>
                <a:spLocks noChangeShapeType="1"/>
              </p:cNvSpPr>
              <p:nvPr/>
            </p:nvSpPr>
            <p:spPr bwMode="auto">
              <a:xfrm>
                <a:off x="3010" y="3271"/>
                <a:ext cx="1253"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78" name="Rectangle 62">
                <a:extLst>
                  <a:ext uri="{FF2B5EF4-FFF2-40B4-BE49-F238E27FC236}">
                    <a16:creationId xmlns:a16="http://schemas.microsoft.com/office/drawing/2014/main" id="{A91C3523-F60C-4015-92E5-31111775719E}"/>
                  </a:ext>
                </a:extLst>
              </p:cNvPr>
              <p:cNvSpPr>
                <a:spLocks noChangeArrowheads="1"/>
              </p:cNvSpPr>
              <p:nvPr/>
            </p:nvSpPr>
            <p:spPr bwMode="auto">
              <a:xfrm>
                <a:off x="1599" y="3101"/>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79" name="Line 63">
                <a:extLst>
                  <a:ext uri="{FF2B5EF4-FFF2-40B4-BE49-F238E27FC236}">
                    <a16:creationId xmlns:a16="http://schemas.microsoft.com/office/drawing/2014/main" id="{88F24295-FFF5-4455-8FD7-7664A8EFA086}"/>
                  </a:ext>
                </a:extLst>
              </p:cNvPr>
              <p:cNvSpPr>
                <a:spLocks noChangeShapeType="1"/>
              </p:cNvSpPr>
              <p:nvPr/>
            </p:nvSpPr>
            <p:spPr bwMode="auto">
              <a:xfrm>
                <a:off x="1678" y="3271"/>
                <a:ext cx="1256"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80" name="Rectangle 64">
                <a:extLst>
                  <a:ext uri="{FF2B5EF4-FFF2-40B4-BE49-F238E27FC236}">
                    <a16:creationId xmlns:a16="http://schemas.microsoft.com/office/drawing/2014/main" id="{942CA79B-BA20-4BD2-813F-40F911613C5A}"/>
                  </a:ext>
                </a:extLst>
              </p:cNvPr>
              <p:cNvSpPr>
                <a:spLocks noChangeArrowheads="1"/>
              </p:cNvSpPr>
              <p:nvPr/>
            </p:nvSpPr>
            <p:spPr bwMode="auto">
              <a:xfrm>
                <a:off x="4263" y="3113"/>
                <a:ext cx="153"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81" name="Line 65">
                <a:extLst>
                  <a:ext uri="{FF2B5EF4-FFF2-40B4-BE49-F238E27FC236}">
                    <a16:creationId xmlns:a16="http://schemas.microsoft.com/office/drawing/2014/main" id="{A8EB54D3-8C36-4318-85E9-19F656FBF228}"/>
                  </a:ext>
                </a:extLst>
              </p:cNvPr>
              <p:cNvSpPr>
                <a:spLocks noChangeShapeType="1"/>
              </p:cNvSpPr>
              <p:nvPr/>
            </p:nvSpPr>
            <p:spPr bwMode="auto">
              <a:xfrm>
                <a:off x="4349" y="3271"/>
                <a:ext cx="975"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93282" name="Line 66">
            <a:extLst>
              <a:ext uri="{FF2B5EF4-FFF2-40B4-BE49-F238E27FC236}">
                <a16:creationId xmlns:a16="http://schemas.microsoft.com/office/drawing/2014/main" id="{BAD2F741-0D4C-42C9-B7EC-392F151A95C8}"/>
              </a:ext>
            </a:extLst>
          </p:cNvPr>
          <p:cNvSpPr>
            <a:spLocks noChangeShapeType="1"/>
          </p:cNvSpPr>
          <p:nvPr/>
        </p:nvSpPr>
        <p:spPr bwMode="auto">
          <a:xfrm flipH="1">
            <a:off x="617538" y="4522788"/>
            <a:ext cx="334962" cy="201612"/>
          </a:xfrm>
          <a:prstGeom prst="line">
            <a:avLst/>
          </a:prstGeom>
          <a:noFill/>
          <a:ln w="2222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83" name="Text Box 67">
            <a:extLst>
              <a:ext uri="{FF2B5EF4-FFF2-40B4-BE49-F238E27FC236}">
                <a16:creationId xmlns:a16="http://schemas.microsoft.com/office/drawing/2014/main" id="{CE1304DC-F4C3-4C35-8F92-C8B54A5CFC16}"/>
              </a:ext>
            </a:extLst>
          </p:cNvPr>
          <p:cNvSpPr txBox="1">
            <a:spLocks noChangeArrowheads="1"/>
          </p:cNvSpPr>
          <p:nvPr/>
        </p:nvSpPr>
        <p:spPr bwMode="auto">
          <a:xfrm>
            <a:off x="377825" y="4062413"/>
            <a:ext cx="1530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latin typeface="Times New Roman" panose="02020603050405020304" pitchFamily="18" charset="0"/>
              </a:rPr>
              <a:t>Levels=2</a:t>
            </a:r>
          </a:p>
        </p:txBody>
      </p:sp>
      <p:sp>
        <p:nvSpPr>
          <p:cNvPr id="393284" name="Text Box 68">
            <a:extLst>
              <a:ext uri="{FF2B5EF4-FFF2-40B4-BE49-F238E27FC236}">
                <a16:creationId xmlns:a16="http://schemas.microsoft.com/office/drawing/2014/main" id="{0A48E947-BA17-4643-AC8C-7D0A3740D329}"/>
              </a:ext>
            </a:extLst>
          </p:cNvPr>
          <p:cNvSpPr txBox="1">
            <a:spLocks noChangeArrowheads="1"/>
          </p:cNvSpPr>
          <p:nvPr/>
        </p:nvSpPr>
        <p:spPr bwMode="auto">
          <a:xfrm>
            <a:off x="1963738" y="4062413"/>
            <a:ext cx="91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9900"/>
                </a:solidFill>
                <a:latin typeface="Times New Roman" panose="02020603050405020304" pitchFamily="18" charset="0"/>
              </a:rPr>
              <a:t>head</a:t>
            </a:r>
          </a:p>
        </p:txBody>
      </p:sp>
      <p:sp>
        <p:nvSpPr>
          <p:cNvPr id="393285" name="Line 69">
            <a:extLst>
              <a:ext uri="{FF2B5EF4-FFF2-40B4-BE49-F238E27FC236}">
                <a16:creationId xmlns:a16="http://schemas.microsoft.com/office/drawing/2014/main" id="{490810C7-7408-4BF7-9137-573E5AD1F892}"/>
              </a:ext>
            </a:extLst>
          </p:cNvPr>
          <p:cNvSpPr>
            <a:spLocks noChangeShapeType="1"/>
          </p:cNvSpPr>
          <p:nvPr/>
        </p:nvSpPr>
        <p:spPr bwMode="auto">
          <a:xfrm flipH="1">
            <a:off x="692150" y="4522788"/>
            <a:ext cx="1416050" cy="236537"/>
          </a:xfrm>
          <a:prstGeom prst="line">
            <a:avLst/>
          </a:prstGeom>
          <a:noFill/>
          <a:ln w="222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86" name="Line 70">
            <a:extLst>
              <a:ext uri="{FF2B5EF4-FFF2-40B4-BE49-F238E27FC236}">
                <a16:creationId xmlns:a16="http://schemas.microsoft.com/office/drawing/2014/main" id="{27BE700A-2D41-4746-B6F3-85EF81CE67D4}"/>
              </a:ext>
            </a:extLst>
          </p:cNvPr>
          <p:cNvSpPr>
            <a:spLocks noChangeShapeType="1"/>
          </p:cNvSpPr>
          <p:nvPr/>
        </p:nvSpPr>
        <p:spPr bwMode="auto">
          <a:xfrm flipH="1">
            <a:off x="692150" y="4522788"/>
            <a:ext cx="1416050" cy="668337"/>
          </a:xfrm>
          <a:prstGeom prst="line">
            <a:avLst/>
          </a:prstGeom>
          <a:noFill/>
          <a:ln w="222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87" name="Line 71">
            <a:extLst>
              <a:ext uri="{FF2B5EF4-FFF2-40B4-BE49-F238E27FC236}">
                <a16:creationId xmlns:a16="http://schemas.microsoft.com/office/drawing/2014/main" id="{94AEC5F3-1F0C-4CB1-B503-4198C9C50BF9}"/>
              </a:ext>
            </a:extLst>
          </p:cNvPr>
          <p:cNvSpPr>
            <a:spLocks noChangeShapeType="1"/>
          </p:cNvSpPr>
          <p:nvPr/>
        </p:nvSpPr>
        <p:spPr bwMode="auto">
          <a:xfrm flipH="1">
            <a:off x="692150" y="4522788"/>
            <a:ext cx="1416050" cy="1101725"/>
          </a:xfrm>
          <a:prstGeom prst="line">
            <a:avLst/>
          </a:prstGeom>
          <a:noFill/>
          <a:ln w="222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3288" name="Text Box 72">
            <a:extLst>
              <a:ext uri="{FF2B5EF4-FFF2-40B4-BE49-F238E27FC236}">
                <a16:creationId xmlns:a16="http://schemas.microsoft.com/office/drawing/2014/main" id="{F9081B13-5855-40C1-A5F9-7269C12E5243}"/>
              </a:ext>
            </a:extLst>
          </p:cNvPr>
          <p:cNvSpPr txBox="1">
            <a:spLocks noChangeArrowheads="1"/>
          </p:cNvSpPr>
          <p:nvPr/>
        </p:nvSpPr>
        <p:spPr bwMode="auto">
          <a:xfrm>
            <a:off x="7654925" y="4106863"/>
            <a:ext cx="677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9900"/>
                </a:solidFill>
                <a:latin typeface="Times New Roman" panose="02020603050405020304" pitchFamily="18" charset="0"/>
              </a:rPr>
              <a:t>tail</a:t>
            </a:r>
          </a:p>
        </p:txBody>
      </p:sp>
      <p:sp>
        <p:nvSpPr>
          <p:cNvPr id="393289" name="Line 73">
            <a:extLst>
              <a:ext uri="{FF2B5EF4-FFF2-40B4-BE49-F238E27FC236}">
                <a16:creationId xmlns:a16="http://schemas.microsoft.com/office/drawing/2014/main" id="{BBE31D8A-A93C-484C-AD90-362D208F22DB}"/>
              </a:ext>
            </a:extLst>
          </p:cNvPr>
          <p:cNvSpPr>
            <a:spLocks noChangeShapeType="1"/>
          </p:cNvSpPr>
          <p:nvPr/>
        </p:nvSpPr>
        <p:spPr bwMode="auto">
          <a:xfrm>
            <a:off x="8069263" y="4581525"/>
            <a:ext cx="376237" cy="177800"/>
          </a:xfrm>
          <a:prstGeom prst="line">
            <a:avLst/>
          </a:prstGeom>
          <a:noFill/>
          <a:ln w="222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982FC7-B362-47F6-A9EF-0A01A327E656}"/>
              </a:ext>
            </a:extLst>
          </p:cNvPr>
          <p:cNvSpPr>
            <a:spLocks noGrp="1"/>
          </p:cNvSpPr>
          <p:nvPr>
            <p:ph type="sldNum" sz="quarter" idx="11"/>
          </p:nvPr>
        </p:nvSpPr>
        <p:spPr/>
        <p:txBody>
          <a:bodyPr/>
          <a:lstStyle/>
          <a:p>
            <a:fld id="{B3E19305-35F6-41F3-90B1-1EDFA81950F2}" type="slidenum">
              <a:rPr lang="en-US" altLang="zh-CN"/>
              <a:pPr/>
              <a:t>106</a:t>
            </a:fld>
            <a:endParaRPr lang="en-US" altLang="zh-CN"/>
          </a:p>
        </p:txBody>
      </p:sp>
      <p:sp>
        <p:nvSpPr>
          <p:cNvPr id="394242" name="Rectangle 2">
            <a:extLst>
              <a:ext uri="{FF2B5EF4-FFF2-40B4-BE49-F238E27FC236}">
                <a16:creationId xmlns:a16="http://schemas.microsoft.com/office/drawing/2014/main" id="{04C5DC6E-C6A7-458E-9AA5-33F4ACEDACF3}"/>
              </a:ext>
            </a:extLst>
          </p:cNvPr>
          <p:cNvSpPr>
            <a:spLocks noGrp="1" noChangeArrowheads="1"/>
          </p:cNvSpPr>
          <p:nvPr>
            <p:ph type="title"/>
          </p:nvPr>
        </p:nvSpPr>
        <p:spPr>
          <a:xfrm>
            <a:off x="457200" y="422275"/>
            <a:ext cx="8229600" cy="919163"/>
          </a:xfrm>
        </p:spPr>
        <p:txBody>
          <a:bodyPr/>
          <a:lstStyle/>
          <a:p>
            <a:pPr algn="ctr"/>
            <a:r>
              <a:rPr lang="zh-CN" altLang="en-US" sz="4000" b="1">
                <a:solidFill>
                  <a:schemeClr val="tx2"/>
                </a:solidFill>
                <a:ea typeface="华文新魏" panose="02010800040101010101" pitchFamily="2" charset="-122"/>
              </a:rPr>
              <a:t>跳表的搜索算法</a:t>
            </a:r>
            <a:r>
              <a:rPr lang="zh-CN" altLang="en-US"/>
              <a:t> </a:t>
            </a:r>
          </a:p>
        </p:txBody>
      </p:sp>
      <p:sp>
        <p:nvSpPr>
          <p:cNvPr id="394243" name="Rectangle 3">
            <a:extLst>
              <a:ext uri="{FF2B5EF4-FFF2-40B4-BE49-F238E27FC236}">
                <a16:creationId xmlns:a16="http://schemas.microsoft.com/office/drawing/2014/main" id="{55889F7E-5397-48B2-9505-5BCDAF4EF032}"/>
              </a:ext>
            </a:extLst>
          </p:cNvPr>
          <p:cNvSpPr>
            <a:spLocks noGrp="1" noChangeArrowheads="1"/>
          </p:cNvSpPr>
          <p:nvPr>
            <p:ph type="body" idx="1"/>
          </p:nvPr>
        </p:nvSpPr>
        <p:spPr>
          <a:xfrm>
            <a:off x="457200" y="1341438"/>
            <a:ext cx="8229600" cy="4932362"/>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当需要搜索一个值为</a:t>
            </a:r>
            <a:r>
              <a:rPr lang="en-US" altLang="zh-CN" sz="3000" b="1">
                <a:latin typeface="Times New Roman" panose="02020603050405020304" pitchFamily="18" charset="0"/>
                <a:ea typeface="仿宋_GB2312" pitchFamily="49" charset="-122"/>
              </a:rPr>
              <a:t>k1</a:t>
            </a:r>
            <a:r>
              <a:rPr lang="zh-CN" altLang="en-US" sz="3000" b="1">
                <a:latin typeface="Times New Roman" panose="02020603050405020304" pitchFamily="18" charset="0"/>
                <a:ea typeface="仿宋_GB2312" pitchFamily="49" charset="-122"/>
              </a:rPr>
              <a:t>的元素时，可用成员函数</a:t>
            </a:r>
            <a:r>
              <a:rPr lang="en-US" altLang="zh-CN" sz="3000" b="1">
                <a:latin typeface="Times New Roman" panose="02020603050405020304" pitchFamily="18" charset="0"/>
                <a:ea typeface="仿宋_GB2312" pitchFamily="49" charset="-122"/>
              </a:rPr>
              <a:t>Search</a:t>
            </a:r>
            <a:r>
              <a:rPr lang="zh-CN" altLang="en-US" sz="3000" b="1">
                <a:latin typeface="Times New Roman" panose="02020603050405020304" pitchFamily="18" charset="0"/>
                <a:ea typeface="仿宋_GB2312" pitchFamily="49" charset="-122"/>
              </a:rPr>
              <a:t>。若找到要搜索的元素，则将该元素返回到</a:t>
            </a:r>
            <a:r>
              <a:rPr lang="en-US" altLang="zh-CN" sz="3000" b="1">
                <a:latin typeface="Times New Roman" panose="02020603050405020304" pitchFamily="18" charset="0"/>
                <a:ea typeface="仿宋_GB2312" pitchFamily="49" charset="-122"/>
              </a:rPr>
              <a:t>e1</a:t>
            </a:r>
            <a:r>
              <a:rPr lang="zh-CN" altLang="en-US" sz="3000" b="1">
                <a:latin typeface="Times New Roman" panose="02020603050405020304" pitchFamily="18" charset="0"/>
                <a:ea typeface="仿宋_GB2312" pitchFamily="49" charset="-122"/>
              </a:rPr>
              <a:t>中。</a:t>
            </a:r>
          </a:p>
          <a:p>
            <a:pPr>
              <a:spcBef>
                <a:spcPct val="15000"/>
              </a:spcBef>
              <a:buClr>
                <a:srgbClr val="800080"/>
              </a:buClr>
              <a:buSzPct val="50000"/>
            </a:pPr>
            <a:r>
              <a:rPr lang="en-US" altLang="zh-CN" sz="3000" b="1">
                <a:latin typeface="Times New Roman" panose="02020603050405020304" pitchFamily="18" charset="0"/>
                <a:ea typeface="仿宋_GB2312" pitchFamily="49" charset="-122"/>
              </a:rPr>
              <a:t>Search</a:t>
            </a:r>
            <a:r>
              <a:rPr lang="zh-CN" altLang="en-US" sz="3000" b="1">
                <a:latin typeface="Times New Roman" panose="02020603050405020304" pitchFamily="18" charset="0"/>
                <a:ea typeface="仿宋_GB2312" pitchFamily="49" charset="-122"/>
              </a:rPr>
              <a:t>函数从最高级链（</a:t>
            </a:r>
            <a:r>
              <a:rPr lang="en-US" altLang="zh-CN" sz="3000" b="1">
                <a:latin typeface="Times New Roman" panose="02020603050405020304" pitchFamily="18" charset="0"/>
                <a:ea typeface="仿宋_GB2312" pitchFamily="49" charset="-122"/>
              </a:rPr>
              <a:t>Levels</a:t>
            </a:r>
            <a:r>
              <a:rPr lang="zh-CN" altLang="en-US" sz="3000" b="1">
                <a:latin typeface="Times New Roman" panose="02020603050405020304" pitchFamily="18" charset="0"/>
                <a:ea typeface="仿宋_GB2312" pitchFamily="49" charset="-122"/>
              </a:rPr>
              <a:t>级，仅含一个元素）的表头结点开始，沿着链搜索，遇到某一关键码大于或等于要搜索的关键码，则下降到下一级，沿较低级链的指针搜索，逐步逼近要搜索的元素，一直到</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级链。</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当从循环退出时，正处于要找元素左边。与</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级链下一元素比较，就可知元素是否在表中。</a:t>
            </a:r>
            <a:r>
              <a:rPr lang="zh-CN" altLang="en-US" sz="2400"/>
              <a:t> </a:t>
            </a:r>
            <a:r>
              <a:rPr lang="zh-CN" altLang="en-US" sz="21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B1C0AC3-C123-472B-AA15-6EB7CFEC3654}"/>
              </a:ext>
            </a:extLst>
          </p:cNvPr>
          <p:cNvSpPr>
            <a:spLocks noGrp="1"/>
          </p:cNvSpPr>
          <p:nvPr>
            <p:ph type="sldNum" sz="quarter" idx="11"/>
          </p:nvPr>
        </p:nvSpPr>
        <p:spPr/>
        <p:txBody>
          <a:bodyPr/>
          <a:lstStyle/>
          <a:p>
            <a:fld id="{2C3D5536-E398-4799-842C-20082557EB85}" type="slidenum">
              <a:rPr lang="en-US" altLang="zh-CN"/>
              <a:pPr/>
              <a:t>107</a:t>
            </a:fld>
            <a:endParaRPr lang="en-US" altLang="zh-CN"/>
          </a:p>
        </p:txBody>
      </p:sp>
      <p:sp>
        <p:nvSpPr>
          <p:cNvPr id="395267" name="Rectangle 3">
            <a:extLst>
              <a:ext uri="{FF2B5EF4-FFF2-40B4-BE49-F238E27FC236}">
                <a16:creationId xmlns:a16="http://schemas.microsoft.com/office/drawing/2014/main" id="{3D159634-5B7E-44A6-AA62-9877487BE40D}"/>
              </a:ext>
            </a:extLst>
          </p:cNvPr>
          <p:cNvSpPr>
            <a:spLocks noGrp="1" noChangeArrowheads="1"/>
          </p:cNvSpPr>
          <p:nvPr>
            <p:ph type="body" idx="1"/>
          </p:nvPr>
        </p:nvSpPr>
        <p:spPr>
          <a:xfrm>
            <a:off x="495300" y="787400"/>
            <a:ext cx="8229600" cy="56165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Search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TailKey)</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要找元素太大</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head</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Levels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&gt;=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逐级向下搜索</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 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a:solidFill>
                  <a:srgbClr val="009900"/>
                </a:solidFill>
                <a:latin typeface="Times New Roman" panose="02020603050405020304" pitchFamily="18" charset="0"/>
                <a:ea typeface="隶书" panose="02010509060101010101" pitchFamily="49" charset="-122"/>
              </a:rPr>
              <a:t>重载：元素关键码判小于</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e1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link[0]</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e1</a:t>
            </a:r>
            <a:r>
              <a:rPr lang="en-US" altLang="zh-CN" sz="2800" b="1">
                <a:solidFill>
                  <a:srgbClr val="009900"/>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a:t>
            </a: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a:solidFill>
                  <a:srgbClr val="009900"/>
                </a:solidFill>
                <a:latin typeface="Times New Roman" panose="02020603050405020304" pitchFamily="18" charset="0"/>
                <a:ea typeface="隶书" panose="02010509060101010101" pitchFamily="49" charset="-122"/>
              </a:rPr>
              <a:t>重载：元素关键码判等于</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4122A04-F8D8-44D1-AC48-96EB5F8CEDCC}"/>
              </a:ext>
            </a:extLst>
          </p:cNvPr>
          <p:cNvSpPr>
            <a:spLocks noGrp="1"/>
          </p:cNvSpPr>
          <p:nvPr>
            <p:ph type="sldNum" sz="quarter" idx="11"/>
          </p:nvPr>
        </p:nvSpPr>
        <p:spPr/>
        <p:txBody>
          <a:bodyPr/>
          <a:lstStyle/>
          <a:p>
            <a:fld id="{314778F6-11DB-4B49-A90A-557F2209A2E8}" type="slidenum">
              <a:rPr lang="en-US" altLang="zh-CN"/>
              <a:pPr/>
              <a:t>108</a:t>
            </a:fld>
            <a:endParaRPr lang="en-US" altLang="zh-CN"/>
          </a:p>
        </p:txBody>
      </p:sp>
      <p:sp>
        <p:nvSpPr>
          <p:cNvPr id="396291" name="Rectangle 3">
            <a:extLst>
              <a:ext uri="{FF2B5EF4-FFF2-40B4-BE49-F238E27FC236}">
                <a16:creationId xmlns:a16="http://schemas.microsoft.com/office/drawing/2014/main" id="{2F083747-E0FF-4536-9E4B-290D2F236CD4}"/>
              </a:ext>
            </a:extLst>
          </p:cNvPr>
          <p:cNvSpPr>
            <a:spLocks noGrp="1" noChangeArrowheads="1"/>
          </p:cNvSpPr>
          <p:nvPr>
            <p:ph type="body" idx="1"/>
          </p:nvPr>
        </p:nvSpPr>
        <p:spPr>
          <a:xfrm>
            <a:off x="508000" y="711200"/>
            <a:ext cx="8229600" cy="5689600"/>
          </a:xfrm>
        </p:spPr>
        <p:txBody>
          <a:bodyPr/>
          <a:lstStyle/>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私有函数</a:t>
            </a:r>
            <a:r>
              <a:rPr lang="en-US" altLang="zh-CN" sz="3000" b="1">
                <a:latin typeface="Times New Roman" panose="02020603050405020304" pitchFamily="18" charset="0"/>
                <a:ea typeface="仿宋_GB2312" pitchFamily="49" charset="-122"/>
              </a:rPr>
              <a:t>SaveSearch</a:t>
            </a:r>
            <a:r>
              <a:rPr lang="zh-CN" altLang="en-US" sz="3000" b="1">
                <a:latin typeface="Times New Roman" panose="02020603050405020304" pitchFamily="18" charset="0"/>
                <a:ea typeface="仿宋_GB2312" pitchFamily="49" charset="-122"/>
              </a:rPr>
              <a:t>由插入和删除函数调用。</a:t>
            </a:r>
          </a:p>
          <a:p>
            <a:pPr>
              <a:lnSpc>
                <a:spcPct val="105000"/>
              </a:lnSpc>
              <a:spcBef>
                <a:spcPct val="5000"/>
              </a:spcBef>
              <a:buClr>
                <a:srgbClr val="800080"/>
              </a:buClr>
              <a:buSzPct val="50000"/>
            </a:pPr>
            <a:r>
              <a:rPr lang="en-US" altLang="zh-CN" sz="3000" b="1">
                <a:latin typeface="Times New Roman" panose="02020603050405020304" pitchFamily="18" charset="0"/>
                <a:ea typeface="仿宋_GB2312" pitchFamily="49" charset="-122"/>
              </a:rPr>
              <a:t>SaveSearch</a:t>
            </a:r>
            <a:r>
              <a:rPr lang="zh-CN" altLang="en-US" sz="3000" b="1">
                <a:latin typeface="Times New Roman" panose="02020603050405020304" pitchFamily="18" charset="0"/>
                <a:ea typeface="仿宋_GB2312" pitchFamily="49" charset="-122"/>
              </a:rPr>
              <a:t>不仅包含了</a:t>
            </a:r>
            <a:r>
              <a:rPr lang="en-US" altLang="zh-CN" sz="3000" b="1">
                <a:latin typeface="Times New Roman" panose="02020603050405020304" pitchFamily="18" charset="0"/>
                <a:ea typeface="仿宋_GB2312" pitchFamily="49" charset="-122"/>
              </a:rPr>
              <a:t>Search</a:t>
            </a:r>
            <a:r>
              <a:rPr lang="zh-CN" altLang="en-US" sz="3000" b="1">
                <a:latin typeface="Times New Roman" panose="02020603050405020304" pitchFamily="18" charset="0"/>
                <a:ea typeface="仿宋_GB2312" pitchFamily="49" charset="-122"/>
              </a:rPr>
              <a:t>的功能，而且可把每一级中遇到的最后一个结点存放到指针数组</a:t>
            </a:r>
            <a:r>
              <a:rPr lang="en-US" altLang="zh-CN" sz="3000" b="1">
                <a:latin typeface="Times New Roman" panose="02020603050405020304" pitchFamily="18" charset="0"/>
                <a:ea typeface="仿宋_GB2312" pitchFamily="49" charset="-122"/>
              </a:rPr>
              <a:t>last</a:t>
            </a:r>
            <a:r>
              <a:rPr lang="zh-CN" altLang="en-US" sz="3000" b="1">
                <a:latin typeface="Times New Roman" panose="02020603050405020304" pitchFamily="18" charset="0"/>
                <a:ea typeface="仿宋_GB2312" pitchFamily="49" charset="-122"/>
              </a:rPr>
              <a:t>中。</a:t>
            </a:r>
          </a:p>
          <a:p>
            <a:pPr>
              <a:lnSpc>
                <a:spcPct val="105000"/>
              </a:lnSpc>
              <a:spcBef>
                <a:spcPct val="5000"/>
              </a:spcBef>
              <a:buClr>
                <a:srgbClr val="800080"/>
              </a:buClr>
              <a:buSzPct val="50000"/>
            </a:pPr>
            <a:endParaRPr lang="zh-CN" altLang="en-US" sz="1400" b="1">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SaveSearch (K k1)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(k1 &gt; TailKey)</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head</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Levels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&gt;=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逐级向下搜索</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while </a:t>
            </a:r>
            <a:r>
              <a:rPr lang="en-US" altLang="zh-CN" sz="2800">
                <a:latin typeface="Times New Roman" panose="02020603050405020304" pitchFamily="18" charset="0"/>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rPr>
              <a:t>link[i]</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rPr>
              <a:t>data</a:t>
            </a:r>
            <a:r>
              <a:rPr lang="en-US" altLang="zh-CN" sz="2800" b="1">
                <a:latin typeface="Times New Roman" panose="02020603050405020304" pitchFamily="18" charset="0"/>
              </a:rPr>
              <a:t> </a:t>
            </a:r>
            <a:r>
              <a:rPr lang="en-US" altLang="zh-CN" sz="2800" b="1">
                <a:solidFill>
                  <a:srgbClr val="009900"/>
                </a:solidFill>
                <a:latin typeface="Times New Roman" panose="02020603050405020304" pitchFamily="18" charset="0"/>
              </a:rPr>
              <a:t>&lt;</a:t>
            </a:r>
            <a:r>
              <a:rPr lang="en-US" altLang="zh-CN" sz="2800" b="1">
                <a:latin typeface="Times New Roman" panose="02020603050405020304" pitchFamily="18" charset="0"/>
              </a:rPr>
              <a:t> </a:t>
            </a:r>
            <a:r>
              <a:rPr lang="en-US" altLang="zh-CN" sz="2800">
                <a:latin typeface="Times New Roman" panose="02020603050405020304" pitchFamily="18" charset="0"/>
              </a:rPr>
              <a:t>k1)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43A44E1-5C36-4445-90D7-73707CAA376B}"/>
              </a:ext>
            </a:extLst>
          </p:cNvPr>
          <p:cNvSpPr>
            <a:spLocks noGrp="1"/>
          </p:cNvSpPr>
          <p:nvPr>
            <p:ph type="sldNum" sz="quarter" idx="11"/>
          </p:nvPr>
        </p:nvSpPr>
        <p:spPr/>
        <p:txBody>
          <a:bodyPr/>
          <a:lstStyle/>
          <a:p>
            <a:fld id="{12812E38-34CD-4F70-826D-15BBFC64FA49}" type="slidenum">
              <a:rPr lang="en-US" altLang="zh-CN"/>
              <a:pPr/>
              <a:t>109</a:t>
            </a:fld>
            <a:endParaRPr lang="en-US" altLang="zh-CN"/>
          </a:p>
        </p:txBody>
      </p:sp>
      <p:sp>
        <p:nvSpPr>
          <p:cNvPr id="397315" name="Rectangle 3">
            <a:extLst>
              <a:ext uri="{FF2B5EF4-FFF2-40B4-BE49-F238E27FC236}">
                <a16:creationId xmlns:a16="http://schemas.microsoft.com/office/drawing/2014/main" id="{733F3B0D-B4C4-4522-9F9F-0ED7F1784E7E}"/>
              </a:ext>
            </a:extLst>
          </p:cNvPr>
          <p:cNvSpPr>
            <a:spLocks noGrp="1" noChangeArrowheads="1"/>
          </p:cNvSpPr>
          <p:nvPr>
            <p:ph type="body" idx="1"/>
          </p:nvPr>
        </p:nvSpPr>
        <p:spPr>
          <a:xfrm>
            <a:off x="495300" y="647700"/>
            <a:ext cx="8229600" cy="5778500"/>
          </a:xfrm>
        </p:spPr>
        <p:txBody>
          <a:bodyPr/>
          <a:lstStyle/>
          <a:p>
            <a:pPr>
              <a:lnSpc>
                <a:spcPct val="105000"/>
              </a:lnSpc>
              <a:spcBef>
                <a:spcPct val="5000"/>
              </a:spcBef>
              <a:buFont typeface="Wingdings" panose="05000000000000000000" pitchFamily="2" charset="2"/>
              <a:buNone/>
            </a:pPr>
            <a:r>
              <a:rPr lang="en-US" altLang="zh-CN" sz="24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last[i] = 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记下最后比较结点</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返回找到的结点地址</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36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每当插入一个新的元素时，就为该元素分配一个级别，指明它属于第几级链的元素。一个结点的级别规定了该结点所包含的指针数目。</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为跳表结点分配级别是随机的。设随机数发生器所产生的随机数在</a:t>
            </a:r>
            <a:r>
              <a:rPr lang="en-US" altLang="zh-CN" sz="3000" b="1">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a:t>
            </a:r>
            <a:r>
              <a:rPr lang="en-US" altLang="zh-CN" sz="3000" b="1">
                <a:solidFill>
                  <a:schemeClr val="tx2"/>
                </a:solidFill>
                <a:latin typeface="Times New Roman" panose="02020603050405020304" pitchFamily="18" charset="0"/>
                <a:ea typeface="仿宋_GB2312" pitchFamily="49" charset="-122"/>
              </a:rPr>
              <a:t>RAND_MAX</a:t>
            </a:r>
            <a:r>
              <a:rPr lang="zh-CN" altLang="en-US" sz="3000" b="1">
                <a:latin typeface="Times New Roman" panose="02020603050405020304" pitchFamily="18" charset="0"/>
                <a:ea typeface="仿宋_GB2312" pitchFamily="49" charset="-122"/>
              </a:rPr>
              <a:t>间，</a:t>
            </a:r>
            <a:r>
              <a:rPr lang="zh-CN" altLang="en-US" sz="2800" b="1">
                <a:ea typeface="仿宋_GB2312" pitchFamily="49" charset="-122"/>
              </a:rPr>
              <a:t>如果</a:t>
            </a:r>
            <a:r>
              <a:rPr lang="zh-CN" altLang="en-US" sz="2800"/>
              <a:t>   </a:t>
            </a:r>
          </a:p>
        </p:txBody>
      </p:sp>
      <p:sp>
        <p:nvSpPr>
          <p:cNvPr id="397314" name="Rectangle 2">
            <a:extLst>
              <a:ext uri="{FF2B5EF4-FFF2-40B4-BE49-F238E27FC236}">
                <a16:creationId xmlns:a16="http://schemas.microsoft.com/office/drawing/2014/main" id="{AE54E09C-CC88-49AB-A79D-250368B5EAF2}"/>
              </a:ext>
            </a:extLst>
          </p:cNvPr>
          <p:cNvSpPr>
            <a:spLocks noGrp="1" noChangeArrowheads="1"/>
          </p:cNvSpPr>
          <p:nvPr>
            <p:ph type="title"/>
          </p:nvPr>
        </p:nvSpPr>
        <p:spPr>
          <a:xfrm>
            <a:off x="457200" y="2654300"/>
            <a:ext cx="8229600" cy="990600"/>
          </a:xfrm>
        </p:spPr>
        <p:txBody>
          <a:bodyPr/>
          <a:lstStyle/>
          <a:p>
            <a:pPr algn="ctr"/>
            <a:r>
              <a:rPr lang="zh-CN" altLang="en-US" sz="4000" b="1">
                <a:solidFill>
                  <a:schemeClr val="tx2"/>
                </a:solidFill>
                <a:ea typeface="华文新魏" panose="02010800040101010101" pitchFamily="2" charset="-122"/>
              </a:rPr>
              <a:t>跳表的插入算法</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00755D-4585-4534-AB76-98721E2CF751}"/>
              </a:ext>
            </a:extLst>
          </p:cNvPr>
          <p:cNvSpPr>
            <a:spLocks noGrp="1"/>
          </p:cNvSpPr>
          <p:nvPr>
            <p:ph type="sldNum" sz="quarter" idx="11"/>
          </p:nvPr>
        </p:nvSpPr>
        <p:spPr/>
        <p:txBody>
          <a:bodyPr/>
          <a:lstStyle/>
          <a:p>
            <a:fld id="{18D5853E-D27C-43FF-A6D7-72CFF322A312}" type="slidenum">
              <a:rPr lang="en-US" altLang="zh-CN"/>
              <a:pPr/>
              <a:t>11</a:t>
            </a:fld>
            <a:endParaRPr lang="en-US" altLang="zh-CN"/>
          </a:p>
        </p:txBody>
      </p:sp>
      <p:sp>
        <p:nvSpPr>
          <p:cNvPr id="123908" name="Rectangle 4">
            <a:extLst>
              <a:ext uri="{FF2B5EF4-FFF2-40B4-BE49-F238E27FC236}">
                <a16:creationId xmlns:a16="http://schemas.microsoft.com/office/drawing/2014/main" id="{795316A2-3C6D-4AE9-9DAF-3CA3755B1E0D}"/>
              </a:ext>
            </a:extLst>
          </p:cNvPr>
          <p:cNvSpPr>
            <a:spLocks noGrp="1" noChangeArrowheads="1"/>
          </p:cNvSpPr>
          <p:nvPr>
            <p:ph type="title"/>
          </p:nvPr>
        </p:nvSpPr>
        <p:spPr>
          <a:xfrm>
            <a:off x="519113" y="457200"/>
            <a:ext cx="8229600" cy="1027113"/>
          </a:xfrm>
        </p:spPr>
        <p:txBody>
          <a:bodyPr/>
          <a:lstStyle/>
          <a:p>
            <a:r>
              <a:rPr lang="zh-CN" altLang="en-US" sz="3600" b="1">
                <a:ea typeface="仿宋_GB2312" pitchFamily="49" charset="-122"/>
              </a:rPr>
              <a:t>使用示例</a:t>
            </a:r>
          </a:p>
        </p:txBody>
      </p:sp>
      <p:sp>
        <p:nvSpPr>
          <p:cNvPr id="123909" name="Rectangle 5">
            <a:extLst>
              <a:ext uri="{FF2B5EF4-FFF2-40B4-BE49-F238E27FC236}">
                <a16:creationId xmlns:a16="http://schemas.microsoft.com/office/drawing/2014/main" id="{B9061B7D-B4A6-4D87-9380-A8E9C7DFF2C6}"/>
              </a:ext>
            </a:extLst>
          </p:cNvPr>
          <p:cNvSpPr>
            <a:spLocks noGrp="1" noChangeArrowheads="1"/>
          </p:cNvSpPr>
          <p:nvPr>
            <p:ph type="body" idx="1"/>
          </p:nvPr>
        </p:nvSpPr>
        <p:spPr>
          <a:xfrm>
            <a:off x="539750" y="1379538"/>
            <a:ext cx="8229600" cy="5002212"/>
          </a:xfrm>
        </p:spPr>
        <p:txBody>
          <a:bodyPr/>
          <a:lstStyle/>
          <a:p>
            <a:pPr>
              <a:spcBef>
                <a:spcPct val="15000"/>
              </a:spcBef>
              <a:buFont typeface="Wingdings" panose="05000000000000000000" pitchFamily="2" charset="2"/>
              <a:buNone/>
            </a:pPr>
            <a:r>
              <a:rPr lang="en-US" altLang="zh-CN" sz="3000">
                <a:solidFill>
                  <a:srgbClr val="000099"/>
                </a:solidFill>
                <a:latin typeface="Times New Roman" panose="02020603050405020304" pitchFamily="18" charset="0"/>
                <a:ea typeface="隶书" panose="02010509060101010101" pitchFamily="49" charset="-122"/>
              </a:rPr>
              <a:t>Set 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s3</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s4</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s5</a:t>
            </a:r>
            <a:r>
              <a:rPr lang="en-US" altLang="zh-CN" sz="3000" b="1">
                <a:solidFill>
                  <a:srgbClr val="000099"/>
                </a:solidFill>
                <a:latin typeface="Times New Roman" panose="02020603050405020304" pitchFamily="18" charset="0"/>
                <a:ea typeface="隶书" panose="02010509060101010101" pitchFamily="49" charset="-122"/>
              </a:rPr>
              <a:t>;  int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a:t>
            </a:r>
            <a:r>
              <a:rPr lang="en-US" altLang="zh-CN" sz="3000" b="1">
                <a:solidFill>
                  <a:srgbClr val="000099"/>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for (int </a:t>
            </a:r>
            <a:r>
              <a:rPr lang="en-US" altLang="zh-CN" sz="3000">
                <a:solidFill>
                  <a:srgbClr val="000099"/>
                </a:solidFill>
                <a:latin typeface="Times New Roman" panose="02020603050405020304" pitchFamily="18" charset="0"/>
                <a:ea typeface="隶书" panose="02010509060101010101" pitchFamily="49" charset="-122"/>
              </a:rPr>
              <a:t>k = 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&lt; </a:t>
            </a:r>
            <a:r>
              <a:rPr lang="en-US" altLang="zh-CN" sz="3000">
                <a:solidFill>
                  <a:srgbClr val="000099"/>
                </a:solidFill>
                <a:latin typeface="Times New Roman" panose="02020603050405020304" pitchFamily="18" charset="0"/>
                <a:ea typeface="隶书" panose="02010509060101010101" pitchFamily="49" charset="-122"/>
              </a:rPr>
              <a:t>10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a:t>
            </a:r>
            <a:r>
              <a:rPr lang="en-US" altLang="en-US" sz="3000" b="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集合赋值</a:t>
            </a:r>
            <a:endParaRPr lang="en-US" altLang="en-US" sz="300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s1.AddMember (k)</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s2.AddMember(k+</a:t>
            </a:r>
            <a:r>
              <a:rPr lang="en-US" altLang="zh-CN" sz="3000" b="1">
                <a:solidFill>
                  <a:srgbClr val="000099"/>
                </a:solidFill>
                <a:latin typeface="Times New Roman" panose="02020603050405020304" pitchFamily="18" charset="0"/>
                <a:ea typeface="隶书" panose="02010509060101010101" pitchFamily="49" charset="-122"/>
              </a:rPr>
              <a:t>7</a:t>
            </a:r>
            <a:r>
              <a:rPr lang="en-US" altLang="zh-CN" sz="3000">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s3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的并</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16}</a:t>
            </a:r>
            <a:endParaRPr kumimoji="1" lang="en-US" altLang="zh-CN" sz="300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s4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en-US"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en-US" sz="3000">
                <a:solidFill>
                  <a:srgbClr val="CC0000"/>
                </a:solidFill>
                <a:latin typeface="Times New Roman" panose="02020603050405020304" pitchFamily="18" charset="0"/>
                <a:ea typeface="隶书" panose="02010509060101010101" pitchFamily="49" charset="-122"/>
              </a:rPr>
              <a:t>的交</a:t>
            </a:r>
            <a:r>
              <a:rPr kumimoji="1" lang="zh-CN" altLang="en-US" sz="3000" b="1">
                <a:solidFill>
                  <a:srgbClr val="00808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{7, 8, 9}</a:t>
            </a:r>
            <a:r>
              <a:rPr kumimoji="1" lang="en-US" altLang="zh-CN" sz="300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s5 = s1</a:t>
            </a:r>
            <a:r>
              <a:rPr kumimoji="1" lang="en-US" altLang="zh-CN" sz="3000" b="1">
                <a:solidFill>
                  <a:srgbClr val="000099"/>
                </a:solidFill>
                <a:latin typeface="Courier New" panose="02070309020205020404" pitchFamily="49" charset="0"/>
                <a:ea typeface="隶书" panose="02010509060101010101" pitchFamily="49" charset="-122"/>
              </a:rPr>
              <a:t>-</a:t>
            </a:r>
            <a:r>
              <a:rPr kumimoji="1" lang="en-US" altLang="zh-CN" sz="3000" b="1">
                <a:solidFill>
                  <a:srgbClr val="000099"/>
                </a:solidFill>
                <a:latin typeface="Times New Roman" panose="02020603050405020304" pitchFamily="18" charset="0"/>
                <a:ea typeface="隶书" panose="02010509060101010101" pitchFamily="49" charset="-122"/>
              </a:rPr>
              <a:t>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的差</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6}</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F7ED608-A385-40DF-939D-87CCB6BFD26E}"/>
              </a:ext>
            </a:extLst>
          </p:cNvPr>
          <p:cNvSpPr>
            <a:spLocks noGrp="1"/>
          </p:cNvSpPr>
          <p:nvPr>
            <p:ph type="sldNum" sz="quarter" idx="11"/>
          </p:nvPr>
        </p:nvSpPr>
        <p:spPr/>
        <p:txBody>
          <a:bodyPr/>
          <a:lstStyle/>
          <a:p>
            <a:fld id="{624C79E6-B885-44AB-9C8C-1257D8F269CE}" type="slidenum">
              <a:rPr lang="en-US" altLang="zh-CN"/>
              <a:pPr/>
              <a:t>110</a:t>
            </a:fld>
            <a:endParaRPr lang="en-US" altLang="zh-CN"/>
          </a:p>
        </p:txBody>
      </p:sp>
      <p:sp>
        <p:nvSpPr>
          <p:cNvPr id="398339" name="Rectangle 3">
            <a:extLst>
              <a:ext uri="{FF2B5EF4-FFF2-40B4-BE49-F238E27FC236}">
                <a16:creationId xmlns:a16="http://schemas.microsoft.com/office/drawing/2014/main" id="{A50A819C-A750-4594-92DC-3C89E31938C4}"/>
              </a:ext>
            </a:extLst>
          </p:cNvPr>
          <p:cNvSpPr>
            <a:spLocks noGrp="1" noChangeArrowheads="1"/>
          </p:cNvSpPr>
          <p:nvPr>
            <p:ph type="body" idx="1"/>
          </p:nvPr>
        </p:nvSpPr>
        <p:spPr>
          <a:xfrm>
            <a:off x="533400" y="762000"/>
            <a:ext cx="8039100" cy="5676900"/>
          </a:xfrm>
        </p:spPr>
        <p:txBody>
          <a:bodyPr/>
          <a:lstStyle/>
          <a:p>
            <a:pPr>
              <a:lnSpc>
                <a:spcPct val="105000"/>
              </a:lnSpc>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下一个随机数</a:t>
            </a:r>
            <a:r>
              <a:rPr lang="zh-CN" altLang="en-US" sz="3000" b="1">
                <a:solidFill>
                  <a:schemeClr val="tx2"/>
                </a:solidFill>
                <a:latin typeface="Times New Roman" panose="02020603050405020304" pitchFamily="18" charset="0"/>
                <a:ea typeface="仿宋_GB2312" pitchFamily="49" charset="-122"/>
              </a:rPr>
              <a:t>小于等于</a:t>
            </a:r>
            <a:r>
              <a:rPr lang="en-US" altLang="zh-CN" sz="3000" b="1">
                <a:solidFill>
                  <a:schemeClr val="tx2"/>
                </a:solidFill>
                <a:latin typeface="Times New Roman" panose="02020603050405020304" pitchFamily="18" charset="0"/>
                <a:ea typeface="仿宋_GB2312" pitchFamily="49" charset="-122"/>
              </a:rPr>
              <a:t>RAND_MAX/2</a:t>
            </a:r>
            <a:r>
              <a:rPr lang="zh-CN" altLang="en-US" sz="3000" b="1">
                <a:latin typeface="Times New Roman" panose="02020603050405020304" pitchFamily="18" charset="0"/>
                <a:ea typeface="仿宋_GB2312" pitchFamily="49" charset="-122"/>
              </a:rPr>
              <a:t>，则新元素应在</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级链上。如果再下一个随机数也</a:t>
            </a:r>
            <a:r>
              <a:rPr lang="zh-CN" altLang="en-US" sz="3000" b="1">
                <a:solidFill>
                  <a:schemeClr val="tx2"/>
                </a:solidFill>
                <a:latin typeface="Times New Roman" panose="02020603050405020304" pitchFamily="18" charset="0"/>
                <a:ea typeface="仿宋_GB2312" pitchFamily="49" charset="-122"/>
              </a:rPr>
              <a:t>小于等于</a:t>
            </a:r>
            <a:r>
              <a:rPr lang="en-US" altLang="zh-CN" sz="3000" b="1">
                <a:solidFill>
                  <a:schemeClr val="tx2"/>
                </a:solidFill>
                <a:latin typeface="Times New Roman" panose="02020603050405020304" pitchFamily="18" charset="0"/>
                <a:ea typeface="仿宋_GB2312" pitchFamily="49" charset="-122"/>
              </a:rPr>
              <a:t>RAND_MAX/2</a:t>
            </a:r>
            <a:r>
              <a:rPr lang="zh-CN" altLang="en-US" sz="3000" b="1">
                <a:latin typeface="Times New Roman" panose="02020603050405020304" pitchFamily="18" charset="0"/>
                <a:ea typeface="仿宋_GB2312" pitchFamily="49" charset="-122"/>
              </a:rPr>
              <a:t>，则该元素应在</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级链上。重复这个过程，直到得到一个随机数大于</a:t>
            </a:r>
            <a:r>
              <a:rPr lang="en-US" altLang="zh-CN" sz="3000" b="1">
                <a:latin typeface="Times New Roman" panose="02020603050405020304" pitchFamily="18" charset="0"/>
                <a:ea typeface="仿宋_GB2312" pitchFamily="49" charset="-122"/>
              </a:rPr>
              <a:t>RAND_MAX/2</a:t>
            </a:r>
            <a:r>
              <a:rPr lang="zh-CN" altLang="en-US" sz="3000" b="1">
                <a:latin typeface="Times New Roman" panose="02020603050405020304" pitchFamily="18" charset="0"/>
                <a:ea typeface="仿宋_GB2312" pitchFamily="49" charset="-122"/>
              </a:rPr>
              <a:t>为止。</a:t>
            </a:r>
            <a:r>
              <a:rPr lang="zh-CN" altLang="en-US" sz="3000">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为避免可能为某个元素分配特别高的级别这种情况，可以对</a:t>
            </a:r>
            <a:r>
              <a:rPr lang="en-US" altLang="zh-CN" sz="3000" b="1">
                <a:latin typeface="Times New Roman" panose="02020603050405020304" pitchFamily="18" charset="0"/>
                <a:ea typeface="仿宋_GB2312" pitchFamily="49" charset="-122"/>
              </a:rPr>
              <a:t>lev</a:t>
            </a:r>
            <a:r>
              <a:rPr lang="zh-CN" altLang="en-US" sz="3000" b="1">
                <a:latin typeface="Times New Roman" panose="02020603050405020304" pitchFamily="18" charset="0"/>
                <a:ea typeface="仿宋_GB2312" pitchFamily="49" charset="-122"/>
              </a:rPr>
              <a:t>设定一个上限</a:t>
            </a:r>
            <a:r>
              <a:rPr lang="en-US" altLang="zh-CN" sz="3000" b="1">
                <a:latin typeface="Times New Roman" panose="02020603050405020304" pitchFamily="18" charset="0"/>
                <a:ea typeface="仿宋_GB2312" pitchFamily="49" charset="-122"/>
              </a:rPr>
              <a:t>maxLevel</a:t>
            </a:r>
            <a:r>
              <a:rPr lang="zh-CN" altLang="en-US" sz="3000" b="1">
                <a:latin typeface="Times New Roman" panose="02020603050405020304" pitchFamily="18" charset="0"/>
                <a:ea typeface="仿宋_GB2312" pitchFamily="49" charset="-122"/>
              </a:rPr>
              <a:t>，该上限值应为 </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，表明该跳表的最高级别。</a:t>
            </a:r>
            <a:r>
              <a:rPr lang="zh-CN" altLang="en-US" sz="3000">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A5F26AA-87E2-45FF-8EC8-0B127A6CB134}"/>
              </a:ext>
            </a:extLst>
          </p:cNvPr>
          <p:cNvSpPr>
            <a:spLocks noGrp="1"/>
          </p:cNvSpPr>
          <p:nvPr>
            <p:ph type="sldNum" sz="quarter" idx="11"/>
          </p:nvPr>
        </p:nvSpPr>
        <p:spPr/>
        <p:txBody>
          <a:bodyPr/>
          <a:lstStyle/>
          <a:p>
            <a:fld id="{4F34997A-54E7-41E1-8131-FD3911E833CB}" type="slidenum">
              <a:rPr lang="en-US" altLang="zh-CN"/>
              <a:pPr/>
              <a:t>111</a:t>
            </a:fld>
            <a:endParaRPr lang="en-US" altLang="zh-CN"/>
          </a:p>
        </p:txBody>
      </p:sp>
      <p:sp>
        <p:nvSpPr>
          <p:cNvPr id="399362" name="Rectangle 2">
            <a:extLst>
              <a:ext uri="{FF2B5EF4-FFF2-40B4-BE49-F238E27FC236}">
                <a16:creationId xmlns:a16="http://schemas.microsoft.com/office/drawing/2014/main" id="{DF3F5294-461D-4771-A2BF-664B1D76C0D6}"/>
              </a:ext>
            </a:extLst>
          </p:cNvPr>
          <p:cNvSpPr>
            <a:spLocks noGrp="1" noChangeArrowheads="1"/>
          </p:cNvSpPr>
          <p:nvPr>
            <p:ph type="body" idx="1"/>
          </p:nvPr>
        </p:nvSpPr>
        <p:spPr>
          <a:xfrm>
            <a:off x="609600" y="736600"/>
            <a:ext cx="8039100" cy="56769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Level()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产生一个随机的级别，该级别</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&lt; maxLevel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lev = 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(rand()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RAND_MAX/2) lev++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(lev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maxlevel)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lev</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maxLevel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Insert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(k1 &gt;= TailKey)</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cerr &lt;&lt; “</a:t>
            </a:r>
            <a:r>
              <a:rPr lang="zh-CN" altLang="en-US" sz="2800" b="1">
                <a:latin typeface="Times New Roman" panose="02020603050405020304" pitchFamily="18" charset="0"/>
                <a:ea typeface="隶书" panose="02010509060101010101" pitchFamily="49" charset="-122"/>
              </a:rPr>
              <a:t>关键码太大！” </a:t>
            </a:r>
            <a:r>
              <a:rPr lang="en-US" altLang="zh-CN" sz="2800" b="1">
                <a:latin typeface="Times New Roman" panose="02020603050405020304" pitchFamily="18" charset="0"/>
                <a:ea typeface="隶书" panose="02010509060101010101" pitchFamily="49" charset="-122"/>
              </a:rPr>
              <a:t>&lt;&lt; endl; </a:t>
            </a:r>
          </a:p>
        </p:txBody>
      </p:sp>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73790E8-6C24-4C3B-A459-95259CD4499C}"/>
              </a:ext>
            </a:extLst>
          </p:cNvPr>
          <p:cNvSpPr>
            <a:spLocks noGrp="1"/>
          </p:cNvSpPr>
          <p:nvPr>
            <p:ph type="sldNum" sz="quarter" idx="11"/>
          </p:nvPr>
        </p:nvSpPr>
        <p:spPr/>
        <p:txBody>
          <a:bodyPr/>
          <a:lstStyle/>
          <a:p>
            <a:fld id="{439DC700-B470-4A6D-B000-6608B479D08A}" type="slidenum">
              <a:rPr lang="en-US" altLang="zh-CN"/>
              <a:pPr/>
              <a:t>112</a:t>
            </a:fld>
            <a:endParaRPr lang="en-US" altLang="zh-CN"/>
          </a:p>
        </p:txBody>
      </p:sp>
      <p:sp>
        <p:nvSpPr>
          <p:cNvPr id="400386" name="Rectangle 2">
            <a:extLst>
              <a:ext uri="{FF2B5EF4-FFF2-40B4-BE49-F238E27FC236}">
                <a16:creationId xmlns:a16="http://schemas.microsoft.com/office/drawing/2014/main" id="{244E3E8A-471F-4467-BB9B-4C37757CCE78}"/>
              </a:ext>
            </a:extLst>
          </p:cNvPr>
          <p:cNvSpPr>
            <a:spLocks noGrp="1" noChangeArrowheads="1"/>
          </p:cNvSpPr>
          <p:nvPr>
            <p:ph type="body" idx="1"/>
          </p:nvPr>
        </p:nvSpPr>
        <p:spPr>
          <a:xfrm>
            <a:off x="609600" y="736600"/>
            <a:ext cx="8039100" cy="56769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SaveSearch(k1)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e1) </a:t>
            </a:r>
            <a:r>
              <a:rPr lang="en-US" altLang="zh-CN" sz="2800" b="1">
                <a:latin typeface="Times New Roman" panose="02020603050405020304" pitchFamily="18" charset="0"/>
                <a:ea typeface="隶书" panose="02010509060101010101" pitchFamily="49" charset="-122"/>
              </a:rPr>
              <a:t>{	   </a:t>
            </a: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a:solidFill>
                  <a:srgbClr val="009900"/>
                </a:solidFill>
                <a:latin typeface="Times New Roman" panose="02020603050405020304" pitchFamily="18" charset="0"/>
                <a:ea typeface="隶书" panose="02010509060101010101" pitchFamily="49" charset="-122"/>
              </a:rPr>
              <a:t>重载：元素间判等于</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cerr &lt;&lt; “</a:t>
            </a:r>
            <a:r>
              <a:rPr lang="zh-CN" altLang="en-US" sz="2800" b="1">
                <a:latin typeface="Times New Roman" panose="02020603050405020304" pitchFamily="18" charset="0"/>
                <a:ea typeface="隶书" panose="02010509060101010101" pitchFamily="49" charset="-122"/>
              </a:rPr>
              <a:t>关键码重复！” </a:t>
            </a:r>
            <a:r>
              <a:rPr lang="en-US" altLang="zh-CN" sz="2800" b="1">
                <a:latin typeface="Times New Roman" panose="02020603050405020304" pitchFamily="18" charset="0"/>
                <a:ea typeface="隶书" panose="02010509060101010101" pitchFamily="49" charset="-122"/>
              </a:rPr>
              <a:t>&lt;&lt;  endl;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lev = Level()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随机产生一个级别</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(lev &gt; Levels)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调整级别</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lev = ++Levels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last[lev] = head</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newNode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(lev+1)</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E10804E-A232-4374-8527-ED6BDCFCC4A5}"/>
              </a:ext>
            </a:extLst>
          </p:cNvPr>
          <p:cNvSpPr>
            <a:spLocks noGrp="1"/>
          </p:cNvSpPr>
          <p:nvPr>
            <p:ph type="sldNum" sz="quarter" idx="11"/>
          </p:nvPr>
        </p:nvSpPr>
        <p:spPr/>
        <p:txBody>
          <a:bodyPr/>
          <a:lstStyle/>
          <a:p>
            <a:fld id="{B46EBB20-8153-4722-954E-9ADFFCF3FFFB}" type="slidenum">
              <a:rPr lang="en-US" altLang="zh-CN"/>
              <a:pPr/>
              <a:t>113</a:t>
            </a:fld>
            <a:endParaRPr lang="en-US" altLang="zh-CN"/>
          </a:p>
        </p:txBody>
      </p:sp>
      <p:sp>
        <p:nvSpPr>
          <p:cNvPr id="401410" name="Rectangle 2">
            <a:extLst>
              <a:ext uri="{FF2B5EF4-FFF2-40B4-BE49-F238E27FC236}">
                <a16:creationId xmlns:a16="http://schemas.microsoft.com/office/drawing/2014/main" id="{7224AD32-48F1-448E-9C68-87F67978190C}"/>
              </a:ext>
            </a:extLst>
          </p:cNvPr>
          <p:cNvSpPr>
            <a:spLocks noGrp="1" noChangeArrowheads="1"/>
          </p:cNvSpPr>
          <p:nvPr>
            <p:ph type="body" idx="1"/>
          </p:nvPr>
        </p:nvSpPr>
        <p:spPr>
          <a:xfrm>
            <a:off x="609600" y="736600"/>
            <a:ext cx="8039100" cy="56769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newNode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e1</a:t>
            </a:r>
            <a:r>
              <a:rPr lang="en-US" altLang="zh-CN" sz="2800" b="1">
                <a:latin typeface="Times New Roman" panose="02020603050405020304" pitchFamily="18" charset="0"/>
                <a:ea typeface="隶书" panose="02010509060101010101" pitchFamily="49" charset="-122"/>
              </a:rPr>
              <a:t>;	              </a:t>
            </a: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a:solidFill>
                  <a:srgbClr val="009900"/>
                </a:solidFill>
                <a:latin typeface="Times New Roman" panose="02020603050405020304" pitchFamily="18" charset="0"/>
                <a:ea typeface="隶书" panose="02010509060101010101" pitchFamily="49" charset="-122"/>
              </a:rPr>
              <a:t>重载：元素赋值</a:t>
            </a:r>
            <a:r>
              <a:rPr lang="zh-CN" altLang="en-US"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lev</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各级链入</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newNode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 = last[i]</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a:t>
            </a:r>
            <a:r>
              <a:rPr lang="en-US" altLang="zh-CN" sz="2800" b="1">
                <a:latin typeface="Times New Roman" panose="02020603050405020304" pitchFamily="18" charset="0"/>
                <a:ea typeface="隶书" panose="02010509060101010101" pitchFamily="49" charset="-122"/>
              </a:rPr>
              <a:t>;</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last[i]</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 = newNode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第 </a:t>
            </a:r>
            <a:r>
              <a:rPr lang="en-US" altLang="zh-CN" sz="2800" i="1">
                <a:solidFill>
                  <a:schemeClr val="tx2"/>
                </a:solidFill>
                <a:latin typeface="Times New Roman" panose="02020603050405020304" pitchFamily="18" charset="0"/>
                <a:ea typeface="隶书" panose="02010509060101010101" pitchFamily="49" charset="-122"/>
              </a:rPr>
              <a:t>i</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级链入</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5000"/>
              </a:spcBef>
              <a:buClr>
                <a:srgbClr val="800080"/>
              </a:buClr>
              <a:buSzPct val="50000"/>
            </a:pPr>
            <a:r>
              <a:rPr lang="zh-CN" altLang="en-US" sz="3000" b="1">
                <a:latin typeface="Times New Roman" panose="02020603050405020304" pitchFamily="18" charset="0"/>
                <a:ea typeface="仿宋_GB2312" pitchFamily="49" charset="-122"/>
              </a:rPr>
              <a:t>例如，在图</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中插入一个新元素</a:t>
            </a:r>
            <a:r>
              <a:rPr lang="en-US" altLang="zh-CN" sz="3000" b="1">
                <a:latin typeface="Times New Roman" panose="02020603050405020304" pitchFamily="18" charset="0"/>
                <a:ea typeface="仿宋_GB2312" pitchFamily="49" charset="-122"/>
              </a:rPr>
              <a:t>65</a:t>
            </a:r>
            <a:r>
              <a:rPr lang="zh-CN" altLang="en-US" sz="3000" b="1">
                <a:latin typeface="Times New Roman" panose="02020603050405020304" pitchFamily="18" charset="0"/>
                <a:ea typeface="仿宋_GB2312" pitchFamily="49" charset="-122"/>
              </a:rPr>
              <a:t>时，对</a:t>
            </a:r>
            <a:r>
              <a:rPr lang="en-US" altLang="zh-CN" sz="3000" b="1">
                <a:latin typeface="Times New Roman" panose="02020603050405020304" pitchFamily="18" charset="0"/>
                <a:ea typeface="仿宋_GB2312" pitchFamily="49" charset="-122"/>
              </a:rPr>
              <a:t>65</a:t>
            </a:r>
            <a:r>
              <a:rPr lang="zh-CN" altLang="en-US" sz="3000" b="1">
                <a:latin typeface="Times New Roman" panose="02020603050405020304" pitchFamily="18" charset="0"/>
                <a:ea typeface="仿宋_GB2312" pitchFamily="49" charset="-122"/>
              </a:rPr>
              <a:t>分配级别</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，就意味着在将</a:t>
            </a:r>
            <a:r>
              <a:rPr lang="en-US" altLang="zh-CN" sz="3000" b="1">
                <a:latin typeface="Times New Roman" panose="02020603050405020304" pitchFamily="18" charset="0"/>
                <a:ea typeface="仿宋_GB2312" pitchFamily="49" charset="-122"/>
              </a:rPr>
              <a:t>65</a:t>
            </a:r>
            <a:r>
              <a:rPr lang="zh-CN" altLang="en-US" sz="3000" b="1">
                <a:latin typeface="Times New Roman" panose="02020603050405020304" pitchFamily="18" charset="0"/>
                <a:ea typeface="仿宋_GB2312" pitchFamily="49" charset="-122"/>
              </a:rPr>
              <a:t>插入到</a:t>
            </a:r>
            <a:r>
              <a:rPr lang="en-US" altLang="zh-CN" sz="3000" b="1">
                <a:latin typeface="Times New Roman" panose="02020603050405020304" pitchFamily="18" charset="0"/>
                <a:ea typeface="仿宋_GB2312" pitchFamily="49" charset="-122"/>
              </a:rPr>
              <a:t>60</a:t>
            </a:r>
            <a:r>
              <a:rPr lang="zh-CN" altLang="en-US" sz="3000" b="1">
                <a:latin typeface="Times New Roman" panose="02020603050405020304" pitchFamily="18" charset="0"/>
                <a:ea typeface="仿宋_GB2312" pitchFamily="49" charset="-122"/>
              </a:rPr>
              <a:t>与</a:t>
            </a:r>
            <a:r>
              <a:rPr lang="en-US" altLang="zh-CN" sz="3000" b="1">
                <a:latin typeface="Times New Roman" panose="02020603050405020304" pitchFamily="18" charset="0"/>
                <a:ea typeface="仿宋_GB2312" pitchFamily="49" charset="-122"/>
              </a:rPr>
              <a:t>70</a:t>
            </a:r>
            <a:r>
              <a:rPr lang="zh-CN" altLang="en-US" sz="3000" b="1">
                <a:latin typeface="Times New Roman" panose="02020603050405020304" pitchFamily="18" charset="0"/>
                <a:ea typeface="仿宋_GB2312" pitchFamily="49" charset="-122"/>
              </a:rPr>
              <a:t>之间时，还需建立它在</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级链和</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级链的链接指针，如图</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所示。</a:t>
            </a:r>
            <a:r>
              <a:rPr lang="zh-CN" altLang="en-US" sz="3000"/>
              <a:t> </a:t>
            </a:r>
          </a:p>
        </p:txBody>
      </p:sp>
    </p:spTree>
  </p:cSld>
  <p:clrMapOvr>
    <a:masterClrMapping/>
  </p:clrMapOvr>
  <p:transition>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a:extLst>
              <a:ext uri="{FF2B5EF4-FFF2-40B4-BE49-F238E27FC236}">
                <a16:creationId xmlns:a16="http://schemas.microsoft.com/office/drawing/2014/main" id="{1FBF89E1-6223-468A-AFEA-48A1FB74BB15}"/>
              </a:ext>
            </a:extLst>
          </p:cNvPr>
          <p:cNvSpPr>
            <a:spLocks noGrp="1"/>
          </p:cNvSpPr>
          <p:nvPr>
            <p:ph type="sldNum" sz="quarter" idx="11"/>
          </p:nvPr>
        </p:nvSpPr>
        <p:spPr/>
        <p:txBody>
          <a:bodyPr/>
          <a:lstStyle/>
          <a:p>
            <a:fld id="{87284937-03A8-4FB3-9201-E45C2EF85A96}" type="slidenum">
              <a:rPr lang="en-US" altLang="zh-CN"/>
              <a:pPr/>
              <a:t>114</a:t>
            </a:fld>
            <a:endParaRPr lang="en-US" altLang="zh-CN"/>
          </a:p>
        </p:txBody>
      </p:sp>
      <p:sp>
        <p:nvSpPr>
          <p:cNvPr id="402490" name="Text Box 58">
            <a:extLst>
              <a:ext uri="{FF2B5EF4-FFF2-40B4-BE49-F238E27FC236}">
                <a16:creationId xmlns:a16="http://schemas.microsoft.com/office/drawing/2014/main" id="{18B4E22C-C870-4E39-A003-5621F9B3AA95}"/>
              </a:ext>
            </a:extLst>
          </p:cNvPr>
          <p:cNvSpPr txBox="1">
            <a:spLocks noChangeArrowheads="1"/>
          </p:cNvSpPr>
          <p:nvPr/>
        </p:nvSpPr>
        <p:spPr bwMode="auto">
          <a:xfrm>
            <a:off x="2532063" y="2219325"/>
            <a:ext cx="32162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solidFill>
                  <a:schemeClr val="tx2"/>
                </a:solidFill>
                <a:latin typeface="Times New Roman" panose="02020603050405020304" pitchFamily="18" charset="0"/>
                <a:ea typeface="隶书" panose="02010509060101010101" pitchFamily="49" charset="-122"/>
              </a:rPr>
              <a:t>(a) </a:t>
            </a:r>
            <a:r>
              <a:rPr lang="zh-CN" altLang="en-US" sz="2600">
                <a:solidFill>
                  <a:schemeClr val="tx2"/>
                </a:solidFill>
                <a:latin typeface="Times New Roman" panose="02020603050405020304" pitchFamily="18" charset="0"/>
                <a:ea typeface="隶书" panose="02010509060101010101" pitchFamily="49" charset="-122"/>
              </a:rPr>
              <a:t>有</a:t>
            </a:r>
            <a:r>
              <a:rPr lang="en-US" altLang="zh-CN" sz="2600">
                <a:solidFill>
                  <a:schemeClr val="tx2"/>
                </a:solidFill>
                <a:latin typeface="Times New Roman" panose="02020603050405020304" pitchFamily="18" charset="0"/>
                <a:ea typeface="隶书" panose="02010509060101010101" pitchFamily="49" charset="-122"/>
              </a:rPr>
              <a:t>7</a:t>
            </a:r>
            <a:r>
              <a:rPr lang="zh-CN" altLang="en-US" sz="2600">
                <a:solidFill>
                  <a:schemeClr val="tx2"/>
                </a:solidFill>
                <a:latin typeface="Times New Roman" panose="02020603050405020304" pitchFamily="18" charset="0"/>
                <a:ea typeface="隶书" panose="02010509060101010101" pitchFamily="49" charset="-122"/>
              </a:rPr>
              <a:t>个元素的跳表</a:t>
            </a:r>
          </a:p>
        </p:txBody>
      </p:sp>
      <p:sp>
        <p:nvSpPr>
          <p:cNvPr id="402555" name="Text Box 123">
            <a:extLst>
              <a:ext uri="{FF2B5EF4-FFF2-40B4-BE49-F238E27FC236}">
                <a16:creationId xmlns:a16="http://schemas.microsoft.com/office/drawing/2014/main" id="{17EBD6DD-1698-4AE8-A2B5-4CE22FF0BCA7}"/>
              </a:ext>
            </a:extLst>
          </p:cNvPr>
          <p:cNvSpPr txBox="1">
            <a:spLocks noChangeArrowheads="1"/>
          </p:cNvSpPr>
          <p:nvPr/>
        </p:nvSpPr>
        <p:spPr bwMode="auto">
          <a:xfrm>
            <a:off x="2058988" y="4318000"/>
            <a:ext cx="47196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solidFill>
                  <a:schemeClr val="tx2"/>
                </a:solidFill>
                <a:latin typeface="Times New Roman" panose="02020603050405020304" pitchFamily="18" charset="0"/>
                <a:ea typeface="隶书" panose="02010509060101010101" pitchFamily="49" charset="-122"/>
              </a:rPr>
              <a:t>(b)</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插入元素</a:t>
            </a:r>
            <a:r>
              <a:rPr lang="en-US" altLang="zh-CN" sz="2800">
                <a:solidFill>
                  <a:schemeClr val="tx2"/>
                </a:solidFill>
                <a:latin typeface="Times New Roman" panose="02020603050405020304" pitchFamily="18" charset="0"/>
                <a:ea typeface="隶书" panose="02010509060101010101" pitchFamily="49" charset="-122"/>
              </a:rPr>
              <a:t>65</a:t>
            </a:r>
            <a:r>
              <a:rPr lang="zh-CN" altLang="en-US" sz="2800">
                <a:solidFill>
                  <a:schemeClr val="tx2"/>
                </a:solidFill>
                <a:latin typeface="Times New Roman" panose="02020603050405020304" pitchFamily="18" charset="0"/>
                <a:ea typeface="隶书" panose="02010509060101010101" pitchFamily="49" charset="-122"/>
              </a:rPr>
              <a:t>后的跳表</a:t>
            </a:r>
          </a:p>
        </p:txBody>
      </p:sp>
      <p:grpSp>
        <p:nvGrpSpPr>
          <p:cNvPr id="402679" name="Group 247">
            <a:extLst>
              <a:ext uri="{FF2B5EF4-FFF2-40B4-BE49-F238E27FC236}">
                <a16:creationId xmlns:a16="http://schemas.microsoft.com/office/drawing/2014/main" id="{7D97AAC3-218A-4C81-838B-A85B66338F20}"/>
              </a:ext>
            </a:extLst>
          </p:cNvPr>
          <p:cNvGrpSpPr>
            <a:grpSpLocks/>
          </p:cNvGrpSpPr>
          <p:nvPr/>
        </p:nvGrpSpPr>
        <p:grpSpPr bwMode="auto">
          <a:xfrm>
            <a:off x="357188" y="2965450"/>
            <a:ext cx="8474075" cy="1314450"/>
            <a:chOff x="265" y="1852"/>
            <a:chExt cx="5338" cy="828"/>
          </a:xfrm>
        </p:grpSpPr>
        <p:sp>
          <p:nvSpPr>
            <p:cNvPr id="402673" name="Rectangle 241">
              <a:extLst>
                <a:ext uri="{FF2B5EF4-FFF2-40B4-BE49-F238E27FC236}">
                  <a16:creationId xmlns:a16="http://schemas.microsoft.com/office/drawing/2014/main" id="{311E5E6C-D01E-49DD-BB72-90A6E3DEF480}"/>
                </a:ext>
              </a:extLst>
            </p:cNvPr>
            <p:cNvSpPr>
              <a:spLocks noChangeArrowheads="1"/>
            </p:cNvSpPr>
            <p:nvPr/>
          </p:nvSpPr>
          <p:spPr bwMode="auto">
            <a:xfrm>
              <a:off x="3861" y="2114"/>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74" name="Rectangle 242">
              <a:extLst>
                <a:ext uri="{FF2B5EF4-FFF2-40B4-BE49-F238E27FC236}">
                  <a16:creationId xmlns:a16="http://schemas.microsoft.com/office/drawing/2014/main" id="{54039A64-877C-4B24-BF58-DD2CA8F94D0A}"/>
                </a:ext>
              </a:extLst>
            </p:cNvPr>
            <p:cNvSpPr>
              <a:spLocks noChangeArrowheads="1"/>
            </p:cNvSpPr>
            <p:nvPr/>
          </p:nvSpPr>
          <p:spPr bwMode="auto">
            <a:xfrm>
              <a:off x="4470" y="2115"/>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75" name="Line 243">
              <a:extLst>
                <a:ext uri="{FF2B5EF4-FFF2-40B4-BE49-F238E27FC236}">
                  <a16:creationId xmlns:a16="http://schemas.microsoft.com/office/drawing/2014/main" id="{7D7B8E76-0565-44D3-B263-966AC1D15A15}"/>
                </a:ext>
              </a:extLst>
            </p:cNvPr>
            <p:cNvSpPr>
              <a:spLocks noChangeShapeType="1"/>
            </p:cNvSpPr>
            <p:nvPr/>
          </p:nvSpPr>
          <p:spPr bwMode="auto">
            <a:xfrm>
              <a:off x="2752" y="2235"/>
              <a:ext cx="110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76" name="Line 244">
              <a:extLst>
                <a:ext uri="{FF2B5EF4-FFF2-40B4-BE49-F238E27FC236}">
                  <a16:creationId xmlns:a16="http://schemas.microsoft.com/office/drawing/2014/main" id="{B6F7F17D-FEE4-46CD-9A05-DF365F07D9F1}"/>
                </a:ext>
              </a:extLst>
            </p:cNvPr>
            <p:cNvSpPr>
              <a:spLocks noChangeShapeType="1"/>
            </p:cNvSpPr>
            <p:nvPr/>
          </p:nvSpPr>
          <p:spPr bwMode="auto">
            <a:xfrm flipV="1">
              <a:off x="3937" y="2236"/>
              <a:ext cx="53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402667" name="Group 235">
              <a:extLst>
                <a:ext uri="{FF2B5EF4-FFF2-40B4-BE49-F238E27FC236}">
                  <a16:creationId xmlns:a16="http://schemas.microsoft.com/office/drawing/2014/main" id="{6F97BC51-AAC3-434B-8FD8-55DF786CE5E5}"/>
                </a:ext>
              </a:extLst>
            </p:cNvPr>
            <p:cNvGrpSpPr>
              <a:grpSpLocks/>
            </p:cNvGrpSpPr>
            <p:nvPr/>
          </p:nvGrpSpPr>
          <p:grpSpPr bwMode="auto">
            <a:xfrm>
              <a:off x="4543" y="2348"/>
              <a:ext cx="662" cy="332"/>
              <a:chOff x="351" y="1036"/>
              <a:chExt cx="662" cy="332"/>
            </a:xfrm>
          </p:grpSpPr>
          <p:grpSp>
            <p:nvGrpSpPr>
              <p:cNvPr id="402668" name="Group 236">
                <a:extLst>
                  <a:ext uri="{FF2B5EF4-FFF2-40B4-BE49-F238E27FC236}">
                    <a16:creationId xmlns:a16="http://schemas.microsoft.com/office/drawing/2014/main" id="{539750B0-AFB5-4343-A7A2-4D1ECE1B3BF4}"/>
                  </a:ext>
                </a:extLst>
              </p:cNvPr>
              <p:cNvGrpSpPr>
                <a:grpSpLocks/>
              </p:cNvGrpSpPr>
              <p:nvPr/>
            </p:nvGrpSpPr>
            <p:grpSpPr bwMode="auto">
              <a:xfrm>
                <a:off x="351" y="1058"/>
                <a:ext cx="662" cy="252"/>
                <a:chOff x="351" y="1058"/>
                <a:chExt cx="662" cy="252"/>
              </a:xfrm>
            </p:grpSpPr>
            <p:sp>
              <p:nvSpPr>
                <p:cNvPr id="402669" name="Rectangle 237">
                  <a:extLst>
                    <a:ext uri="{FF2B5EF4-FFF2-40B4-BE49-F238E27FC236}">
                      <a16:creationId xmlns:a16="http://schemas.microsoft.com/office/drawing/2014/main" id="{22EA90EE-40EA-4574-91BC-D8D0B8A4654D}"/>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70" name="Line 238">
                  <a:extLst>
                    <a:ext uri="{FF2B5EF4-FFF2-40B4-BE49-F238E27FC236}">
                      <a16:creationId xmlns:a16="http://schemas.microsoft.com/office/drawing/2014/main" id="{25FA82D9-62D3-4943-820A-E85BFB250B80}"/>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71" name="Line 239">
                  <a:extLst>
                    <a:ext uri="{FF2B5EF4-FFF2-40B4-BE49-F238E27FC236}">
                      <a16:creationId xmlns:a16="http://schemas.microsoft.com/office/drawing/2014/main" id="{4E0924CB-3029-4E34-BA51-97D0968039DC}"/>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72" name="Text Box 240">
                <a:extLst>
                  <a:ext uri="{FF2B5EF4-FFF2-40B4-BE49-F238E27FC236}">
                    <a16:creationId xmlns:a16="http://schemas.microsoft.com/office/drawing/2014/main" id="{E563FE86-31C4-4F1B-A664-4A6F39EC227B}"/>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70</a:t>
                </a:r>
              </a:p>
            </p:txBody>
          </p:sp>
        </p:grpSp>
        <p:grpSp>
          <p:nvGrpSpPr>
            <p:cNvPr id="402678" name="Group 246">
              <a:extLst>
                <a:ext uri="{FF2B5EF4-FFF2-40B4-BE49-F238E27FC236}">
                  <a16:creationId xmlns:a16="http://schemas.microsoft.com/office/drawing/2014/main" id="{FE82EF21-E857-484E-9C8A-39DE13482F78}"/>
                </a:ext>
              </a:extLst>
            </p:cNvPr>
            <p:cNvGrpSpPr>
              <a:grpSpLocks/>
            </p:cNvGrpSpPr>
            <p:nvPr/>
          </p:nvGrpSpPr>
          <p:grpSpPr bwMode="auto">
            <a:xfrm>
              <a:off x="265" y="1852"/>
              <a:ext cx="5338" cy="827"/>
              <a:chOff x="265" y="1852"/>
              <a:chExt cx="5338" cy="827"/>
            </a:xfrm>
          </p:grpSpPr>
          <p:sp>
            <p:nvSpPr>
              <p:cNvPr id="402610" name="Rectangle 178">
                <a:extLst>
                  <a:ext uri="{FF2B5EF4-FFF2-40B4-BE49-F238E27FC236}">
                    <a16:creationId xmlns:a16="http://schemas.microsoft.com/office/drawing/2014/main" id="{246B10F9-CF5E-4ABA-B39C-10E9577FC3C3}"/>
                  </a:ext>
                </a:extLst>
              </p:cNvPr>
              <p:cNvSpPr>
                <a:spLocks noChangeArrowheads="1"/>
              </p:cNvSpPr>
              <p:nvPr/>
            </p:nvSpPr>
            <p:spPr bwMode="auto">
              <a:xfrm>
                <a:off x="265" y="2363"/>
                <a:ext cx="168" cy="252"/>
              </a:xfrm>
              <a:prstGeom prst="rect">
                <a:avLst/>
              </a:prstGeom>
              <a:solidFill>
                <a:srgbClr val="FFFFCC"/>
              </a:solidFill>
              <a:ln w="22225">
                <a:solidFill>
                  <a:schemeClr val="bg2"/>
                </a:solidFill>
                <a:miter lim="800000"/>
                <a:headEnd/>
                <a:tailEnd/>
              </a:ln>
            </p:spPr>
            <p:txBody>
              <a:bodyPr/>
              <a:lstStyle/>
              <a:p>
                <a:endParaRPr lang="en-US"/>
              </a:p>
            </p:txBody>
          </p:sp>
          <p:grpSp>
            <p:nvGrpSpPr>
              <p:cNvPr id="402611" name="Group 179">
                <a:extLst>
                  <a:ext uri="{FF2B5EF4-FFF2-40B4-BE49-F238E27FC236}">
                    <a16:creationId xmlns:a16="http://schemas.microsoft.com/office/drawing/2014/main" id="{6A923D36-1765-4D72-8F66-9994A4285C4B}"/>
                  </a:ext>
                </a:extLst>
              </p:cNvPr>
              <p:cNvGrpSpPr>
                <a:grpSpLocks/>
              </p:cNvGrpSpPr>
              <p:nvPr/>
            </p:nvGrpSpPr>
            <p:grpSpPr bwMode="auto">
              <a:xfrm>
                <a:off x="352" y="2341"/>
                <a:ext cx="662" cy="332"/>
                <a:chOff x="351" y="1036"/>
                <a:chExt cx="662" cy="332"/>
              </a:xfrm>
            </p:grpSpPr>
            <p:grpSp>
              <p:nvGrpSpPr>
                <p:cNvPr id="402612" name="Group 180">
                  <a:extLst>
                    <a:ext uri="{FF2B5EF4-FFF2-40B4-BE49-F238E27FC236}">
                      <a16:creationId xmlns:a16="http://schemas.microsoft.com/office/drawing/2014/main" id="{3E198F93-04C4-407D-88F3-D004215EA037}"/>
                    </a:ext>
                  </a:extLst>
                </p:cNvPr>
                <p:cNvGrpSpPr>
                  <a:grpSpLocks/>
                </p:cNvGrpSpPr>
                <p:nvPr/>
              </p:nvGrpSpPr>
              <p:grpSpPr bwMode="auto">
                <a:xfrm>
                  <a:off x="351" y="1058"/>
                  <a:ext cx="662" cy="252"/>
                  <a:chOff x="351" y="1058"/>
                  <a:chExt cx="662" cy="252"/>
                </a:xfrm>
              </p:grpSpPr>
              <p:sp>
                <p:nvSpPr>
                  <p:cNvPr id="402613" name="Rectangle 181">
                    <a:extLst>
                      <a:ext uri="{FF2B5EF4-FFF2-40B4-BE49-F238E27FC236}">
                        <a16:creationId xmlns:a16="http://schemas.microsoft.com/office/drawing/2014/main" id="{51FBD4B5-30BC-43F7-9A4D-A9EA33420C8B}"/>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14" name="Line 182">
                    <a:extLst>
                      <a:ext uri="{FF2B5EF4-FFF2-40B4-BE49-F238E27FC236}">
                        <a16:creationId xmlns:a16="http://schemas.microsoft.com/office/drawing/2014/main" id="{C528C7DB-EAAB-4F7B-A5B3-F7B1D55A28B8}"/>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15" name="Line 183">
                    <a:extLst>
                      <a:ext uri="{FF2B5EF4-FFF2-40B4-BE49-F238E27FC236}">
                        <a16:creationId xmlns:a16="http://schemas.microsoft.com/office/drawing/2014/main" id="{412A2DA9-EDEB-4350-97B0-5A8671B44AFA}"/>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16" name="Text Box 184">
                  <a:extLst>
                    <a:ext uri="{FF2B5EF4-FFF2-40B4-BE49-F238E27FC236}">
                      <a16:creationId xmlns:a16="http://schemas.microsoft.com/office/drawing/2014/main" id="{57814506-2CE1-44BE-AE30-27096C3B653F}"/>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10</a:t>
                  </a:r>
                </a:p>
              </p:txBody>
            </p:sp>
          </p:grpSp>
          <p:sp>
            <p:nvSpPr>
              <p:cNvPr id="402617" name="Rectangle 185">
                <a:extLst>
                  <a:ext uri="{FF2B5EF4-FFF2-40B4-BE49-F238E27FC236}">
                    <a16:creationId xmlns:a16="http://schemas.microsoft.com/office/drawing/2014/main" id="{25D64449-4699-488F-B818-19F856E21749}"/>
                  </a:ext>
                </a:extLst>
              </p:cNvPr>
              <p:cNvSpPr>
                <a:spLocks noChangeArrowheads="1"/>
              </p:cNvSpPr>
              <p:nvPr/>
            </p:nvSpPr>
            <p:spPr bwMode="auto">
              <a:xfrm>
                <a:off x="5434" y="2368"/>
                <a:ext cx="168" cy="252"/>
              </a:xfrm>
              <a:prstGeom prst="rect">
                <a:avLst/>
              </a:prstGeom>
              <a:solidFill>
                <a:srgbClr val="FFFFCC"/>
              </a:solidFill>
              <a:ln w="22225">
                <a:solidFill>
                  <a:schemeClr val="bg2"/>
                </a:solidFill>
                <a:miter lim="800000"/>
                <a:headEnd/>
                <a:tailEnd/>
              </a:ln>
            </p:spPr>
            <p:txBody>
              <a:bodyPr/>
              <a:lstStyle/>
              <a:p>
                <a:endParaRPr lang="en-US"/>
              </a:p>
            </p:txBody>
          </p:sp>
          <p:grpSp>
            <p:nvGrpSpPr>
              <p:cNvPr id="402618" name="Group 186">
                <a:extLst>
                  <a:ext uri="{FF2B5EF4-FFF2-40B4-BE49-F238E27FC236}">
                    <a16:creationId xmlns:a16="http://schemas.microsoft.com/office/drawing/2014/main" id="{1CB419D3-1F8A-416F-AC88-BE675B749396}"/>
                  </a:ext>
                </a:extLst>
              </p:cNvPr>
              <p:cNvGrpSpPr>
                <a:grpSpLocks/>
              </p:cNvGrpSpPr>
              <p:nvPr/>
            </p:nvGrpSpPr>
            <p:grpSpPr bwMode="auto">
              <a:xfrm>
                <a:off x="945" y="2342"/>
                <a:ext cx="662" cy="332"/>
                <a:chOff x="351" y="1036"/>
                <a:chExt cx="662" cy="332"/>
              </a:xfrm>
            </p:grpSpPr>
            <p:grpSp>
              <p:nvGrpSpPr>
                <p:cNvPr id="402619" name="Group 187">
                  <a:extLst>
                    <a:ext uri="{FF2B5EF4-FFF2-40B4-BE49-F238E27FC236}">
                      <a16:creationId xmlns:a16="http://schemas.microsoft.com/office/drawing/2014/main" id="{3A435705-497D-42DC-8A16-38FD50BC7884}"/>
                    </a:ext>
                  </a:extLst>
                </p:cNvPr>
                <p:cNvGrpSpPr>
                  <a:grpSpLocks/>
                </p:cNvGrpSpPr>
                <p:nvPr/>
              </p:nvGrpSpPr>
              <p:grpSpPr bwMode="auto">
                <a:xfrm>
                  <a:off x="351" y="1058"/>
                  <a:ext cx="662" cy="252"/>
                  <a:chOff x="351" y="1058"/>
                  <a:chExt cx="662" cy="252"/>
                </a:xfrm>
              </p:grpSpPr>
              <p:sp>
                <p:nvSpPr>
                  <p:cNvPr id="402620" name="Rectangle 188">
                    <a:extLst>
                      <a:ext uri="{FF2B5EF4-FFF2-40B4-BE49-F238E27FC236}">
                        <a16:creationId xmlns:a16="http://schemas.microsoft.com/office/drawing/2014/main" id="{ED92D58C-528F-4EEE-A492-91D336A33E62}"/>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21" name="Line 189">
                    <a:extLst>
                      <a:ext uri="{FF2B5EF4-FFF2-40B4-BE49-F238E27FC236}">
                        <a16:creationId xmlns:a16="http://schemas.microsoft.com/office/drawing/2014/main" id="{96079AC7-4A3F-402A-AB16-F559D502E953}"/>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22" name="Line 190">
                    <a:extLst>
                      <a:ext uri="{FF2B5EF4-FFF2-40B4-BE49-F238E27FC236}">
                        <a16:creationId xmlns:a16="http://schemas.microsoft.com/office/drawing/2014/main" id="{766DE14B-C7B1-449D-93A1-011974CF984F}"/>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23" name="Text Box 191">
                  <a:extLst>
                    <a:ext uri="{FF2B5EF4-FFF2-40B4-BE49-F238E27FC236}">
                      <a16:creationId xmlns:a16="http://schemas.microsoft.com/office/drawing/2014/main" id="{F6E0C0D1-F72A-4FF8-AE40-5AAC7E4A28D1}"/>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20</a:t>
                  </a:r>
                </a:p>
              </p:txBody>
            </p:sp>
          </p:grpSp>
          <p:grpSp>
            <p:nvGrpSpPr>
              <p:cNvPr id="402624" name="Group 192">
                <a:extLst>
                  <a:ext uri="{FF2B5EF4-FFF2-40B4-BE49-F238E27FC236}">
                    <a16:creationId xmlns:a16="http://schemas.microsoft.com/office/drawing/2014/main" id="{3EC2636F-B189-474B-88A1-755B952F931D}"/>
                  </a:ext>
                </a:extLst>
              </p:cNvPr>
              <p:cNvGrpSpPr>
                <a:grpSpLocks/>
              </p:cNvGrpSpPr>
              <p:nvPr/>
            </p:nvGrpSpPr>
            <p:grpSpPr bwMode="auto">
              <a:xfrm>
                <a:off x="1546" y="2343"/>
                <a:ext cx="662" cy="332"/>
                <a:chOff x="351" y="1036"/>
                <a:chExt cx="662" cy="332"/>
              </a:xfrm>
            </p:grpSpPr>
            <p:grpSp>
              <p:nvGrpSpPr>
                <p:cNvPr id="402625" name="Group 193">
                  <a:extLst>
                    <a:ext uri="{FF2B5EF4-FFF2-40B4-BE49-F238E27FC236}">
                      <a16:creationId xmlns:a16="http://schemas.microsoft.com/office/drawing/2014/main" id="{D26B5FFA-800E-4359-8520-A8403514ACE6}"/>
                    </a:ext>
                  </a:extLst>
                </p:cNvPr>
                <p:cNvGrpSpPr>
                  <a:grpSpLocks/>
                </p:cNvGrpSpPr>
                <p:nvPr/>
              </p:nvGrpSpPr>
              <p:grpSpPr bwMode="auto">
                <a:xfrm>
                  <a:off x="351" y="1058"/>
                  <a:ext cx="662" cy="252"/>
                  <a:chOff x="351" y="1058"/>
                  <a:chExt cx="662" cy="252"/>
                </a:xfrm>
              </p:grpSpPr>
              <p:sp>
                <p:nvSpPr>
                  <p:cNvPr id="402626" name="Rectangle 194">
                    <a:extLst>
                      <a:ext uri="{FF2B5EF4-FFF2-40B4-BE49-F238E27FC236}">
                        <a16:creationId xmlns:a16="http://schemas.microsoft.com/office/drawing/2014/main" id="{E0354B2B-8DE0-43D5-8F23-C98D6D4197F6}"/>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27" name="Line 195">
                    <a:extLst>
                      <a:ext uri="{FF2B5EF4-FFF2-40B4-BE49-F238E27FC236}">
                        <a16:creationId xmlns:a16="http://schemas.microsoft.com/office/drawing/2014/main" id="{B8E329E3-DA4F-41B1-807B-B21FC2141873}"/>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28" name="Line 196">
                    <a:extLst>
                      <a:ext uri="{FF2B5EF4-FFF2-40B4-BE49-F238E27FC236}">
                        <a16:creationId xmlns:a16="http://schemas.microsoft.com/office/drawing/2014/main" id="{1D62CDB1-BAAA-413A-8CF0-C92507715A3B}"/>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29" name="Text Box 197">
                  <a:extLst>
                    <a:ext uri="{FF2B5EF4-FFF2-40B4-BE49-F238E27FC236}">
                      <a16:creationId xmlns:a16="http://schemas.microsoft.com/office/drawing/2014/main" id="{2C601502-118D-4C8C-8571-BBD955126955}"/>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30</a:t>
                  </a:r>
                </a:p>
              </p:txBody>
            </p:sp>
          </p:grpSp>
          <p:grpSp>
            <p:nvGrpSpPr>
              <p:cNvPr id="402630" name="Group 198">
                <a:extLst>
                  <a:ext uri="{FF2B5EF4-FFF2-40B4-BE49-F238E27FC236}">
                    <a16:creationId xmlns:a16="http://schemas.microsoft.com/office/drawing/2014/main" id="{CE7C1D73-0F80-4EB3-B414-2C61D36110D6}"/>
                  </a:ext>
                </a:extLst>
              </p:cNvPr>
              <p:cNvGrpSpPr>
                <a:grpSpLocks/>
              </p:cNvGrpSpPr>
              <p:nvPr/>
            </p:nvGrpSpPr>
            <p:grpSpPr bwMode="auto">
              <a:xfrm>
                <a:off x="2147" y="2344"/>
                <a:ext cx="662" cy="332"/>
                <a:chOff x="351" y="1036"/>
                <a:chExt cx="662" cy="332"/>
              </a:xfrm>
            </p:grpSpPr>
            <p:grpSp>
              <p:nvGrpSpPr>
                <p:cNvPr id="402631" name="Group 199">
                  <a:extLst>
                    <a:ext uri="{FF2B5EF4-FFF2-40B4-BE49-F238E27FC236}">
                      <a16:creationId xmlns:a16="http://schemas.microsoft.com/office/drawing/2014/main" id="{59DF7406-AA02-452D-90C1-8C07BFFC97A4}"/>
                    </a:ext>
                  </a:extLst>
                </p:cNvPr>
                <p:cNvGrpSpPr>
                  <a:grpSpLocks/>
                </p:cNvGrpSpPr>
                <p:nvPr/>
              </p:nvGrpSpPr>
              <p:grpSpPr bwMode="auto">
                <a:xfrm>
                  <a:off x="351" y="1058"/>
                  <a:ext cx="662" cy="252"/>
                  <a:chOff x="351" y="1058"/>
                  <a:chExt cx="662" cy="252"/>
                </a:xfrm>
              </p:grpSpPr>
              <p:sp>
                <p:nvSpPr>
                  <p:cNvPr id="402632" name="Rectangle 200">
                    <a:extLst>
                      <a:ext uri="{FF2B5EF4-FFF2-40B4-BE49-F238E27FC236}">
                        <a16:creationId xmlns:a16="http://schemas.microsoft.com/office/drawing/2014/main" id="{E1A74148-8B41-427A-9B23-7243A63F94E4}"/>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33" name="Line 201">
                    <a:extLst>
                      <a:ext uri="{FF2B5EF4-FFF2-40B4-BE49-F238E27FC236}">
                        <a16:creationId xmlns:a16="http://schemas.microsoft.com/office/drawing/2014/main" id="{6CF417BC-DAFC-47BC-A9E8-E06C24AF466C}"/>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34" name="Line 202">
                    <a:extLst>
                      <a:ext uri="{FF2B5EF4-FFF2-40B4-BE49-F238E27FC236}">
                        <a16:creationId xmlns:a16="http://schemas.microsoft.com/office/drawing/2014/main" id="{3FA4C9ED-2307-4C1B-8A3D-775FB0DFDD95}"/>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35" name="Text Box 203">
                  <a:extLst>
                    <a:ext uri="{FF2B5EF4-FFF2-40B4-BE49-F238E27FC236}">
                      <a16:creationId xmlns:a16="http://schemas.microsoft.com/office/drawing/2014/main" id="{FC095B08-3D48-48A9-89BF-E59B20BF1926}"/>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40</a:t>
                  </a:r>
                </a:p>
              </p:txBody>
            </p:sp>
          </p:grpSp>
          <p:grpSp>
            <p:nvGrpSpPr>
              <p:cNvPr id="402636" name="Group 204">
                <a:extLst>
                  <a:ext uri="{FF2B5EF4-FFF2-40B4-BE49-F238E27FC236}">
                    <a16:creationId xmlns:a16="http://schemas.microsoft.com/office/drawing/2014/main" id="{81B6555E-714B-46CF-99A6-71CBAA4A788E}"/>
                  </a:ext>
                </a:extLst>
              </p:cNvPr>
              <p:cNvGrpSpPr>
                <a:grpSpLocks/>
              </p:cNvGrpSpPr>
              <p:nvPr/>
            </p:nvGrpSpPr>
            <p:grpSpPr bwMode="auto">
              <a:xfrm>
                <a:off x="2748" y="2345"/>
                <a:ext cx="662" cy="332"/>
                <a:chOff x="351" y="1036"/>
                <a:chExt cx="662" cy="332"/>
              </a:xfrm>
            </p:grpSpPr>
            <p:grpSp>
              <p:nvGrpSpPr>
                <p:cNvPr id="402637" name="Group 205">
                  <a:extLst>
                    <a:ext uri="{FF2B5EF4-FFF2-40B4-BE49-F238E27FC236}">
                      <a16:creationId xmlns:a16="http://schemas.microsoft.com/office/drawing/2014/main" id="{BBB4FF0E-DB69-4253-8C30-A35469C44E6D}"/>
                    </a:ext>
                  </a:extLst>
                </p:cNvPr>
                <p:cNvGrpSpPr>
                  <a:grpSpLocks/>
                </p:cNvGrpSpPr>
                <p:nvPr/>
              </p:nvGrpSpPr>
              <p:grpSpPr bwMode="auto">
                <a:xfrm>
                  <a:off x="351" y="1058"/>
                  <a:ext cx="662" cy="252"/>
                  <a:chOff x="351" y="1058"/>
                  <a:chExt cx="662" cy="252"/>
                </a:xfrm>
              </p:grpSpPr>
              <p:sp>
                <p:nvSpPr>
                  <p:cNvPr id="402638" name="Rectangle 206">
                    <a:extLst>
                      <a:ext uri="{FF2B5EF4-FFF2-40B4-BE49-F238E27FC236}">
                        <a16:creationId xmlns:a16="http://schemas.microsoft.com/office/drawing/2014/main" id="{9F534BE3-2394-4E57-B4DD-A5A841571EA0}"/>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39" name="Line 207">
                    <a:extLst>
                      <a:ext uri="{FF2B5EF4-FFF2-40B4-BE49-F238E27FC236}">
                        <a16:creationId xmlns:a16="http://schemas.microsoft.com/office/drawing/2014/main" id="{141C12B8-3718-4C00-87ED-C7E3888C78F8}"/>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40" name="Line 208">
                    <a:extLst>
                      <a:ext uri="{FF2B5EF4-FFF2-40B4-BE49-F238E27FC236}">
                        <a16:creationId xmlns:a16="http://schemas.microsoft.com/office/drawing/2014/main" id="{82A74C2C-2351-495D-84D4-48D23F0A0F92}"/>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41" name="Text Box 209">
                  <a:extLst>
                    <a:ext uri="{FF2B5EF4-FFF2-40B4-BE49-F238E27FC236}">
                      <a16:creationId xmlns:a16="http://schemas.microsoft.com/office/drawing/2014/main" id="{2AE74ADA-F111-470A-B4F1-449427560E3F}"/>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50</a:t>
                  </a:r>
                </a:p>
              </p:txBody>
            </p:sp>
          </p:grpSp>
          <p:grpSp>
            <p:nvGrpSpPr>
              <p:cNvPr id="402642" name="Group 210">
                <a:extLst>
                  <a:ext uri="{FF2B5EF4-FFF2-40B4-BE49-F238E27FC236}">
                    <a16:creationId xmlns:a16="http://schemas.microsoft.com/office/drawing/2014/main" id="{5C525520-0805-4AA0-90D7-BC6B12E4A477}"/>
                  </a:ext>
                </a:extLst>
              </p:cNvPr>
              <p:cNvGrpSpPr>
                <a:grpSpLocks/>
              </p:cNvGrpSpPr>
              <p:nvPr/>
            </p:nvGrpSpPr>
            <p:grpSpPr bwMode="auto">
              <a:xfrm>
                <a:off x="3341" y="2346"/>
                <a:ext cx="662" cy="332"/>
                <a:chOff x="351" y="1036"/>
                <a:chExt cx="662" cy="332"/>
              </a:xfrm>
            </p:grpSpPr>
            <p:grpSp>
              <p:nvGrpSpPr>
                <p:cNvPr id="402643" name="Group 211">
                  <a:extLst>
                    <a:ext uri="{FF2B5EF4-FFF2-40B4-BE49-F238E27FC236}">
                      <a16:creationId xmlns:a16="http://schemas.microsoft.com/office/drawing/2014/main" id="{DECBD5E5-F791-4DE9-9561-0BF83729565B}"/>
                    </a:ext>
                  </a:extLst>
                </p:cNvPr>
                <p:cNvGrpSpPr>
                  <a:grpSpLocks/>
                </p:cNvGrpSpPr>
                <p:nvPr/>
              </p:nvGrpSpPr>
              <p:grpSpPr bwMode="auto">
                <a:xfrm>
                  <a:off x="351" y="1058"/>
                  <a:ext cx="662" cy="252"/>
                  <a:chOff x="351" y="1058"/>
                  <a:chExt cx="662" cy="252"/>
                </a:xfrm>
              </p:grpSpPr>
              <p:sp>
                <p:nvSpPr>
                  <p:cNvPr id="402644" name="Rectangle 212">
                    <a:extLst>
                      <a:ext uri="{FF2B5EF4-FFF2-40B4-BE49-F238E27FC236}">
                        <a16:creationId xmlns:a16="http://schemas.microsoft.com/office/drawing/2014/main" id="{10E084E0-3D01-4126-9561-14D10FBDF4B8}"/>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45" name="Line 213">
                    <a:extLst>
                      <a:ext uri="{FF2B5EF4-FFF2-40B4-BE49-F238E27FC236}">
                        <a16:creationId xmlns:a16="http://schemas.microsoft.com/office/drawing/2014/main" id="{E7FF2A11-AB3F-450E-AB91-B417A4438888}"/>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46" name="Line 214">
                    <a:extLst>
                      <a:ext uri="{FF2B5EF4-FFF2-40B4-BE49-F238E27FC236}">
                        <a16:creationId xmlns:a16="http://schemas.microsoft.com/office/drawing/2014/main" id="{D591E414-6A31-4E29-872D-F2CFA6E17813}"/>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47" name="Text Box 215">
                  <a:extLst>
                    <a:ext uri="{FF2B5EF4-FFF2-40B4-BE49-F238E27FC236}">
                      <a16:creationId xmlns:a16="http://schemas.microsoft.com/office/drawing/2014/main" id="{6AD8813F-9C6C-4A2C-8806-89AF8F945CFC}"/>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60</a:t>
                  </a:r>
                </a:p>
              </p:txBody>
            </p:sp>
          </p:grpSp>
          <p:grpSp>
            <p:nvGrpSpPr>
              <p:cNvPr id="402648" name="Group 216">
                <a:extLst>
                  <a:ext uri="{FF2B5EF4-FFF2-40B4-BE49-F238E27FC236}">
                    <a16:creationId xmlns:a16="http://schemas.microsoft.com/office/drawing/2014/main" id="{70558040-2269-4635-9858-5D3776DA21DA}"/>
                  </a:ext>
                </a:extLst>
              </p:cNvPr>
              <p:cNvGrpSpPr>
                <a:grpSpLocks/>
              </p:cNvGrpSpPr>
              <p:nvPr/>
            </p:nvGrpSpPr>
            <p:grpSpPr bwMode="auto">
              <a:xfrm>
                <a:off x="3942" y="2347"/>
                <a:ext cx="662" cy="332"/>
                <a:chOff x="351" y="1036"/>
                <a:chExt cx="662" cy="332"/>
              </a:xfrm>
            </p:grpSpPr>
            <p:grpSp>
              <p:nvGrpSpPr>
                <p:cNvPr id="402649" name="Group 217">
                  <a:extLst>
                    <a:ext uri="{FF2B5EF4-FFF2-40B4-BE49-F238E27FC236}">
                      <a16:creationId xmlns:a16="http://schemas.microsoft.com/office/drawing/2014/main" id="{67FFC0EA-8305-4E44-ABC8-F70467464725}"/>
                    </a:ext>
                  </a:extLst>
                </p:cNvPr>
                <p:cNvGrpSpPr>
                  <a:grpSpLocks/>
                </p:cNvGrpSpPr>
                <p:nvPr/>
              </p:nvGrpSpPr>
              <p:grpSpPr bwMode="auto">
                <a:xfrm>
                  <a:off x="351" y="1058"/>
                  <a:ext cx="662" cy="252"/>
                  <a:chOff x="351" y="1058"/>
                  <a:chExt cx="662" cy="252"/>
                </a:xfrm>
              </p:grpSpPr>
              <p:sp>
                <p:nvSpPr>
                  <p:cNvPr id="402650" name="Rectangle 218">
                    <a:extLst>
                      <a:ext uri="{FF2B5EF4-FFF2-40B4-BE49-F238E27FC236}">
                        <a16:creationId xmlns:a16="http://schemas.microsoft.com/office/drawing/2014/main" id="{FE476D8E-9F36-41E9-8663-706760D031BD}"/>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651" name="Line 219">
                    <a:extLst>
                      <a:ext uri="{FF2B5EF4-FFF2-40B4-BE49-F238E27FC236}">
                        <a16:creationId xmlns:a16="http://schemas.microsoft.com/office/drawing/2014/main" id="{8C22F009-1DA6-4694-A99E-410205D83196}"/>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652" name="Line 220">
                    <a:extLst>
                      <a:ext uri="{FF2B5EF4-FFF2-40B4-BE49-F238E27FC236}">
                        <a16:creationId xmlns:a16="http://schemas.microsoft.com/office/drawing/2014/main" id="{314B39C7-A3FD-463B-8852-9CAEF289D797}"/>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653" name="Text Box 221">
                  <a:extLst>
                    <a:ext uri="{FF2B5EF4-FFF2-40B4-BE49-F238E27FC236}">
                      <a16:creationId xmlns:a16="http://schemas.microsoft.com/office/drawing/2014/main" id="{6FFD5B3E-EB08-46E8-B264-35E0ECBDCA98}"/>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65</a:t>
                  </a:r>
                </a:p>
              </p:txBody>
            </p:sp>
          </p:grpSp>
          <p:sp>
            <p:nvSpPr>
              <p:cNvPr id="402655" name="Rectangle 223">
                <a:extLst>
                  <a:ext uri="{FF2B5EF4-FFF2-40B4-BE49-F238E27FC236}">
                    <a16:creationId xmlns:a16="http://schemas.microsoft.com/office/drawing/2014/main" id="{49A4E45A-F44B-44AF-8A59-77A6E360DC8A}"/>
                  </a:ext>
                </a:extLst>
              </p:cNvPr>
              <p:cNvSpPr>
                <a:spLocks noChangeArrowheads="1"/>
              </p:cNvSpPr>
              <p:nvPr/>
            </p:nvSpPr>
            <p:spPr bwMode="auto">
              <a:xfrm>
                <a:off x="5435" y="2119"/>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56" name="Rectangle 224">
                <a:extLst>
                  <a:ext uri="{FF2B5EF4-FFF2-40B4-BE49-F238E27FC236}">
                    <a16:creationId xmlns:a16="http://schemas.microsoft.com/office/drawing/2014/main" id="{237D28EE-782B-4BDC-8B95-A56567177A44}"/>
                  </a:ext>
                </a:extLst>
              </p:cNvPr>
              <p:cNvSpPr>
                <a:spLocks noChangeArrowheads="1"/>
              </p:cNvSpPr>
              <p:nvPr/>
            </p:nvSpPr>
            <p:spPr bwMode="auto">
              <a:xfrm>
                <a:off x="5435" y="1863"/>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57" name="Rectangle 225">
                <a:extLst>
                  <a:ext uri="{FF2B5EF4-FFF2-40B4-BE49-F238E27FC236}">
                    <a16:creationId xmlns:a16="http://schemas.microsoft.com/office/drawing/2014/main" id="{E6F4FE89-2B5E-4612-B8DF-BBBFAB48AD64}"/>
                  </a:ext>
                </a:extLst>
              </p:cNvPr>
              <p:cNvSpPr>
                <a:spLocks noChangeArrowheads="1"/>
              </p:cNvSpPr>
              <p:nvPr/>
            </p:nvSpPr>
            <p:spPr bwMode="auto">
              <a:xfrm>
                <a:off x="2676" y="2113"/>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58" name="Rectangle 226">
                <a:extLst>
                  <a:ext uri="{FF2B5EF4-FFF2-40B4-BE49-F238E27FC236}">
                    <a16:creationId xmlns:a16="http://schemas.microsoft.com/office/drawing/2014/main" id="{2BCA521F-BD9F-4C15-84DD-100F5B022E3B}"/>
                  </a:ext>
                </a:extLst>
              </p:cNvPr>
              <p:cNvSpPr>
                <a:spLocks noChangeArrowheads="1"/>
              </p:cNvSpPr>
              <p:nvPr/>
            </p:nvSpPr>
            <p:spPr bwMode="auto">
              <a:xfrm>
                <a:off x="2677" y="1866"/>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59" name="Rectangle 227">
                <a:extLst>
                  <a:ext uri="{FF2B5EF4-FFF2-40B4-BE49-F238E27FC236}">
                    <a16:creationId xmlns:a16="http://schemas.microsoft.com/office/drawing/2014/main" id="{0264962A-753B-413F-9A13-693D76EF711E}"/>
                  </a:ext>
                </a:extLst>
              </p:cNvPr>
              <p:cNvSpPr>
                <a:spLocks noChangeArrowheads="1"/>
              </p:cNvSpPr>
              <p:nvPr/>
            </p:nvSpPr>
            <p:spPr bwMode="auto">
              <a:xfrm>
                <a:off x="1470" y="2106"/>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60" name="Rectangle 228">
                <a:extLst>
                  <a:ext uri="{FF2B5EF4-FFF2-40B4-BE49-F238E27FC236}">
                    <a16:creationId xmlns:a16="http://schemas.microsoft.com/office/drawing/2014/main" id="{CEA56D1A-AD88-4888-ACFC-23966F7E2223}"/>
                  </a:ext>
                </a:extLst>
              </p:cNvPr>
              <p:cNvSpPr>
                <a:spLocks noChangeArrowheads="1"/>
              </p:cNvSpPr>
              <p:nvPr/>
            </p:nvSpPr>
            <p:spPr bwMode="auto">
              <a:xfrm>
                <a:off x="266" y="2108"/>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61" name="Rectangle 229">
                <a:extLst>
                  <a:ext uri="{FF2B5EF4-FFF2-40B4-BE49-F238E27FC236}">
                    <a16:creationId xmlns:a16="http://schemas.microsoft.com/office/drawing/2014/main" id="{EE04BB00-B5D1-488F-88C6-EFB32A5F47CA}"/>
                  </a:ext>
                </a:extLst>
              </p:cNvPr>
              <p:cNvSpPr>
                <a:spLocks noChangeArrowheads="1"/>
              </p:cNvSpPr>
              <p:nvPr/>
            </p:nvSpPr>
            <p:spPr bwMode="auto">
              <a:xfrm>
                <a:off x="266" y="1852"/>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62" name="Line 230">
                <a:extLst>
                  <a:ext uri="{FF2B5EF4-FFF2-40B4-BE49-F238E27FC236}">
                    <a16:creationId xmlns:a16="http://schemas.microsoft.com/office/drawing/2014/main" id="{4674CA31-B57E-4F93-98EC-70062A4F3077}"/>
                  </a:ext>
                </a:extLst>
              </p:cNvPr>
              <p:cNvSpPr>
                <a:spLocks noChangeShapeType="1"/>
              </p:cNvSpPr>
              <p:nvPr/>
            </p:nvSpPr>
            <p:spPr bwMode="auto">
              <a:xfrm>
                <a:off x="354" y="2234"/>
                <a:ext cx="110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63" name="Line 231">
                <a:extLst>
                  <a:ext uri="{FF2B5EF4-FFF2-40B4-BE49-F238E27FC236}">
                    <a16:creationId xmlns:a16="http://schemas.microsoft.com/office/drawing/2014/main" id="{7BEF8534-7FB1-4E95-A3D2-AD58BF7A5C79}"/>
                  </a:ext>
                </a:extLst>
              </p:cNvPr>
              <p:cNvSpPr>
                <a:spLocks noChangeShapeType="1"/>
              </p:cNvSpPr>
              <p:nvPr/>
            </p:nvSpPr>
            <p:spPr bwMode="auto">
              <a:xfrm>
                <a:off x="1551" y="2234"/>
                <a:ext cx="110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65" name="Line 233">
                <a:extLst>
                  <a:ext uri="{FF2B5EF4-FFF2-40B4-BE49-F238E27FC236}">
                    <a16:creationId xmlns:a16="http://schemas.microsoft.com/office/drawing/2014/main" id="{2841CAAB-E8BD-4615-8404-D5944ABABAD3}"/>
                  </a:ext>
                </a:extLst>
              </p:cNvPr>
              <p:cNvSpPr>
                <a:spLocks noChangeShapeType="1"/>
              </p:cNvSpPr>
              <p:nvPr/>
            </p:nvSpPr>
            <p:spPr bwMode="auto">
              <a:xfrm>
                <a:off x="365" y="1980"/>
                <a:ext cx="2296"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66" name="Line 234">
                <a:extLst>
                  <a:ext uri="{FF2B5EF4-FFF2-40B4-BE49-F238E27FC236}">
                    <a16:creationId xmlns:a16="http://schemas.microsoft.com/office/drawing/2014/main" id="{71155361-63C6-4F0E-BF1E-1C3EAF350B47}"/>
                  </a:ext>
                </a:extLst>
              </p:cNvPr>
              <p:cNvSpPr>
                <a:spLocks noChangeShapeType="1"/>
              </p:cNvSpPr>
              <p:nvPr/>
            </p:nvSpPr>
            <p:spPr bwMode="auto">
              <a:xfrm>
                <a:off x="2753" y="1987"/>
                <a:ext cx="267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64" name="Line 232">
                <a:extLst>
                  <a:ext uri="{FF2B5EF4-FFF2-40B4-BE49-F238E27FC236}">
                    <a16:creationId xmlns:a16="http://schemas.microsoft.com/office/drawing/2014/main" id="{6BE79869-1780-4D81-8E93-813D6075A01B}"/>
                  </a:ext>
                </a:extLst>
              </p:cNvPr>
              <p:cNvSpPr>
                <a:spLocks noChangeShapeType="1"/>
              </p:cNvSpPr>
              <p:nvPr/>
            </p:nvSpPr>
            <p:spPr bwMode="auto">
              <a:xfrm>
                <a:off x="4556" y="2234"/>
                <a:ext cx="871"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54" name="Line 222">
                <a:extLst>
                  <a:ext uri="{FF2B5EF4-FFF2-40B4-BE49-F238E27FC236}">
                    <a16:creationId xmlns:a16="http://schemas.microsoft.com/office/drawing/2014/main" id="{F9A3C5A7-95A5-4F9C-8A43-97B13A4CC8A6}"/>
                  </a:ext>
                </a:extLst>
              </p:cNvPr>
              <p:cNvSpPr>
                <a:spLocks noChangeShapeType="1"/>
              </p:cNvSpPr>
              <p:nvPr/>
            </p:nvSpPr>
            <p:spPr bwMode="auto">
              <a:xfrm>
                <a:off x="5143" y="2496"/>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grpSp>
        <p:nvGrpSpPr>
          <p:cNvPr id="402680" name="Group 248">
            <a:extLst>
              <a:ext uri="{FF2B5EF4-FFF2-40B4-BE49-F238E27FC236}">
                <a16:creationId xmlns:a16="http://schemas.microsoft.com/office/drawing/2014/main" id="{5A78B72D-A8C4-4772-93FC-55A1C5CA0353}"/>
              </a:ext>
            </a:extLst>
          </p:cNvPr>
          <p:cNvGrpSpPr>
            <a:grpSpLocks/>
          </p:cNvGrpSpPr>
          <p:nvPr/>
        </p:nvGrpSpPr>
        <p:grpSpPr bwMode="auto">
          <a:xfrm>
            <a:off x="381000" y="868363"/>
            <a:ext cx="7496175" cy="1312862"/>
            <a:chOff x="240" y="547"/>
            <a:chExt cx="4722" cy="827"/>
          </a:xfrm>
        </p:grpSpPr>
        <p:sp>
          <p:nvSpPr>
            <p:cNvPr id="402602" name="Rectangle 170">
              <a:extLst>
                <a:ext uri="{FF2B5EF4-FFF2-40B4-BE49-F238E27FC236}">
                  <a16:creationId xmlns:a16="http://schemas.microsoft.com/office/drawing/2014/main" id="{E5C5455D-4A9E-4735-B507-C349502F3E4C}"/>
                </a:ext>
              </a:extLst>
            </p:cNvPr>
            <p:cNvSpPr>
              <a:spLocks noChangeArrowheads="1"/>
            </p:cNvSpPr>
            <p:nvPr/>
          </p:nvSpPr>
          <p:spPr bwMode="auto">
            <a:xfrm>
              <a:off x="3842" y="815"/>
              <a:ext cx="136" cy="252"/>
            </a:xfrm>
            <a:prstGeom prst="rect">
              <a:avLst/>
            </a:prstGeom>
            <a:solidFill>
              <a:srgbClr val="FFFFCC"/>
            </a:solidFill>
            <a:ln w="22225">
              <a:solidFill>
                <a:schemeClr val="bg2"/>
              </a:solidFill>
              <a:miter lim="800000"/>
              <a:headEnd/>
              <a:tailEnd/>
            </a:ln>
          </p:spPr>
          <p:txBody>
            <a:bodyPr/>
            <a:lstStyle/>
            <a:p>
              <a:endParaRPr lang="en-US"/>
            </a:p>
          </p:txBody>
        </p:sp>
        <p:grpSp>
          <p:nvGrpSpPr>
            <p:cNvPr id="402608" name="Group 176">
              <a:extLst>
                <a:ext uri="{FF2B5EF4-FFF2-40B4-BE49-F238E27FC236}">
                  <a16:creationId xmlns:a16="http://schemas.microsoft.com/office/drawing/2014/main" id="{1D64B942-8621-46A4-B108-F130B9C48AE2}"/>
                </a:ext>
              </a:extLst>
            </p:cNvPr>
            <p:cNvGrpSpPr>
              <a:grpSpLocks/>
            </p:cNvGrpSpPr>
            <p:nvPr/>
          </p:nvGrpSpPr>
          <p:grpSpPr bwMode="auto">
            <a:xfrm>
              <a:off x="240" y="547"/>
              <a:ext cx="4722" cy="827"/>
              <a:chOff x="264" y="547"/>
              <a:chExt cx="4722" cy="827"/>
            </a:xfrm>
          </p:grpSpPr>
          <p:sp>
            <p:nvSpPr>
              <p:cNvPr id="402438" name="Rectangle 6">
                <a:extLst>
                  <a:ext uri="{FF2B5EF4-FFF2-40B4-BE49-F238E27FC236}">
                    <a16:creationId xmlns:a16="http://schemas.microsoft.com/office/drawing/2014/main" id="{BD5DC54B-1986-4DE2-8B3D-6177F89D033A}"/>
                  </a:ext>
                </a:extLst>
              </p:cNvPr>
              <p:cNvSpPr>
                <a:spLocks noChangeArrowheads="1"/>
              </p:cNvSpPr>
              <p:nvPr/>
            </p:nvSpPr>
            <p:spPr bwMode="auto">
              <a:xfrm>
                <a:off x="264" y="1058"/>
                <a:ext cx="168" cy="252"/>
              </a:xfrm>
              <a:prstGeom prst="rect">
                <a:avLst/>
              </a:prstGeom>
              <a:solidFill>
                <a:srgbClr val="FFFFCC"/>
              </a:solidFill>
              <a:ln w="22225">
                <a:solidFill>
                  <a:schemeClr val="bg2"/>
                </a:solidFill>
                <a:miter lim="800000"/>
                <a:headEnd/>
                <a:tailEnd/>
              </a:ln>
            </p:spPr>
            <p:txBody>
              <a:bodyPr/>
              <a:lstStyle/>
              <a:p>
                <a:endParaRPr lang="en-US"/>
              </a:p>
            </p:txBody>
          </p:sp>
          <p:grpSp>
            <p:nvGrpSpPr>
              <p:cNvPr id="402557" name="Group 125">
                <a:extLst>
                  <a:ext uri="{FF2B5EF4-FFF2-40B4-BE49-F238E27FC236}">
                    <a16:creationId xmlns:a16="http://schemas.microsoft.com/office/drawing/2014/main" id="{4A0FF22B-43DB-4FFE-8882-D6CF531F92EA}"/>
                  </a:ext>
                </a:extLst>
              </p:cNvPr>
              <p:cNvGrpSpPr>
                <a:grpSpLocks/>
              </p:cNvGrpSpPr>
              <p:nvPr/>
            </p:nvGrpSpPr>
            <p:grpSpPr bwMode="auto">
              <a:xfrm>
                <a:off x="351" y="1036"/>
                <a:ext cx="662" cy="332"/>
                <a:chOff x="351" y="1036"/>
                <a:chExt cx="662" cy="332"/>
              </a:xfrm>
            </p:grpSpPr>
            <p:grpSp>
              <p:nvGrpSpPr>
                <p:cNvPr id="402556" name="Group 124">
                  <a:extLst>
                    <a:ext uri="{FF2B5EF4-FFF2-40B4-BE49-F238E27FC236}">
                      <a16:creationId xmlns:a16="http://schemas.microsoft.com/office/drawing/2014/main" id="{8F28C588-CC51-4DBD-A0DF-3D7C9AB7AC81}"/>
                    </a:ext>
                  </a:extLst>
                </p:cNvPr>
                <p:cNvGrpSpPr>
                  <a:grpSpLocks/>
                </p:cNvGrpSpPr>
                <p:nvPr/>
              </p:nvGrpSpPr>
              <p:grpSpPr bwMode="auto">
                <a:xfrm>
                  <a:off x="351" y="1058"/>
                  <a:ext cx="662" cy="252"/>
                  <a:chOff x="351" y="1058"/>
                  <a:chExt cx="662" cy="252"/>
                </a:xfrm>
              </p:grpSpPr>
              <p:sp>
                <p:nvSpPr>
                  <p:cNvPr id="402440" name="Rectangle 8">
                    <a:extLst>
                      <a:ext uri="{FF2B5EF4-FFF2-40B4-BE49-F238E27FC236}">
                        <a16:creationId xmlns:a16="http://schemas.microsoft.com/office/drawing/2014/main" id="{F3EDD607-EEA9-4038-9052-FC2C87A3DC5A}"/>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442" name="Line 10">
                    <a:extLst>
                      <a:ext uri="{FF2B5EF4-FFF2-40B4-BE49-F238E27FC236}">
                        <a16:creationId xmlns:a16="http://schemas.microsoft.com/office/drawing/2014/main" id="{8F167780-CEFB-4E1F-8140-06EE7D2EF984}"/>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443" name="Line 11">
                    <a:extLst>
                      <a:ext uri="{FF2B5EF4-FFF2-40B4-BE49-F238E27FC236}">
                        <a16:creationId xmlns:a16="http://schemas.microsoft.com/office/drawing/2014/main" id="{9A3D1278-58A2-492B-92A5-27B6BE5DF8A1}"/>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441" name="Text Box 9">
                  <a:extLst>
                    <a:ext uri="{FF2B5EF4-FFF2-40B4-BE49-F238E27FC236}">
                      <a16:creationId xmlns:a16="http://schemas.microsoft.com/office/drawing/2014/main" id="{5345E9E0-D96D-48E4-830C-0D877781CFAB}"/>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10</a:t>
                  </a:r>
                </a:p>
              </p:txBody>
            </p:sp>
          </p:grpSp>
          <p:sp>
            <p:nvSpPr>
              <p:cNvPr id="402474" name="Rectangle 42">
                <a:extLst>
                  <a:ext uri="{FF2B5EF4-FFF2-40B4-BE49-F238E27FC236}">
                    <a16:creationId xmlns:a16="http://schemas.microsoft.com/office/drawing/2014/main" id="{A442EE5C-9B22-4BF9-9032-9989A239C916}"/>
                  </a:ext>
                </a:extLst>
              </p:cNvPr>
              <p:cNvSpPr>
                <a:spLocks noChangeArrowheads="1"/>
              </p:cNvSpPr>
              <p:nvPr/>
            </p:nvSpPr>
            <p:spPr bwMode="auto">
              <a:xfrm>
                <a:off x="4817" y="1069"/>
                <a:ext cx="168" cy="252"/>
              </a:xfrm>
              <a:prstGeom prst="rect">
                <a:avLst/>
              </a:prstGeom>
              <a:solidFill>
                <a:srgbClr val="FFFFCC"/>
              </a:solidFill>
              <a:ln w="22225">
                <a:solidFill>
                  <a:schemeClr val="bg2"/>
                </a:solidFill>
                <a:miter lim="800000"/>
                <a:headEnd/>
                <a:tailEnd/>
              </a:ln>
            </p:spPr>
            <p:txBody>
              <a:bodyPr/>
              <a:lstStyle/>
              <a:p>
                <a:endParaRPr lang="en-US"/>
              </a:p>
            </p:txBody>
          </p:sp>
          <p:grpSp>
            <p:nvGrpSpPr>
              <p:cNvPr id="402558" name="Group 126">
                <a:extLst>
                  <a:ext uri="{FF2B5EF4-FFF2-40B4-BE49-F238E27FC236}">
                    <a16:creationId xmlns:a16="http://schemas.microsoft.com/office/drawing/2014/main" id="{E65FF8E9-1B18-45DB-841F-B1FADB926DDD}"/>
                  </a:ext>
                </a:extLst>
              </p:cNvPr>
              <p:cNvGrpSpPr>
                <a:grpSpLocks/>
              </p:cNvGrpSpPr>
              <p:nvPr/>
            </p:nvGrpSpPr>
            <p:grpSpPr bwMode="auto">
              <a:xfrm>
                <a:off x="944" y="1037"/>
                <a:ext cx="662" cy="332"/>
                <a:chOff x="351" y="1036"/>
                <a:chExt cx="662" cy="332"/>
              </a:xfrm>
            </p:grpSpPr>
            <p:grpSp>
              <p:nvGrpSpPr>
                <p:cNvPr id="402559" name="Group 127">
                  <a:extLst>
                    <a:ext uri="{FF2B5EF4-FFF2-40B4-BE49-F238E27FC236}">
                      <a16:creationId xmlns:a16="http://schemas.microsoft.com/office/drawing/2014/main" id="{4993A2A8-46F2-4BFC-978D-8ABBA73058E0}"/>
                    </a:ext>
                  </a:extLst>
                </p:cNvPr>
                <p:cNvGrpSpPr>
                  <a:grpSpLocks/>
                </p:cNvGrpSpPr>
                <p:nvPr/>
              </p:nvGrpSpPr>
              <p:grpSpPr bwMode="auto">
                <a:xfrm>
                  <a:off x="351" y="1058"/>
                  <a:ext cx="662" cy="252"/>
                  <a:chOff x="351" y="1058"/>
                  <a:chExt cx="662" cy="252"/>
                </a:xfrm>
              </p:grpSpPr>
              <p:sp>
                <p:nvSpPr>
                  <p:cNvPr id="402560" name="Rectangle 128">
                    <a:extLst>
                      <a:ext uri="{FF2B5EF4-FFF2-40B4-BE49-F238E27FC236}">
                        <a16:creationId xmlns:a16="http://schemas.microsoft.com/office/drawing/2014/main" id="{FC72924B-BF39-47D9-AD96-A75D1EA6C345}"/>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561" name="Line 129">
                    <a:extLst>
                      <a:ext uri="{FF2B5EF4-FFF2-40B4-BE49-F238E27FC236}">
                        <a16:creationId xmlns:a16="http://schemas.microsoft.com/office/drawing/2014/main" id="{47FECAD2-F572-45C5-8A81-AB7AB01DA361}"/>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562" name="Line 130">
                    <a:extLst>
                      <a:ext uri="{FF2B5EF4-FFF2-40B4-BE49-F238E27FC236}">
                        <a16:creationId xmlns:a16="http://schemas.microsoft.com/office/drawing/2014/main" id="{11FF4AFA-C31C-4239-8493-B0503A5BED57}"/>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563" name="Text Box 131">
                  <a:extLst>
                    <a:ext uri="{FF2B5EF4-FFF2-40B4-BE49-F238E27FC236}">
                      <a16:creationId xmlns:a16="http://schemas.microsoft.com/office/drawing/2014/main" id="{3C8C67CC-C82D-4E69-81D8-BD32F8C09290}"/>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20</a:t>
                  </a:r>
                </a:p>
              </p:txBody>
            </p:sp>
          </p:grpSp>
          <p:grpSp>
            <p:nvGrpSpPr>
              <p:cNvPr id="402564" name="Group 132">
                <a:extLst>
                  <a:ext uri="{FF2B5EF4-FFF2-40B4-BE49-F238E27FC236}">
                    <a16:creationId xmlns:a16="http://schemas.microsoft.com/office/drawing/2014/main" id="{9F17CCC4-C148-4BAB-9902-BB4A7D0E0774}"/>
                  </a:ext>
                </a:extLst>
              </p:cNvPr>
              <p:cNvGrpSpPr>
                <a:grpSpLocks/>
              </p:cNvGrpSpPr>
              <p:nvPr/>
            </p:nvGrpSpPr>
            <p:grpSpPr bwMode="auto">
              <a:xfrm>
                <a:off x="1545" y="1038"/>
                <a:ext cx="662" cy="332"/>
                <a:chOff x="351" y="1036"/>
                <a:chExt cx="662" cy="332"/>
              </a:xfrm>
            </p:grpSpPr>
            <p:grpSp>
              <p:nvGrpSpPr>
                <p:cNvPr id="402565" name="Group 133">
                  <a:extLst>
                    <a:ext uri="{FF2B5EF4-FFF2-40B4-BE49-F238E27FC236}">
                      <a16:creationId xmlns:a16="http://schemas.microsoft.com/office/drawing/2014/main" id="{6DC49F7A-6793-4437-9BD6-FC04B754B535}"/>
                    </a:ext>
                  </a:extLst>
                </p:cNvPr>
                <p:cNvGrpSpPr>
                  <a:grpSpLocks/>
                </p:cNvGrpSpPr>
                <p:nvPr/>
              </p:nvGrpSpPr>
              <p:grpSpPr bwMode="auto">
                <a:xfrm>
                  <a:off x="351" y="1058"/>
                  <a:ext cx="662" cy="252"/>
                  <a:chOff x="351" y="1058"/>
                  <a:chExt cx="662" cy="252"/>
                </a:xfrm>
              </p:grpSpPr>
              <p:sp>
                <p:nvSpPr>
                  <p:cNvPr id="402566" name="Rectangle 134">
                    <a:extLst>
                      <a:ext uri="{FF2B5EF4-FFF2-40B4-BE49-F238E27FC236}">
                        <a16:creationId xmlns:a16="http://schemas.microsoft.com/office/drawing/2014/main" id="{C0A79416-769F-407A-A58A-AE168B96506F}"/>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567" name="Line 135">
                    <a:extLst>
                      <a:ext uri="{FF2B5EF4-FFF2-40B4-BE49-F238E27FC236}">
                        <a16:creationId xmlns:a16="http://schemas.microsoft.com/office/drawing/2014/main" id="{08C8359B-96A9-4448-B0DF-B217F2C4CCF1}"/>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568" name="Line 136">
                    <a:extLst>
                      <a:ext uri="{FF2B5EF4-FFF2-40B4-BE49-F238E27FC236}">
                        <a16:creationId xmlns:a16="http://schemas.microsoft.com/office/drawing/2014/main" id="{67FB362C-0E2B-4DF4-9217-AA92B696E5B4}"/>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569" name="Text Box 137">
                  <a:extLst>
                    <a:ext uri="{FF2B5EF4-FFF2-40B4-BE49-F238E27FC236}">
                      <a16:creationId xmlns:a16="http://schemas.microsoft.com/office/drawing/2014/main" id="{5059F863-EF5B-4CB2-B756-E8B703EEC1C9}"/>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30</a:t>
                  </a:r>
                </a:p>
              </p:txBody>
            </p:sp>
          </p:grpSp>
          <p:grpSp>
            <p:nvGrpSpPr>
              <p:cNvPr id="402570" name="Group 138">
                <a:extLst>
                  <a:ext uri="{FF2B5EF4-FFF2-40B4-BE49-F238E27FC236}">
                    <a16:creationId xmlns:a16="http://schemas.microsoft.com/office/drawing/2014/main" id="{746FA491-12A9-43C5-859F-0F343D524078}"/>
                  </a:ext>
                </a:extLst>
              </p:cNvPr>
              <p:cNvGrpSpPr>
                <a:grpSpLocks/>
              </p:cNvGrpSpPr>
              <p:nvPr/>
            </p:nvGrpSpPr>
            <p:grpSpPr bwMode="auto">
              <a:xfrm>
                <a:off x="2146" y="1039"/>
                <a:ext cx="662" cy="332"/>
                <a:chOff x="351" y="1036"/>
                <a:chExt cx="662" cy="332"/>
              </a:xfrm>
            </p:grpSpPr>
            <p:grpSp>
              <p:nvGrpSpPr>
                <p:cNvPr id="402571" name="Group 139">
                  <a:extLst>
                    <a:ext uri="{FF2B5EF4-FFF2-40B4-BE49-F238E27FC236}">
                      <a16:creationId xmlns:a16="http://schemas.microsoft.com/office/drawing/2014/main" id="{D8309176-2919-4EBD-81D6-620174B2B205}"/>
                    </a:ext>
                  </a:extLst>
                </p:cNvPr>
                <p:cNvGrpSpPr>
                  <a:grpSpLocks/>
                </p:cNvGrpSpPr>
                <p:nvPr/>
              </p:nvGrpSpPr>
              <p:grpSpPr bwMode="auto">
                <a:xfrm>
                  <a:off x="351" y="1058"/>
                  <a:ext cx="662" cy="252"/>
                  <a:chOff x="351" y="1058"/>
                  <a:chExt cx="662" cy="252"/>
                </a:xfrm>
              </p:grpSpPr>
              <p:sp>
                <p:nvSpPr>
                  <p:cNvPr id="402572" name="Rectangle 140">
                    <a:extLst>
                      <a:ext uri="{FF2B5EF4-FFF2-40B4-BE49-F238E27FC236}">
                        <a16:creationId xmlns:a16="http://schemas.microsoft.com/office/drawing/2014/main" id="{5498DB46-1B48-4B25-8C87-1F8B747EC250}"/>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573" name="Line 141">
                    <a:extLst>
                      <a:ext uri="{FF2B5EF4-FFF2-40B4-BE49-F238E27FC236}">
                        <a16:creationId xmlns:a16="http://schemas.microsoft.com/office/drawing/2014/main" id="{C7C53673-090C-48C1-A059-D826B7C9FF69}"/>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574" name="Line 142">
                    <a:extLst>
                      <a:ext uri="{FF2B5EF4-FFF2-40B4-BE49-F238E27FC236}">
                        <a16:creationId xmlns:a16="http://schemas.microsoft.com/office/drawing/2014/main" id="{9A68A49C-93FB-49BC-AE96-5AEEF293DC9F}"/>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575" name="Text Box 143">
                  <a:extLst>
                    <a:ext uri="{FF2B5EF4-FFF2-40B4-BE49-F238E27FC236}">
                      <a16:creationId xmlns:a16="http://schemas.microsoft.com/office/drawing/2014/main" id="{C856319F-F59C-40BB-8FFC-ED292FD62A79}"/>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40</a:t>
                  </a:r>
                </a:p>
              </p:txBody>
            </p:sp>
          </p:grpSp>
          <p:grpSp>
            <p:nvGrpSpPr>
              <p:cNvPr id="402576" name="Group 144">
                <a:extLst>
                  <a:ext uri="{FF2B5EF4-FFF2-40B4-BE49-F238E27FC236}">
                    <a16:creationId xmlns:a16="http://schemas.microsoft.com/office/drawing/2014/main" id="{56C0C7ED-270C-4395-9F28-B5881117CF48}"/>
                  </a:ext>
                </a:extLst>
              </p:cNvPr>
              <p:cNvGrpSpPr>
                <a:grpSpLocks/>
              </p:cNvGrpSpPr>
              <p:nvPr/>
            </p:nvGrpSpPr>
            <p:grpSpPr bwMode="auto">
              <a:xfrm>
                <a:off x="2747" y="1040"/>
                <a:ext cx="662" cy="332"/>
                <a:chOff x="351" y="1036"/>
                <a:chExt cx="662" cy="332"/>
              </a:xfrm>
            </p:grpSpPr>
            <p:grpSp>
              <p:nvGrpSpPr>
                <p:cNvPr id="402577" name="Group 145">
                  <a:extLst>
                    <a:ext uri="{FF2B5EF4-FFF2-40B4-BE49-F238E27FC236}">
                      <a16:creationId xmlns:a16="http://schemas.microsoft.com/office/drawing/2014/main" id="{E9C8F9A1-E064-4553-9568-1CBCF7A9F34D}"/>
                    </a:ext>
                  </a:extLst>
                </p:cNvPr>
                <p:cNvGrpSpPr>
                  <a:grpSpLocks/>
                </p:cNvGrpSpPr>
                <p:nvPr/>
              </p:nvGrpSpPr>
              <p:grpSpPr bwMode="auto">
                <a:xfrm>
                  <a:off x="351" y="1058"/>
                  <a:ext cx="662" cy="252"/>
                  <a:chOff x="351" y="1058"/>
                  <a:chExt cx="662" cy="252"/>
                </a:xfrm>
              </p:grpSpPr>
              <p:sp>
                <p:nvSpPr>
                  <p:cNvPr id="402578" name="Rectangle 146">
                    <a:extLst>
                      <a:ext uri="{FF2B5EF4-FFF2-40B4-BE49-F238E27FC236}">
                        <a16:creationId xmlns:a16="http://schemas.microsoft.com/office/drawing/2014/main" id="{361484A7-8057-4AE7-A18D-3132FEF44AC2}"/>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579" name="Line 147">
                    <a:extLst>
                      <a:ext uri="{FF2B5EF4-FFF2-40B4-BE49-F238E27FC236}">
                        <a16:creationId xmlns:a16="http://schemas.microsoft.com/office/drawing/2014/main" id="{F4D1004F-1116-4306-A595-D169DB0CC9AA}"/>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580" name="Line 148">
                    <a:extLst>
                      <a:ext uri="{FF2B5EF4-FFF2-40B4-BE49-F238E27FC236}">
                        <a16:creationId xmlns:a16="http://schemas.microsoft.com/office/drawing/2014/main" id="{EFB810B7-A695-4E69-BD15-A2DD33952E29}"/>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581" name="Text Box 149">
                  <a:extLst>
                    <a:ext uri="{FF2B5EF4-FFF2-40B4-BE49-F238E27FC236}">
                      <a16:creationId xmlns:a16="http://schemas.microsoft.com/office/drawing/2014/main" id="{77B02087-3579-47E5-81A9-4D19F28F863B}"/>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50</a:t>
                  </a:r>
                </a:p>
              </p:txBody>
            </p:sp>
          </p:grpSp>
          <p:grpSp>
            <p:nvGrpSpPr>
              <p:cNvPr id="402582" name="Group 150">
                <a:extLst>
                  <a:ext uri="{FF2B5EF4-FFF2-40B4-BE49-F238E27FC236}">
                    <a16:creationId xmlns:a16="http://schemas.microsoft.com/office/drawing/2014/main" id="{AB35DC58-42D1-4959-B4D6-82193A2ACFE9}"/>
                  </a:ext>
                </a:extLst>
              </p:cNvPr>
              <p:cNvGrpSpPr>
                <a:grpSpLocks/>
              </p:cNvGrpSpPr>
              <p:nvPr/>
            </p:nvGrpSpPr>
            <p:grpSpPr bwMode="auto">
              <a:xfrm>
                <a:off x="3340" y="1041"/>
                <a:ext cx="662" cy="332"/>
                <a:chOff x="351" y="1036"/>
                <a:chExt cx="662" cy="332"/>
              </a:xfrm>
            </p:grpSpPr>
            <p:grpSp>
              <p:nvGrpSpPr>
                <p:cNvPr id="402583" name="Group 151">
                  <a:extLst>
                    <a:ext uri="{FF2B5EF4-FFF2-40B4-BE49-F238E27FC236}">
                      <a16:creationId xmlns:a16="http://schemas.microsoft.com/office/drawing/2014/main" id="{7374ED86-EC96-483A-8CF3-32483F45447E}"/>
                    </a:ext>
                  </a:extLst>
                </p:cNvPr>
                <p:cNvGrpSpPr>
                  <a:grpSpLocks/>
                </p:cNvGrpSpPr>
                <p:nvPr/>
              </p:nvGrpSpPr>
              <p:grpSpPr bwMode="auto">
                <a:xfrm>
                  <a:off x="351" y="1058"/>
                  <a:ext cx="662" cy="252"/>
                  <a:chOff x="351" y="1058"/>
                  <a:chExt cx="662" cy="252"/>
                </a:xfrm>
              </p:grpSpPr>
              <p:sp>
                <p:nvSpPr>
                  <p:cNvPr id="402584" name="Rectangle 152">
                    <a:extLst>
                      <a:ext uri="{FF2B5EF4-FFF2-40B4-BE49-F238E27FC236}">
                        <a16:creationId xmlns:a16="http://schemas.microsoft.com/office/drawing/2014/main" id="{A2CD78AF-BBA4-495D-90B6-3F996DE85FEB}"/>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585" name="Line 153">
                    <a:extLst>
                      <a:ext uri="{FF2B5EF4-FFF2-40B4-BE49-F238E27FC236}">
                        <a16:creationId xmlns:a16="http://schemas.microsoft.com/office/drawing/2014/main" id="{5E1D299E-B1D0-49D6-8AE7-6E03EE8B8F43}"/>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586" name="Line 154">
                    <a:extLst>
                      <a:ext uri="{FF2B5EF4-FFF2-40B4-BE49-F238E27FC236}">
                        <a16:creationId xmlns:a16="http://schemas.microsoft.com/office/drawing/2014/main" id="{71B1B3F5-CCC4-4F08-9240-1FA459DC415C}"/>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587" name="Text Box 155">
                  <a:extLst>
                    <a:ext uri="{FF2B5EF4-FFF2-40B4-BE49-F238E27FC236}">
                      <a16:creationId xmlns:a16="http://schemas.microsoft.com/office/drawing/2014/main" id="{0F12342C-4DE8-41E4-B171-B716D04A572A}"/>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60</a:t>
                  </a:r>
                </a:p>
              </p:txBody>
            </p:sp>
          </p:grpSp>
          <p:grpSp>
            <p:nvGrpSpPr>
              <p:cNvPr id="402588" name="Group 156">
                <a:extLst>
                  <a:ext uri="{FF2B5EF4-FFF2-40B4-BE49-F238E27FC236}">
                    <a16:creationId xmlns:a16="http://schemas.microsoft.com/office/drawing/2014/main" id="{9DD9F053-7A9A-407A-8D7F-3CD375E7E3D8}"/>
                  </a:ext>
                </a:extLst>
              </p:cNvPr>
              <p:cNvGrpSpPr>
                <a:grpSpLocks/>
              </p:cNvGrpSpPr>
              <p:nvPr/>
            </p:nvGrpSpPr>
            <p:grpSpPr bwMode="auto">
              <a:xfrm>
                <a:off x="3941" y="1042"/>
                <a:ext cx="662" cy="332"/>
                <a:chOff x="351" y="1036"/>
                <a:chExt cx="662" cy="332"/>
              </a:xfrm>
            </p:grpSpPr>
            <p:grpSp>
              <p:nvGrpSpPr>
                <p:cNvPr id="402589" name="Group 157">
                  <a:extLst>
                    <a:ext uri="{FF2B5EF4-FFF2-40B4-BE49-F238E27FC236}">
                      <a16:creationId xmlns:a16="http://schemas.microsoft.com/office/drawing/2014/main" id="{2F91EE81-7DA8-4507-9A45-D54DD93D3786}"/>
                    </a:ext>
                  </a:extLst>
                </p:cNvPr>
                <p:cNvGrpSpPr>
                  <a:grpSpLocks/>
                </p:cNvGrpSpPr>
                <p:nvPr/>
              </p:nvGrpSpPr>
              <p:grpSpPr bwMode="auto">
                <a:xfrm>
                  <a:off x="351" y="1058"/>
                  <a:ext cx="662" cy="252"/>
                  <a:chOff x="351" y="1058"/>
                  <a:chExt cx="662" cy="252"/>
                </a:xfrm>
              </p:grpSpPr>
              <p:sp>
                <p:nvSpPr>
                  <p:cNvPr id="402590" name="Rectangle 158">
                    <a:extLst>
                      <a:ext uri="{FF2B5EF4-FFF2-40B4-BE49-F238E27FC236}">
                        <a16:creationId xmlns:a16="http://schemas.microsoft.com/office/drawing/2014/main" id="{0D30D14D-D607-45F2-BBCF-B75BE46CEBC6}"/>
                      </a:ext>
                    </a:extLst>
                  </p:cNvPr>
                  <p:cNvSpPr>
                    <a:spLocks noChangeArrowheads="1"/>
                  </p:cNvSpPr>
                  <p:nvPr/>
                </p:nvSpPr>
                <p:spPr bwMode="auto">
                  <a:xfrm>
                    <a:off x="634" y="1058"/>
                    <a:ext cx="379" cy="252"/>
                  </a:xfrm>
                  <a:prstGeom prst="rect">
                    <a:avLst/>
                  </a:prstGeom>
                  <a:solidFill>
                    <a:srgbClr val="FFFFCC"/>
                  </a:solidFill>
                  <a:ln w="22225">
                    <a:solidFill>
                      <a:schemeClr val="bg2"/>
                    </a:solidFill>
                    <a:miter lim="800000"/>
                    <a:headEnd/>
                    <a:tailEnd/>
                  </a:ln>
                </p:spPr>
                <p:txBody>
                  <a:bodyPr/>
                  <a:lstStyle/>
                  <a:p>
                    <a:endParaRPr lang="en-US"/>
                  </a:p>
                </p:txBody>
              </p:sp>
              <p:sp>
                <p:nvSpPr>
                  <p:cNvPr id="402591" name="Line 159">
                    <a:extLst>
                      <a:ext uri="{FF2B5EF4-FFF2-40B4-BE49-F238E27FC236}">
                        <a16:creationId xmlns:a16="http://schemas.microsoft.com/office/drawing/2014/main" id="{4E39AC1C-5924-4855-9AAD-7723DA6A8BD2}"/>
                      </a:ext>
                    </a:extLst>
                  </p:cNvPr>
                  <p:cNvSpPr>
                    <a:spLocks noChangeShapeType="1"/>
                  </p:cNvSpPr>
                  <p:nvPr/>
                </p:nvSpPr>
                <p:spPr bwMode="auto">
                  <a:xfrm>
                    <a:off x="877" y="1061"/>
                    <a:ext cx="0" cy="241"/>
                  </a:xfrm>
                  <a:prstGeom prst="line">
                    <a:avLst/>
                  </a:prstGeom>
                  <a:noFill/>
                  <a:ln w="22225">
                    <a:solidFill>
                      <a:schemeClr val="bg2"/>
                    </a:solidFill>
                    <a:round/>
                    <a:headEnd/>
                    <a:tailEnd/>
                  </a:ln>
                </p:spPr>
                <p:txBody>
                  <a:bodyPr/>
                  <a:lstStyle/>
                  <a:p>
                    <a:endParaRPr lang="en-US"/>
                  </a:p>
                </p:txBody>
              </p:sp>
              <p:sp>
                <p:nvSpPr>
                  <p:cNvPr id="402592" name="Line 160">
                    <a:extLst>
                      <a:ext uri="{FF2B5EF4-FFF2-40B4-BE49-F238E27FC236}">
                        <a16:creationId xmlns:a16="http://schemas.microsoft.com/office/drawing/2014/main" id="{D4AF7A29-0EB6-4174-B333-08D8979EDC14}"/>
                      </a:ext>
                    </a:extLst>
                  </p:cNvPr>
                  <p:cNvSpPr>
                    <a:spLocks noChangeShapeType="1"/>
                  </p:cNvSpPr>
                  <p:nvPr/>
                </p:nvSpPr>
                <p:spPr bwMode="auto">
                  <a:xfrm>
                    <a:off x="351" y="1184"/>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593" name="Text Box 161">
                  <a:extLst>
                    <a:ext uri="{FF2B5EF4-FFF2-40B4-BE49-F238E27FC236}">
                      <a16:creationId xmlns:a16="http://schemas.microsoft.com/office/drawing/2014/main" id="{0546EC86-52D7-4E83-9CD2-9BB506E68CBC}"/>
                    </a:ext>
                  </a:extLst>
                </p:cNvPr>
                <p:cNvSpPr txBox="1">
                  <a:spLocks noChangeArrowheads="1"/>
                </p:cNvSpPr>
                <p:nvPr/>
              </p:nvSpPr>
              <p:spPr bwMode="auto">
                <a:xfrm>
                  <a:off x="608" y="103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70</a:t>
                  </a:r>
                </a:p>
              </p:txBody>
            </p:sp>
          </p:grpSp>
          <p:sp>
            <p:nvSpPr>
              <p:cNvPr id="402598" name="Line 166">
                <a:extLst>
                  <a:ext uri="{FF2B5EF4-FFF2-40B4-BE49-F238E27FC236}">
                    <a16:creationId xmlns:a16="http://schemas.microsoft.com/office/drawing/2014/main" id="{10B6979D-8F9C-4689-8032-67CED59EEB93}"/>
                  </a:ext>
                </a:extLst>
              </p:cNvPr>
              <p:cNvSpPr>
                <a:spLocks noChangeShapeType="1"/>
              </p:cNvSpPr>
              <p:nvPr/>
            </p:nvSpPr>
            <p:spPr bwMode="auto">
              <a:xfrm>
                <a:off x="4534" y="1191"/>
                <a:ext cx="283"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600" name="Rectangle 168">
                <a:extLst>
                  <a:ext uri="{FF2B5EF4-FFF2-40B4-BE49-F238E27FC236}">
                    <a16:creationId xmlns:a16="http://schemas.microsoft.com/office/drawing/2014/main" id="{3CFAF18F-B1E8-4BFA-9B47-B4DFEC6B4E19}"/>
                  </a:ext>
                </a:extLst>
              </p:cNvPr>
              <p:cNvSpPr>
                <a:spLocks noChangeArrowheads="1"/>
              </p:cNvSpPr>
              <p:nvPr/>
            </p:nvSpPr>
            <p:spPr bwMode="auto">
              <a:xfrm>
                <a:off x="4818" y="814"/>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01" name="Rectangle 169">
                <a:extLst>
                  <a:ext uri="{FF2B5EF4-FFF2-40B4-BE49-F238E27FC236}">
                    <a16:creationId xmlns:a16="http://schemas.microsoft.com/office/drawing/2014/main" id="{FF05C687-9DB1-4D32-9042-B17B27B2509C}"/>
                  </a:ext>
                </a:extLst>
              </p:cNvPr>
              <p:cNvSpPr>
                <a:spLocks noChangeArrowheads="1"/>
              </p:cNvSpPr>
              <p:nvPr/>
            </p:nvSpPr>
            <p:spPr bwMode="auto">
              <a:xfrm>
                <a:off x="4818" y="558"/>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03" name="Rectangle 171">
                <a:extLst>
                  <a:ext uri="{FF2B5EF4-FFF2-40B4-BE49-F238E27FC236}">
                    <a16:creationId xmlns:a16="http://schemas.microsoft.com/office/drawing/2014/main" id="{9529E0E9-4E4F-48E3-BF46-4AE924126B81}"/>
                  </a:ext>
                </a:extLst>
              </p:cNvPr>
              <p:cNvSpPr>
                <a:spLocks noChangeArrowheads="1"/>
              </p:cNvSpPr>
              <p:nvPr/>
            </p:nvSpPr>
            <p:spPr bwMode="auto">
              <a:xfrm>
                <a:off x="2675" y="808"/>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04" name="Rectangle 172">
                <a:extLst>
                  <a:ext uri="{FF2B5EF4-FFF2-40B4-BE49-F238E27FC236}">
                    <a16:creationId xmlns:a16="http://schemas.microsoft.com/office/drawing/2014/main" id="{F59B54F7-AD70-4181-98DB-AFBF24228C4D}"/>
                  </a:ext>
                </a:extLst>
              </p:cNvPr>
              <p:cNvSpPr>
                <a:spLocks noChangeArrowheads="1"/>
              </p:cNvSpPr>
              <p:nvPr/>
            </p:nvSpPr>
            <p:spPr bwMode="auto">
              <a:xfrm>
                <a:off x="2676" y="561"/>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05" name="Rectangle 173">
                <a:extLst>
                  <a:ext uri="{FF2B5EF4-FFF2-40B4-BE49-F238E27FC236}">
                    <a16:creationId xmlns:a16="http://schemas.microsoft.com/office/drawing/2014/main" id="{6720763C-8AB0-4C9D-858B-67E8E4BA9B2B}"/>
                  </a:ext>
                </a:extLst>
              </p:cNvPr>
              <p:cNvSpPr>
                <a:spLocks noChangeArrowheads="1"/>
              </p:cNvSpPr>
              <p:nvPr/>
            </p:nvSpPr>
            <p:spPr bwMode="auto">
              <a:xfrm>
                <a:off x="1469" y="801"/>
                <a:ext cx="136" cy="252"/>
              </a:xfrm>
              <a:prstGeom prst="rect">
                <a:avLst/>
              </a:prstGeom>
              <a:solidFill>
                <a:srgbClr val="FFFFCC"/>
              </a:solidFill>
              <a:ln w="22225">
                <a:solidFill>
                  <a:schemeClr val="bg2"/>
                </a:solidFill>
                <a:miter lim="800000"/>
                <a:headEnd/>
                <a:tailEnd/>
              </a:ln>
            </p:spPr>
            <p:txBody>
              <a:bodyPr/>
              <a:lstStyle/>
              <a:p>
                <a:endParaRPr lang="en-US"/>
              </a:p>
            </p:txBody>
          </p:sp>
          <p:sp>
            <p:nvSpPr>
              <p:cNvPr id="402606" name="Rectangle 174">
                <a:extLst>
                  <a:ext uri="{FF2B5EF4-FFF2-40B4-BE49-F238E27FC236}">
                    <a16:creationId xmlns:a16="http://schemas.microsoft.com/office/drawing/2014/main" id="{07D7B6A7-A8A4-466D-8309-76E927FC2874}"/>
                  </a:ext>
                </a:extLst>
              </p:cNvPr>
              <p:cNvSpPr>
                <a:spLocks noChangeArrowheads="1"/>
              </p:cNvSpPr>
              <p:nvPr/>
            </p:nvSpPr>
            <p:spPr bwMode="auto">
              <a:xfrm>
                <a:off x="265" y="803"/>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607" name="Rectangle 175">
                <a:extLst>
                  <a:ext uri="{FF2B5EF4-FFF2-40B4-BE49-F238E27FC236}">
                    <a16:creationId xmlns:a16="http://schemas.microsoft.com/office/drawing/2014/main" id="{597573C8-7818-4E9F-80F1-D3C012498219}"/>
                  </a:ext>
                </a:extLst>
              </p:cNvPr>
              <p:cNvSpPr>
                <a:spLocks noChangeArrowheads="1"/>
              </p:cNvSpPr>
              <p:nvPr/>
            </p:nvSpPr>
            <p:spPr bwMode="auto">
              <a:xfrm>
                <a:off x="265" y="547"/>
                <a:ext cx="168" cy="252"/>
              </a:xfrm>
              <a:prstGeom prst="rect">
                <a:avLst/>
              </a:prstGeom>
              <a:solidFill>
                <a:srgbClr val="FFFFCC"/>
              </a:solidFill>
              <a:ln w="22225">
                <a:solidFill>
                  <a:schemeClr val="bg2"/>
                </a:solidFill>
                <a:miter lim="800000"/>
                <a:headEnd/>
                <a:tailEnd/>
              </a:ln>
            </p:spPr>
            <p:txBody>
              <a:bodyPr/>
              <a:lstStyle/>
              <a:p>
                <a:endParaRPr lang="en-US"/>
              </a:p>
            </p:txBody>
          </p:sp>
          <p:sp>
            <p:nvSpPr>
              <p:cNvPr id="402486" name="Line 54">
                <a:extLst>
                  <a:ext uri="{FF2B5EF4-FFF2-40B4-BE49-F238E27FC236}">
                    <a16:creationId xmlns:a16="http://schemas.microsoft.com/office/drawing/2014/main" id="{4EDCB8D2-39A7-4952-B099-E9C4A25EE631}"/>
                  </a:ext>
                </a:extLst>
              </p:cNvPr>
              <p:cNvSpPr>
                <a:spLocks noChangeShapeType="1"/>
              </p:cNvSpPr>
              <p:nvPr/>
            </p:nvSpPr>
            <p:spPr bwMode="auto">
              <a:xfrm>
                <a:off x="353" y="929"/>
                <a:ext cx="110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487" name="Line 55">
                <a:extLst>
                  <a:ext uri="{FF2B5EF4-FFF2-40B4-BE49-F238E27FC236}">
                    <a16:creationId xmlns:a16="http://schemas.microsoft.com/office/drawing/2014/main" id="{9C6E4A0F-B94D-4DCA-A18F-BAEFDF98F73C}"/>
                  </a:ext>
                </a:extLst>
              </p:cNvPr>
              <p:cNvSpPr>
                <a:spLocks noChangeShapeType="1"/>
              </p:cNvSpPr>
              <p:nvPr/>
            </p:nvSpPr>
            <p:spPr bwMode="auto">
              <a:xfrm>
                <a:off x="1550" y="929"/>
                <a:ext cx="110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489" name="Line 57">
                <a:extLst>
                  <a:ext uri="{FF2B5EF4-FFF2-40B4-BE49-F238E27FC236}">
                    <a16:creationId xmlns:a16="http://schemas.microsoft.com/office/drawing/2014/main" id="{0E296708-C5FB-4ED1-829E-68DE9D337081}"/>
                  </a:ext>
                </a:extLst>
              </p:cNvPr>
              <p:cNvSpPr>
                <a:spLocks noChangeShapeType="1"/>
              </p:cNvSpPr>
              <p:nvPr/>
            </p:nvSpPr>
            <p:spPr bwMode="auto">
              <a:xfrm>
                <a:off x="3947" y="929"/>
                <a:ext cx="871"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482" name="Line 50">
                <a:extLst>
                  <a:ext uri="{FF2B5EF4-FFF2-40B4-BE49-F238E27FC236}">
                    <a16:creationId xmlns:a16="http://schemas.microsoft.com/office/drawing/2014/main" id="{EC14D2F4-D1AD-4C99-A2CC-E8D19305407E}"/>
                  </a:ext>
                </a:extLst>
              </p:cNvPr>
              <p:cNvSpPr>
                <a:spLocks noChangeShapeType="1"/>
              </p:cNvSpPr>
              <p:nvPr/>
            </p:nvSpPr>
            <p:spPr bwMode="auto">
              <a:xfrm>
                <a:off x="364" y="675"/>
                <a:ext cx="2296"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2483" name="Line 51">
                <a:extLst>
                  <a:ext uri="{FF2B5EF4-FFF2-40B4-BE49-F238E27FC236}">
                    <a16:creationId xmlns:a16="http://schemas.microsoft.com/office/drawing/2014/main" id="{74BD0A78-BF3C-4E31-940E-6CD91251F8A0}"/>
                  </a:ext>
                </a:extLst>
              </p:cNvPr>
              <p:cNvSpPr>
                <a:spLocks noChangeShapeType="1"/>
              </p:cNvSpPr>
              <p:nvPr/>
            </p:nvSpPr>
            <p:spPr bwMode="auto">
              <a:xfrm>
                <a:off x="2752" y="682"/>
                <a:ext cx="206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402488" name="Line 56">
              <a:extLst>
                <a:ext uri="{FF2B5EF4-FFF2-40B4-BE49-F238E27FC236}">
                  <a16:creationId xmlns:a16="http://schemas.microsoft.com/office/drawing/2014/main" id="{F9E5BFD6-D75C-4A02-99D1-2BEB1BFE39A3}"/>
                </a:ext>
              </a:extLst>
            </p:cNvPr>
            <p:cNvSpPr>
              <a:spLocks noChangeShapeType="1"/>
            </p:cNvSpPr>
            <p:nvPr/>
          </p:nvSpPr>
          <p:spPr bwMode="auto">
            <a:xfrm>
              <a:off x="2724" y="932"/>
              <a:ext cx="1105"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B5E7C5F-03B0-4DBA-A058-5E50F5B061D0}"/>
              </a:ext>
            </a:extLst>
          </p:cNvPr>
          <p:cNvSpPr>
            <a:spLocks noGrp="1"/>
          </p:cNvSpPr>
          <p:nvPr>
            <p:ph type="sldNum" sz="quarter" idx="11"/>
          </p:nvPr>
        </p:nvSpPr>
        <p:spPr/>
        <p:txBody>
          <a:bodyPr/>
          <a:lstStyle/>
          <a:p>
            <a:fld id="{1CD1288D-8F21-423C-9A71-7D95E4CD533E}" type="slidenum">
              <a:rPr lang="en-US" altLang="zh-CN"/>
              <a:pPr/>
              <a:t>115</a:t>
            </a:fld>
            <a:endParaRPr lang="en-US" altLang="zh-CN"/>
          </a:p>
        </p:txBody>
      </p:sp>
      <p:sp>
        <p:nvSpPr>
          <p:cNvPr id="403458" name="Rectangle 2">
            <a:extLst>
              <a:ext uri="{FF2B5EF4-FFF2-40B4-BE49-F238E27FC236}">
                <a16:creationId xmlns:a16="http://schemas.microsoft.com/office/drawing/2014/main" id="{91B47464-921A-4F48-AA59-AF06F16AB1DF}"/>
              </a:ext>
            </a:extLst>
          </p:cNvPr>
          <p:cNvSpPr>
            <a:spLocks noGrp="1" noChangeArrowheads="1"/>
          </p:cNvSpPr>
          <p:nvPr>
            <p:ph type="title"/>
          </p:nvPr>
        </p:nvSpPr>
        <p:spPr>
          <a:xfrm>
            <a:off x="457200" y="457200"/>
            <a:ext cx="8229600" cy="901700"/>
          </a:xfrm>
        </p:spPr>
        <p:txBody>
          <a:bodyPr/>
          <a:lstStyle/>
          <a:p>
            <a:pPr algn="ctr"/>
            <a:r>
              <a:rPr lang="zh-CN" altLang="en-US" sz="4000" b="1">
                <a:solidFill>
                  <a:schemeClr val="tx2"/>
                </a:solidFill>
                <a:ea typeface="华文新魏" panose="02010800040101010101" pitchFamily="2" charset="-122"/>
              </a:rPr>
              <a:t>跳表的删除算法</a:t>
            </a:r>
          </a:p>
        </p:txBody>
      </p:sp>
      <p:sp>
        <p:nvSpPr>
          <p:cNvPr id="403459" name="Rectangle 3">
            <a:extLst>
              <a:ext uri="{FF2B5EF4-FFF2-40B4-BE49-F238E27FC236}">
                <a16:creationId xmlns:a16="http://schemas.microsoft.com/office/drawing/2014/main" id="{89CED067-A271-442D-8C39-F3671DF27F83}"/>
              </a:ext>
            </a:extLst>
          </p:cNvPr>
          <p:cNvSpPr>
            <a:spLocks noGrp="1" noChangeArrowheads="1"/>
          </p:cNvSpPr>
          <p:nvPr>
            <p:ph type="body" idx="1"/>
          </p:nvPr>
        </p:nvSpPr>
        <p:spPr>
          <a:xfrm>
            <a:off x="596900" y="1308100"/>
            <a:ext cx="7912100" cy="49657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删除算法的功能是删除一个值为</a:t>
            </a:r>
            <a:r>
              <a:rPr lang="en-US" altLang="zh-CN" sz="3000" b="1">
                <a:latin typeface="Times New Roman" panose="02020603050405020304" pitchFamily="18" charset="0"/>
                <a:ea typeface="仿宋_GB2312" pitchFamily="49" charset="-122"/>
              </a:rPr>
              <a:t>k1</a:t>
            </a:r>
            <a:r>
              <a:rPr lang="zh-CN" altLang="en-US" sz="3000" b="1">
                <a:latin typeface="Times New Roman" panose="02020603050405020304" pitchFamily="18" charset="0"/>
                <a:ea typeface="仿宋_GB2312" pitchFamily="49" charset="-122"/>
              </a:rPr>
              <a:t>的元素，并把所删除的元素通过引用型参数</a:t>
            </a:r>
            <a:r>
              <a:rPr lang="en-US" altLang="zh-CN" sz="3000" b="1">
                <a:latin typeface="Times New Roman" panose="02020603050405020304" pitchFamily="18" charset="0"/>
                <a:ea typeface="仿宋_GB2312" pitchFamily="49" charset="-122"/>
              </a:rPr>
              <a:t>e1</a:t>
            </a:r>
            <a:r>
              <a:rPr lang="zh-CN" altLang="en-US" sz="3000" b="1">
                <a:latin typeface="Times New Roman" panose="02020603050405020304" pitchFamily="18" charset="0"/>
                <a:ea typeface="仿宋_GB2312" pitchFamily="49" charset="-122"/>
              </a:rPr>
              <a:t>返回。如果没有值为</a:t>
            </a:r>
            <a:r>
              <a:rPr lang="en-US" altLang="zh-CN" sz="3000" b="1">
                <a:latin typeface="Times New Roman" panose="02020603050405020304" pitchFamily="18" charset="0"/>
                <a:ea typeface="仿宋_GB2312" pitchFamily="49" charset="-122"/>
              </a:rPr>
              <a:t>k1</a:t>
            </a:r>
            <a:r>
              <a:rPr lang="zh-CN" altLang="en-US" sz="3000" b="1">
                <a:latin typeface="Times New Roman" panose="02020603050405020304" pitchFamily="18" charset="0"/>
                <a:ea typeface="仿宋_GB2312" pitchFamily="49" charset="-122"/>
              </a:rPr>
              <a:t>的元素，则函数返回</a:t>
            </a:r>
            <a:r>
              <a:rPr lang="en-US" altLang="zh-CN" sz="3000" b="1">
                <a:latin typeface="Times New Roman" panose="02020603050405020304" pitchFamily="18" charset="0"/>
                <a:ea typeface="仿宋_GB2312" pitchFamily="49" charset="-122"/>
              </a:rPr>
              <a:t>false</a:t>
            </a:r>
            <a:r>
              <a:rPr lang="zh-CN" altLang="en-US" sz="3000" b="1">
                <a:latin typeface="Times New Roman" panose="02020603050405020304" pitchFamily="18" charset="0"/>
                <a:ea typeface="仿宋_GB2312" pitchFamily="49" charset="-122"/>
              </a:rPr>
              <a:t>表示删除失败。</a:t>
            </a:r>
          </a:p>
          <a:p>
            <a:pPr>
              <a:lnSpc>
                <a:spcPct val="105000"/>
              </a:lnSpc>
              <a:spcBef>
                <a:spcPct val="15000"/>
              </a:spcBef>
              <a:buClr>
                <a:srgbClr val="800080"/>
              </a:buClr>
              <a:buSzPct val="50000"/>
            </a:pPr>
            <a:r>
              <a:rPr lang="en-US" altLang="zh-CN" sz="3000" b="1">
                <a:latin typeface="Times New Roman" panose="02020603050405020304" pitchFamily="18" charset="0"/>
                <a:ea typeface="仿宋_GB2312" pitchFamily="49" charset="-122"/>
              </a:rPr>
              <a:t>while</a:t>
            </a:r>
            <a:r>
              <a:rPr lang="zh-CN" altLang="en-US" sz="3000" b="1">
                <a:latin typeface="Times New Roman" panose="02020603050405020304" pitchFamily="18" charset="0"/>
                <a:ea typeface="仿宋_GB2312" pitchFamily="49" charset="-122"/>
              </a:rPr>
              <a:t>循环用来修改</a:t>
            </a:r>
            <a:r>
              <a:rPr lang="en-US" altLang="zh-CN" sz="3000" b="1">
                <a:latin typeface="Times New Roman" panose="02020603050405020304" pitchFamily="18" charset="0"/>
                <a:ea typeface="仿宋_GB2312" pitchFamily="49" charset="-122"/>
              </a:rPr>
              <a:t>Levels</a:t>
            </a:r>
            <a:r>
              <a:rPr lang="zh-CN" altLang="en-US" sz="3000" b="1">
                <a:latin typeface="Times New Roman" panose="02020603050405020304" pitchFamily="18" charset="0"/>
                <a:ea typeface="仿宋_GB2312" pitchFamily="49" charset="-122"/>
              </a:rPr>
              <a:t>的值，以找到一个至少包含一个元素的级别（除跳表为空）。若跳表为空，则</a:t>
            </a:r>
            <a:r>
              <a:rPr lang="en-US" altLang="zh-CN" sz="3000" b="1">
                <a:latin typeface="Times New Roman" panose="02020603050405020304" pitchFamily="18" charset="0"/>
                <a:ea typeface="仿宋_GB2312" pitchFamily="49" charset="-122"/>
              </a:rPr>
              <a:t>Levels</a:t>
            </a:r>
            <a:r>
              <a:rPr lang="zh-CN" altLang="en-US" sz="3000" b="1">
                <a:latin typeface="Times New Roman" panose="02020603050405020304" pitchFamily="18" charset="0"/>
                <a:ea typeface="仿宋_GB2312" pitchFamily="49" charset="-122"/>
              </a:rPr>
              <a:t>置为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p>
          <a:p>
            <a:pPr lvl="1">
              <a:lnSpc>
                <a:spcPct val="105000"/>
              </a:lnSpc>
              <a:spcBef>
                <a:spcPct val="15000"/>
              </a:spcBef>
              <a:buClr>
                <a:srgbClr val="800080"/>
              </a:buClr>
              <a:buSzPct val="50000"/>
            </a:pPr>
            <a:endParaRPr lang="zh-CN" altLang="en-US" sz="24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templete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SkipList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AEEB650-CBA8-406B-B3D9-648740D0270B}"/>
              </a:ext>
            </a:extLst>
          </p:cNvPr>
          <p:cNvSpPr>
            <a:spLocks noGrp="1"/>
          </p:cNvSpPr>
          <p:nvPr>
            <p:ph type="sldNum" sz="quarter" idx="11"/>
          </p:nvPr>
        </p:nvSpPr>
        <p:spPr/>
        <p:txBody>
          <a:bodyPr/>
          <a:lstStyle/>
          <a:p>
            <a:fld id="{3963C931-FA0A-4096-8E0D-045FAFE87A17}" type="slidenum">
              <a:rPr lang="en-US" altLang="zh-CN"/>
              <a:pPr/>
              <a:t>116</a:t>
            </a:fld>
            <a:endParaRPr lang="en-US" altLang="zh-CN"/>
          </a:p>
        </p:txBody>
      </p:sp>
      <p:sp>
        <p:nvSpPr>
          <p:cNvPr id="404483" name="Rectangle 3">
            <a:extLst>
              <a:ext uri="{FF2B5EF4-FFF2-40B4-BE49-F238E27FC236}">
                <a16:creationId xmlns:a16="http://schemas.microsoft.com/office/drawing/2014/main" id="{1DBA09A4-2739-4C93-BB8C-B8086A3B0305}"/>
              </a:ext>
            </a:extLst>
          </p:cNvPr>
          <p:cNvSpPr>
            <a:spLocks noGrp="1" noChangeArrowheads="1"/>
          </p:cNvSpPr>
          <p:nvPr>
            <p:ph type="body" idx="1"/>
          </p:nvPr>
        </p:nvSpPr>
        <p:spPr>
          <a:xfrm>
            <a:off x="508000" y="711200"/>
            <a:ext cx="8229600" cy="5753100"/>
          </a:xfrm>
        </p:spPr>
        <p:txBody>
          <a:bodyPr/>
          <a:lstStyle/>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Remove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TailKey)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关键码太大</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cerr &lt;&lt; “</a:t>
            </a:r>
            <a:r>
              <a:rPr lang="zh-CN" altLang="en-US" sz="2800" b="1">
                <a:latin typeface="Times New Roman" panose="02020603050405020304" pitchFamily="18" charset="0"/>
                <a:ea typeface="隶书" panose="02010509060101010101" pitchFamily="49" charset="-122"/>
              </a:rPr>
              <a:t>关键码太大！” </a:t>
            </a:r>
            <a:r>
              <a:rPr lang="en-US" altLang="zh-CN" sz="2800" b="1">
                <a:latin typeface="Times New Roman" panose="02020603050405020304" pitchFamily="18" charset="0"/>
                <a:ea typeface="隶书" panose="02010509060101010101" pitchFamily="49" charset="-122"/>
              </a:rPr>
              <a:t>&lt;&lt; endl;</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SkipNode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SaveSearch (k1)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搜索与 </a:t>
            </a:r>
            <a:r>
              <a:rPr lang="en-US" altLang="zh-CN" sz="2800">
                <a:solidFill>
                  <a:schemeClr val="tx2"/>
                </a:solidFill>
                <a:latin typeface="Times New Roman" panose="02020603050405020304" pitchFamily="18" charset="0"/>
                <a:ea typeface="隶书" panose="02010509060101010101" pitchFamily="49" charset="-122"/>
              </a:rPr>
              <a:t>k1</a:t>
            </a:r>
            <a:r>
              <a:rPr lang="zh-CN" altLang="en-US" sz="2800">
                <a:solidFill>
                  <a:schemeClr val="tx2"/>
                </a:solidFill>
                <a:latin typeface="Times New Roman" panose="02020603050405020304" pitchFamily="18" charset="0"/>
                <a:ea typeface="隶书" panose="02010509060101010101" pitchFamily="49" charset="-122"/>
              </a:rPr>
              <a:t>匹配的元素</a:t>
            </a:r>
            <a:endParaRPr lang="zh-CN" altLang="en-US" sz="2800" b="1">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rgbClr val="006600"/>
                </a:solidFill>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b="1">
                <a:solidFill>
                  <a:srgbClr val="006600"/>
                </a:solidFill>
                <a:latin typeface="Times New Roman" panose="02020603050405020304" pitchFamily="18" charset="0"/>
                <a:ea typeface="隶书" panose="02010509060101010101" pitchFamily="49" charset="-122"/>
              </a:rPr>
              <a:t>//</a:t>
            </a:r>
            <a:r>
              <a:rPr lang="zh-CN" altLang="en-US" sz="2800">
                <a:solidFill>
                  <a:srgbClr val="006600"/>
                </a:solidFill>
                <a:latin typeface="Times New Roman" panose="02020603050405020304" pitchFamily="18" charset="0"/>
                <a:ea typeface="隶书" panose="02010509060101010101" pitchFamily="49" charset="-122"/>
              </a:rPr>
              <a:t>重载：元素关键码判不等</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cout &lt;&lt; “</a:t>
            </a:r>
            <a:r>
              <a:rPr lang="zh-CN" altLang="en-US" sz="2800" b="1">
                <a:latin typeface="Times New Roman" panose="02020603050405020304" pitchFamily="18" charset="0"/>
                <a:ea typeface="隶书" panose="02010509060101010101" pitchFamily="49" charset="-122"/>
              </a:rPr>
              <a:t>被删除元素不存在！” </a:t>
            </a:r>
            <a:r>
              <a:rPr lang="en-US" altLang="zh-CN" sz="2800" b="1">
                <a:latin typeface="Times New Roman" panose="02020603050405020304" pitchFamily="18" charset="0"/>
                <a:ea typeface="隶书" panose="02010509060101010101" pitchFamily="49" charset="-122"/>
              </a:rPr>
              <a:t>&lt;&lt;  endl;</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p:txBody>
      </p:sp>
    </p:spTree>
  </p:cSld>
  <p:clrMapOvr>
    <a:masterClrMapping/>
  </p:clrMapOvr>
  <p:transition>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5213235-5954-49AD-A507-0F19C7EABA58}"/>
              </a:ext>
            </a:extLst>
          </p:cNvPr>
          <p:cNvSpPr>
            <a:spLocks noGrp="1"/>
          </p:cNvSpPr>
          <p:nvPr>
            <p:ph type="sldNum" sz="quarter" idx="11"/>
          </p:nvPr>
        </p:nvSpPr>
        <p:spPr/>
        <p:txBody>
          <a:bodyPr/>
          <a:lstStyle/>
          <a:p>
            <a:fld id="{BEF961C2-91A7-40BE-AB51-04EB3C8C66F4}" type="slidenum">
              <a:rPr lang="en-US" altLang="zh-CN"/>
              <a:pPr/>
              <a:t>117</a:t>
            </a:fld>
            <a:endParaRPr lang="en-US" altLang="zh-CN"/>
          </a:p>
        </p:txBody>
      </p:sp>
      <p:sp>
        <p:nvSpPr>
          <p:cNvPr id="405506" name="Rectangle 2">
            <a:extLst>
              <a:ext uri="{FF2B5EF4-FFF2-40B4-BE49-F238E27FC236}">
                <a16:creationId xmlns:a16="http://schemas.microsoft.com/office/drawing/2014/main" id="{DD1F5905-FE1F-486C-AE79-E7EC2A969267}"/>
              </a:ext>
            </a:extLst>
          </p:cNvPr>
          <p:cNvSpPr>
            <a:spLocks noGrp="1" noChangeArrowheads="1"/>
          </p:cNvSpPr>
          <p:nvPr>
            <p:ph type="body" idx="1"/>
          </p:nvPr>
        </p:nvSpPr>
        <p:spPr>
          <a:xfrm>
            <a:off x="508000" y="711200"/>
            <a:ext cx="8229600" cy="5753100"/>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Levels</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last[i]</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 == p</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last[i]</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逐级链摘下该结点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(Levels &gt; 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head</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link[Levels] == tail)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Levels</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修改级数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e1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Clr>
                <a:srgbClr val="800080"/>
              </a:buClr>
              <a:buSzPct val="50000"/>
            </a:pPr>
            <a:r>
              <a:rPr lang="zh-CN" altLang="en-US" sz="3000" b="1">
                <a:latin typeface="Times New Roman" panose="02020603050405020304" pitchFamily="18" charset="0"/>
                <a:ea typeface="仿宋_GB2312" pitchFamily="49" charset="-122"/>
              </a:rPr>
              <a:t>对于有</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个元素的跳表，搜索、插入、删除操作的时间复杂性均为</a:t>
            </a:r>
            <a:r>
              <a:rPr lang="en-US" altLang="zh-CN" sz="3000" b="1">
                <a:solidFill>
                  <a:schemeClr val="tx2"/>
                </a:solidFill>
                <a:latin typeface="Times New Roman" panose="02020603050405020304" pitchFamily="18" charset="0"/>
                <a:ea typeface="仿宋_GB2312" pitchFamily="49" charset="-122"/>
              </a:rPr>
              <a:t>O(n+maxLevel)</a:t>
            </a:r>
            <a:r>
              <a:rPr lang="zh-CN" altLang="en-US" sz="3000" b="1">
                <a:latin typeface="Times New Roman" panose="02020603050405020304" pitchFamily="18" charset="0"/>
                <a:ea typeface="仿宋_GB2312" pitchFamily="49" charset="-122"/>
              </a:rPr>
              <a:t>。</a:t>
            </a:r>
            <a:r>
              <a:rPr lang="zh-CN" altLang="en-US" sz="3000">
                <a:latin typeface="Times New Roman" panose="02020603050405020304" pitchFamily="18" charset="0"/>
                <a:ea typeface="仿宋_GB2312" pitchFamily="49" charset="-122"/>
              </a:rPr>
              <a:t> </a:t>
            </a:r>
          </a:p>
        </p:txBody>
      </p:sp>
      <p:sp>
        <p:nvSpPr>
          <p:cNvPr id="405507" name="AutoShape 3">
            <a:hlinkClick r:id="rId2" action="ppaction://hlinksldjump" highlightClick="1"/>
            <a:extLst>
              <a:ext uri="{FF2B5EF4-FFF2-40B4-BE49-F238E27FC236}">
                <a16:creationId xmlns:a16="http://schemas.microsoft.com/office/drawing/2014/main" id="{38C9AA62-6752-4F7F-B089-AD15B868460F}"/>
              </a:ext>
            </a:extLst>
          </p:cNvPr>
          <p:cNvSpPr>
            <a:spLocks noChangeArrowheads="1"/>
          </p:cNvSpPr>
          <p:nvPr/>
        </p:nvSpPr>
        <p:spPr bwMode="auto">
          <a:xfrm>
            <a:off x="8126413" y="6229350"/>
            <a:ext cx="598487" cy="393700"/>
          </a:xfrm>
          <a:prstGeom prst="actionButtonEnd">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B4217D9-31AD-4293-942A-8473735B3786}"/>
              </a:ext>
            </a:extLst>
          </p:cNvPr>
          <p:cNvSpPr>
            <a:spLocks noGrp="1"/>
          </p:cNvSpPr>
          <p:nvPr>
            <p:ph type="sldNum" sz="quarter" idx="11"/>
          </p:nvPr>
        </p:nvSpPr>
        <p:spPr/>
        <p:txBody>
          <a:bodyPr/>
          <a:lstStyle/>
          <a:p>
            <a:fld id="{76E32DE0-A579-4F47-8446-806C391327EA}" type="slidenum">
              <a:rPr lang="en-US" altLang="zh-CN"/>
              <a:pPr/>
              <a:t>118</a:t>
            </a:fld>
            <a:endParaRPr lang="en-US" altLang="zh-CN"/>
          </a:p>
        </p:txBody>
      </p:sp>
      <p:sp>
        <p:nvSpPr>
          <p:cNvPr id="406530" name="Rectangle 2">
            <a:extLst>
              <a:ext uri="{FF2B5EF4-FFF2-40B4-BE49-F238E27FC236}">
                <a16:creationId xmlns:a16="http://schemas.microsoft.com/office/drawing/2014/main" id="{D9FC3B51-CC43-4F08-B5C9-713C4F54DB02}"/>
              </a:ext>
            </a:extLst>
          </p:cNvPr>
          <p:cNvSpPr>
            <a:spLocks noGrp="1" noChangeArrowheads="1"/>
          </p:cNvSpPr>
          <p:nvPr>
            <p:ph type="title"/>
          </p:nvPr>
        </p:nvSpPr>
        <p:spPr>
          <a:xfrm>
            <a:off x="457200" y="457200"/>
            <a:ext cx="8229600" cy="889000"/>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散列表（</a:t>
            </a:r>
            <a:r>
              <a:rPr lang="en-US" altLang="zh-CN" sz="4000" b="1">
                <a:solidFill>
                  <a:schemeClr val="tx2"/>
                </a:solidFill>
                <a:latin typeface="华文新魏" panose="02010800040101010101" pitchFamily="2" charset="-122"/>
                <a:ea typeface="华文新魏" panose="02010800040101010101" pitchFamily="2" charset="-122"/>
              </a:rPr>
              <a:t>Hash Table</a:t>
            </a:r>
            <a:r>
              <a:rPr lang="zh-CN" altLang="en-US" sz="4000" b="1">
                <a:solidFill>
                  <a:schemeClr val="tx2"/>
                </a:solidFill>
                <a:latin typeface="华文新魏" panose="02010800040101010101" pitchFamily="2" charset="-122"/>
                <a:ea typeface="华文新魏" panose="02010800040101010101" pitchFamily="2" charset="-122"/>
              </a:rPr>
              <a:t>）</a:t>
            </a:r>
          </a:p>
        </p:txBody>
      </p:sp>
      <p:sp>
        <p:nvSpPr>
          <p:cNvPr id="406531" name="Rectangle 3">
            <a:extLst>
              <a:ext uri="{FF2B5EF4-FFF2-40B4-BE49-F238E27FC236}">
                <a16:creationId xmlns:a16="http://schemas.microsoft.com/office/drawing/2014/main" id="{0C1C95FC-6789-4DB9-ACFB-0C525B33163A}"/>
              </a:ext>
            </a:extLst>
          </p:cNvPr>
          <p:cNvSpPr>
            <a:spLocks noGrp="1" noChangeArrowheads="1"/>
          </p:cNvSpPr>
          <p:nvPr>
            <p:ph type="body" idx="1"/>
          </p:nvPr>
        </p:nvSpPr>
        <p:spPr>
          <a:xfrm>
            <a:off x="584200" y="1270000"/>
            <a:ext cx="8128000" cy="50673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理想的搜索方法是可以不经过比较，一次直接从字典中得到要搜索的元素。</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如果在元素存储位置与其关键码之间建立一个确定的对应函数关系</a:t>
            </a:r>
            <a:r>
              <a:rPr lang="en-US" altLang="zh-CN" sz="3000">
                <a:latin typeface="Times New Roman" panose="02020603050405020304" pitchFamily="18" charset="0"/>
                <a:ea typeface="仿宋_GB2312" pitchFamily="49" charset="-122"/>
              </a:rPr>
              <a:t>Hash()</a:t>
            </a:r>
            <a:r>
              <a:rPr lang="zh-CN" altLang="en-US" sz="3000" b="1">
                <a:latin typeface="Times New Roman" panose="02020603050405020304" pitchFamily="18" charset="0"/>
                <a:ea typeface="仿宋_GB2312" pitchFamily="49" charset="-122"/>
              </a:rPr>
              <a:t>， 使得每个关键码与结构中一个唯一的存储位置相对应：</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Address </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Hash(key)	</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在插入时依此函数计算存储位置并按此位置存放。在搜索时对元素的关键码进行同样的计算，把求得的函数值当做元素存储位置， 在结构中按此位置搜索。这就是散列方法。 </a:t>
            </a:r>
          </a:p>
        </p:txBody>
      </p:sp>
    </p:spTree>
  </p:cSld>
  <p:clrMapOvr>
    <a:masterClrMapping/>
  </p:clrMapOvr>
  <p:transition>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CAA6620-A24E-4597-B8EB-1C339E75FA81}"/>
              </a:ext>
            </a:extLst>
          </p:cNvPr>
          <p:cNvSpPr>
            <a:spLocks noGrp="1"/>
          </p:cNvSpPr>
          <p:nvPr>
            <p:ph type="sldNum" sz="quarter" idx="11"/>
          </p:nvPr>
        </p:nvSpPr>
        <p:spPr/>
        <p:txBody>
          <a:bodyPr/>
          <a:lstStyle/>
          <a:p>
            <a:fld id="{BEC8BC51-CD69-4294-B83B-F9DC2A3B168F}" type="slidenum">
              <a:rPr lang="en-US" altLang="zh-CN"/>
              <a:pPr/>
              <a:t>119</a:t>
            </a:fld>
            <a:endParaRPr lang="en-US" altLang="zh-CN"/>
          </a:p>
        </p:txBody>
      </p:sp>
      <p:sp>
        <p:nvSpPr>
          <p:cNvPr id="491522" name="Rectangle 2">
            <a:extLst>
              <a:ext uri="{FF2B5EF4-FFF2-40B4-BE49-F238E27FC236}">
                <a16:creationId xmlns:a16="http://schemas.microsoft.com/office/drawing/2014/main" id="{FA0FAC3F-EA10-481C-B21A-C4A0C69F2ABB}"/>
              </a:ext>
            </a:extLst>
          </p:cNvPr>
          <p:cNvSpPr>
            <a:spLocks noGrp="1" noChangeArrowheads="1"/>
          </p:cNvSpPr>
          <p:nvPr>
            <p:ph type="title"/>
          </p:nvPr>
        </p:nvSpPr>
        <p:spPr/>
        <p:txBody>
          <a:bodyPr/>
          <a:lstStyle/>
          <a:p>
            <a:pPr algn="just"/>
            <a:r>
              <a:rPr lang="en-US" altLang="zh-CN" sz="3000">
                <a:ea typeface="仿宋_GB2312" pitchFamily="49" charset="-122"/>
              </a:rPr>
              <a:t>    </a:t>
            </a:r>
          </a:p>
        </p:txBody>
      </p:sp>
      <p:sp>
        <p:nvSpPr>
          <p:cNvPr id="491523" name="Rectangle 3">
            <a:extLst>
              <a:ext uri="{FF2B5EF4-FFF2-40B4-BE49-F238E27FC236}">
                <a16:creationId xmlns:a16="http://schemas.microsoft.com/office/drawing/2014/main" id="{214E725D-3163-4742-80B8-E42512494A01}"/>
              </a:ext>
            </a:extLst>
          </p:cNvPr>
          <p:cNvSpPr>
            <a:spLocks noGrp="1" noChangeArrowheads="1"/>
          </p:cNvSpPr>
          <p:nvPr>
            <p:ph type="body" idx="1"/>
          </p:nvPr>
        </p:nvSpPr>
        <p:spPr>
          <a:xfrm>
            <a:off x="593725" y="731838"/>
            <a:ext cx="8080375" cy="58674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在散列方法中所用转换函数叫做散列函数。按此方法构造出来的表叫做散列表。</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使用散列方法进行搜索不必进行多次关键码的比较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搜索速度比较快</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可以直接到达或逼近具有此关键码的表项的实际存放地址。</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散列函数是一个压缩映象函数。关键码集合比散列表地址集合大得多。因此有可能经过散列函数的计算，把不同的关键码映射到同一个散列地址上，这就产生了冲突。</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示例：有一组表项，其关键码分别是</a:t>
            </a:r>
          </a:p>
          <a:p>
            <a:pPr algn="just">
              <a:spcBef>
                <a:spcPct val="15000"/>
              </a:spcBef>
              <a:buFont typeface="Wingdings" panose="05000000000000000000" pitchFamily="2" charset="2"/>
              <a:buNone/>
            </a:pPr>
            <a:r>
              <a:rPr lang="zh-CN" altLang="en-US" sz="3000" b="1">
                <a:solidFill>
                  <a:srgbClr val="0066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12361</a:t>
            </a:r>
            <a:r>
              <a:rPr lang="en-US" altLang="zh-CN" sz="3000" b="1">
                <a:solidFill>
                  <a:srgbClr val="0066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07251</a:t>
            </a:r>
            <a:r>
              <a:rPr lang="en-US" altLang="zh-CN" sz="3000" b="1">
                <a:solidFill>
                  <a:srgbClr val="0066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03309</a:t>
            </a:r>
            <a:r>
              <a:rPr lang="en-US" altLang="zh-CN" sz="3000" b="1">
                <a:solidFill>
                  <a:srgbClr val="0066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30976</a:t>
            </a:r>
            <a:r>
              <a:rPr lang="en-US" altLang="zh-CN"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9F2DB7-477F-4F8A-92F4-5CD1D750D2E6}"/>
              </a:ext>
            </a:extLst>
          </p:cNvPr>
          <p:cNvSpPr>
            <a:spLocks noGrp="1"/>
          </p:cNvSpPr>
          <p:nvPr>
            <p:ph type="sldNum" sz="quarter" idx="11"/>
          </p:nvPr>
        </p:nvSpPr>
        <p:spPr/>
        <p:txBody>
          <a:bodyPr/>
          <a:lstStyle/>
          <a:p>
            <a:fld id="{E4F8E461-FC37-48BE-A546-07C55BFE6F14}" type="slidenum">
              <a:rPr lang="en-US" altLang="zh-CN"/>
              <a:pPr/>
              <a:t>12</a:t>
            </a:fld>
            <a:endParaRPr lang="en-US" altLang="zh-CN"/>
          </a:p>
        </p:txBody>
      </p:sp>
      <p:sp>
        <p:nvSpPr>
          <p:cNvPr id="124931" name="Line 3">
            <a:extLst>
              <a:ext uri="{FF2B5EF4-FFF2-40B4-BE49-F238E27FC236}">
                <a16:creationId xmlns:a16="http://schemas.microsoft.com/office/drawing/2014/main" id="{D96148FE-D790-4CBE-A7E1-627218EAFF58}"/>
              </a:ext>
            </a:extLst>
          </p:cNvPr>
          <p:cNvSpPr>
            <a:spLocks noChangeShapeType="1"/>
          </p:cNvSpPr>
          <p:nvPr/>
        </p:nvSpPr>
        <p:spPr bwMode="auto">
          <a:xfrm flipV="1">
            <a:off x="4876800" y="3810000"/>
            <a:ext cx="0" cy="4572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3" name="Rectangle 5">
            <a:extLst>
              <a:ext uri="{FF2B5EF4-FFF2-40B4-BE49-F238E27FC236}">
                <a16:creationId xmlns:a16="http://schemas.microsoft.com/office/drawing/2014/main" id="{6BEFBB03-2436-4D94-B637-C70984C1DA5C}"/>
              </a:ext>
            </a:extLst>
          </p:cNvPr>
          <p:cNvSpPr>
            <a:spLocks noGrp="1" noChangeArrowheads="1"/>
          </p:cNvSpPr>
          <p:nvPr>
            <p:ph type="body" idx="1"/>
          </p:nvPr>
        </p:nvSpPr>
        <p:spPr>
          <a:xfrm>
            <a:off x="611188" y="846138"/>
            <a:ext cx="8229600" cy="5138737"/>
          </a:xfrm>
        </p:spPr>
        <p:txBody>
          <a:bodyPr/>
          <a:lstStyle/>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a:solidFill>
                  <a:srgbClr val="000099"/>
                </a:solidFill>
                <a:latin typeface="Times New Roman" panose="02020603050405020304" pitchFamily="18" charset="0"/>
                <a:ea typeface="隶书" panose="02010509060101010101" pitchFamily="49" charset="-122"/>
              </a:rPr>
              <a:t>index = s1.SubSet (s4)</a:t>
            </a:r>
            <a:r>
              <a:rPr kumimoji="1" lang="en-US" altLang="zh-CN" sz="3000" b="1">
                <a:solidFill>
                  <a:srgbClr val="000099"/>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判断</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是否为</a:t>
            </a:r>
            <a:r>
              <a:rPr kumimoji="1" lang="en-US" altLang="zh-CN" sz="3000" b="1">
                <a:solidFill>
                  <a:srgbClr val="CC0000"/>
                </a:solidFill>
                <a:latin typeface="Times New Roman" panose="02020603050405020304" pitchFamily="18" charset="0"/>
                <a:ea typeface="隶书" panose="02010509060101010101" pitchFamily="49" charset="-122"/>
              </a:rPr>
              <a:t>s4</a:t>
            </a:r>
            <a:r>
              <a:rPr kumimoji="1" lang="zh-CN" altLang="zh-CN" sz="3000">
                <a:solidFill>
                  <a:srgbClr val="CC0000"/>
                </a:solidFill>
                <a:latin typeface="Times New Roman" panose="02020603050405020304" pitchFamily="18" charset="0"/>
                <a:ea typeface="隶书" panose="02010509060101010101" pitchFamily="49" charset="-122"/>
              </a:rPr>
              <a:t>子集</a:t>
            </a:r>
            <a:endParaRPr kumimoji="1" lang="zh-CN" altLang="en-US" sz="3000">
              <a:solidFill>
                <a:srgbClr val="CC0000"/>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a:solidFill>
                  <a:srgbClr val="000099"/>
                </a:solidFill>
                <a:latin typeface="Times New Roman" panose="02020603050405020304" pitchFamily="18" charset="0"/>
                <a:ea typeface="隶书" panose="02010509060101010101" pitchFamily="49" charset="-122"/>
              </a:rPr>
              <a:t>    </a:t>
            </a:r>
            <a:r>
              <a:rPr lang="en-US" altLang="zh-CN" sz="3000" b="1">
                <a:solidFill>
                  <a:srgbClr val="000099"/>
                </a:solidFill>
                <a:latin typeface="Times New Roman" panose="02020603050405020304" pitchFamily="18" charset="0"/>
                <a:ea typeface="隶书" panose="02010509060101010101" pitchFamily="49" charset="-122"/>
              </a:rPr>
              <a:t>cout &lt;&lt;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&lt;&lt; endl;</a:t>
            </a:r>
            <a:r>
              <a:rPr lang="en-US" altLang="zh-CN" sz="3000" b="1">
                <a:solidFill>
                  <a:schemeClr val="hlink"/>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结果</a:t>
            </a:r>
            <a:r>
              <a:rPr lang="zh-CN" altLang="en-US" sz="3000" b="1">
                <a:solidFill>
                  <a:srgbClr val="CC0000"/>
                </a:solidFill>
                <a:latin typeface="Times New Roman" panose="02020603050405020304" pitchFamily="18" charset="0"/>
                <a:ea typeface="隶书" panose="02010509060101010101" pitchFamily="49" charset="-122"/>
              </a:rPr>
              <a:t>，</a:t>
            </a:r>
            <a:r>
              <a:rPr kumimoji="1" lang="en-US" altLang="zh-CN" sz="3000" b="1">
                <a:solidFill>
                  <a:schemeClr val="tx2"/>
                </a:solidFill>
                <a:latin typeface="Times New Roman" panose="02020603050405020304" pitchFamily="18" charset="0"/>
                <a:ea typeface="隶书" panose="02010509060101010101" pitchFamily="49" charset="-122"/>
              </a:rPr>
              <a:t>index = 0</a:t>
            </a:r>
          </a:p>
          <a:p>
            <a:pPr>
              <a:buFont typeface="Wingdings" panose="05000000000000000000" pitchFamily="2" charset="2"/>
              <a:buNone/>
            </a:pPr>
            <a:r>
              <a:rPr kumimoji="1" lang="en-US" altLang="zh-CN" sz="3000">
                <a:solidFill>
                  <a:schemeClr val="tx2"/>
                </a:solidFill>
                <a:latin typeface="Times New Roman" panose="02020603050405020304" pitchFamily="18" charset="0"/>
                <a:ea typeface="隶书" panose="02010509060101010101" pitchFamily="49" charset="-122"/>
              </a:rPr>
              <a:t>    </a:t>
            </a: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//s4: {7, 8, 9}</a:t>
            </a:r>
            <a:endParaRPr kumimoji="1" lang="en-US" altLang="zh-CN" sz="3000">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en-US" altLang="zh-CN" sz="3000">
                <a:solidFill>
                  <a:schemeClr val="hlink"/>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 </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i="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lang="zh-CN" altLang="en-US" sz="3000">
                <a:solidFill>
                  <a:srgbClr val="CC0000"/>
                </a:solidFill>
                <a:latin typeface="Times New Roman" panose="02020603050405020304" pitchFamily="18" charset="0"/>
                <a:ea typeface="隶书" panose="02010509060101010101" pitchFamily="49" charset="-122"/>
              </a:rPr>
              <a:t>比较相等</a:t>
            </a:r>
            <a:endParaRPr kumimoji="1" lang="zh-CN" altLang="en-US" sz="3000" b="1">
              <a:solidFill>
                <a:srgbClr val="CC0000"/>
              </a:solidFill>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sz="3000" b="1">
                <a:solidFill>
                  <a:srgbClr val="000099"/>
                </a:solidFill>
                <a:latin typeface="Times New Roman" panose="02020603050405020304" pitchFamily="18" charset="0"/>
                <a:ea typeface="隶书" panose="02010509060101010101" pitchFamily="49" charset="-122"/>
              </a:rPr>
              <a:t>cout &lt;&lt; </a:t>
            </a:r>
            <a:r>
              <a:rPr kumimoji="1" lang="en-US" altLang="zh-CN" sz="3000">
                <a:solidFill>
                  <a:srgbClr val="000099"/>
                </a:solidFill>
                <a:latin typeface="Times New Roman" panose="02020603050405020304" pitchFamily="18" charset="0"/>
                <a:ea typeface="隶书" panose="02010509060101010101" pitchFamily="49" charset="-122"/>
              </a:rPr>
              <a:t>equal</a:t>
            </a:r>
            <a:r>
              <a:rPr kumimoji="1" lang="en-US" altLang="zh-CN" sz="3000" b="1">
                <a:solidFill>
                  <a:srgbClr val="000099"/>
                </a:solidFill>
                <a:latin typeface="Times New Roman" panose="02020603050405020304" pitchFamily="18" charset="0"/>
                <a:ea typeface="隶书" panose="02010509060101010101" pitchFamily="49" charset="-122"/>
              </a:rPr>
              <a:t> &lt;&lt; endl;</a:t>
            </a:r>
            <a:r>
              <a:rPr kumimoji="1" lang="en-US" altLang="zh-CN" sz="3000" b="1">
                <a:solidFill>
                  <a:srgbClr val="0000FF"/>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为</a:t>
            </a:r>
            <a:r>
              <a:rPr kumimoji="1" lang="zh-CN" altLang="zh-CN" sz="3000" b="1">
                <a:solidFill>
                  <a:srgbClr val="CC0000"/>
                </a:solidFill>
                <a:latin typeface="Times New Roman" panose="02020603050405020304" pitchFamily="18" charset="0"/>
                <a:ea typeface="隶书" panose="02010509060101010101" pitchFamily="49" charset="-122"/>
              </a:rPr>
              <a:t>0</a:t>
            </a:r>
            <a:r>
              <a:rPr kumimoji="1" lang="en-US" altLang="zh-CN" sz="3000" b="1">
                <a:solidFill>
                  <a:srgbClr val="CC0000"/>
                </a:solidFill>
                <a:latin typeface="Times New Roman" panose="02020603050405020304" pitchFamily="18" charset="0"/>
                <a:ea typeface="隶书" panose="02010509060101010101" pitchFamily="49" charset="-122"/>
              </a:rPr>
              <a:t>, </a:t>
            </a:r>
            <a:r>
              <a:rPr kumimoji="1" lang="zh-CN" altLang="en-US" sz="3000">
                <a:solidFill>
                  <a:srgbClr val="CC0000"/>
                </a:solidFill>
                <a:latin typeface="Times New Roman" panose="02020603050405020304" pitchFamily="18" charset="0"/>
                <a:ea typeface="隶书" panose="02010509060101010101" pitchFamily="49" charset="-122"/>
              </a:rPr>
              <a:t>两集合不等</a:t>
            </a:r>
          </a:p>
        </p:txBody>
      </p:sp>
    </p:spTree>
  </p:cSld>
  <p:clrMapOvr>
    <a:masterClrMapping/>
  </p:clrMapOvr>
  <p:transition>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45FD8D8-A3AF-489A-9D85-73FD76043DCB}"/>
              </a:ext>
            </a:extLst>
          </p:cNvPr>
          <p:cNvSpPr>
            <a:spLocks noGrp="1"/>
          </p:cNvSpPr>
          <p:nvPr>
            <p:ph type="sldNum" sz="quarter" idx="11"/>
          </p:nvPr>
        </p:nvSpPr>
        <p:spPr/>
        <p:txBody>
          <a:bodyPr/>
          <a:lstStyle/>
          <a:p>
            <a:fld id="{979DF3AA-ECCE-4D0A-9773-AA6FDBE4CB91}" type="slidenum">
              <a:rPr lang="en-US" altLang="zh-CN"/>
              <a:pPr/>
              <a:t>120</a:t>
            </a:fld>
            <a:endParaRPr lang="en-US" altLang="zh-CN"/>
          </a:p>
        </p:txBody>
      </p:sp>
      <p:sp>
        <p:nvSpPr>
          <p:cNvPr id="492546" name="Rectangle 2">
            <a:extLst>
              <a:ext uri="{FF2B5EF4-FFF2-40B4-BE49-F238E27FC236}">
                <a16:creationId xmlns:a16="http://schemas.microsoft.com/office/drawing/2014/main" id="{C0EBC21C-3712-4265-B355-51E8FC803221}"/>
              </a:ext>
            </a:extLst>
          </p:cNvPr>
          <p:cNvSpPr>
            <a:spLocks noGrp="1" noChangeArrowheads="1"/>
          </p:cNvSpPr>
          <p:nvPr>
            <p:ph type="body" idx="1"/>
          </p:nvPr>
        </p:nvSpPr>
        <p:spPr>
          <a:xfrm>
            <a:off x="547688" y="608013"/>
            <a:ext cx="8102600" cy="5867400"/>
          </a:xfrm>
        </p:spPr>
        <p:txBody>
          <a:bodyPr/>
          <a:lstStyle/>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采用的散列函数是</a:t>
            </a:r>
          </a:p>
          <a:p>
            <a:pPr>
              <a:lnSpc>
                <a:spcPct val="110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 73 + 13420</a:t>
            </a:r>
          </a:p>
          <a:p>
            <a:pPr>
              <a:lnSpc>
                <a:spcPct val="110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则有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(12361) =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(07250) =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(03309) =</a:t>
            </a:r>
            <a:r>
              <a:rPr lang="en-US" altLang="zh-CN" sz="3000" b="1" i="1">
                <a:latin typeface="Times New Roman" panose="02020603050405020304" pitchFamily="18" charset="0"/>
                <a:ea typeface="仿宋_GB2312" pitchFamily="49" charset="-122"/>
              </a:rPr>
              <a:t> hash</a:t>
            </a:r>
            <a:r>
              <a:rPr lang="en-US" altLang="zh-CN" sz="3000" b="1">
                <a:latin typeface="Times New Roman" panose="02020603050405020304" pitchFamily="18" charset="0"/>
                <a:ea typeface="仿宋_GB2312" pitchFamily="49" charset="-122"/>
              </a:rPr>
              <a:t>(30976) = 13444</a:t>
            </a:r>
            <a:r>
              <a:rPr lang="zh-CN" altLang="en-US" sz="3000" b="1">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就是说，对不同的关键码，通过散列函数的计算，得到了同一散列地址。称这些产生冲突的散列地址相同的不同关键码为同义词。</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由于关键码集合比地址集合大得多</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冲突很难避免。所以对于散列方法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需要讨论以下两个问题： </a:t>
            </a:r>
          </a:p>
        </p:txBody>
      </p:sp>
    </p:spTree>
  </p:cSld>
  <p:clrMapOvr>
    <a:masterClrMapping/>
  </p:clrMapOvr>
  <p:transition>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6D26EC6-5DAA-44D8-8039-28B668996D4D}"/>
              </a:ext>
            </a:extLst>
          </p:cNvPr>
          <p:cNvSpPr>
            <a:spLocks noGrp="1"/>
          </p:cNvSpPr>
          <p:nvPr>
            <p:ph type="sldNum" sz="quarter" idx="11"/>
          </p:nvPr>
        </p:nvSpPr>
        <p:spPr/>
        <p:txBody>
          <a:bodyPr/>
          <a:lstStyle/>
          <a:p>
            <a:fld id="{1A3FA34A-9526-45FB-A2EB-8A1C6095F07F}" type="slidenum">
              <a:rPr lang="en-US" altLang="zh-CN"/>
              <a:pPr/>
              <a:t>121</a:t>
            </a:fld>
            <a:endParaRPr lang="en-US" altLang="zh-CN"/>
          </a:p>
        </p:txBody>
      </p:sp>
      <p:sp>
        <p:nvSpPr>
          <p:cNvPr id="574467" name="Rectangle 3">
            <a:extLst>
              <a:ext uri="{FF2B5EF4-FFF2-40B4-BE49-F238E27FC236}">
                <a16:creationId xmlns:a16="http://schemas.microsoft.com/office/drawing/2014/main" id="{DB315AE4-5FED-48C9-B913-E9422261B7DD}"/>
              </a:ext>
            </a:extLst>
          </p:cNvPr>
          <p:cNvSpPr>
            <a:spLocks noGrp="1" noChangeArrowheads="1"/>
          </p:cNvSpPr>
          <p:nvPr>
            <p:ph type="body" idx="1"/>
          </p:nvPr>
        </p:nvSpPr>
        <p:spPr>
          <a:xfrm>
            <a:off x="558800" y="647700"/>
            <a:ext cx="8128000" cy="5740400"/>
          </a:xfrm>
        </p:spPr>
        <p:txBody>
          <a:bodyPr/>
          <a:lstStyle/>
          <a:p>
            <a:pPr marL="533400" indent="-533400">
              <a:spcBef>
                <a:spcPct val="15000"/>
              </a:spcBef>
              <a:buClr>
                <a:srgbClr val="800080"/>
              </a:buClr>
              <a:buSzPct val="50000"/>
            </a:pPr>
            <a:r>
              <a:rPr lang="zh-CN" altLang="en-US" sz="3000" b="1">
                <a:solidFill>
                  <a:srgbClr val="000099"/>
                </a:solidFill>
                <a:ea typeface="仿宋_GB2312" pitchFamily="49" charset="-122"/>
              </a:rPr>
              <a:t>对于给定的一个关键码集合，选择一个计算  简单且地址分布比较均匀的散列函数，避免或尽量减少冲突；</a:t>
            </a:r>
          </a:p>
          <a:p>
            <a:pPr marL="533400" indent="-533400">
              <a:spcBef>
                <a:spcPct val="15000"/>
              </a:spcBef>
              <a:buClr>
                <a:srgbClr val="800080"/>
              </a:buClr>
              <a:buSzPct val="50000"/>
            </a:pPr>
            <a:r>
              <a:rPr lang="zh-CN" altLang="en-US" sz="3000" b="1">
                <a:solidFill>
                  <a:srgbClr val="000099"/>
                </a:solidFill>
                <a:ea typeface="仿宋_GB2312" pitchFamily="49" charset="-122"/>
              </a:rPr>
              <a:t>拟订解决冲突的方案</a:t>
            </a:r>
            <a:r>
              <a:rPr lang="zh-CN" altLang="en-US" sz="3000" b="1">
                <a:solidFill>
                  <a:srgbClr val="006600"/>
                </a:solidFill>
                <a:ea typeface="仿宋_GB2312" pitchFamily="49" charset="-122"/>
              </a:rPr>
              <a:t>。</a:t>
            </a:r>
          </a:p>
          <a:p>
            <a:pPr marL="533400" indent="-533400">
              <a:spcBef>
                <a:spcPct val="15000"/>
              </a:spcBef>
              <a:buClr>
                <a:srgbClr val="800080"/>
              </a:buClr>
              <a:buSzPct val="50000"/>
            </a:pPr>
            <a:endParaRPr lang="zh-CN" altLang="en-US" sz="3000" b="1">
              <a:solidFill>
                <a:srgbClr val="006600"/>
              </a:solidFill>
              <a:ea typeface="仿宋_GB2312" pitchFamily="49" charset="-122"/>
            </a:endParaRPr>
          </a:p>
          <a:p>
            <a:pPr marL="533400" indent="-533400">
              <a:spcBef>
                <a:spcPct val="15000"/>
              </a:spcBef>
              <a:buClr>
                <a:srgbClr val="800080"/>
              </a:buClr>
              <a:buSzPct val="50000"/>
            </a:pPr>
            <a:endParaRPr lang="zh-CN" altLang="en-US" sz="3000" b="1">
              <a:solidFill>
                <a:srgbClr val="006600"/>
              </a:solidFill>
              <a:ea typeface="仿宋_GB2312" pitchFamily="49" charset="-122"/>
            </a:endParaRPr>
          </a:p>
          <a:p>
            <a:pPr marL="533400" indent="-533400">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构造散列函数时的几点要求：</a:t>
            </a:r>
          </a:p>
          <a:p>
            <a:pPr marL="914400" lvl="1" indent="-457200">
              <a:spcBef>
                <a:spcPct val="15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散列函数应是简单的，能在较短的时间内  计算出结果。</a:t>
            </a:r>
          </a:p>
          <a:p>
            <a:pPr marL="914400" lvl="1" indent="-457200">
              <a:spcBef>
                <a:spcPct val="15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散列函数的定义域必须包括需要存储的全部关键码，如果散列表允许有 </a:t>
            </a:r>
            <a:r>
              <a:rPr kumimoji="1" lang="en-US" altLang="zh-CN" sz="3000" b="1" i="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个地址</a:t>
            </a:r>
          </a:p>
        </p:txBody>
      </p:sp>
      <p:sp>
        <p:nvSpPr>
          <p:cNvPr id="574466" name="Rectangle 2">
            <a:extLst>
              <a:ext uri="{FF2B5EF4-FFF2-40B4-BE49-F238E27FC236}">
                <a16:creationId xmlns:a16="http://schemas.microsoft.com/office/drawing/2014/main" id="{1B9F2C1E-25F9-41C1-B72F-4493B6565155}"/>
              </a:ext>
            </a:extLst>
          </p:cNvPr>
          <p:cNvSpPr>
            <a:spLocks noGrp="1" noChangeArrowheads="1"/>
          </p:cNvSpPr>
          <p:nvPr>
            <p:ph type="title"/>
          </p:nvPr>
        </p:nvSpPr>
        <p:spPr>
          <a:xfrm>
            <a:off x="457200" y="2686050"/>
            <a:ext cx="8229600" cy="1009650"/>
          </a:xfrm>
        </p:spPr>
        <p:txBody>
          <a:bodyPr/>
          <a:lstStyle/>
          <a:p>
            <a:pPr algn="ctr"/>
            <a:r>
              <a:rPr lang="zh-CN" altLang="en-US" sz="4000" b="1">
                <a:solidFill>
                  <a:schemeClr val="tx2"/>
                </a:solidFill>
                <a:ea typeface="华文新魏" panose="02010800040101010101" pitchFamily="2" charset="-122"/>
              </a:rPr>
              <a:t>散列函数</a:t>
            </a:r>
          </a:p>
        </p:txBody>
      </p:sp>
    </p:spTree>
  </p:cSld>
  <p:clrMapOvr>
    <a:masterClrMapping/>
  </p:clrMapOvr>
  <p:transition>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A3DA48C-BB5E-4057-BC78-2A27233CAD02}"/>
              </a:ext>
            </a:extLst>
          </p:cNvPr>
          <p:cNvSpPr>
            <a:spLocks noGrp="1"/>
          </p:cNvSpPr>
          <p:nvPr>
            <p:ph type="sldNum" sz="quarter" idx="11"/>
          </p:nvPr>
        </p:nvSpPr>
        <p:spPr/>
        <p:txBody>
          <a:bodyPr/>
          <a:lstStyle/>
          <a:p>
            <a:fld id="{4C4C86D1-0D23-4A8A-8789-17D6E5069175}" type="slidenum">
              <a:rPr lang="en-US" altLang="zh-CN"/>
              <a:pPr/>
              <a:t>122</a:t>
            </a:fld>
            <a:endParaRPr lang="en-US" altLang="zh-CN"/>
          </a:p>
        </p:txBody>
      </p:sp>
      <p:sp>
        <p:nvSpPr>
          <p:cNvPr id="575490" name="Rectangle 2">
            <a:extLst>
              <a:ext uri="{FF2B5EF4-FFF2-40B4-BE49-F238E27FC236}">
                <a16:creationId xmlns:a16="http://schemas.microsoft.com/office/drawing/2014/main" id="{6D9B18CF-7AA1-4C4B-8CB6-2F41A9370A0E}"/>
              </a:ext>
            </a:extLst>
          </p:cNvPr>
          <p:cNvSpPr>
            <a:spLocks noGrp="1" noChangeArrowheads="1"/>
          </p:cNvSpPr>
          <p:nvPr>
            <p:ph type="body" idx="1"/>
          </p:nvPr>
        </p:nvSpPr>
        <p:spPr>
          <a:xfrm>
            <a:off x="558800" y="673100"/>
            <a:ext cx="8128000" cy="5740400"/>
          </a:xfrm>
        </p:spPr>
        <p:txBody>
          <a:bodyPr/>
          <a:lstStyle/>
          <a:p>
            <a:pPr marL="914400" lvl="1" indent="-457200">
              <a:lnSpc>
                <a:spcPct val="105000"/>
              </a:lnSpc>
              <a:spcBef>
                <a:spcPct val="10000"/>
              </a:spcBef>
              <a:buClr>
                <a:schemeClr val="tx2"/>
              </a:buClr>
              <a:buSzTx/>
              <a:buFont typeface="Wingdings" panose="05000000000000000000" pitchFamily="2" charset="2"/>
              <a:buNone/>
            </a:pPr>
            <a:r>
              <a:rPr kumimoji="1" lang="en-US" altLang="zh-CN" sz="3000" b="1">
                <a:solidFill>
                  <a:srgbClr val="006600"/>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时，其值域必须在 </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到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之间。</a:t>
            </a:r>
          </a:p>
          <a:p>
            <a:pPr marL="914400" lvl="1" indent="-457200">
              <a:lnSpc>
                <a:spcPct val="105000"/>
              </a:lnSpc>
              <a:spcBef>
                <a:spcPct val="10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散列函数计算出来的地址应能均匀分布在整个地址空间中 </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key </a:t>
            </a:r>
            <a:r>
              <a:rPr kumimoji="1" lang="zh-CN" altLang="en-US" sz="3000" b="1">
                <a:latin typeface="Times New Roman" panose="02020603050405020304" pitchFamily="18" charset="0"/>
                <a:ea typeface="仿宋_GB2312" pitchFamily="49" charset="-122"/>
              </a:rPr>
              <a:t>是从关键码集合中随机抽取的一个关键码</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散列函数应能以同等概率取</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到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中的每一个值。</a:t>
            </a:r>
          </a:p>
          <a:p>
            <a:pPr marL="533400" indent="-533400">
              <a:lnSpc>
                <a:spcPct val="105000"/>
              </a:lnSpc>
              <a:spcBef>
                <a:spcPct val="10000"/>
              </a:spcBef>
              <a:buClr>
                <a:schemeClr val="tx2"/>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直接定址法</a:t>
            </a:r>
          </a:p>
          <a:p>
            <a:pPr marL="533400" indent="-533400">
              <a:lnSpc>
                <a:spcPct val="105000"/>
              </a:lnSpc>
              <a:spcBef>
                <a:spcPct val="10000"/>
              </a:spcBef>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此类函数取关键码的某个线性函数值作为散列地址：</a:t>
            </a:r>
          </a:p>
          <a:p>
            <a:pPr marL="914400" lvl="1" indent="-457200">
              <a:lnSpc>
                <a:spcPct val="105000"/>
              </a:lnSpc>
              <a:spcBef>
                <a:spcPct val="10000"/>
              </a:spcBef>
              <a:buFont typeface="Wingdings" panose="05000000000000000000" pitchFamily="2" charset="2"/>
              <a:buNone/>
            </a:pPr>
            <a:r>
              <a:rPr lang="zh-CN" altLang="en-US" sz="3000" b="1" i="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a*key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b</a:t>
            </a:r>
            <a:r>
              <a:rPr lang="en-US" altLang="zh-CN" sz="3000" b="1">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a</a:t>
            </a:r>
            <a:r>
              <a:rPr lang="en-US" altLang="zh-CN" sz="3000" b="1">
                <a:solidFill>
                  <a:srgbClr val="000099"/>
                </a:solidFill>
                <a:latin typeface="Times New Roman" panose="02020603050405020304" pitchFamily="18" charset="0"/>
                <a:ea typeface="仿宋_GB2312" pitchFamily="49" charset="-122"/>
              </a:rPr>
              <a:t>, </a:t>
            </a:r>
            <a:r>
              <a:rPr lang="en-US" altLang="zh-CN" sz="3000" b="1" i="1">
                <a:solidFill>
                  <a:srgbClr val="000099"/>
                </a:solidFill>
                <a:latin typeface="Times New Roman" panose="02020603050405020304" pitchFamily="18" charset="0"/>
                <a:ea typeface="仿宋_GB2312" pitchFamily="49" charset="-122"/>
              </a:rPr>
              <a:t>b</a:t>
            </a:r>
            <a:r>
              <a:rPr lang="zh-CN" altLang="en-US" sz="3000" b="1">
                <a:solidFill>
                  <a:srgbClr val="000099"/>
                </a:solidFill>
                <a:latin typeface="Times New Roman" panose="02020603050405020304" pitchFamily="18" charset="0"/>
                <a:ea typeface="仿宋_GB2312" pitchFamily="49" charset="-122"/>
              </a:rPr>
              <a:t>为常数</a:t>
            </a:r>
            <a:r>
              <a:rPr lang="en-US" altLang="zh-CN" sz="3000" b="1">
                <a:solidFill>
                  <a:srgbClr val="000099"/>
                </a:solidFill>
                <a:latin typeface="Times New Roman" panose="02020603050405020304" pitchFamily="18" charset="0"/>
                <a:ea typeface="仿宋_GB2312" pitchFamily="49" charset="-122"/>
              </a:rPr>
              <a:t>}</a:t>
            </a:r>
          </a:p>
          <a:p>
            <a:pPr marL="533400" indent="-533400">
              <a:lnSpc>
                <a:spcPct val="105000"/>
              </a:lnSpc>
              <a:spcBef>
                <a:spcPct val="10000"/>
              </a:spcBef>
              <a:buFont typeface="Wingdings" panose="05000000000000000000" pitchFamily="2" charset="2"/>
              <a:buNone/>
            </a:pPr>
            <a:r>
              <a:rPr lang="en-US" altLang="zh-CN" sz="3000" b="1">
                <a:solidFill>
                  <a:srgbClr val="000099"/>
                </a:solidFill>
                <a:effectLst>
                  <a:outerShdw blurRad="38100" dist="38100" dir="2700000" algn="tl">
                    <a:srgbClr val="C0C0C0"/>
                  </a:outerShdw>
                </a:effectLst>
                <a:ea typeface="仿宋_GB2312" pitchFamily="49" charset="-122"/>
              </a:rPr>
              <a:t>	</a:t>
            </a:r>
            <a:r>
              <a:rPr lang="zh-CN" altLang="en-US" sz="3000" b="1">
                <a:solidFill>
                  <a:srgbClr val="000099"/>
                </a:solidFill>
                <a:ea typeface="仿宋_GB2312" pitchFamily="49" charset="-122"/>
              </a:rPr>
              <a:t>这类散列函数是一对一的映射，一般不会产生冲突。但它要求散列地址空间的大小与关</a:t>
            </a:r>
          </a:p>
        </p:txBody>
      </p:sp>
    </p:spTree>
  </p:cSld>
  <p:clrMapOvr>
    <a:masterClrMapping/>
  </p:clrMapOvr>
  <p:transition>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5B71365-36B7-4364-AF15-9AB3B58AF092}"/>
              </a:ext>
            </a:extLst>
          </p:cNvPr>
          <p:cNvSpPr>
            <a:spLocks noGrp="1"/>
          </p:cNvSpPr>
          <p:nvPr>
            <p:ph type="sldNum" sz="quarter" idx="11"/>
          </p:nvPr>
        </p:nvSpPr>
        <p:spPr/>
        <p:txBody>
          <a:bodyPr/>
          <a:lstStyle/>
          <a:p>
            <a:fld id="{74E20FB0-AD3B-4EBB-ACD6-D155D62B94FD}" type="slidenum">
              <a:rPr lang="en-US" altLang="zh-CN"/>
              <a:pPr/>
              <a:t>123</a:t>
            </a:fld>
            <a:endParaRPr lang="en-US" altLang="zh-CN"/>
          </a:p>
        </p:txBody>
      </p:sp>
      <p:sp>
        <p:nvSpPr>
          <p:cNvPr id="495618" name="Rectangle 2">
            <a:extLst>
              <a:ext uri="{FF2B5EF4-FFF2-40B4-BE49-F238E27FC236}">
                <a16:creationId xmlns:a16="http://schemas.microsoft.com/office/drawing/2014/main" id="{3D8D0586-65AB-47CF-A060-3AE7DDF869CB}"/>
              </a:ext>
            </a:extLst>
          </p:cNvPr>
          <p:cNvSpPr>
            <a:spLocks noGrp="1" noChangeArrowheads="1"/>
          </p:cNvSpPr>
          <p:nvPr>
            <p:ph type="body" idx="1"/>
          </p:nvPr>
        </p:nvSpPr>
        <p:spPr>
          <a:xfrm>
            <a:off x="508000" y="665163"/>
            <a:ext cx="8369300" cy="5715000"/>
          </a:xfrm>
        </p:spPr>
        <p:txBody>
          <a:bodyPr/>
          <a:lstStyle/>
          <a:p>
            <a:pPr>
              <a:lnSpc>
                <a:spcPct val="105000"/>
              </a:lnSpc>
              <a:spcBef>
                <a:spcPct val="15000"/>
              </a:spcBef>
              <a:buClr>
                <a:srgbClr val="800080"/>
              </a:buClr>
              <a:buSzPct val="50000"/>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键码集合的大小相同。</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示例：有一组关键码如下：</a:t>
            </a:r>
            <a:r>
              <a:rPr lang="en-US" altLang="zh-CN" sz="3000" b="1">
                <a:solidFill>
                  <a:schemeClr val="tx2"/>
                </a:solidFill>
                <a:latin typeface="Times New Roman" panose="02020603050405020304" pitchFamily="18" charset="0"/>
                <a:ea typeface="仿宋_GB2312" pitchFamily="49" charset="-122"/>
              </a:rPr>
              <a:t>{ 942148,  941269, 940527,  941630,  941805,  941558,  942047, 940001 }</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散列函数为</a:t>
            </a:r>
          </a:p>
          <a:p>
            <a:pPr>
              <a:lnSpc>
                <a:spcPct val="105000"/>
              </a:lnSpc>
              <a:spcBef>
                <a:spcPct val="15000"/>
              </a:spcBef>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key</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940000   </a:t>
            </a:r>
            <a:r>
              <a:rPr lang="en-US" altLang="zh-CN" sz="3000" b="1">
                <a:latin typeface="Times New Roman" panose="02020603050405020304" pitchFamily="18" charset="0"/>
                <a:ea typeface="仿宋_GB2312" pitchFamily="49" charset="-122"/>
              </a:rPr>
              <a:t> </a:t>
            </a:r>
          </a:p>
          <a:p>
            <a:pPr>
              <a:lnSpc>
                <a:spcPct val="105000"/>
              </a:lnSpc>
              <a:spcBef>
                <a:spcPct val="15000"/>
              </a:spcBef>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i="1">
                <a:solidFill>
                  <a:srgbClr val="000099"/>
                </a:solidFill>
                <a:latin typeface="Times New Roman" panose="02020603050405020304" pitchFamily="18" charset="0"/>
                <a:ea typeface="仿宋_GB2312" pitchFamily="49" charset="-122"/>
              </a:rPr>
              <a:t>Hash</a:t>
            </a:r>
            <a:r>
              <a:rPr lang="en-US" altLang="zh-CN" sz="3000" b="1">
                <a:solidFill>
                  <a:srgbClr val="000099"/>
                </a:solidFill>
                <a:latin typeface="Times New Roman" panose="02020603050405020304" pitchFamily="18" charset="0"/>
                <a:ea typeface="仿宋_GB2312" pitchFamily="49" charset="-122"/>
              </a:rPr>
              <a:t> (942148) = 2148     </a:t>
            </a:r>
            <a:r>
              <a:rPr lang="en-US" altLang="zh-CN" sz="3000" b="1" i="1">
                <a:solidFill>
                  <a:srgbClr val="000099"/>
                </a:solidFill>
                <a:latin typeface="Times New Roman" panose="02020603050405020304" pitchFamily="18" charset="0"/>
                <a:ea typeface="仿宋_GB2312" pitchFamily="49" charset="-122"/>
              </a:rPr>
              <a:t>Hash</a:t>
            </a:r>
            <a:r>
              <a:rPr lang="en-US" altLang="zh-CN" sz="3000" b="1">
                <a:solidFill>
                  <a:srgbClr val="000099"/>
                </a:solidFill>
                <a:latin typeface="Times New Roman" panose="02020603050405020304" pitchFamily="18" charset="0"/>
                <a:ea typeface="仿宋_GB2312" pitchFamily="49" charset="-122"/>
              </a:rPr>
              <a:t> (941269) = 1269</a:t>
            </a:r>
          </a:p>
          <a:p>
            <a:pPr>
              <a:lnSpc>
                <a:spcPct val="105000"/>
              </a:lnSpc>
              <a:spcBef>
                <a:spcPct val="15000"/>
              </a:spcBef>
              <a:buFont typeface="Wingdings" panose="05000000000000000000" pitchFamily="2" charset="2"/>
              <a:buNone/>
            </a:pPr>
            <a:r>
              <a:rPr lang="en-US" altLang="zh-CN" sz="3000" b="1" i="1">
                <a:solidFill>
                  <a:srgbClr val="000099"/>
                </a:solidFill>
                <a:latin typeface="Times New Roman" panose="02020603050405020304" pitchFamily="18" charset="0"/>
                <a:ea typeface="仿宋_GB2312" pitchFamily="49" charset="-122"/>
              </a:rPr>
              <a:t>	Hash </a:t>
            </a:r>
            <a:r>
              <a:rPr lang="en-US" altLang="zh-CN" sz="3000" b="1">
                <a:solidFill>
                  <a:srgbClr val="000099"/>
                </a:solidFill>
                <a:latin typeface="Times New Roman" panose="02020603050405020304" pitchFamily="18" charset="0"/>
                <a:ea typeface="仿宋_GB2312" pitchFamily="49" charset="-122"/>
              </a:rPr>
              <a:t>(940527) = 527       </a:t>
            </a:r>
            <a:r>
              <a:rPr lang="en-US" altLang="zh-CN" sz="3000" b="1" i="1">
                <a:solidFill>
                  <a:srgbClr val="000099"/>
                </a:solidFill>
                <a:latin typeface="Times New Roman" panose="02020603050405020304" pitchFamily="18" charset="0"/>
                <a:ea typeface="仿宋_GB2312" pitchFamily="49" charset="-122"/>
              </a:rPr>
              <a:t>Hash</a:t>
            </a:r>
            <a:r>
              <a:rPr lang="en-US" altLang="zh-CN" sz="3000" b="1">
                <a:solidFill>
                  <a:srgbClr val="000099"/>
                </a:solidFill>
                <a:latin typeface="Times New Roman" panose="02020603050405020304" pitchFamily="18" charset="0"/>
                <a:ea typeface="仿宋_GB2312" pitchFamily="49" charset="-122"/>
              </a:rPr>
              <a:t> (941630) = 1630</a:t>
            </a:r>
          </a:p>
          <a:p>
            <a:pPr>
              <a:lnSpc>
                <a:spcPct val="105000"/>
              </a:lnSpc>
              <a:spcBef>
                <a:spcPct val="15000"/>
              </a:spcBef>
              <a:buFont typeface="Wingdings" panose="05000000000000000000" pitchFamily="2" charset="2"/>
              <a:buNone/>
            </a:pPr>
            <a:r>
              <a:rPr lang="en-US" altLang="zh-CN" sz="3000" b="1" i="1">
                <a:solidFill>
                  <a:srgbClr val="000099"/>
                </a:solidFill>
                <a:latin typeface="Times New Roman" panose="02020603050405020304" pitchFamily="18" charset="0"/>
                <a:ea typeface="仿宋_GB2312" pitchFamily="49" charset="-122"/>
              </a:rPr>
              <a:t>	Hash</a:t>
            </a:r>
            <a:r>
              <a:rPr lang="en-US" altLang="zh-CN" sz="3000" b="1">
                <a:solidFill>
                  <a:srgbClr val="000099"/>
                </a:solidFill>
                <a:latin typeface="Times New Roman" panose="02020603050405020304" pitchFamily="18" charset="0"/>
                <a:ea typeface="仿宋_GB2312" pitchFamily="49" charset="-122"/>
              </a:rPr>
              <a:t> (941805) = 1805     </a:t>
            </a:r>
            <a:r>
              <a:rPr lang="en-US" altLang="zh-CN" sz="3000" b="1" i="1">
                <a:solidFill>
                  <a:srgbClr val="000099"/>
                </a:solidFill>
                <a:latin typeface="Times New Roman" panose="02020603050405020304" pitchFamily="18" charset="0"/>
                <a:ea typeface="仿宋_GB2312" pitchFamily="49" charset="-122"/>
              </a:rPr>
              <a:t>Hash</a:t>
            </a:r>
            <a:r>
              <a:rPr lang="en-US" altLang="zh-CN" sz="3000" b="1">
                <a:solidFill>
                  <a:srgbClr val="000099"/>
                </a:solidFill>
                <a:latin typeface="Times New Roman" panose="02020603050405020304" pitchFamily="18" charset="0"/>
                <a:ea typeface="仿宋_GB2312" pitchFamily="49" charset="-122"/>
              </a:rPr>
              <a:t> (941558) = 1558</a:t>
            </a:r>
          </a:p>
          <a:p>
            <a:pPr>
              <a:lnSpc>
                <a:spcPct val="105000"/>
              </a:lnSpc>
              <a:spcBef>
                <a:spcPct val="15000"/>
              </a:spcBef>
              <a:buFont typeface="Wingdings" panose="05000000000000000000" pitchFamily="2" charset="2"/>
              <a:buNone/>
            </a:pPr>
            <a:r>
              <a:rPr lang="en-US" altLang="zh-CN" sz="3000" b="1" i="1">
                <a:solidFill>
                  <a:srgbClr val="000099"/>
                </a:solidFill>
                <a:latin typeface="Times New Roman" panose="02020603050405020304" pitchFamily="18" charset="0"/>
                <a:ea typeface="仿宋_GB2312" pitchFamily="49" charset="-122"/>
              </a:rPr>
              <a:t>	Hash</a:t>
            </a:r>
            <a:r>
              <a:rPr lang="en-US" altLang="zh-CN" sz="3000" b="1">
                <a:solidFill>
                  <a:srgbClr val="000099"/>
                </a:solidFill>
                <a:latin typeface="Times New Roman" panose="02020603050405020304" pitchFamily="18" charset="0"/>
                <a:ea typeface="仿宋_GB2312" pitchFamily="49" charset="-122"/>
              </a:rPr>
              <a:t> (942047) = 2047     </a:t>
            </a:r>
            <a:r>
              <a:rPr lang="en-US" altLang="zh-CN" sz="3000" b="1" i="1">
                <a:solidFill>
                  <a:srgbClr val="000099"/>
                </a:solidFill>
                <a:latin typeface="Times New Roman" panose="02020603050405020304" pitchFamily="18" charset="0"/>
                <a:ea typeface="仿宋_GB2312" pitchFamily="49" charset="-122"/>
              </a:rPr>
              <a:t>Hash</a:t>
            </a:r>
            <a:r>
              <a:rPr lang="en-US" altLang="zh-CN" sz="3000" b="1">
                <a:solidFill>
                  <a:srgbClr val="000099"/>
                </a:solidFill>
                <a:latin typeface="Times New Roman" panose="02020603050405020304" pitchFamily="18" charset="0"/>
                <a:ea typeface="仿宋_GB2312" pitchFamily="49" charset="-122"/>
              </a:rPr>
              <a:t> (940001) = 1</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可以按计算出的地址存放记录。</a:t>
            </a:r>
            <a:endParaRPr lang="zh-CN" altLang="en-US" sz="3000" b="1">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D730FF7-DCDA-4334-AB2B-5ED29062D13E}"/>
              </a:ext>
            </a:extLst>
          </p:cNvPr>
          <p:cNvSpPr>
            <a:spLocks noGrp="1"/>
          </p:cNvSpPr>
          <p:nvPr>
            <p:ph type="sldNum" sz="quarter" idx="11"/>
          </p:nvPr>
        </p:nvSpPr>
        <p:spPr/>
        <p:txBody>
          <a:bodyPr/>
          <a:lstStyle/>
          <a:p>
            <a:fld id="{FD49C9A7-6574-44ED-84C8-834A7BC008DC}" type="slidenum">
              <a:rPr lang="en-US" altLang="zh-CN"/>
              <a:pPr/>
              <a:t>124</a:t>
            </a:fld>
            <a:endParaRPr lang="en-US" altLang="zh-CN"/>
          </a:p>
        </p:txBody>
      </p:sp>
      <p:sp>
        <p:nvSpPr>
          <p:cNvPr id="496642" name="Rectangle 2">
            <a:extLst>
              <a:ext uri="{FF2B5EF4-FFF2-40B4-BE49-F238E27FC236}">
                <a16:creationId xmlns:a16="http://schemas.microsoft.com/office/drawing/2014/main" id="{2E83F9BF-382A-4F6E-918B-1D418A21BBB0}"/>
              </a:ext>
            </a:extLst>
          </p:cNvPr>
          <p:cNvSpPr>
            <a:spLocks noGrp="1" noChangeArrowheads="1"/>
          </p:cNvSpPr>
          <p:nvPr>
            <p:ph type="title"/>
          </p:nvPr>
        </p:nvSpPr>
        <p:spPr/>
        <p:txBody>
          <a:bodyPr/>
          <a:lstStyle/>
          <a:p>
            <a:pPr algn="just"/>
            <a:r>
              <a:rPr lang="en-US" altLang="zh-CN" sz="3000">
                <a:ea typeface="仿宋_GB2312" pitchFamily="49" charset="-122"/>
              </a:rPr>
              <a:t>    </a:t>
            </a:r>
          </a:p>
        </p:txBody>
      </p:sp>
      <p:sp>
        <p:nvSpPr>
          <p:cNvPr id="496643" name="Rectangle 3">
            <a:extLst>
              <a:ext uri="{FF2B5EF4-FFF2-40B4-BE49-F238E27FC236}">
                <a16:creationId xmlns:a16="http://schemas.microsoft.com/office/drawing/2014/main" id="{B75D2699-93EF-4E78-9122-EBF4734EFD61}"/>
              </a:ext>
            </a:extLst>
          </p:cNvPr>
          <p:cNvSpPr>
            <a:spLocks noGrp="1" noChangeArrowheads="1"/>
          </p:cNvSpPr>
          <p:nvPr>
            <p:ph type="body" idx="1"/>
          </p:nvPr>
        </p:nvSpPr>
        <p:spPr>
          <a:xfrm>
            <a:off x="614363" y="566738"/>
            <a:ext cx="8001000" cy="6172200"/>
          </a:xfrm>
        </p:spPr>
        <p:txBody>
          <a:bodyPr/>
          <a:lstStyle/>
          <a:p>
            <a:pPr marL="457200" indent="-457200">
              <a:lnSpc>
                <a:spcPct val="105000"/>
              </a:lnSpc>
              <a:spcBef>
                <a:spcPct val="15000"/>
              </a:spcBef>
              <a:buClr>
                <a:srgbClr val="CC3300"/>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数字分析法</a:t>
            </a:r>
            <a:r>
              <a:rPr lang="zh-CN" altLang="en-US" sz="3000" b="1">
                <a:latin typeface="Times New Roman" panose="02020603050405020304" pitchFamily="18" charset="0"/>
                <a:ea typeface="仿宋_GB2312" pitchFamily="49" charset="-122"/>
              </a:rPr>
              <a:t>        </a:t>
            </a:r>
          </a:p>
          <a:p>
            <a:pPr marL="457200" indent="-457200">
              <a:lnSpc>
                <a:spcPct val="105000"/>
              </a:lnSpc>
              <a:spcBef>
                <a:spcPct val="10000"/>
              </a:spcBef>
              <a:buClr>
                <a:srgbClr val="FF7C80"/>
              </a:buClr>
              <a:buSzTx/>
              <a:buFont typeface="Wingdings" panose="05000000000000000000" pitchFamily="2" charset="2"/>
              <a:buNone/>
            </a:pPr>
            <a:r>
              <a:rPr lang="zh-CN" altLang="en-US" sz="2600" b="1">
                <a:solidFill>
                  <a:srgbClr val="000099"/>
                </a:solidFill>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设有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个 </a:t>
            </a:r>
            <a:r>
              <a:rPr lang="en-US" altLang="zh-CN" sz="3000" b="1" i="1">
                <a:solidFill>
                  <a:srgbClr val="000099"/>
                </a:solidFill>
                <a:latin typeface="Times New Roman" panose="02020603050405020304" pitchFamily="18" charset="0"/>
                <a:ea typeface="仿宋_GB2312" pitchFamily="49" charset="-122"/>
              </a:rPr>
              <a:t>d </a:t>
            </a:r>
            <a:r>
              <a:rPr lang="zh-CN" altLang="en-US" sz="3000" b="1">
                <a:solidFill>
                  <a:srgbClr val="000099"/>
                </a:solidFill>
                <a:latin typeface="Times New Roman" panose="02020603050405020304" pitchFamily="18" charset="0"/>
                <a:ea typeface="仿宋_GB2312" pitchFamily="49" charset="-122"/>
              </a:rPr>
              <a:t>位数</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每一位可能有 </a:t>
            </a:r>
            <a:r>
              <a:rPr lang="en-US" altLang="zh-CN" sz="3000" b="1" i="1">
                <a:solidFill>
                  <a:srgbClr val="000099"/>
                </a:solidFill>
                <a:latin typeface="Times New Roman" panose="02020603050405020304" pitchFamily="18" charset="0"/>
                <a:ea typeface="仿宋_GB2312" pitchFamily="49" charset="-122"/>
              </a:rPr>
              <a:t>r </a:t>
            </a:r>
            <a:r>
              <a:rPr lang="zh-CN" altLang="en-US" sz="3000" b="1">
                <a:solidFill>
                  <a:srgbClr val="000099"/>
                </a:solidFill>
                <a:latin typeface="Times New Roman" panose="02020603050405020304" pitchFamily="18" charset="0"/>
                <a:ea typeface="仿宋_GB2312" pitchFamily="49" charset="-122"/>
              </a:rPr>
              <a:t>种不同的符号。这 </a:t>
            </a:r>
            <a:r>
              <a:rPr lang="en-US" altLang="zh-CN" sz="3000" b="1" i="1">
                <a:solidFill>
                  <a:srgbClr val="000099"/>
                </a:solidFill>
                <a:latin typeface="Times New Roman" panose="02020603050405020304" pitchFamily="18" charset="0"/>
                <a:ea typeface="仿宋_GB2312" pitchFamily="49" charset="-122"/>
              </a:rPr>
              <a:t>r </a:t>
            </a:r>
            <a:r>
              <a:rPr lang="zh-CN" altLang="en-US" sz="3000" b="1">
                <a:solidFill>
                  <a:srgbClr val="000099"/>
                </a:solidFill>
                <a:latin typeface="Times New Roman" panose="02020603050405020304" pitchFamily="18" charset="0"/>
                <a:ea typeface="仿宋_GB2312" pitchFamily="49" charset="-122"/>
              </a:rPr>
              <a:t>种不同符号在各位上出现的频率不一定相同。</a:t>
            </a:r>
            <a:r>
              <a:rPr lang="zh-CN" altLang="en-US" sz="3000" b="1">
                <a:solidFill>
                  <a:schemeClr val="tx2"/>
                </a:solidFill>
                <a:latin typeface="Times New Roman" panose="02020603050405020304" pitchFamily="18" charset="0"/>
                <a:ea typeface="仿宋_GB2312" pitchFamily="49" charset="-122"/>
              </a:rPr>
              <a:t>根据散列表的大小</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选取其中各种符号分布均匀的若干位作为散列地址</a:t>
            </a:r>
            <a:r>
              <a:rPr lang="zh-CN" altLang="en-US" sz="3000" b="1">
                <a:solidFill>
                  <a:srgbClr val="000099"/>
                </a:solidFill>
                <a:latin typeface="Times New Roman" panose="02020603050405020304" pitchFamily="18" charset="0"/>
                <a:ea typeface="仿宋_GB2312" pitchFamily="49" charset="-122"/>
              </a:rPr>
              <a:t>。</a:t>
            </a:r>
          </a:p>
          <a:p>
            <a:pPr marL="457200" indent="-457200">
              <a:lnSpc>
                <a:spcPct val="105000"/>
              </a:lnSpc>
              <a:spcBef>
                <a:spcPct val="10000"/>
              </a:spcBef>
              <a:buClr>
                <a:srgbClr val="800080"/>
              </a:buClr>
              <a:buSzPct val="50000"/>
            </a:pPr>
            <a:r>
              <a:rPr lang="zh-CN" altLang="en-US" sz="3000" b="1">
                <a:solidFill>
                  <a:srgbClr val="000099"/>
                </a:solidFill>
                <a:ea typeface="仿宋_GB2312" pitchFamily="49" charset="-122"/>
              </a:rPr>
              <a:t>计算各位数字中符号分布均匀度</a:t>
            </a:r>
            <a:r>
              <a:rPr lang="zh-CN" altLang="en-US" sz="3000" b="1" i="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3000" b="1" i="1" baseline="-25000">
                <a:solidFill>
                  <a:srgbClr val="000099"/>
                </a:solidFill>
                <a:latin typeface="Times New Roman" panose="02020603050405020304" pitchFamily="18" charset="0"/>
                <a:ea typeface="仿宋_GB2312" pitchFamily="49" charset="-122"/>
              </a:rPr>
              <a:t>k</a:t>
            </a:r>
            <a:r>
              <a:rPr lang="zh-CN" altLang="en-US" sz="3000" b="1">
                <a:solidFill>
                  <a:srgbClr val="000099"/>
                </a:solidFill>
                <a:ea typeface="仿宋_GB2312" pitchFamily="49" charset="-122"/>
              </a:rPr>
              <a:t>的公式：</a:t>
            </a:r>
          </a:p>
          <a:p>
            <a:pPr marL="457200" indent="-457200">
              <a:lnSpc>
                <a:spcPct val="105000"/>
              </a:lnSpc>
              <a:spcBef>
                <a:spcPct val="10000"/>
              </a:spcBef>
              <a:buClr>
                <a:srgbClr val="800080"/>
              </a:buClr>
              <a:buSzPct val="50000"/>
              <a:buFont typeface="Wingdings" panose="05000000000000000000" pitchFamily="2" charset="2"/>
              <a:buAutoNum type="arabicPeriod"/>
            </a:pPr>
            <a:endParaRPr lang="zh-CN" altLang="en-US" sz="3000" b="1">
              <a:solidFill>
                <a:srgbClr val="000099"/>
              </a:solidFill>
              <a:ea typeface="仿宋_GB2312" pitchFamily="49" charset="-122"/>
            </a:endParaRPr>
          </a:p>
          <a:p>
            <a:pPr marL="457200" indent="-457200">
              <a:lnSpc>
                <a:spcPct val="105000"/>
              </a:lnSpc>
              <a:spcBef>
                <a:spcPct val="10000"/>
              </a:spcBef>
              <a:buClr>
                <a:srgbClr val="800080"/>
              </a:buClr>
              <a:buSzPct val="50000"/>
              <a:buFont typeface="Wingdings" panose="05000000000000000000" pitchFamily="2" charset="2"/>
              <a:buAutoNum type="arabicPeriod"/>
            </a:pPr>
            <a:endParaRPr lang="zh-CN" altLang="en-US" sz="3000" b="1">
              <a:solidFill>
                <a:srgbClr val="000099"/>
              </a:solidFill>
              <a:ea typeface="仿宋_GB2312" pitchFamily="49" charset="-122"/>
            </a:endParaRPr>
          </a:p>
          <a:p>
            <a:pPr marL="457200" indent="-457200">
              <a:lnSpc>
                <a:spcPct val="105000"/>
              </a:lnSpc>
              <a:spcBef>
                <a:spcPct val="10000"/>
              </a:spcBef>
              <a:buClr>
                <a:srgbClr val="800080"/>
              </a:buClr>
              <a:buSzPct val="50000"/>
            </a:pPr>
            <a:r>
              <a:rPr lang="zh-CN" altLang="en-US" sz="3000" b="1">
                <a:solidFill>
                  <a:srgbClr val="000099"/>
                </a:solidFill>
                <a:ea typeface="仿宋_GB2312" pitchFamily="49" charset="-122"/>
              </a:rPr>
              <a:t>其中，    表示</a:t>
            </a:r>
            <a:r>
              <a:rPr lang="zh-CN" altLang="en-US" sz="3000" b="1">
                <a:solidFill>
                  <a:schemeClr val="tx2"/>
                </a:solidFill>
                <a:latin typeface="Times New Roman" panose="02020603050405020304" pitchFamily="18" charset="0"/>
                <a:ea typeface="仿宋_GB2312" pitchFamily="49" charset="-122"/>
              </a:rPr>
              <a:t>第 </a:t>
            </a:r>
            <a:r>
              <a:rPr lang="en-US" altLang="zh-CN" sz="3000" b="1" i="1">
                <a:solidFill>
                  <a:schemeClr val="tx2"/>
                </a:solidFill>
                <a:latin typeface="Times New Roman" panose="02020603050405020304" pitchFamily="18" charset="0"/>
                <a:ea typeface="仿宋_GB2312" pitchFamily="49" charset="-122"/>
              </a:rPr>
              <a:t>i </a:t>
            </a:r>
            <a:r>
              <a:rPr lang="zh-CN" altLang="en-US" sz="3000" b="1">
                <a:solidFill>
                  <a:schemeClr val="tx2"/>
                </a:solidFill>
                <a:latin typeface="Times New Roman" panose="02020603050405020304" pitchFamily="18" charset="0"/>
                <a:ea typeface="仿宋_GB2312" pitchFamily="49" charset="-122"/>
              </a:rPr>
              <a:t>个符号在第 </a:t>
            </a:r>
            <a:r>
              <a:rPr lang="en-US" altLang="zh-CN" sz="3000" b="1" i="1">
                <a:solidFill>
                  <a:schemeClr val="tx2"/>
                </a:solidFill>
                <a:latin typeface="Times New Roman" panose="02020603050405020304" pitchFamily="18" charset="0"/>
                <a:ea typeface="仿宋_GB2312" pitchFamily="49" charset="-122"/>
              </a:rPr>
              <a:t>k </a:t>
            </a:r>
            <a:r>
              <a:rPr lang="zh-CN" altLang="en-US" sz="3000" b="1">
                <a:solidFill>
                  <a:schemeClr val="tx2"/>
                </a:solidFill>
                <a:latin typeface="Times New Roman" panose="02020603050405020304" pitchFamily="18" charset="0"/>
                <a:ea typeface="仿宋_GB2312" pitchFamily="49" charset="-122"/>
              </a:rPr>
              <a:t>位上出现的次数</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r </a:t>
            </a:r>
            <a:r>
              <a:rPr lang="zh-CN" altLang="en-US" sz="3000" b="1">
                <a:latin typeface="Times New Roman" panose="02020603050405020304" pitchFamily="18" charset="0"/>
                <a:ea typeface="仿宋_GB2312" pitchFamily="49" charset="-122"/>
              </a:rPr>
              <a:t>表示各种符号在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个数中均匀出现的期望值。</a:t>
            </a:r>
          </a:p>
        </p:txBody>
      </p:sp>
      <p:graphicFrame>
        <p:nvGraphicFramePr>
          <p:cNvPr id="496644" name="Object 4">
            <a:extLst>
              <a:ext uri="{FF2B5EF4-FFF2-40B4-BE49-F238E27FC236}">
                <a16:creationId xmlns:a16="http://schemas.microsoft.com/office/drawing/2014/main" id="{8A16A434-52E8-4F7E-AC62-F8EED03D02C9}"/>
              </a:ext>
            </a:extLst>
          </p:cNvPr>
          <p:cNvGraphicFramePr>
            <a:graphicFrameLocks noChangeAspect="1"/>
          </p:cNvGraphicFramePr>
          <p:nvPr/>
        </p:nvGraphicFramePr>
        <p:xfrm>
          <a:off x="2659063" y="3452813"/>
          <a:ext cx="3335337" cy="1247775"/>
        </p:xfrm>
        <a:graphic>
          <a:graphicData uri="http://schemas.openxmlformats.org/presentationml/2006/ole">
            <mc:AlternateContent xmlns:mc="http://schemas.openxmlformats.org/markup-compatibility/2006">
              <mc:Choice xmlns:v="urn:schemas-microsoft-com:vml" Requires="v">
                <p:oleObj spid="_x0000_s496648" name="公式" r:id="rId3" imgW="1244520" imgH="431640" progId="Equation.3">
                  <p:embed/>
                </p:oleObj>
              </mc:Choice>
              <mc:Fallback>
                <p:oleObj name="公式" r:id="rId3" imgW="124452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3452813"/>
                        <a:ext cx="333533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6645" name="Object 5">
            <a:extLst>
              <a:ext uri="{FF2B5EF4-FFF2-40B4-BE49-F238E27FC236}">
                <a16:creationId xmlns:a16="http://schemas.microsoft.com/office/drawing/2014/main" id="{15931626-7ED6-446C-8A98-A2F3F27F5E6F}"/>
              </a:ext>
            </a:extLst>
          </p:cNvPr>
          <p:cNvGraphicFramePr>
            <a:graphicFrameLocks noChangeAspect="1"/>
          </p:cNvGraphicFramePr>
          <p:nvPr/>
        </p:nvGraphicFramePr>
        <p:xfrm>
          <a:off x="2220913" y="4589463"/>
          <a:ext cx="571500" cy="654050"/>
        </p:xfrm>
        <a:graphic>
          <a:graphicData uri="http://schemas.openxmlformats.org/presentationml/2006/ole">
            <mc:AlternateContent xmlns:mc="http://schemas.openxmlformats.org/markup-compatibility/2006">
              <mc:Choice xmlns:v="urn:schemas-microsoft-com:vml" Requires="v">
                <p:oleObj spid="_x0000_s496649" name="公式" r:id="rId5" imgW="177480" imgH="241200" progId="Equation.3">
                  <p:embed/>
                </p:oleObj>
              </mc:Choice>
              <mc:Fallback>
                <p:oleObj name="公式" r:id="rId5" imgW="17748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3" y="4589463"/>
                        <a:ext cx="5715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2EF7F25-6EAB-46F2-B7D2-077005FA1A5D}"/>
              </a:ext>
            </a:extLst>
          </p:cNvPr>
          <p:cNvSpPr>
            <a:spLocks noGrp="1"/>
          </p:cNvSpPr>
          <p:nvPr>
            <p:ph type="sldNum" sz="quarter" idx="11"/>
          </p:nvPr>
        </p:nvSpPr>
        <p:spPr/>
        <p:txBody>
          <a:bodyPr/>
          <a:lstStyle/>
          <a:p>
            <a:fld id="{3111446C-8010-47F5-BD3D-A3780E60C947}" type="slidenum">
              <a:rPr lang="en-US" altLang="zh-CN"/>
              <a:pPr/>
              <a:t>125</a:t>
            </a:fld>
            <a:endParaRPr lang="en-US" altLang="zh-CN"/>
          </a:p>
        </p:txBody>
      </p:sp>
      <p:sp>
        <p:nvSpPr>
          <p:cNvPr id="576514" name="Rectangle 2">
            <a:extLst>
              <a:ext uri="{FF2B5EF4-FFF2-40B4-BE49-F238E27FC236}">
                <a16:creationId xmlns:a16="http://schemas.microsoft.com/office/drawing/2014/main" id="{4F7E0430-0C1D-4E30-8EE7-E2CC98B5C989}"/>
              </a:ext>
            </a:extLst>
          </p:cNvPr>
          <p:cNvSpPr>
            <a:spLocks noGrp="1" noChangeArrowheads="1"/>
          </p:cNvSpPr>
          <p:nvPr>
            <p:ph type="title"/>
          </p:nvPr>
        </p:nvSpPr>
        <p:spPr/>
        <p:txBody>
          <a:bodyPr/>
          <a:lstStyle/>
          <a:p>
            <a:pPr algn="just"/>
            <a:r>
              <a:rPr lang="en-US" altLang="zh-CN" sz="3000">
                <a:ea typeface="仿宋_GB2312" pitchFamily="49" charset="-122"/>
              </a:rPr>
              <a:t>    </a:t>
            </a:r>
          </a:p>
        </p:txBody>
      </p:sp>
      <p:sp>
        <p:nvSpPr>
          <p:cNvPr id="576515" name="Rectangle 3">
            <a:extLst>
              <a:ext uri="{FF2B5EF4-FFF2-40B4-BE49-F238E27FC236}">
                <a16:creationId xmlns:a16="http://schemas.microsoft.com/office/drawing/2014/main" id="{A0DD31FA-51E0-4F48-B471-CE949A8EECE0}"/>
              </a:ext>
            </a:extLst>
          </p:cNvPr>
          <p:cNvSpPr>
            <a:spLocks noGrp="1" noChangeArrowheads="1"/>
          </p:cNvSpPr>
          <p:nvPr>
            <p:ph type="body" idx="1"/>
          </p:nvPr>
        </p:nvSpPr>
        <p:spPr>
          <a:xfrm>
            <a:off x="614363" y="719138"/>
            <a:ext cx="8001000" cy="6172200"/>
          </a:xfrm>
        </p:spPr>
        <p:txBody>
          <a:bodyPr/>
          <a:lstStyle/>
          <a:p>
            <a:pPr marL="457200" indent="-457200">
              <a:lnSpc>
                <a:spcPct val="105000"/>
              </a:lnSpc>
              <a:spcBef>
                <a:spcPct val="15000"/>
              </a:spcBef>
              <a:buClr>
                <a:srgbClr val="800080"/>
              </a:buClr>
              <a:buSzPct val="50000"/>
            </a:pPr>
            <a:r>
              <a:rPr lang="zh-CN" altLang="en-US" sz="3000" b="1">
                <a:solidFill>
                  <a:srgbClr val="000099"/>
                </a:solidFill>
                <a:ea typeface="仿宋_GB2312" pitchFamily="49" charset="-122"/>
              </a:rPr>
              <a:t>计算</a:t>
            </a:r>
            <a:r>
              <a:rPr lang="zh-CN" altLang="en-US" sz="3000" b="1">
                <a:solidFill>
                  <a:srgbClr val="000099"/>
                </a:solidFill>
                <a:latin typeface="Times New Roman" panose="02020603050405020304" pitchFamily="18" charset="0"/>
                <a:ea typeface="仿宋_GB2312" pitchFamily="49" charset="-122"/>
              </a:rPr>
              <a:t>出的 </a:t>
            </a:r>
            <a:r>
              <a:rPr lang="zh-CN" altLang="en-US" sz="3000" b="1" i="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3000" b="1" i="1" baseline="-25000">
                <a:solidFill>
                  <a:srgbClr val="000099"/>
                </a:solidFill>
                <a:latin typeface="Times New Roman" panose="02020603050405020304" pitchFamily="18" charset="0"/>
                <a:ea typeface="仿宋_GB2312" pitchFamily="49" charset="-122"/>
                <a:sym typeface="Symbol" panose="05050102010706020507" pitchFamily="18" charset="2"/>
              </a:rPr>
              <a:t>k </a:t>
            </a:r>
            <a:r>
              <a:rPr lang="zh-CN" altLang="en-US" sz="3000" b="1">
                <a:solidFill>
                  <a:srgbClr val="000099"/>
                </a:solidFill>
                <a:latin typeface="Times New Roman" panose="02020603050405020304" pitchFamily="18" charset="0"/>
                <a:ea typeface="仿宋_GB2312" pitchFamily="49" charset="-122"/>
              </a:rPr>
              <a:t>值越小，表明在该位 </a:t>
            </a:r>
            <a:r>
              <a:rPr lang="en-US" altLang="zh-CN" sz="3000" b="1">
                <a:solidFill>
                  <a:srgbClr val="000099"/>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第 </a:t>
            </a:r>
            <a:r>
              <a:rPr lang="en-US" altLang="zh-CN" sz="3000" b="1" i="1">
                <a:solidFill>
                  <a:srgbClr val="000099"/>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位</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各种符号分布得越</a:t>
            </a:r>
            <a:r>
              <a:rPr lang="zh-CN" altLang="en-US" sz="3000" b="1">
                <a:solidFill>
                  <a:srgbClr val="000099"/>
                </a:solidFill>
                <a:ea typeface="仿宋_GB2312" pitchFamily="49" charset="-122"/>
              </a:rPr>
              <a:t>均匀。</a:t>
            </a:r>
          </a:p>
          <a:p>
            <a:pPr marL="457200" indent="-457200">
              <a:spcBef>
                <a:spcPct val="15000"/>
              </a:spcBef>
              <a:buFont typeface="Wingdings" panose="05000000000000000000" pitchFamily="2" charset="2"/>
              <a:buNone/>
            </a:pPr>
            <a:r>
              <a:rPr kumimoji="1" lang="zh-CN" altLang="en-US" sz="2800" b="1">
                <a:solidFill>
                  <a:srgbClr val="990099"/>
                </a:solidFill>
                <a:effectLst>
                  <a:outerShdw blurRad="38100" dist="38100" dir="2700000" algn="tl">
                    <a:srgbClr val="C0C0C0"/>
                  </a:outerShdw>
                </a:effectLst>
                <a:latin typeface="Times New Roman" panose="02020603050405020304" pitchFamily="18" charset="0"/>
              </a:rPr>
              <a:t>         </a:t>
            </a:r>
            <a:r>
              <a:rPr kumimoji="1" lang="en-US" altLang="zh-CN" sz="2800" b="1">
                <a:solidFill>
                  <a:schemeClr val="tx2"/>
                </a:solidFill>
                <a:latin typeface="Times New Roman" panose="02020603050405020304" pitchFamily="18" charset="0"/>
                <a:ea typeface="仿宋_GB2312" pitchFamily="49" charset="-122"/>
              </a:rPr>
              <a:t>9   4   2   1   4   8	  </a:t>
            </a:r>
            <a:r>
              <a:rPr kumimoji="1" lang="en-US" altLang="zh-CN" sz="2800" b="1">
                <a:latin typeface="Times New Roman" panose="02020603050405020304" pitchFamily="18" charset="0"/>
                <a:ea typeface="仿宋_GB2312" pitchFamily="49" charset="-122"/>
              </a:rPr>
              <a:t>①</a:t>
            </a:r>
            <a:r>
              <a:rPr kumimoji="1" lang="zh-CN" altLang="en-US" sz="2800" b="1">
                <a:latin typeface="Times New Roman" panose="02020603050405020304" pitchFamily="18" charset="0"/>
                <a:ea typeface="仿宋_GB2312" pitchFamily="49" charset="-122"/>
              </a:rPr>
              <a:t>位， </a:t>
            </a:r>
            <a:r>
              <a:rPr kumimoji="1" lang="zh-CN" altLang="en-US" sz="2800" b="1">
                <a:latin typeface="Times New Roman" panose="02020603050405020304" pitchFamily="18" charset="0"/>
                <a:ea typeface="仿宋_GB2312" pitchFamily="49" charset="-122"/>
                <a:sym typeface="Symbol" panose="05050102010706020507" pitchFamily="18" charset="2"/>
              </a:rPr>
              <a:t></a:t>
            </a:r>
            <a:r>
              <a:rPr kumimoji="1" lang="en-US" altLang="zh-CN" sz="2800" b="1" baseline="-25000">
                <a:latin typeface="Times New Roman" panose="02020603050405020304" pitchFamily="18" charset="0"/>
                <a:ea typeface="仿宋_GB2312" pitchFamily="49" charset="-122"/>
                <a:sym typeface="Symbol" panose="05050102010706020507" pitchFamily="18" charset="2"/>
              </a:rPr>
              <a:t>1</a:t>
            </a:r>
            <a:r>
              <a:rPr kumimoji="1" lang="en-US" altLang="zh-CN" sz="2800" b="1">
                <a:latin typeface="Times New Roman" panose="02020603050405020304" pitchFamily="18" charset="0"/>
                <a:ea typeface="仿宋_GB2312" pitchFamily="49" charset="-122"/>
              </a:rPr>
              <a:t> = 57.60</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9   4   1   2   6   9	  </a:t>
            </a:r>
            <a:r>
              <a:rPr kumimoji="1" lang="en-US" altLang="zh-CN" sz="2800" b="1">
                <a:latin typeface="Times New Roman" panose="02020603050405020304" pitchFamily="18" charset="0"/>
                <a:ea typeface="仿宋_GB2312" pitchFamily="49" charset="-122"/>
              </a:rPr>
              <a:t>②</a:t>
            </a:r>
            <a:r>
              <a:rPr kumimoji="1" lang="zh-CN" altLang="en-US" sz="2800" b="1">
                <a:latin typeface="Times New Roman" panose="02020603050405020304" pitchFamily="18" charset="0"/>
                <a:ea typeface="仿宋_GB2312" pitchFamily="49" charset="-122"/>
              </a:rPr>
              <a:t>位， </a:t>
            </a:r>
            <a:r>
              <a:rPr kumimoji="1" lang="zh-CN" altLang="en-US" sz="2800" b="1">
                <a:latin typeface="Times New Roman" panose="02020603050405020304" pitchFamily="18" charset="0"/>
                <a:ea typeface="仿宋_GB2312" pitchFamily="49" charset="-122"/>
                <a:sym typeface="Symbol" panose="05050102010706020507" pitchFamily="18" charset="2"/>
              </a:rPr>
              <a:t></a:t>
            </a:r>
            <a:r>
              <a:rPr kumimoji="1" lang="en-US" altLang="zh-CN" sz="2800" b="1" baseline="-25000">
                <a:latin typeface="Times New Roman" panose="02020603050405020304" pitchFamily="18" charset="0"/>
                <a:ea typeface="仿宋_GB2312" pitchFamily="49" charset="-122"/>
                <a:sym typeface="Symbol" panose="05050102010706020507" pitchFamily="18" charset="2"/>
              </a:rPr>
              <a:t>2</a:t>
            </a:r>
            <a:r>
              <a:rPr kumimoji="1" lang="en-US" altLang="zh-CN" sz="2800" b="1">
                <a:latin typeface="Times New Roman" panose="02020603050405020304" pitchFamily="18" charset="0"/>
                <a:ea typeface="仿宋_GB2312" pitchFamily="49" charset="-122"/>
              </a:rPr>
              <a:t> = 57.60</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9   4   0   5   2   7	  </a:t>
            </a:r>
            <a:r>
              <a:rPr kumimoji="1" lang="en-US" altLang="zh-CN" sz="2800" b="1">
                <a:latin typeface="Times New Roman" panose="02020603050405020304" pitchFamily="18" charset="0"/>
                <a:ea typeface="仿宋_GB2312" pitchFamily="49" charset="-122"/>
              </a:rPr>
              <a:t>③</a:t>
            </a:r>
            <a:r>
              <a:rPr kumimoji="1" lang="zh-CN" altLang="en-US" sz="2800" b="1">
                <a:latin typeface="Times New Roman" panose="02020603050405020304" pitchFamily="18" charset="0"/>
                <a:ea typeface="仿宋_GB2312" pitchFamily="49" charset="-122"/>
              </a:rPr>
              <a:t>位， </a:t>
            </a:r>
            <a:r>
              <a:rPr kumimoji="1" lang="zh-CN" altLang="en-US" sz="2800" b="1">
                <a:latin typeface="Times New Roman" panose="02020603050405020304" pitchFamily="18" charset="0"/>
                <a:ea typeface="仿宋_GB2312" pitchFamily="49" charset="-122"/>
                <a:sym typeface="Symbol" panose="05050102010706020507" pitchFamily="18" charset="2"/>
              </a:rPr>
              <a:t></a:t>
            </a:r>
            <a:r>
              <a:rPr kumimoji="1" lang="en-US" altLang="zh-CN" sz="2800" b="1" baseline="-25000">
                <a:latin typeface="Times New Roman" panose="02020603050405020304" pitchFamily="18" charset="0"/>
                <a:ea typeface="仿宋_GB2312" pitchFamily="49" charset="-122"/>
                <a:sym typeface="Symbol" panose="05050102010706020507" pitchFamily="18" charset="2"/>
              </a:rPr>
              <a:t>3</a:t>
            </a:r>
            <a:r>
              <a:rPr kumimoji="1" lang="en-US" altLang="zh-CN" sz="2800" b="1">
                <a:latin typeface="Times New Roman" panose="02020603050405020304" pitchFamily="18" charset="0"/>
                <a:ea typeface="仿宋_GB2312" pitchFamily="49" charset="-122"/>
              </a:rPr>
              <a:t> = 17.60</a:t>
            </a:r>
            <a:r>
              <a:rPr kumimoji="1" lang="en-US" altLang="zh-CN" sz="2800" b="1">
                <a:solidFill>
                  <a:schemeClr val="tx2"/>
                </a:solidFill>
                <a:latin typeface="Times New Roman" panose="02020603050405020304" pitchFamily="18" charset="0"/>
                <a:ea typeface="仿宋_GB2312" pitchFamily="49" charset="-122"/>
              </a:rPr>
              <a:t> </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9   4   1   6   3   0	  </a:t>
            </a:r>
            <a:r>
              <a:rPr kumimoji="1" lang="en-US" altLang="zh-CN" sz="2800" b="1">
                <a:latin typeface="Times New Roman" panose="02020603050405020304" pitchFamily="18" charset="0"/>
                <a:ea typeface="仿宋_GB2312" pitchFamily="49" charset="-122"/>
              </a:rPr>
              <a:t>④</a:t>
            </a:r>
            <a:r>
              <a:rPr kumimoji="1" lang="zh-CN" altLang="en-US" sz="2800" b="1">
                <a:latin typeface="Times New Roman" panose="02020603050405020304" pitchFamily="18" charset="0"/>
                <a:ea typeface="仿宋_GB2312" pitchFamily="49" charset="-122"/>
              </a:rPr>
              <a:t>位， </a:t>
            </a:r>
            <a:r>
              <a:rPr kumimoji="1" lang="zh-CN" altLang="en-US" sz="2800" b="1">
                <a:latin typeface="Times New Roman" panose="02020603050405020304" pitchFamily="18" charset="0"/>
                <a:ea typeface="仿宋_GB2312" pitchFamily="49" charset="-122"/>
                <a:sym typeface="Symbol" panose="05050102010706020507" pitchFamily="18" charset="2"/>
              </a:rPr>
              <a:t></a:t>
            </a:r>
            <a:r>
              <a:rPr kumimoji="1" lang="en-US" altLang="zh-CN" sz="2800" b="1" baseline="-25000">
                <a:latin typeface="Times New Roman" panose="02020603050405020304" pitchFamily="18" charset="0"/>
                <a:ea typeface="仿宋_GB2312" pitchFamily="49" charset="-122"/>
                <a:sym typeface="Symbol" panose="05050102010706020507" pitchFamily="18" charset="2"/>
              </a:rPr>
              <a:t>4</a:t>
            </a:r>
            <a:r>
              <a:rPr kumimoji="1" lang="en-US" altLang="zh-CN" sz="2800" b="1">
                <a:latin typeface="Times New Roman" panose="02020603050405020304" pitchFamily="18" charset="0"/>
                <a:ea typeface="仿宋_GB2312" pitchFamily="49" charset="-122"/>
              </a:rPr>
              <a:t> = 5.60</a:t>
            </a:r>
            <a:r>
              <a:rPr kumimoji="1" lang="en-US" altLang="zh-CN" sz="2800" b="1">
                <a:solidFill>
                  <a:schemeClr val="tx2"/>
                </a:solidFill>
                <a:latin typeface="Times New Roman" panose="02020603050405020304" pitchFamily="18" charset="0"/>
                <a:ea typeface="仿宋_GB2312" pitchFamily="49" charset="-122"/>
              </a:rPr>
              <a:t> </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9   4   1   8   0   5	  </a:t>
            </a:r>
            <a:r>
              <a:rPr kumimoji="1" lang="en-US" altLang="zh-CN" sz="2800" b="1">
                <a:latin typeface="Times New Roman" panose="02020603050405020304" pitchFamily="18" charset="0"/>
                <a:ea typeface="仿宋_GB2312" pitchFamily="49" charset="-122"/>
              </a:rPr>
              <a:t>⑤</a:t>
            </a:r>
            <a:r>
              <a:rPr kumimoji="1" lang="zh-CN" altLang="en-US" sz="2800" b="1">
                <a:latin typeface="Times New Roman" panose="02020603050405020304" pitchFamily="18" charset="0"/>
                <a:ea typeface="仿宋_GB2312" pitchFamily="49" charset="-122"/>
              </a:rPr>
              <a:t>位， </a:t>
            </a:r>
            <a:r>
              <a:rPr kumimoji="1" lang="zh-CN" altLang="en-US" sz="2800" b="1">
                <a:latin typeface="Times New Roman" panose="02020603050405020304" pitchFamily="18" charset="0"/>
                <a:ea typeface="仿宋_GB2312" pitchFamily="49" charset="-122"/>
                <a:sym typeface="Symbol" panose="05050102010706020507" pitchFamily="18" charset="2"/>
              </a:rPr>
              <a:t></a:t>
            </a:r>
            <a:r>
              <a:rPr kumimoji="1" lang="en-US" altLang="zh-CN" sz="2800" b="1" baseline="-25000">
                <a:latin typeface="Times New Roman" panose="02020603050405020304" pitchFamily="18" charset="0"/>
                <a:ea typeface="仿宋_GB2312" pitchFamily="49" charset="-122"/>
                <a:sym typeface="Symbol" panose="05050102010706020507" pitchFamily="18" charset="2"/>
              </a:rPr>
              <a:t>5</a:t>
            </a:r>
            <a:r>
              <a:rPr kumimoji="1" lang="en-US" altLang="zh-CN" sz="2800" b="1">
                <a:latin typeface="Times New Roman" panose="02020603050405020304" pitchFamily="18" charset="0"/>
                <a:ea typeface="仿宋_GB2312" pitchFamily="49" charset="-122"/>
              </a:rPr>
              <a:t> = 5.60</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9   4   1   5   5   8	  </a:t>
            </a:r>
            <a:r>
              <a:rPr kumimoji="1" lang="en-US" altLang="zh-CN" sz="2800" b="1">
                <a:latin typeface="Times New Roman" panose="02020603050405020304" pitchFamily="18" charset="0"/>
                <a:ea typeface="仿宋_GB2312" pitchFamily="49" charset="-122"/>
              </a:rPr>
              <a:t>⑥</a:t>
            </a:r>
            <a:r>
              <a:rPr kumimoji="1" lang="zh-CN" altLang="en-US" sz="2800" b="1">
                <a:latin typeface="Times New Roman" panose="02020603050405020304" pitchFamily="18" charset="0"/>
                <a:ea typeface="仿宋_GB2312" pitchFamily="49" charset="-122"/>
              </a:rPr>
              <a:t>位， </a:t>
            </a:r>
            <a:r>
              <a:rPr kumimoji="1" lang="zh-CN" altLang="en-US" sz="2800" b="1">
                <a:latin typeface="Times New Roman" panose="02020603050405020304" pitchFamily="18" charset="0"/>
                <a:ea typeface="仿宋_GB2312" pitchFamily="49" charset="-122"/>
                <a:sym typeface="Symbol" panose="05050102010706020507" pitchFamily="18" charset="2"/>
              </a:rPr>
              <a:t></a:t>
            </a:r>
            <a:r>
              <a:rPr kumimoji="1" lang="en-US" altLang="zh-CN" sz="2800" b="1" baseline="-25000">
                <a:latin typeface="Times New Roman" panose="02020603050405020304" pitchFamily="18" charset="0"/>
                <a:ea typeface="仿宋_GB2312" pitchFamily="49" charset="-122"/>
                <a:sym typeface="Symbol" panose="05050102010706020507" pitchFamily="18" charset="2"/>
              </a:rPr>
              <a:t>6</a:t>
            </a:r>
            <a:r>
              <a:rPr kumimoji="1" lang="en-US" altLang="zh-CN" sz="2800" b="1">
                <a:latin typeface="Times New Roman" panose="02020603050405020304" pitchFamily="18" charset="0"/>
                <a:ea typeface="仿宋_GB2312" pitchFamily="49" charset="-122"/>
              </a:rPr>
              <a:t> = 5.60</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9   4   2   0   4   7		</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9   4   0   0   0   1</a:t>
            </a:r>
          </a:p>
          <a:p>
            <a:pPr marL="457200" indent="-457200">
              <a:spcBef>
                <a:spcPct val="1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① ② ③ ④ ⑤ ⑥ 	</a:t>
            </a:r>
          </a:p>
          <a:p>
            <a:pPr marL="457200" indent="-457200">
              <a:lnSpc>
                <a:spcPct val="105000"/>
              </a:lnSpc>
              <a:spcBef>
                <a:spcPct val="15000"/>
              </a:spcBef>
              <a:buClr>
                <a:srgbClr val="800080"/>
              </a:buClr>
              <a:buSzPct val="50000"/>
            </a:pPr>
            <a:endParaRPr lang="en-US" altLang="zh-CN" sz="2800" b="1">
              <a:solidFill>
                <a:schemeClr val="tx2"/>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11B21D4-02B7-451A-95E8-A64354DDFBDA}"/>
              </a:ext>
            </a:extLst>
          </p:cNvPr>
          <p:cNvSpPr>
            <a:spLocks noGrp="1"/>
          </p:cNvSpPr>
          <p:nvPr>
            <p:ph type="sldNum" sz="quarter" idx="11"/>
          </p:nvPr>
        </p:nvSpPr>
        <p:spPr/>
        <p:txBody>
          <a:bodyPr/>
          <a:lstStyle/>
          <a:p>
            <a:fld id="{4051B286-D325-4E42-89DB-F9755821D1AC}" type="slidenum">
              <a:rPr lang="en-US" altLang="zh-CN"/>
              <a:pPr/>
              <a:t>126</a:t>
            </a:fld>
            <a:endParaRPr lang="en-US" altLang="zh-CN"/>
          </a:p>
        </p:txBody>
      </p:sp>
      <p:sp>
        <p:nvSpPr>
          <p:cNvPr id="498690" name="Rectangle 2">
            <a:extLst>
              <a:ext uri="{FF2B5EF4-FFF2-40B4-BE49-F238E27FC236}">
                <a16:creationId xmlns:a16="http://schemas.microsoft.com/office/drawing/2014/main" id="{09B044B5-CDD2-4CD5-AFB4-5B78EB86222E}"/>
              </a:ext>
            </a:extLst>
          </p:cNvPr>
          <p:cNvSpPr>
            <a:spLocks noGrp="1" noChangeArrowheads="1"/>
          </p:cNvSpPr>
          <p:nvPr>
            <p:ph type="body" idx="1"/>
          </p:nvPr>
        </p:nvSpPr>
        <p:spPr>
          <a:xfrm>
            <a:off x="581025" y="581025"/>
            <a:ext cx="7947025" cy="5943600"/>
          </a:xfrm>
        </p:spPr>
        <p:txBody>
          <a:bodyPr/>
          <a:lstStyle/>
          <a:p>
            <a:pPr>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若散列表地址范围有 </a:t>
            </a:r>
            <a:r>
              <a:rPr kumimoji="1" lang="en-US" altLang="zh-CN" sz="3000" b="1">
                <a:solidFill>
                  <a:srgbClr val="000099"/>
                </a:solidFill>
                <a:latin typeface="Times New Roman" panose="02020603050405020304" pitchFamily="18" charset="0"/>
                <a:ea typeface="仿宋_GB2312" pitchFamily="49" charset="-122"/>
              </a:rPr>
              <a:t>3 </a:t>
            </a:r>
            <a:r>
              <a:rPr kumimoji="1" lang="zh-CN" altLang="en-US" sz="3000" b="1">
                <a:solidFill>
                  <a:srgbClr val="000099"/>
                </a:solidFill>
                <a:latin typeface="Times New Roman" panose="02020603050405020304" pitchFamily="18" charset="0"/>
                <a:ea typeface="仿宋_GB2312" pitchFamily="49" charset="-122"/>
              </a:rPr>
              <a:t>位数字</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取各关键码的 ④⑤⑥ 位做为记录的散列地址。</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数字分析法仅适用于事先明确知道表中所有关键码每一位数值的分布情况，它完全依赖于关键码集合。如果换一个关键码集合，选择哪几位要重新决定。</a:t>
            </a:r>
          </a:p>
          <a:p>
            <a:pPr>
              <a:lnSpc>
                <a:spcPct val="105000"/>
              </a:lnSpc>
              <a:buClr>
                <a:schemeClr val="tx2"/>
              </a:buClr>
              <a:buSzPct val="110000"/>
              <a:buFont typeface="Wingdings" panose="05000000000000000000" pitchFamily="2" charset="2"/>
              <a:buChar char=""/>
            </a:pPr>
            <a:r>
              <a:rPr lang="zh-CN" altLang="en-US" sz="3000" b="1">
                <a:latin typeface="Times New Roman" panose="02020603050405020304" pitchFamily="18" charset="0"/>
                <a:ea typeface="仿宋_GB2312" pitchFamily="49" charset="-122"/>
              </a:rPr>
              <a:t> </a:t>
            </a:r>
            <a:r>
              <a:rPr lang="zh-CN" altLang="en-US" sz="3000" b="1">
                <a:solidFill>
                  <a:schemeClr val="hlink"/>
                </a:solidFill>
                <a:latin typeface="Times New Roman" panose="02020603050405020304" pitchFamily="18" charset="0"/>
                <a:ea typeface="仿宋_GB2312" pitchFamily="49" charset="-122"/>
              </a:rPr>
              <a:t>除留余数法</a:t>
            </a:r>
          </a:p>
          <a:p>
            <a:pPr>
              <a:lnSpc>
                <a:spcPct val="105000"/>
              </a:lnSpc>
              <a:buClr>
                <a:srgbClr val="FF7C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设散列表中允许地址数为</a:t>
            </a:r>
            <a:r>
              <a:rPr lang="en-US" altLang="zh-CN" sz="3000" b="1" i="1">
                <a:solidFill>
                  <a:srgbClr val="000099"/>
                </a:solidFill>
                <a:latin typeface="Times New Roman" panose="02020603050405020304" pitchFamily="18" charset="0"/>
                <a:ea typeface="仿宋_GB2312" pitchFamily="49" charset="-122"/>
              </a:rPr>
              <a:t>m</a:t>
            </a:r>
            <a:r>
              <a:rPr lang="zh-CN" altLang="en-US" sz="3000" b="1">
                <a:solidFill>
                  <a:srgbClr val="000099"/>
                </a:solidFill>
                <a:latin typeface="Times New Roman" panose="02020603050405020304" pitchFamily="18" charset="0"/>
                <a:ea typeface="仿宋_GB2312" pitchFamily="49" charset="-122"/>
              </a:rPr>
              <a:t>，取一个不大于 </a:t>
            </a:r>
            <a:r>
              <a:rPr lang="en-US" altLang="zh-CN" sz="3000" b="1" i="1">
                <a:solidFill>
                  <a:srgbClr val="000099"/>
                </a:solidFill>
                <a:latin typeface="Times New Roman" panose="02020603050405020304" pitchFamily="18" charset="0"/>
                <a:ea typeface="仿宋_GB2312" pitchFamily="49" charset="-122"/>
              </a:rPr>
              <a:t>m</a:t>
            </a:r>
            <a:r>
              <a:rPr lang="zh-CN" altLang="en-US" sz="3000" b="1">
                <a:solidFill>
                  <a:srgbClr val="000099"/>
                </a:solidFill>
                <a:latin typeface="Times New Roman" panose="02020603050405020304" pitchFamily="18" charset="0"/>
                <a:ea typeface="仿宋_GB2312" pitchFamily="49" charset="-122"/>
              </a:rPr>
              <a:t>，但最接近于或等于 </a:t>
            </a:r>
            <a:r>
              <a:rPr lang="en-US" altLang="zh-CN" sz="3000" b="1" i="1">
                <a:solidFill>
                  <a:srgbClr val="000099"/>
                </a:solidFill>
                <a:latin typeface="Times New Roman" panose="02020603050405020304" pitchFamily="18" charset="0"/>
                <a:ea typeface="仿宋_GB2312" pitchFamily="49" charset="-122"/>
              </a:rPr>
              <a:t>m </a:t>
            </a:r>
            <a:r>
              <a:rPr lang="zh-CN" altLang="en-US" sz="3000" b="1">
                <a:solidFill>
                  <a:srgbClr val="000099"/>
                </a:solidFill>
                <a:latin typeface="Times New Roman" panose="02020603050405020304" pitchFamily="18" charset="0"/>
                <a:ea typeface="仿宋_GB2312" pitchFamily="49" charset="-122"/>
              </a:rPr>
              <a:t>的质数 </a:t>
            </a:r>
            <a:r>
              <a:rPr lang="en-US" altLang="zh-CN" sz="3000" b="1" i="1">
                <a:solidFill>
                  <a:srgbClr val="000099"/>
                </a:solidFill>
                <a:latin typeface="Times New Roman" panose="02020603050405020304" pitchFamily="18" charset="0"/>
                <a:ea typeface="仿宋_GB2312" pitchFamily="49" charset="-122"/>
              </a:rPr>
              <a:t>p</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作为除数，用以下函数把关键码转换成散列地址：</a:t>
            </a:r>
          </a:p>
          <a:p>
            <a:pPr>
              <a:lnSpc>
                <a:spcPct val="105000"/>
              </a:lnSpc>
              <a:buClr>
                <a:srgbClr val="FF7C80"/>
              </a:buClr>
              <a:buSzPct val="50000"/>
              <a:buFont typeface="Wingdings" panose="05000000000000000000" pitchFamily="2" charset="2"/>
              <a:buNone/>
            </a:pPr>
            <a:r>
              <a:rPr lang="zh-CN" altLang="en-US" sz="3000" b="1" i="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p        p</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 m</a:t>
            </a:r>
          </a:p>
        </p:txBody>
      </p:sp>
    </p:spTree>
  </p:cSld>
  <p:clrMapOvr>
    <a:masterClrMapping/>
  </p:clrMapOvr>
  <p:transition>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70CAA25-B8AB-4645-9FDE-6E42FDD18D7B}"/>
              </a:ext>
            </a:extLst>
          </p:cNvPr>
          <p:cNvSpPr>
            <a:spLocks noGrp="1"/>
          </p:cNvSpPr>
          <p:nvPr>
            <p:ph type="sldNum" sz="quarter" idx="11"/>
          </p:nvPr>
        </p:nvSpPr>
        <p:spPr/>
        <p:txBody>
          <a:bodyPr/>
          <a:lstStyle/>
          <a:p>
            <a:fld id="{E7000CA0-5762-4EAA-8467-609EB8EB78F1}" type="slidenum">
              <a:rPr lang="en-US" altLang="zh-CN"/>
              <a:pPr/>
              <a:t>127</a:t>
            </a:fld>
            <a:endParaRPr lang="en-US" altLang="zh-CN"/>
          </a:p>
        </p:txBody>
      </p:sp>
      <p:sp>
        <p:nvSpPr>
          <p:cNvPr id="499714" name="Rectangle 2">
            <a:extLst>
              <a:ext uri="{FF2B5EF4-FFF2-40B4-BE49-F238E27FC236}">
                <a16:creationId xmlns:a16="http://schemas.microsoft.com/office/drawing/2014/main" id="{1FEB51AA-185F-4A18-B748-FFEDDF35C8E7}"/>
              </a:ext>
            </a:extLst>
          </p:cNvPr>
          <p:cNvSpPr>
            <a:spLocks noGrp="1" noChangeArrowheads="1"/>
          </p:cNvSpPr>
          <p:nvPr>
            <p:ph type="body" idx="1"/>
          </p:nvPr>
        </p:nvSpPr>
        <p:spPr>
          <a:xfrm>
            <a:off x="581025" y="704850"/>
            <a:ext cx="7916863" cy="5867400"/>
          </a:xfrm>
        </p:spPr>
        <p:txBody>
          <a:bodyPr/>
          <a:lstStyle/>
          <a:p>
            <a:pPr>
              <a:lnSpc>
                <a:spcPct val="110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是整数除法取余的运算，要求这时的质数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不是接近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的幂。</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示例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有一个关键码 </a:t>
            </a:r>
            <a:r>
              <a:rPr lang="en-US" altLang="zh-CN" sz="3000" b="1" i="1">
                <a:latin typeface="Times New Roman" panose="02020603050405020304" pitchFamily="18" charset="0"/>
                <a:ea typeface="仿宋_GB2312" pitchFamily="49" charset="-122"/>
              </a:rPr>
              <a:t>key</a:t>
            </a:r>
            <a:r>
              <a:rPr lang="en-US" altLang="zh-CN" sz="3000" b="1">
                <a:latin typeface="Times New Roman" panose="02020603050405020304" pitchFamily="18" charset="0"/>
                <a:ea typeface="仿宋_GB2312" pitchFamily="49" charset="-122"/>
              </a:rPr>
              <a:t> = 962148</a:t>
            </a:r>
            <a:r>
              <a:rPr lang="zh-CN" altLang="en-US" sz="3000" b="1">
                <a:latin typeface="Times New Roman" panose="02020603050405020304" pitchFamily="18" charset="0"/>
                <a:ea typeface="仿宋_GB2312" pitchFamily="49" charset="-122"/>
              </a:rPr>
              <a:t>，散列表大小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 25</a:t>
            </a:r>
            <a:r>
              <a:rPr lang="zh-CN" altLang="en-US" sz="3000" b="1">
                <a:latin typeface="Times New Roman" panose="02020603050405020304" pitchFamily="18" charset="0"/>
                <a:ea typeface="仿宋_GB2312" pitchFamily="49" charset="-122"/>
              </a:rPr>
              <a:t>，即 </a:t>
            </a:r>
            <a:r>
              <a:rPr lang="en-US" altLang="zh-CN" sz="3000" b="1" i="1">
                <a:latin typeface="Times New Roman" panose="02020603050405020304" pitchFamily="18" charset="0"/>
                <a:ea typeface="仿宋_GB2312" pitchFamily="49" charset="-122"/>
              </a:rPr>
              <a:t>HT</a:t>
            </a:r>
            <a:r>
              <a:rPr lang="en-US" altLang="zh-CN" sz="3000" b="1">
                <a:latin typeface="Times New Roman" panose="02020603050405020304" pitchFamily="18" charset="0"/>
                <a:ea typeface="仿宋_GB2312" pitchFamily="49" charset="-122"/>
              </a:rPr>
              <a:t>[25]</a:t>
            </a:r>
            <a:r>
              <a:rPr lang="zh-CN" altLang="en-US" sz="3000" b="1">
                <a:latin typeface="Times New Roman" panose="02020603050405020304" pitchFamily="18" charset="0"/>
                <a:ea typeface="仿宋_GB2312" pitchFamily="49" charset="-122"/>
              </a:rPr>
              <a:t>。取质数 </a:t>
            </a:r>
            <a:r>
              <a:rPr lang="en-US" altLang="zh-CN" sz="3000" b="1" i="1">
                <a:latin typeface="Times New Roman" panose="02020603050405020304" pitchFamily="18" charset="0"/>
                <a:ea typeface="仿宋_GB2312" pitchFamily="49" charset="-122"/>
              </a:rPr>
              <a:t>p </a:t>
            </a:r>
            <a:r>
              <a:rPr lang="en-US" altLang="zh-CN" sz="3000" b="1">
                <a:latin typeface="Times New Roman" panose="02020603050405020304" pitchFamily="18" charset="0"/>
                <a:ea typeface="仿宋_GB2312" pitchFamily="49" charset="-122"/>
              </a:rPr>
              <a:t>= 23</a:t>
            </a:r>
            <a:r>
              <a:rPr lang="zh-CN" altLang="en-US" sz="3000" b="1">
                <a:latin typeface="Times New Roman" panose="02020603050405020304" pitchFamily="18" charset="0"/>
                <a:ea typeface="仿宋_GB2312" pitchFamily="49" charset="-122"/>
              </a:rPr>
              <a:t>。散列函数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key</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 key</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。则散列地址为</a:t>
            </a:r>
          </a:p>
          <a:p>
            <a:pPr>
              <a:lnSpc>
                <a:spcPct val="110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(962148) = 962148 % 23 = 12</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可按计算出的地址存放记录。注意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使用散列函数计算出的地址范围是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到 </a:t>
            </a:r>
            <a:r>
              <a:rPr lang="en-US" altLang="zh-CN" sz="3000" b="1">
                <a:latin typeface="Times New Roman" panose="02020603050405020304" pitchFamily="18" charset="0"/>
                <a:ea typeface="仿宋_GB2312" pitchFamily="49" charset="-122"/>
              </a:rPr>
              <a:t>22</a:t>
            </a:r>
            <a:r>
              <a:rPr lang="zh-CN" altLang="en-US" sz="3000" b="1">
                <a:latin typeface="Times New Roman" panose="02020603050405020304" pitchFamily="18" charset="0"/>
                <a:ea typeface="仿宋_GB2312" pitchFamily="49" charset="-122"/>
              </a:rPr>
              <a:t>，而 </a:t>
            </a:r>
            <a:r>
              <a:rPr lang="en-US" altLang="zh-CN" sz="3000" b="1">
                <a:latin typeface="Times New Roman" panose="02020603050405020304" pitchFamily="18" charset="0"/>
                <a:ea typeface="仿宋_GB2312" pitchFamily="49" charset="-122"/>
              </a:rPr>
              <a:t>23</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24 </a:t>
            </a:r>
            <a:r>
              <a:rPr lang="zh-CN" altLang="en-US" sz="3000" b="1">
                <a:latin typeface="Times New Roman" panose="02020603050405020304" pitchFamily="18" charset="0"/>
                <a:ea typeface="仿宋_GB2312" pitchFamily="49" charset="-122"/>
              </a:rPr>
              <a:t>这几个地址实际上不能用散列函数计算出来，只能在处理冲突时达到这些地址。</a:t>
            </a:r>
            <a:r>
              <a:rPr lang="zh-CN" altLang="en-US"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endParaRPr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61CA1E5-F6D4-463D-9408-365C410CB4AE}"/>
              </a:ext>
            </a:extLst>
          </p:cNvPr>
          <p:cNvSpPr>
            <a:spLocks noGrp="1"/>
          </p:cNvSpPr>
          <p:nvPr>
            <p:ph type="sldNum" sz="quarter" idx="11"/>
          </p:nvPr>
        </p:nvSpPr>
        <p:spPr/>
        <p:txBody>
          <a:bodyPr/>
          <a:lstStyle/>
          <a:p>
            <a:fld id="{638CE190-485D-4BE5-980B-8388AE0CEA56}" type="slidenum">
              <a:rPr lang="en-US" altLang="zh-CN"/>
              <a:pPr/>
              <a:t>128</a:t>
            </a:fld>
            <a:endParaRPr lang="en-US" altLang="zh-CN"/>
          </a:p>
        </p:txBody>
      </p:sp>
      <p:sp>
        <p:nvSpPr>
          <p:cNvPr id="500738" name="Rectangle 2">
            <a:extLst>
              <a:ext uri="{FF2B5EF4-FFF2-40B4-BE49-F238E27FC236}">
                <a16:creationId xmlns:a16="http://schemas.microsoft.com/office/drawing/2014/main" id="{83215512-8AB7-4CC3-9F9C-DC0A7575F524}"/>
              </a:ext>
            </a:extLst>
          </p:cNvPr>
          <p:cNvSpPr>
            <a:spLocks noGrp="1" noChangeArrowheads="1"/>
          </p:cNvSpPr>
          <p:nvPr>
            <p:ph type="body" idx="1"/>
          </p:nvPr>
        </p:nvSpPr>
        <p:spPr>
          <a:xfrm>
            <a:off x="547688" y="611188"/>
            <a:ext cx="7834312" cy="5703887"/>
          </a:xfrm>
        </p:spPr>
        <p:txBody>
          <a:bodyPr/>
          <a:lstStyle/>
          <a:p>
            <a:pPr>
              <a:lnSpc>
                <a:spcPct val="105000"/>
              </a:lnSpc>
              <a:buClr>
                <a:schemeClr val="tx2"/>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平方取中法</a:t>
            </a:r>
            <a:endParaRPr lang="zh-CN" altLang="en-US" sz="3000">
              <a:solidFill>
                <a:schemeClr val="hlink"/>
              </a:solidFill>
              <a:latin typeface="Times New Roman" panose="02020603050405020304" pitchFamily="18" charset="0"/>
              <a:ea typeface="仿宋_GB2312" pitchFamily="49" charset="-122"/>
            </a:endParaRPr>
          </a:p>
          <a:p>
            <a:pPr algn="just">
              <a:lnSpc>
                <a:spcPct val="105000"/>
              </a:lnSpc>
              <a:buClr>
                <a:srgbClr val="FF7C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它首先计算构成关键码的标识符的内码的平方</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然后按照散列表的大小取中间的若干位作为散列地址。</a:t>
            </a:r>
          </a:p>
          <a:p>
            <a:pPr algn="just">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设标识符可以用一个计算机字长的内码表示。</a:t>
            </a:r>
            <a:r>
              <a:rPr lang="zh-CN" altLang="en-US" sz="3000" b="1">
                <a:latin typeface="Times New Roman" panose="02020603050405020304" pitchFamily="18" charset="0"/>
                <a:ea typeface="仿宋_GB2312" pitchFamily="49" charset="-122"/>
              </a:rPr>
              <a:t>因为内码平方数的中间几位一般是由标识符所有字符决定</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所以对不同的标识符计算出的散列地址大多不相同。</a:t>
            </a:r>
          </a:p>
          <a:p>
            <a:pPr algn="just">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在平方取中法中</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一般取散列地址为</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的某次幂</a:t>
            </a:r>
            <a:r>
              <a:rPr lang="zh-CN" altLang="en-US" sz="3000" b="1">
                <a:solidFill>
                  <a:srgbClr val="0066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例如</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若散列地址总数取为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 = 8</a:t>
            </a:r>
            <a:r>
              <a:rPr lang="en-US" altLang="zh-CN" sz="3000" b="1" i="1" baseline="30000">
                <a:solidFill>
                  <a:schemeClr val="tx2"/>
                </a:solidFill>
                <a:latin typeface="Times New Roman" panose="02020603050405020304" pitchFamily="18" charset="0"/>
                <a:ea typeface="仿宋_GB2312" pitchFamily="49" charset="-122"/>
              </a:rPr>
              <a:t>r</a:t>
            </a:r>
            <a:r>
              <a:rPr lang="zh-CN" altLang="en-US" sz="3000" b="1">
                <a:solidFill>
                  <a:schemeClr val="tx2"/>
                </a:solidFill>
                <a:latin typeface="Times New Roman" panose="02020603050405020304" pitchFamily="18" charset="0"/>
                <a:ea typeface="仿宋_GB2312" pitchFamily="49" charset="-122"/>
              </a:rPr>
              <a:t>，则对内码的平方数取中间的 </a:t>
            </a:r>
            <a:r>
              <a:rPr lang="en-US" altLang="zh-CN" sz="3000" b="1" i="1">
                <a:solidFill>
                  <a:schemeClr val="tx2"/>
                </a:solidFill>
                <a:latin typeface="Times New Roman" panose="02020603050405020304" pitchFamily="18" charset="0"/>
                <a:ea typeface="仿宋_GB2312" pitchFamily="49" charset="-122"/>
              </a:rPr>
              <a:t>r </a:t>
            </a:r>
            <a:r>
              <a:rPr lang="zh-CN" altLang="en-US" sz="3000" b="1">
                <a:solidFill>
                  <a:schemeClr val="tx2"/>
                </a:solidFill>
                <a:latin typeface="Times New Roman" panose="02020603050405020304" pitchFamily="18" charset="0"/>
                <a:ea typeface="仿宋_GB2312" pitchFamily="49" charset="-122"/>
              </a:rPr>
              <a:t>位</a:t>
            </a:r>
            <a:r>
              <a:rPr lang="zh-CN" altLang="en-US" sz="3000" b="1">
                <a:solidFill>
                  <a:srgbClr val="000099"/>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a:extLst>
              <a:ext uri="{FF2B5EF4-FFF2-40B4-BE49-F238E27FC236}">
                <a16:creationId xmlns:a16="http://schemas.microsoft.com/office/drawing/2014/main" id="{EDA77857-1ACF-42F7-8133-A59A3B32B483}"/>
              </a:ext>
            </a:extLst>
          </p:cNvPr>
          <p:cNvSpPr>
            <a:spLocks noGrp="1"/>
          </p:cNvSpPr>
          <p:nvPr>
            <p:ph type="sldNum" sz="quarter" idx="11"/>
          </p:nvPr>
        </p:nvSpPr>
        <p:spPr/>
        <p:txBody>
          <a:bodyPr/>
          <a:lstStyle/>
          <a:p>
            <a:fld id="{31F69663-73A0-4357-AF01-B97E6C4BFBFE}" type="slidenum">
              <a:rPr lang="en-US" altLang="zh-CN"/>
              <a:pPr/>
              <a:t>129</a:t>
            </a:fld>
            <a:endParaRPr lang="en-US" altLang="zh-CN"/>
          </a:p>
        </p:txBody>
      </p:sp>
      <p:sp>
        <p:nvSpPr>
          <p:cNvPr id="501762" name="Rectangle 2">
            <a:extLst>
              <a:ext uri="{FF2B5EF4-FFF2-40B4-BE49-F238E27FC236}">
                <a16:creationId xmlns:a16="http://schemas.microsoft.com/office/drawing/2014/main" id="{66EA1E37-6D9A-43D9-BC97-837073F33D96}"/>
              </a:ext>
            </a:extLst>
          </p:cNvPr>
          <p:cNvSpPr>
            <a:spLocks noGrp="1" noChangeArrowheads="1"/>
          </p:cNvSpPr>
          <p:nvPr>
            <p:ph type="title"/>
          </p:nvPr>
        </p:nvSpPr>
        <p:spPr/>
        <p:txBody>
          <a:bodyPr/>
          <a:lstStyle/>
          <a:p>
            <a:r>
              <a:rPr lang="en-US" altLang="zh-CN" sz="3000">
                <a:ea typeface="仿宋_GB2312" pitchFamily="49" charset="-122"/>
              </a:rPr>
              <a:t>  </a:t>
            </a:r>
          </a:p>
        </p:txBody>
      </p:sp>
      <p:graphicFrame>
        <p:nvGraphicFramePr>
          <p:cNvPr id="501986" name="Group 226">
            <a:extLst>
              <a:ext uri="{FF2B5EF4-FFF2-40B4-BE49-F238E27FC236}">
                <a16:creationId xmlns:a16="http://schemas.microsoft.com/office/drawing/2014/main" id="{05ECEC49-36F6-4C84-BE36-0E9E7483E80C}"/>
              </a:ext>
            </a:extLst>
          </p:cNvPr>
          <p:cNvGraphicFramePr>
            <a:graphicFrameLocks noGrp="1"/>
          </p:cNvGraphicFramePr>
          <p:nvPr>
            <p:ph sz="half" idx="2"/>
          </p:nvPr>
        </p:nvGraphicFramePr>
        <p:xfrm>
          <a:off x="458788" y="793750"/>
          <a:ext cx="8229600" cy="4687888"/>
        </p:xfrm>
        <a:graphic>
          <a:graphicData uri="http://schemas.openxmlformats.org/drawingml/2006/table">
            <a:tbl>
              <a:tblPr/>
              <a:tblGrid>
                <a:gridCol w="1408112">
                  <a:extLst>
                    <a:ext uri="{9D8B030D-6E8A-4147-A177-3AD203B41FA5}">
                      <a16:colId xmlns:a16="http://schemas.microsoft.com/office/drawing/2014/main" val="2019283579"/>
                    </a:ext>
                  </a:extLst>
                </a:gridCol>
                <a:gridCol w="2032000">
                  <a:extLst>
                    <a:ext uri="{9D8B030D-6E8A-4147-A177-3AD203B41FA5}">
                      <a16:colId xmlns:a16="http://schemas.microsoft.com/office/drawing/2014/main" val="1212179510"/>
                    </a:ext>
                  </a:extLst>
                </a:gridCol>
                <a:gridCol w="3163888">
                  <a:extLst>
                    <a:ext uri="{9D8B030D-6E8A-4147-A177-3AD203B41FA5}">
                      <a16:colId xmlns:a16="http://schemas.microsoft.com/office/drawing/2014/main" val="180001231"/>
                    </a:ext>
                  </a:extLst>
                </a:gridCol>
                <a:gridCol w="1625600">
                  <a:extLst>
                    <a:ext uri="{9D8B030D-6E8A-4147-A177-3AD203B41FA5}">
                      <a16:colId xmlns:a16="http://schemas.microsoft.com/office/drawing/2014/main" val="907238906"/>
                    </a:ext>
                  </a:extLst>
                </a:gridCol>
              </a:tblGrid>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仿宋_GB2312" pitchFamily="49" charset="-122"/>
                        </a:rPr>
                        <a:t>标识符</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chemeClr val="tx2"/>
                          </a:solidFill>
                          <a:effectLst/>
                          <a:latin typeface="Times New Roman" panose="02020603050405020304" pitchFamily="18" charset="0"/>
                          <a:ea typeface="仿宋_GB2312" pitchFamily="49" charset="-122"/>
                        </a:rPr>
                        <a:t>内码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990099"/>
                          </a:solidFill>
                          <a:effectLst/>
                          <a:latin typeface="Times New Roman" panose="02020603050405020304" pitchFamily="18" charset="0"/>
                          <a:ea typeface="仿宋_GB2312" pitchFamily="49" charset="-122"/>
                        </a:rPr>
                        <a:t>内码平方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仿宋_GB2312" pitchFamily="49" charset="-122"/>
                        </a:rPr>
                        <a:t>散列地址</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9318900"/>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001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839352"/>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A</a:t>
                      </a: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2</a:t>
                      </a: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042</a:t>
                      </a: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042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7043302"/>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A</a:t>
                      </a: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9</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000" b="1" i="0" u="none" strike="noStrike" cap="none" normalizeH="0" baseline="0">
                          <a:ln>
                            <a:noFill/>
                          </a:ln>
                          <a:solidFill>
                            <a:schemeClr val="tx2"/>
                          </a:solidFill>
                          <a:effectLst/>
                          <a:latin typeface="Times New Roman" panose="02020603050405020304" pitchFamily="18" charset="0"/>
                          <a:ea typeface="仿宋_GB2312" pitchFamily="49" charset="-122"/>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000" b="1" i="0" u="none" strike="noStrike" cap="none" normalizeH="0" baseline="0">
                          <a:ln>
                            <a:noFill/>
                          </a:ln>
                          <a:solidFill>
                            <a:srgbClr val="990099"/>
                          </a:solidFill>
                          <a:effectLst/>
                          <a:latin typeface="Times New Roman" panose="02020603050405020304" pitchFamily="18" charset="0"/>
                          <a:ea typeface="仿宋_GB2312" pitchFamily="49" charset="-122"/>
                        </a:rPr>
                        <a:t>2</a:t>
                      </a:r>
                      <a:r>
                        <a:rPr kumimoji="0" lang="en-US" altLang="zh-CN" sz="3000" b="1" i="0" u="sng" strike="noStrike" cap="none" normalizeH="0" baseline="0">
                          <a:ln>
                            <a:noFill/>
                          </a:ln>
                          <a:solidFill>
                            <a:srgbClr val="990099"/>
                          </a:solidFill>
                          <a:effectLst/>
                          <a:latin typeface="Times New Roman" panose="02020603050405020304" pitchFamily="18" charset="0"/>
                          <a:ea typeface="仿宋_GB2312" pitchFamily="49" charset="-122"/>
                        </a:rPr>
                        <a:t>342</a:t>
                      </a:r>
                      <a:r>
                        <a:rPr kumimoji="0" lang="en-US" altLang="zh-CN" sz="3000" b="1" i="0" u="none" strike="noStrike" cap="none" normalizeH="0" baseline="0">
                          <a:ln>
                            <a:noFill/>
                          </a:ln>
                          <a:solidFill>
                            <a:srgbClr val="990099"/>
                          </a:solidFill>
                          <a:effectLst/>
                          <a:latin typeface="Times New Roman" panose="02020603050405020304"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仿宋_GB2312" pitchFamily="49" charset="-122"/>
                        </a:rPr>
                        <a:t>342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3258640"/>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004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9040455"/>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DMAX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04150130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21526</a:t>
                      </a: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443</a:t>
                      </a: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617100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443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8737992"/>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DMAX</a:t>
                      </a: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0415013034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526447</a:t>
                      </a: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352</a:t>
                      </a: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352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0974988"/>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AMAX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01150130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1354</a:t>
                      </a: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236</a:t>
                      </a: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236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7840553"/>
                  </a:ext>
                </a:extLst>
              </a:tr>
              <a:tr h="4318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仿宋_GB2312" pitchFamily="49" charset="-122"/>
                        </a:rPr>
                        <a:t>AMAX</a:t>
                      </a: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0115013034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345424</a:t>
                      </a:r>
                      <a:r>
                        <a:rPr kumimoji="0" lang="en-US" altLang="zh-CN" sz="2800" b="1" i="0" u="sng" strike="noStrike" cap="none" normalizeH="0" baseline="0">
                          <a:ln>
                            <a:noFill/>
                          </a:ln>
                          <a:solidFill>
                            <a:srgbClr val="990099"/>
                          </a:solidFill>
                          <a:effectLst/>
                          <a:latin typeface="Times New Roman" panose="02020603050405020304" pitchFamily="18" charset="0"/>
                          <a:ea typeface="仿宋_GB2312" pitchFamily="49" charset="-122"/>
                        </a:rPr>
                        <a:t>652</a:t>
                      </a:r>
                      <a:r>
                        <a:rPr kumimoji="0" lang="en-US" altLang="zh-CN" sz="2800" b="1" i="0" u="none" strike="noStrike" cap="none" normalizeH="0" baseline="0">
                          <a:ln>
                            <a:noFill/>
                          </a:ln>
                          <a:solidFill>
                            <a:srgbClr val="990099"/>
                          </a:solidFill>
                          <a:effectLst/>
                          <a:latin typeface="Times New Roman" panose="02020603050405020304" pitchFamily="18" charset="0"/>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仿宋_GB2312" pitchFamily="49" charset="-122"/>
                        </a:rPr>
                        <a:t>652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5692267"/>
                  </a:ext>
                </a:extLst>
              </a:tr>
            </a:tbl>
          </a:graphicData>
        </a:graphic>
      </p:graphicFrame>
      <p:sp>
        <p:nvSpPr>
          <p:cNvPr id="501988" name="Text Box 228">
            <a:extLst>
              <a:ext uri="{FF2B5EF4-FFF2-40B4-BE49-F238E27FC236}">
                <a16:creationId xmlns:a16="http://schemas.microsoft.com/office/drawing/2014/main" id="{ED44726F-8602-4B39-8FFD-AC3E1B7B1FF6}"/>
              </a:ext>
            </a:extLst>
          </p:cNvPr>
          <p:cNvSpPr txBox="1">
            <a:spLocks noChangeArrowheads="1"/>
          </p:cNvSpPr>
          <p:nvPr/>
        </p:nvSpPr>
        <p:spPr bwMode="auto">
          <a:xfrm>
            <a:off x="250825" y="5597525"/>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华文隶书" panose="02010800040101010101" pitchFamily="2" charset="-122"/>
              </a:rPr>
              <a:t>标识符的八进制内码表示及其平方值和散列地址</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3D02325-D2C6-4868-9581-7CB8D93158DB}"/>
              </a:ext>
            </a:extLst>
          </p:cNvPr>
          <p:cNvSpPr>
            <a:spLocks noGrp="1"/>
          </p:cNvSpPr>
          <p:nvPr>
            <p:ph type="sldNum" sz="quarter" idx="11"/>
          </p:nvPr>
        </p:nvSpPr>
        <p:spPr/>
        <p:txBody>
          <a:bodyPr/>
          <a:lstStyle/>
          <a:p>
            <a:fld id="{D2FE9C82-5CB4-4DE9-917D-045D0AA02739}" type="slidenum">
              <a:rPr lang="en-US" altLang="zh-CN"/>
              <a:pPr/>
              <a:t>13</a:t>
            </a:fld>
            <a:endParaRPr lang="en-US" altLang="zh-CN"/>
          </a:p>
        </p:txBody>
      </p:sp>
      <p:sp>
        <p:nvSpPr>
          <p:cNvPr id="125955" name="Rectangle 3">
            <a:extLst>
              <a:ext uri="{FF2B5EF4-FFF2-40B4-BE49-F238E27FC236}">
                <a16:creationId xmlns:a16="http://schemas.microsoft.com/office/drawing/2014/main" id="{DBE0A074-0060-41DA-83A2-E363A72B3684}"/>
              </a:ext>
            </a:extLst>
          </p:cNvPr>
          <p:cNvSpPr>
            <a:spLocks noGrp="1" noChangeArrowheads="1"/>
          </p:cNvSpPr>
          <p:nvPr>
            <p:ph type="title"/>
          </p:nvPr>
        </p:nvSpPr>
        <p:spPr>
          <a:xfrm>
            <a:off x="358775" y="476250"/>
            <a:ext cx="8461375" cy="935038"/>
          </a:xfrm>
        </p:spPr>
        <p:txBody>
          <a:bodyPr/>
          <a:lstStyle/>
          <a:p>
            <a:pPr algn="ctr"/>
            <a:r>
              <a:rPr kumimoji="1" lang="zh-CN" altLang="en-US" sz="4000" b="1">
                <a:solidFill>
                  <a:schemeClr val="tx2"/>
                </a:solidFill>
                <a:ea typeface="华文新魏" panose="02010800040101010101" pitchFamily="2" charset="-122"/>
              </a:rPr>
              <a:t>构造函数的实现</a:t>
            </a:r>
          </a:p>
        </p:txBody>
      </p:sp>
      <p:sp>
        <p:nvSpPr>
          <p:cNvPr id="125956" name="Rectangle 4">
            <a:extLst>
              <a:ext uri="{FF2B5EF4-FFF2-40B4-BE49-F238E27FC236}">
                <a16:creationId xmlns:a16="http://schemas.microsoft.com/office/drawing/2014/main" id="{15C9BC7D-D32F-4578-9B7E-B6A357737892}"/>
              </a:ext>
            </a:extLst>
          </p:cNvPr>
          <p:cNvSpPr>
            <a:spLocks noGrp="1" noChangeArrowheads="1"/>
          </p:cNvSpPr>
          <p:nvPr>
            <p:ph type="body" idx="1"/>
          </p:nvPr>
        </p:nvSpPr>
        <p:spPr>
          <a:xfrm>
            <a:off x="555625" y="1414463"/>
            <a:ext cx="8229600" cy="496728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setSize (sz)</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&gt;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检查参数的合理性</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vectorSize = (setSize+15) &gt;&gt; 4</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存储数组大小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bitVector =</a:t>
            </a:r>
            <a:r>
              <a:rPr lang="en-US" altLang="zh-CN" sz="2800" b="1">
                <a:latin typeface="Times New Roman" panose="02020603050405020304" pitchFamily="18" charset="0"/>
                <a:ea typeface="隶书" panose="02010509060101010101" pitchFamily="49" charset="-122"/>
              </a:rPr>
              <a:t> new int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分配空间</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(bitVector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检查存储分配是否成功</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v</a:t>
            </a:r>
            <a:r>
              <a:rPr lang="en-US" altLang="zh-CN" sz="2800">
                <a:latin typeface="Times New Roman" panose="02020603050405020304" pitchFamily="18" charset="0"/>
                <a:ea typeface="隶书" panose="02010509060101010101" pitchFamily="49" charset="-122"/>
              </a:rPr>
              <a:t>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bitVector[i]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初始化</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698A12C-33D5-4FE2-B6C3-32D208F6531F}"/>
              </a:ext>
            </a:extLst>
          </p:cNvPr>
          <p:cNvSpPr>
            <a:spLocks noGrp="1"/>
          </p:cNvSpPr>
          <p:nvPr>
            <p:ph type="sldNum" sz="quarter" idx="11"/>
          </p:nvPr>
        </p:nvSpPr>
        <p:spPr/>
        <p:txBody>
          <a:bodyPr/>
          <a:lstStyle/>
          <a:p>
            <a:fld id="{D2827FBF-A303-452F-A75D-D90877485557}" type="slidenum">
              <a:rPr lang="en-US" altLang="zh-CN"/>
              <a:pPr/>
              <a:t>130</a:t>
            </a:fld>
            <a:endParaRPr lang="en-US" altLang="zh-CN"/>
          </a:p>
        </p:txBody>
      </p:sp>
      <p:sp>
        <p:nvSpPr>
          <p:cNvPr id="502786" name="Rectangle 2">
            <a:extLst>
              <a:ext uri="{FF2B5EF4-FFF2-40B4-BE49-F238E27FC236}">
                <a16:creationId xmlns:a16="http://schemas.microsoft.com/office/drawing/2014/main" id="{00830924-1846-448A-A650-8D2E9863215B}"/>
              </a:ext>
            </a:extLst>
          </p:cNvPr>
          <p:cNvSpPr>
            <a:spLocks noGrp="1" noChangeArrowheads="1"/>
          </p:cNvSpPr>
          <p:nvPr>
            <p:ph type="body" idx="1"/>
          </p:nvPr>
        </p:nvSpPr>
        <p:spPr>
          <a:xfrm>
            <a:off x="527050" y="661988"/>
            <a:ext cx="7961313" cy="5867400"/>
          </a:xfrm>
        </p:spPr>
        <p:txBody>
          <a:bodyPr/>
          <a:lstStyle/>
          <a:p>
            <a:pPr>
              <a:lnSpc>
                <a:spcPct val="105000"/>
              </a:lnSpc>
              <a:buClr>
                <a:schemeClr val="tx2"/>
              </a:buClr>
              <a:buSzPct val="110000"/>
              <a:buFont typeface="Wingdings" panose="05000000000000000000" pitchFamily="2" charset="2"/>
              <a:buChar char=""/>
            </a:pPr>
            <a:r>
              <a:rPr lang="en-US" altLang="zh-CN" sz="3000" b="1">
                <a:solidFill>
                  <a:schemeClr val="tx2"/>
                </a:solidFill>
                <a:effectLst>
                  <a:outerShdw blurRad="38100" dist="38100" dir="2700000" algn="tl">
                    <a:srgbClr val="C0C0C0"/>
                  </a:outerShdw>
                </a:effectLst>
                <a:ea typeface="仿宋_GB2312" pitchFamily="49" charset="-122"/>
              </a:rPr>
              <a:t> </a:t>
            </a:r>
            <a:r>
              <a:rPr lang="zh-CN" altLang="en-US" sz="3000" b="1">
                <a:solidFill>
                  <a:schemeClr val="hlink"/>
                </a:solidFill>
                <a:ea typeface="仿宋_GB2312" pitchFamily="49" charset="-122"/>
              </a:rPr>
              <a:t>折叠法</a:t>
            </a:r>
          </a:p>
          <a:p>
            <a:pPr>
              <a:lnSpc>
                <a:spcPct val="105000"/>
              </a:lnSpc>
              <a:buClr>
                <a:srgbClr val="FF7C80"/>
              </a:buClr>
              <a:buSzPct val="50000"/>
              <a:buFont typeface="Wingdings" panose="05000000000000000000" pitchFamily="2" charset="2"/>
              <a:buNone/>
            </a:pPr>
            <a:r>
              <a:rPr lang="zh-CN" altLang="en-US" sz="3000" b="1">
                <a:ea typeface="仿宋_GB2312" pitchFamily="49" charset="-122"/>
              </a:rPr>
              <a:t>	此方法把关键码自左到右分成位数相等的几部分</a:t>
            </a:r>
            <a:r>
              <a:rPr lang="en-US" altLang="zh-CN" sz="3000" b="1">
                <a:ea typeface="仿宋_GB2312" pitchFamily="49" charset="-122"/>
              </a:rPr>
              <a:t>,  </a:t>
            </a:r>
            <a:r>
              <a:rPr lang="zh-CN" altLang="en-US" sz="3000" b="1">
                <a:ea typeface="仿宋_GB2312" pitchFamily="49" charset="-122"/>
              </a:rPr>
              <a:t>每一部分的位数应与散列表地址位数相同</a:t>
            </a:r>
            <a:r>
              <a:rPr lang="en-US" altLang="zh-CN" sz="3000" b="1">
                <a:ea typeface="仿宋_GB2312" pitchFamily="49" charset="-122"/>
              </a:rPr>
              <a:t>,  </a:t>
            </a:r>
            <a:r>
              <a:rPr lang="zh-CN" altLang="en-US" sz="3000" b="1">
                <a:ea typeface="仿宋_GB2312" pitchFamily="49" charset="-122"/>
              </a:rPr>
              <a:t>只有最后一部分的位数可以短一些。</a:t>
            </a:r>
          </a:p>
          <a:p>
            <a:pPr>
              <a:lnSpc>
                <a:spcPct val="105000"/>
              </a:lnSpc>
              <a:buClr>
                <a:srgbClr val="FF7C80"/>
              </a:buClr>
              <a:buSzPct val="50000"/>
              <a:buFont typeface="Wingdings" panose="05000000000000000000" pitchFamily="2" charset="2"/>
              <a:buNone/>
            </a:pPr>
            <a:r>
              <a:rPr lang="zh-CN" altLang="en-US" sz="3000" b="1">
                <a:ea typeface="仿宋_GB2312" pitchFamily="49" charset="-122"/>
              </a:rPr>
              <a:t>	把这些部分的数据叠加起来</a:t>
            </a:r>
            <a:r>
              <a:rPr lang="en-US" altLang="zh-CN" sz="3000" b="1">
                <a:ea typeface="仿宋_GB2312" pitchFamily="49" charset="-122"/>
              </a:rPr>
              <a:t>,  </a:t>
            </a:r>
            <a:r>
              <a:rPr lang="zh-CN" altLang="en-US" sz="3000" b="1">
                <a:ea typeface="仿宋_GB2312" pitchFamily="49" charset="-122"/>
              </a:rPr>
              <a:t>就可以得到具有该关键码的记录的散列地址。</a:t>
            </a:r>
          </a:p>
          <a:p>
            <a:pPr>
              <a:lnSpc>
                <a:spcPct val="105000"/>
              </a:lnSpc>
              <a:buClr>
                <a:srgbClr val="800080"/>
              </a:buClr>
              <a:buSzPct val="50000"/>
            </a:pPr>
            <a:r>
              <a:rPr lang="zh-CN" altLang="en-US" sz="3000" b="1">
                <a:ea typeface="仿宋_GB2312" pitchFamily="49" charset="-122"/>
              </a:rPr>
              <a:t>有两种叠加方法：</a:t>
            </a:r>
          </a:p>
          <a:p>
            <a:pPr lvl="1">
              <a:lnSpc>
                <a:spcPct val="105000"/>
              </a:lnSpc>
              <a:buClr>
                <a:srgbClr val="009900"/>
              </a:buClr>
              <a:buSzPct val="85000"/>
              <a:buFont typeface="Wingdings" panose="05000000000000000000" pitchFamily="2" charset="2"/>
              <a:buChar char="v"/>
            </a:pPr>
            <a:r>
              <a:rPr lang="zh-CN" altLang="en-US" sz="3000" b="1">
                <a:ea typeface="仿宋_GB2312" pitchFamily="49" charset="-122"/>
              </a:rPr>
              <a:t> 移位法：把各部分最后一位对齐相加；</a:t>
            </a:r>
          </a:p>
          <a:p>
            <a:pPr lvl="1">
              <a:lnSpc>
                <a:spcPct val="105000"/>
              </a:lnSpc>
              <a:buClr>
                <a:srgbClr val="009900"/>
              </a:buClr>
              <a:buSzPct val="85000"/>
              <a:buFont typeface="Wingdings" panose="05000000000000000000" pitchFamily="2" charset="2"/>
              <a:buChar char="v"/>
            </a:pPr>
            <a:r>
              <a:rPr lang="zh-CN" altLang="en-US" sz="3000" b="1">
                <a:ea typeface="仿宋_GB2312" pitchFamily="49" charset="-122"/>
              </a:rPr>
              <a:t> 分界法：各部分不折断，沿各部分的分界来回折叠</a:t>
            </a:r>
            <a:r>
              <a:rPr lang="en-US" altLang="zh-CN" sz="3000" b="1">
                <a:ea typeface="仿宋_GB2312" pitchFamily="49" charset="-122"/>
              </a:rPr>
              <a:t>, </a:t>
            </a:r>
            <a:r>
              <a:rPr lang="zh-CN" altLang="en-US" sz="3000" b="1">
                <a:ea typeface="仿宋_GB2312" pitchFamily="49" charset="-122"/>
              </a:rPr>
              <a:t>然后对齐相加。</a:t>
            </a:r>
          </a:p>
        </p:txBody>
      </p:sp>
    </p:spTree>
  </p:cSld>
  <p:clrMapOvr>
    <a:masterClrMapping/>
  </p:clrMapOvr>
  <p:transition>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9F8F2E83-293E-4D8F-9401-6F629C64E333}"/>
              </a:ext>
            </a:extLst>
          </p:cNvPr>
          <p:cNvSpPr>
            <a:spLocks noGrp="1"/>
          </p:cNvSpPr>
          <p:nvPr>
            <p:ph type="sldNum" sz="quarter" idx="11"/>
          </p:nvPr>
        </p:nvSpPr>
        <p:spPr/>
        <p:txBody>
          <a:bodyPr/>
          <a:lstStyle/>
          <a:p>
            <a:fld id="{8E51709A-91AE-40D8-A7FC-9AAF07002D7E}" type="slidenum">
              <a:rPr lang="en-US" altLang="zh-CN"/>
              <a:pPr/>
              <a:t>131</a:t>
            </a:fld>
            <a:endParaRPr lang="en-US" altLang="zh-CN"/>
          </a:p>
        </p:txBody>
      </p:sp>
      <p:sp>
        <p:nvSpPr>
          <p:cNvPr id="503810" name="AutoShape 2" descr="白色大理石">
            <a:extLst>
              <a:ext uri="{FF2B5EF4-FFF2-40B4-BE49-F238E27FC236}">
                <a16:creationId xmlns:a16="http://schemas.microsoft.com/office/drawing/2014/main" id="{9807064A-CA3B-4B35-8BFE-3F3AA9AA9A58}"/>
              </a:ext>
            </a:extLst>
          </p:cNvPr>
          <p:cNvSpPr>
            <a:spLocks noChangeArrowheads="1"/>
          </p:cNvSpPr>
          <p:nvPr/>
        </p:nvSpPr>
        <p:spPr bwMode="auto">
          <a:xfrm>
            <a:off x="4876800" y="5029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11" name="AutoShape 3" descr="白色大理石">
            <a:extLst>
              <a:ext uri="{FF2B5EF4-FFF2-40B4-BE49-F238E27FC236}">
                <a16:creationId xmlns:a16="http://schemas.microsoft.com/office/drawing/2014/main" id="{88EF962E-4F54-4FE9-A907-341CA28B63B6}"/>
              </a:ext>
            </a:extLst>
          </p:cNvPr>
          <p:cNvSpPr>
            <a:spLocks noChangeArrowheads="1"/>
          </p:cNvSpPr>
          <p:nvPr/>
        </p:nvSpPr>
        <p:spPr bwMode="auto">
          <a:xfrm>
            <a:off x="4876800" y="4648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12" name="AutoShape 4" descr="白色大理石">
            <a:extLst>
              <a:ext uri="{FF2B5EF4-FFF2-40B4-BE49-F238E27FC236}">
                <a16:creationId xmlns:a16="http://schemas.microsoft.com/office/drawing/2014/main" id="{51E366B5-A0A3-4440-96E5-1EDC507288AD}"/>
              </a:ext>
            </a:extLst>
          </p:cNvPr>
          <p:cNvSpPr>
            <a:spLocks noChangeArrowheads="1"/>
          </p:cNvSpPr>
          <p:nvPr/>
        </p:nvSpPr>
        <p:spPr bwMode="auto">
          <a:xfrm>
            <a:off x="4876800" y="4267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13" name="AutoShape 5" descr="白色大理石">
            <a:extLst>
              <a:ext uri="{FF2B5EF4-FFF2-40B4-BE49-F238E27FC236}">
                <a16:creationId xmlns:a16="http://schemas.microsoft.com/office/drawing/2014/main" id="{245BA32F-0420-4943-B7E1-5B03D387D6D7}"/>
              </a:ext>
            </a:extLst>
          </p:cNvPr>
          <p:cNvSpPr>
            <a:spLocks noChangeArrowheads="1"/>
          </p:cNvSpPr>
          <p:nvPr/>
        </p:nvSpPr>
        <p:spPr bwMode="auto">
          <a:xfrm>
            <a:off x="1371600" y="5029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14" name="AutoShape 6" descr="白色大理石">
            <a:extLst>
              <a:ext uri="{FF2B5EF4-FFF2-40B4-BE49-F238E27FC236}">
                <a16:creationId xmlns:a16="http://schemas.microsoft.com/office/drawing/2014/main" id="{8ABC5BCB-B055-400E-9A8A-BCEA7A2CA99A}"/>
              </a:ext>
            </a:extLst>
          </p:cNvPr>
          <p:cNvSpPr>
            <a:spLocks noChangeArrowheads="1"/>
          </p:cNvSpPr>
          <p:nvPr/>
        </p:nvSpPr>
        <p:spPr bwMode="auto">
          <a:xfrm>
            <a:off x="1371600" y="4648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15" name="AutoShape 7" descr="白色大理石">
            <a:extLst>
              <a:ext uri="{FF2B5EF4-FFF2-40B4-BE49-F238E27FC236}">
                <a16:creationId xmlns:a16="http://schemas.microsoft.com/office/drawing/2014/main" id="{5DB1982C-6BE7-4CAE-B263-7F7C7F3F439A}"/>
              </a:ext>
            </a:extLst>
          </p:cNvPr>
          <p:cNvSpPr>
            <a:spLocks noChangeArrowheads="1"/>
          </p:cNvSpPr>
          <p:nvPr/>
        </p:nvSpPr>
        <p:spPr bwMode="auto">
          <a:xfrm>
            <a:off x="1371600" y="4267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16" name="Rectangle 8">
            <a:extLst>
              <a:ext uri="{FF2B5EF4-FFF2-40B4-BE49-F238E27FC236}">
                <a16:creationId xmlns:a16="http://schemas.microsoft.com/office/drawing/2014/main" id="{7490ECB5-5167-4543-A4E4-86749875E81C}"/>
              </a:ext>
            </a:extLst>
          </p:cNvPr>
          <p:cNvSpPr>
            <a:spLocks noGrp="1" noChangeArrowheads="1"/>
          </p:cNvSpPr>
          <p:nvPr>
            <p:ph type="body" idx="1"/>
          </p:nvPr>
        </p:nvSpPr>
        <p:spPr>
          <a:xfrm>
            <a:off x="609600" y="623888"/>
            <a:ext cx="8062913" cy="32004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示例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设给定的关键码为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23938587841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若存储空间限定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则划分结果为每段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 上述关键码可划分为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段：</a:t>
            </a:r>
          </a:p>
          <a:p>
            <a:pPr>
              <a:lnSpc>
                <a:spcPct val="105000"/>
              </a:lnSpc>
              <a:spcBef>
                <a:spcPct val="10000"/>
              </a:spcBef>
              <a:buClr>
                <a:srgbClr val="800080"/>
              </a:buClr>
              <a:buSzPct val="50000"/>
              <a:buFont typeface="Wingdings" panose="05000000000000000000" pitchFamily="2" charset="2"/>
              <a:buNone/>
            </a:pPr>
            <a:r>
              <a:rPr lang="zh-CN" altLang="en-US" sz="3000" b="1">
                <a:solidFill>
                  <a:srgbClr val="006600"/>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239</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385</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878</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41</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把超出地址位数的最高位删去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仅保留最低的</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位，做为可用的散列地址。</a:t>
            </a:r>
            <a:endParaRPr lang="zh-CN" altLang="en-US" sz="3000">
              <a:latin typeface="Times New Roman" panose="02020603050405020304" pitchFamily="18" charset="0"/>
              <a:ea typeface="仿宋_GB2312" pitchFamily="49" charset="-122"/>
            </a:endParaRPr>
          </a:p>
        </p:txBody>
      </p:sp>
      <p:sp>
        <p:nvSpPr>
          <p:cNvPr id="503817" name="Rectangle 9">
            <a:extLst>
              <a:ext uri="{FF2B5EF4-FFF2-40B4-BE49-F238E27FC236}">
                <a16:creationId xmlns:a16="http://schemas.microsoft.com/office/drawing/2014/main" id="{5F65ECF8-7E32-4DD6-9AC8-4D301F7F6C3A}"/>
              </a:ext>
            </a:extLst>
          </p:cNvPr>
          <p:cNvSpPr>
            <a:spLocks noGrp="1" noChangeArrowheads="1"/>
          </p:cNvSpPr>
          <p:nvPr>
            <p:ph type="title"/>
          </p:nvPr>
        </p:nvSpPr>
        <p:spPr/>
        <p:txBody>
          <a:bodyPr/>
          <a:lstStyle/>
          <a:p>
            <a:r>
              <a:rPr lang="en-US" altLang="zh-CN" sz="3000">
                <a:ea typeface="仿宋_GB2312" pitchFamily="49" charset="-122"/>
              </a:rPr>
              <a:t>    </a:t>
            </a:r>
          </a:p>
        </p:txBody>
      </p:sp>
      <p:sp>
        <p:nvSpPr>
          <p:cNvPr id="503818" name="Text Box 10">
            <a:extLst>
              <a:ext uri="{FF2B5EF4-FFF2-40B4-BE49-F238E27FC236}">
                <a16:creationId xmlns:a16="http://schemas.microsoft.com/office/drawing/2014/main" id="{0BD97C8C-E33E-4490-9FD4-860C610C0CEB}"/>
              </a:ext>
            </a:extLst>
          </p:cNvPr>
          <p:cNvSpPr txBox="1">
            <a:spLocks noChangeArrowheads="1"/>
          </p:cNvSpPr>
          <p:nvPr/>
        </p:nvSpPr>
        <p:spPr bwMode="auto">
          <a:xfrm>
            <a:off x="609600" y="4251325"/>
            <a:ext cx="6953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3200" b="1">
                <a:effectLst>
                  <a:outerShdw blurRad="38100" dist="38100" dir="2700000" algn="tl">
                    <a:srgbClr val="C0C0C0"/>
                  </a:outerShdw>
                </a:effectLst>
                <a:latin typeface="Times New Roman" panose="02020603050405020304" pitchFamily="18" charset="0"/>
                <a:ea typeface="隶书" panose="02010509060101010101" pitchFamily="49" charset="-122"/>
              </a:rPr>
              <a:t>移</a:t>
            </a:r>
          </a:p>
          <a:p>
            <a:pPr>
              <a:lnSpc>
                <a:spcPct val="80000"/>
              </a:lnSpc>
            </a:pPr>
            <a:r>
              <a:rPr kumimoji="1" lang="zh-CN" altLang="en-US" sz="3200" b="1">
                <a:effectLst>
                  <a:outerShdw blurRad="38100" dist="38100" dir="2700000" algn="tl">
                    <a:srgbClr val="C0C0C0"/>
                  </a:outerShdw>
                </a:effectLst>
                <a:latin typeface="Times New Roman" panose="02020603050405020304" pitchFamily="18" charset="0"/>
                <a:ea typeface="隶书" panose="02010509060101010101" pitchFamily="49" charset="-122"/>
              </a:rPr>
              <a:t>位</a:t>
            </a:r>
          </a:p>
          <a:p>
            <a:pPr>
              <a:lnSpc>
                <a:spcPct val="80000"/>
              </a:lnSpc>
            </a:pPr>
            <a:r>
              <a:rPr kumimoji="1" lang="zh-CN" altLang="en-US" sz="3200" b="1">
                <a:effectLst>
                  <a:outerShdw blurRad="38100" dist="38100" dir="2700000" algn="tl">
                    <a:srgbClr val="C0C0C0"/>
                  </a:outerShdw>
                </a:effectLst>
                <a:latin typeface="Times New Roman" panose="02020603050405020304" pitchFamily="18" charset="0"/>
                <a:ea typeface="隶书" panose="02010509060101010101" pitchFamily="49" charset="-122"/>
              </a:rPr>
              <a:t>法</a:t>
            </a:r>
            <a:r>
              <a:rPr kumimoji="1" lang="zh-CN" altLang="en-US" sz="3200" b="1">
                <a:latin typeface="Times New Roman" panose="02020603050405020304" pitchFamily="18" charset="0"/>
              </a:rPr>
              <a:t> </a:t>
            </a:r>
          </a:p>
        </p:txBody>
      </p:sp>
      <p:sp>
        <p:nvSpPr>
          <p:cNvPr id="503819" name="WordArt 11">
            <a:extLst>
              <a:ext uri="{FF2B5EF4-FFF2-40B4-BE49-F238E27FC236}">
                <a16:creationId xmlns:a16="http://schemas.microsoft.com/office/drawing/2014/main" id="{866F8D6D-3AEB-46E4-8B78-E0AE2D1EBEF6}"/>
              </a:ext>
            </a:extLst>
          </p:cNvPr>
          <p:cNvSpPr>
            <a:spLocks noChangeArrowheads="1" noChangeShapeType="1" noTextEdit="1"/>
          </p:cNvSpPr>
          <p:nvPr/>
        </p:nvSpPr>
        <p:spPr bwMode="auto">
          <a:xfrm>
            <a:off x="1752600" y="4419600"/>
            <a:ext cx="18288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8949"/>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385</a:t>
            </a:r>
          </a:p>
        </p:txBody>
      </p:sp>
      <p:sp>
        <p:nvSpPr>
          <p:cNvPr id="503820" name="WordArt 12">
            <a:extLst>
              <a:ext uri="{FF2B5EF4-FFF2-40B4-BE49-F238E27FC236}">
                <a16:creationId xmlns:a16="http://schemas.microsoft.com/office/drawing/2014/main" id="{68C715BD-B2D2-409C-B56B-252366ED155C}"/>
              </a:ext>
            </a:extLst>
          </p:cNvPr>
          <p:cNvSpPr>
            <a:spLocks noChangeArrowheads="1" noChangeShapeType="1" noTextEdit="1"/>
          </p:cNvSpPr>
          <p:nvPr/>
        </p:nvSpPr>
        <p:spPr bwMode="auto">
          <a:xfrm>
            <a:off x="1828800" y="4800600"/>
            <a:ext cx="16764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9866"/>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878</a:t>
            </a:r>
          </a:p>
        </p:txBody>
      </p:sp>
      <p:sp>
        <p:nvSpPr>
          <p:cNvPr id="503821" name="WordArt 13">
            <a:extLst>
              <a:ext uri="{FF2B5EF4-FFF2-40B4-BE49-F238E27FC236}">
                <a16:creationId xmlns:a16="http://schemas.microsoft.com/office/drawing/2014/main" id="{4EC4264A-648F-4B18-B0D8-3F88135619E2}"/>
              </a:ext>
            </a:extLst>
          </p:cNvPr>
          <p:cNvSpPr>
            <a:spLocks noChangeArrowheads="1" noChangeShapeType="1" noTextEdit="1"/>
          </p:cNvSpPr>
          <p:nvPr/>
        </p:nvSpPr>
        <p:spPr bwMode="auto">
          <a:xfrm>
            <a:off x="2286000" y="5181600"/>
            <a:ext cx="10668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0690"/>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41</a:t>
            </a:r>
          </a:p>
        </p:txBody>
      </p:sp>
      <p:sp>
        <p:nvSpPr>
          <p:cNvPr id="503822" name="AutoShape 14" descr="白色大理石">
            <a:extLst>
              <a:ext uri="{FF2B5EF4-FFF2-40B4-BE49-F238E27FC236}">
                <a16:creationId xmlns:a16="http://schemas.microsoft.com/office/drawing/2014/main" id="{CB11989A-108B-4D7C-A67A-84B5F2BC22FD}"/>
              </a:ext>
            </a:extLst>
          </p:cNvPr>
          <p:cNvSpPr>
            <a:spLocks noChangeArrowheads="1"/>
          </p:cNvSpPr>
          <p:nvPr/>
        </p:nvSpPr>
        <p:spPr bwMode="auto">
          <a:xfrm>
            <a:off x="1371600" y="3886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23" name="Rectangle 15">
            <a:extLst>
              <a:ext uri="{FF2B5EF4-FFF2-40B4-BE49-F238E27FC236}">
                <a16:creationId xmlns:a16="http://schemas.microsoft.com/office/drawing/2014/main" id="{B13B6EEA-F22D-40EA-9094-CEF670719C61}"/>
              </a:ext>
            </a:extLst>
          </p:cNvPr>
          <p:cNvSpPr>
            <a:spLocks noChangeArrowheads="1"/>
          </p:cNvSpPr>
          <p:nvPr/>
        </p:nvSpPr>
        <p:spPr bwMode="auto">
          <a:xfrm>
            <a:off x="9906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24" name="AutoShape 16" descr="白色大理石">
            <a:extLst>
              <a:ext uri="{FF2B5EF4-FFF2-40B4-BE49-F238E27FC236}">
                <a16:creationId xmlns:a16="http://schemas.microsoft.com/office/drawing/2014/main" id="{796DCDF0-EE78-4266-BE25-7C8A875F3674}"/>
              </a:ext>
            </a:extLst>
          </p:cNvPr>
          <p:cNvSpPr>
            <a:spLocks noChangeArrowheads="1"/>
          </p:cNvSpPr>
          <p:nvPr/>
        </p:nvSpPr>
        <p:spPr bwMode="auto">
          <a:xfrm>
            <a:off x="838200" y="5791200"/>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25" name="WordArt 17">
            <a:extLst>
              <a:ext uri="{FF2B5EF4-FFF2-40B4-BE49-F238E27FC236}">
                <a16:creationId xmlns:a16="http://schemas.microsoft.com/office/drawing/2014/main" id="{B5687C0A-CBDF-47D2-A801-5B3220913D94}"/>
              </a:ext>
            </a:extLst>
          </p:cNvPr>
          <p:cNvSpPr>
            <a:spLocks noChangeArrowheads="1" noChangeShapeType="1" noTextEdit="1"/>
          </p:cNvSpPr>
          <p:nvPr/>
        </p:nvSpPr>
        <p:spPr bwMode="auto">
          <a:xfrm>
            <a:off x="1219200" y="5867400"/>
            <a:ext cx="2133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6806"/>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1543</a:t>
            </a:r>
          </a:p>
        </p:txBody>
      </p:sp>
      <p:sp>
        <p:nvSpPr>
          <p:cNvPr id="503826" name="WordArt 18">
            <a:extLst>
              <a:ext uri="{FF2B5EF4-FFF2-40B4-BE49-F238E27FC236}">
                <a16:creationId xmlns:a16="http://schemas.microsoft.com/office/drawing/2014/main" id="{228D507C-BE32-4EF7-B673-BBC4B4F9CAAA}"/>
              </a:ext>
            </a:extLst>
          </p:cNvPr>
          <p:cNvSpPr>
            <a:spLocks noChangeArrowheads="1" noChangeShapeType="1" noTextEdit="1"/>
          </p:cNvSpPr>
          <p:nvPr/>
        </p:nvSpPr>
        <p:spPr bwMode="auto">
          <a:xfrm flipH="1">
            <a:off x="5715000" y="5181600"/>
            <a:ext cx="1219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6551"/>
              </a:avLst>
            </a:prstTxWarp>
          </a:bodyPr>
          <a:lstStyle/>
          <a:p>
            <a:pPr algn="ctr"/>
            <a:r>
              <a:rPr lang="en-US" sz="3600" b="1" kern="10">
                <a:solidFill>
                  <a:schemeClr val="tx2"/>
                </a:solidFill>
                <a:effectLst>
                  <a:outerShdw dist="45791" dir="2021404" algn="ctr" rotWithShape="0">
                    <a:srgbClr val="C0C0C0"/>
                  </a:outerShdw>
                </a:effectLst>
                <a:cs typeface="Arial" panose="020B0604020202020204" pitchFamily="34" charset="0"/>
              </a:rPr>
              <a:t>41</a:t>
            </a:r>
          </a:p>
        </p:txBody>
      </p:sp>
      <p:sp>
        <p:nvSpPr>
          <p:cNvPr id="503827" name="AutoShape 19" descr="白色大理石">
            <a:extLst>
              <a:ext uri="{FF2B5EF4-FFF2-40B4-BE49-F238E27FC236}">
                <a16:creationId xmlns:a16="http://schemas.microsoft.com/office/drawing/2014/main" id="{856A057F-5EA2-4D8B-A313-582112A54860}"/>
              </a:ext>
            </a:extLst>
          </p:cNvPr>
          <p:cNvSpPr>
            <a:spLocks noChangeArrowheads="1"/>
          </p:cNvSpPr>
          <p:nvPr/>
        </p:nvSpPr>
        <p:spPr bwMode="auto">
          <a:xfrm>
            <a:off x="4876800" y="3886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28" name="WordArt 20">
            <a:extLst>
              <a:ext uri="{FF2B5EF4-FFF2-40B4-BE49-F238E27FC236}">
                <a16:creationId xmlns:a16="http://schemas.microsoft.com/office/drawing/2014/main" id="{061E7E7F-4EC8-4910-AAAB-BF88B0C36CB4}"/>
              </a:ext>
            </a:extLst>
          </p:cNvPr>
          <p:cNvSpPr>
            <a:spLocks noChangeArrowheads="1" noChangeShapeType="1" noTextEdit="1"/>
          </p:cNvSpPr>
          <p:nvPr/>
        </p:nvSpPr>
        <p:spPr bwMode="auto">
          <a:xfrm>
            <a:off x="5181600" y="4038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0306"/>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239</a:t>
            </a:r>
          </a:p>
        </p:txBody>
      </p:sp>
      <p:sp>
        <p:nvSpPr>
          <p:cNvPr id="503829" name="WordArt 21">
            <a:extLst>
              <a:ext uri="{FF2B5EF4-FFF2-40B4-BE49-F238E27FC236}">
                <a16:creationId xmlns:a16="http://schemas.microsoft.com/office/drawing/2014/main" id="{68A69E7A-359B-496C-8A1D-833C74AD289B}"/>
              </a:ext>
            </a:extLst>
          </p:cNvPr>
          <p:cNvSpPr>
            <a:spLocks noChangeArrowheads="1" noChangeShapeType="1" noTextEdit="1"/>
          </p:cNvSpPr>
          <p:nvPr/>
        </p:nvSpPr>
        <p:spPr bwMode="auto">
          <a:xfrm>
            <a:off x="1676400" y="4038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0306"/>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239</a:t>
            </a:r>
          </a:p>
        </p:txBody>
      </p:sp>
      <p:sp>
        <p:nvSpPr>
          <p:cNvPr id="503830" name="WordArt 22">
            <a:extLst>
              <a:ext uri="{FF2B5EF4-FFF2-40B4-BE49-F238E27FC236}">
                <a16:creationId xmlns:a16="http://schemas.microsoft.com/office/drawing/2014/main" id="{D320231C-555A-4A94-AEDA-EAF6A13C6CDD}"/>
              </a:ext>
            </a:extLst>
          </p:cNvPr>
          <p:cNvSpPr>
            <a:spLocks noChangeArrowheads="1" noChangeShapeType="1" noTextEdit="1"/>
          </p:cNvSpPr>
          <p:nvPr/>
        </p:nvSpPr>
        <p:spPr bwMode="auto">
          <a:xfrm flipH="1">
            <a:off x="5181600" y="4419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0213"/>
              </a:avLst>
            </a:prstTxWarp>
          </a:bodyPr>
          <a:lstStyle/>
          <a:p>
            <a:pPr algn="ctr"/>
            <a:r>
              <a:rPr lang="en-US" sz="3600" b="1" kern="10">
                <a:solidFill>
                  <a:schemeClr val="tx2"/>
                </a:solidFill>
                <a:effectLst>
                  <a:outerShdw dist="45791" dir="2021404" algn="ctr" rotWithShape="0">
                    <a:srgbClr val="C0C0C0"/>
                  </a:outerShdw>
                </a:effectLst>
                <a:cs typeface="Arial" panose="020B0604020202020204" pitchFamily="34" charset="0"/>
              </a:rPr>
              <a:t>385</a:t>
            </a:r>
          </a:p>
        </p:txBody>
      </p:sp>
      <p:sp>
        <p:nvSpPr>
          <p:cNvPr id="503831" name="WordArt 23">
            <a:extLst>
              <a:ext uri="{FF2B5EF4-FFF2-40B4-BE49-F238E27FC236}">
                <a16:creationId xmlns:a16="http://schemas.microsoft.com/office/drawing/2014/main" id="{0FCD83D0-7AF0-4EC9-A1A2-2353E355647D}"/>
              </a:ext>
            </a:extLst>
          </p:cNvPr>
          <p:cNvSpPr>
            <a:spLocks noChangeArrowheads="1" noChangeShapeType="1" noTextEdit="1"/>
          </p:cNvSpPr>
          <p:nvPr/>
        </p:nvSpPr>
        <p:spPr bwMode="auto">
          <a:xfrm>
            <a:off x="5334000" y="4800600"/>
            <a:ext cx="16764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9866"/>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878</a:t>
            </a:r>
          </a:p>
        </p:txBody>
      </p:sp>
      <p:sp>
        <p:nvSpPr>
          <p:cNvPr id="503832" name="Rectangle 24">
            <a:extLst>
              <a:ext uri="{FF2B5EF4-FFF2-40B4-BE49-F238E27FC236}">
                <a16:creationId xmlns:a16="http://schemas.microsoft.com/office/drawing/2014/main" id="{879BDBE0-CFEC-4E04-88F6-1696C40A4A08}"/>
              </a:ext>
            </a:extLst>
          </p:cNvPr>
          <p:cNvSpPr>
            <a:spLocks noChangeArrowheads="1"/>
          </p:cNvSpPr>
          <p:nvPr/>
        </p:nvSpPr>
        <p:spPr bwMode="auto">
          <a:xfrm>
            <a:off x="45720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3" name="AutoShape 25" descr="白色大理石">
            <a:extLst>
              <a:ext uri="{FF2B5EF4-FFF2-40B4-BE49-F238E27FC236}">
                <a16:creationId xmlns:a16="http://schemas.microsoft.com/office/drawing/2014/main" id="{9A5A38CE-93C8-4040-97CC-C634854CD103}"/>
              </a:ext>
            </a:extLst>
          </p:cNvPr>
          <p:cNvSpPr>
            <a:spLocks noChangeArrowheads="1"/>
          </p:cNvSpPr>
          <p:nvPr/>
        </p:nvSpPr>
        <p:spPr bwMode="auto">
          <a:xfrm>
            <a:off x="4419600" y="5791200"/>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03834" name="WordArt 26">
            <a:extLst>
              <a:ext uri="{FF2B5EF4-FFF2-40B4-BE49-F238E27FC236}">
                <a16:creationId xmlns:a16="http://schemas.microsoft.com/office/drawing/2014/main" id="{15F73793-33AB-4E64-9529-0614A5BC6AD9}"/>
              </a:ext>
            </a:extLst>
          </p:cNvPr>
          <p:cNvSpPr>
            <a:spLocks noChangeArrowheads="1" noChangeShapeType="1" noTextEdit="1"/>
          </p:cNvSpPr>
          <p:nvPr/>
        </p:nvSpPr>
        <p:spPr bwMode="auto">
          <a:xfrm>
            <a:off x="4876800" y="5867400"/>
            <a:ext cx="2133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6806"/>
              </a:avLst>
            </a:prstTxWarp>
          </a:bodyPr>
          <a:lstStyle/>
          <a:p>
            <a:pPr algn="ctr"/>
            <a:r>
              <a:rPr lang="en-US" sz="3600" b="1" kern="10">
                <a:solidFill>
                  <a:srgbClr val="0000FF"/>
                </a:solidFill>
                <a:effectLst>
                  <a:outerShdw dist="45791" dir="2021404" algn="ctr" rotWithShape="0">
                    <a:srgbClr val="C0C0C0"/>
                  </a:outerShdw>
                </a:effectLst>
                <a:cs typeface="Arial" panose="020B0604020202020204" pitchFamily="34" charset="0"/>
              </a:rPr>
              <a:t>1714</a:t>
            </a:r>
          </a:p>
        </p:txBody>
      </p:sp>
      <p:sp>
        <p:nvSpPr>
          <p:cNvPr id="503835" name="AutoShape 27">
            <a:extLst>
              <a:ext uri="{FF2B5EF4-FFF2-40B4-BE49-F238E27FC236}">
                <a16:creationId xmlns:a16="http://schemas.microsoft.com/office/drawing/2014/main" id="{B425CD90-4BE8-4282-953B-85D242F9AE0A}"/>
              </a:ext>
            </a:extLst>
          </p:cNvPr>
          <p:cNvSpPr>
            <a:spLocks noChangeArrowheads="1"/>
          </p:cNvSpPr>
          <p:nvPr/>
        </p:nvSpPr>
        <p:spPr bwMode="auto">
          <a:xfrm>
            <a:off x="1447800" y="5867400"/>
            <a:ext cx="457200" cy="228600"/>
          </a:xfrm>
          <a:prstGeom prst="irregularSeal2">
            <a:avLst/>
          </a:prstGeom>
          <a:noFill/>
          <a:ln w="9525">
            <a:solidFill>
              <a:srgbClr val="FF3300"/>
            </a:solidFill>
            <a:miter lim="800000"/>
            <a:headEnd/>
            <a:tailEn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6" name="AutoShape 28">
            <a:extLst>
              <a:ext uri="{FF2B5EF4-FFF2-40B4-BE49-F238E27FC236}">
                <a16:creationId xmlns:a16="http://schemas.microsoft.com/office/drawing/2014/main" id="{3B07250A-2F93-42BE-AFFD-5DD74215FAFC}"/>
              </a:ext>
            </a:extLst>
          </p:cNvPr>
          <p:cNvSpPr>
            <a:spLocks noChangeArrowheads="1"/>
          </p:cNvSpPr>
          <p:nvPr/>
        </p:nvSpPr>
        <p:spPr bwMode="auto">
          <a:xfrm>
            <a:off x="5105400" y="5867400"/>
            <a:ext cx="457200" cy="228600"/>
          </a:xfrm>
          <a:prstGeom prst="irregularSeal2">
            <a:avLst/>
          </a:prstGeom>
          <a:noFill/>
          <a:ln w="9525">
            <a:solidFill>
              <a:srgbClr val="FF3300"/>
            </a:solidFill>
            <a:miter lim="800000"/>
            <a:headEnd/>
            <a:tailEn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7" name="Text Box 29">
            <a:extLst>
              <a:ext uri="{FF2B5EF4-FFF2-40B4-BE49-F238E27FC236}">
                <a16:creationId xmlns:a16="http://schemas.microsoft.com/office/drawing/2014/main" id="{EBEAAFF9-0A3A-43DD-9FBB-2B560A47C914}"/>
              </a:ext>
            </a:extLst>
          </p:cNvPr>
          <p:cNvSpPr txBox="1">
            <a:spLocks noChangeArrowheads="1"/>
          </p:cNvSpPr>
          <p:nvPr/>
        </p:nvSpPr>
        <p:spPr bwMode="auto">
          <a:xfrm>
            <a:off x="7712075" y="4267200"/>
            <a:ext cx="5937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3200" b="1">
                <a:effectLst>
                  <a:outerShdw blurRad="38100" dist="38100" dir="2700000" algn="tl">
                    <a:srgbClr val="C0C0C0"/>
                  </a:outerShdw>
                </a:effectLst>
                <a:latin typeface="Times New Roman" panose="02020603050405020304" pitchFamily="18" charset="0"/>
                <a:ea typeface="隶书" panose="02010509060101010101" pitchFamily="49" charset="-122"/>
              </a:rPr>
              <a:t>分</a:t>
            </a:r>
          </a:p>
          <a:p>
            <a:pPr>
              <a:lnSpc>
                <a:spcPct val="80000"/>
              </a:lnSpc>
            </a:pPr>
            <a:r>
              <a:rPr kumimoji="1" lang="zh-CN" altLang="en-US" sz="3200" b="1">
                <a:effectLst>
                  <a:outerShdw blurRad="38100" dist="38100" dir="2700000" algn="tl">
                    <a:srgbClr val="C0C0C0"/>
                  </a:outerShdw>
                </a:effectLst>
                <a:latin typeface="Times New Roman" panose="02020603050405020304" pitchFamily="18" charset="0"/>
                <a:ea typeface="隶书" panose="02010509060101010101" pitchFamily="49" charset="-122"/>
              </a:rPr>
              <a:t>界</a:t>
            </a:r>
          </a:p>
          <a:p>
            <a:pPr>
              <a:lnSpc>
                <a:spcPct val="80000"/>
              </a:lnSpc>
            </a:pPr>
            <a:r>
              <a:rPr kumimoji="1" lang="zh-CN" altLang="en-US" sz="3200" b="1">
                <a:effectLst>
                  <a:outerShdw blurRad="38100" dist="38100" dir="2700000" algn="tl">
                    <a:srgbClr val="C0C0C0"/>
                  </a:outerShdw>
                </a:effectLst>
                <a:latin typeface="Times New Roman" panose="02020603050405020304" pitchFamily="18" charset="0"/>
                <a:ea typeface="隶书" panose="02010509060101010101" pitchFamily="49" charset="-122"/>
              </a:rPr>
              <a:t>法</a:t>
            </a:r>
            <a:endParaRPr kumimoji="1" lang="zh-CN" altLang="en-US" sz="3200" b="1">
              <a:latin typeface="Times New Roman" panose="02020603050405020304" pitchFamily="18" charset="0"/>
            </a:endParaRPr>
          </a:p>
        </p:txBody>
      </p:sp>
    </p:spTree>
  </p:cSld>
  <p:clrMapOvr>
    <a:masterClrMapping/>
  </p:clrMapOvr>
  <p:transition>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2597386-EB0B-4BB2-8872-57BCF49DD4FD}"/>
              </a:ext>
            </a:extLst>
          </p:cNvPr>
          <p:cNvSpPr>
            <a:spLocks noGrp="1"/>
          </p:cNvSpPr>
          <p:nvPr>
            <p:ph type="sldNum" sz="quarter" idx="11"/>
          </p:nvPr>
        </p:nvSpPr>
        <p:spPr/>
        <p:txBody>
          <a:bodyPr/>
          <a:lstStyle/>
          <a:p>
            <a:fld id="{E2C8640E-3E68-4759-ACB0-6FB0CA5BAAF4}" type="slidenum">
              <a:rPr lang="en-US" altLang="zh-CN"/>
              <a:pPr/>
              <a:t>132</a:t>
            </a:fld>
            <a:endParaRPr lang="en-US" altLang="zh-CN"/>
          </a:p>
        </p:txBody>
      </p:sp>
      <p:sp>
        <p:nvSpPr>
          <p:cNvPr id="504834" name="Rectangle 2">
            <a:extLst>
              <a:ext uri="{FF2B5EF4-FFF2-40B4-BE49-F238E27FC236}">
                <a16:creationId xmlns:a16="http://schemas.microsoft.com/office/drawing/2014/main" id="{C32F1AB3-D9BF-49CE-88E3-DDD6C463EF07}"/>
              </a:ext>
            </a:extLst>
          </p:cNvPr>
          <p:cNvSpPr>
            <a:spLocks noGrp="1" noChangeArrowheads="1"/>
          </p:cNvSpPr>
          <p:nvPr>
            <p:ph type="body" idx="1"/>
          </p:nvPr>
        </p:nvSpPr>
        <p:spPr>
          <a:xfrm>
            <a:off x="582613" y="679450"/>
            <a:ext cx="7939087" cy="6172200"/>
          </a:xfrm>
        </p:spPr>
        <p:txBody>
          <a:bodyPr/>
          <a:lstStyle/>
          <a:p>
            <a:pPr algn="just">
              <a:lnSpc>
                <a:spcPct val="110000"/>
              </a:lnSpc>
              <a:buClr>
                <a:srgbClr val="800080"/>
              </a:buClr>
              <a:buSzPct val="50000"/>
            </a:pPr>
            <a:r>
              <a:rPr lang="zh-CN" altLang="en-US" sz="3000" b="1">
                <a:ea typeface="仿宋_GB2312" pitchFamily="49" charset="-122"/>
              </a:rPr>
              <a:t>一般当关键码的位数很多，而且关键码每一位上数字的分布大致比较均匀时，可用这种方法得到散列地址。</a:t>
            </a:r>
          </a:p>
          <a:p>
            <a:pPr algn="just">
              <a:lnSpc>
                <a:spcPct val="110000"/>
              </a:lnSpc>
              <a:buClr>
                <a:srgbClr val="800080"/>
              </a:buClr>
              <a:buSzPct val="50000"/>
            </a:pPr>
            <a:r>
              <a:rPr lang="zh-CN" altLang="en-US" sz="3000" b="1">
                <a:ea typeface="仿宋_GB2312" pitchFamily="49" charset="-122"/>
              </a:rPr>
              <a:t>假设</a:t>
            </a:r>
            <a:r>
              <a:rPr lang="zh-CN" altLang="en-US" sz="3000" b="1">
                <a:latin typeface="Times New Roman" panose="02020603050405020304" pitchFamily="18" charset="0"/>
                <a:ea typeface="仿宋_GB2312" pitchFamily="49" charset="-122"/>
              </a:rPr>
              <a:t>地址空间为</a:t>
            </a:r>
            <a:r>
              <a:rPr lang="en-US" altLang="zh-CN" sz="3000" b="1">
                <a:latin typeface="Times New Roman" panose="02020603050405020304" pitchFamily="18" charset="0"/>
                <a:ea typeface="仿宋_GB2312" pitchFamily="49" charset="-122"/>
              </a:rPr>
              <a:t>HT[400]</a:t>
            </a:r>
            <a:r>
              <a:rPr lang="zh-CN" altLang="en-US" sz="3000" b="1">
                <a:latin typeface="Times New Roman" panose="02020603050405020304" pitchFamily="18" charset="0"/>
                <a:ea typeface="仿宋_GB2312" pitchFamily="49" charset="-122"/>
              </a:rPr>
              <a:t>，利用以上函数计算，取其中</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位，取值范围在</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999</a:t>
            </a:r>
            <a:r>
              <a:rPr lang="zh-CN" altLang="en-US" sz="3000" b="1">
                <a:latin typeface="Times New Roman" panose="02020603050405020304" pitchFamily="18" charset="0"/>
                <a:ea typeface="仿宋_GB2312" pitchFamily="49" charset="-122"/>
              </a:rPr>
              <a:t>，可能超出地址空间范围，为此必须将</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999</a:t>
            </a:r>
            <a:r>
              <a:rPr lang="zh-CN" altLang="en-US" sz="3000" b="1">
                <a:latin typeface="Times New Roman" panose="02020603050405020304" pitchFamily="18" charset="0"/>
                <a:ea typeface="仿宋_GB2312" pitchFamily="49" charset="-122"/>
              </a:rPr>
              <a:t>压缩到</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399</a:t>
            </a:r>
            <a:r>
              <a:rPr lang="zh-CN" altLang="en-US" sz="3000" b="1">
                <a:latin typeface="Times New Roman" panose="02020603050405020304" pitchFamily="18" charset="0"/>
                <a:ea typeface="仿宋_GB2312" pitchFamily="49" charset="-122"/>
              </a:rPr>
              <a:t>。可将计算出的地址乘以一个压缩因子</a:t>
            </a:r>
            <a:r>
              <a:rPr lang="en-US" altLang="zh-CN" sz="3000" b="1">
                <a:latin typeface="Times New Roman" panose="02020603050405020304" pitchFamily="18" charset="0"/>
                <a:ea typeface="仿宋_GB2312" pitchFamily="49" charset="-122"/>
              </a:rPr>
              <a:t>0.4</a:t>
            </a:r>
            <a:r>
              <a:rPr lang="zh-CN" altLang="en-US" sz="3000" b="1">
                <a:latin typeface="Times New Roman" panose="02020603050405020304" pitchFamily="18" charset="0"/>
                <a:ea typeface="仿宋_GB2312" pitchFamily="49" charset="-122"/>
              </a:rPr>
              <a:t>，把计算出的地址压缩到允许范围</a:t>
            </a:r>
            <a:r>
              <a:rPr lang="zh-CN" altLang="en-US" sz="3000" b="1">
                <a:ea typeface="仿宋_GB2312" pitchFamily="49" charset="-122"/>
              </a:rPr>
              <a:t>。</a:t>
            </a:r>
          </a:p>
        </p:txBody>
      </p:sp>
    </p:spTree>
  </p:cSld>
  <p:clrMapOvr>
    <a:masterClrMapping/>
  </p:clrMapOvr>
  <p:transition>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FBE6916-0265-44D0-90DF-7D0F4CBEE1E7}"/>
              </a:ext>
            </a:extLst>
          </p:cNvPr>
          <p:cNvSpPr>
            <a:spLocks noGrp="1"/>
          </p:cNvSpPr>
          <p:nvPr>
            <p:ph type="sldNum" sz="quarter" idx="11"/>
          </p:nvPr>
        </p:nvSpPr>
        <p:spPr/>
        <p:txBody>
          <a:bodyPr/>
          <a:lstStyle/>
          <a:p>
            <a:fld id="{13F701E0-9C7A-48E7-B684-FBD5D04FD6F1}" type="slidenum">
              <a:rPr lang="en-US" altLang="zh-CN"/>
              <a:pPr/>
              <a:t>133</a:t>
            </a:fld>
            <a:endParaRPr lang="en-US" altLang="zh-CN"/>
          </a:p>
        </p:txBody>
      </p:sp>
      <p:sp>
        <p:nvSpPr>
          <p:cNvPr id="505860" name="Rectangle 4">
            <a:extLst>
              <a:ext uri="{FF2B5EF4-FFF2-40B4-BE49-F238E27FC236}">
                <a16:creationId xmlns:a16="http://schemas.microsoft.com/office/drawing/2014/main" id="{6AA815BA-10FA-4A8E-924B-DFABA0AE4BDD}"/>
              </a:ext>
            </a:extLst>
          </p:cNvPr>
          <p:cNvSpPr>
            <a:spLocks noGrp="1" noChangeArrowheads="1"/>
          </p:cNvSpPr>
          <p:nvPr>
            <p:ph type="title"/>
          </p:nvPr>
        </p:nvSpPr>
        <p:spPr>
          <a:xfrm>
            <a:off x="292100" y="479425"/>
            <a:ext cx="8686800" cy="955675"/>
          </a:xfrm>
        </p:spPr>
        <p:txBody>
          <a:bodyPr/>
          <a:lstStyle/>
          <a:p>
            <a:pPr algn="ctr"/>
            <a:r>
              <a:rPr kumimoji="1" lang="zh-CN" altLang="en-US" sz="4000" b="1">
                <a:solidFill>
                  <a:schemeClr val="tx2"/>
                </a:solidFill>
                <a:ea typeface="华文新魏" panose="02010800040101010101" pitchFamily="2" charset="-122"/>
              </a:rPr>
              <a:t>处理冲突的闭散列方法（开地址法）</a:t>
            </a:r>
          </a:p>
        </p:txBody>
      </p:sp>
      <p:sp>
        <p:nvSpPr>
          <p:cNvPr id="505861" name="Rectangle 5">
            <a:extLst>
              <a:ext uri="{FF2B5EF4-FFF2-40B4-BE49-F238E27FC236}">
                <a16:creationId xmlns:a16="http://schemas.microsoft.com/office/drawing/2014/main" id="{8F2F0B0B-496A-4AEB-9051-70EBE7FE1655}"/>
              </a:ext>
            </a:extLst>
          </p:cNvPr>
          <p:cNvSpPr>
            <a:spLocks noGrp="1" noChangeArrowheads="1"/>
          </p:cNvSpPr>
          <p:nvPr>
            <p:ph type="body" idx="1"/>
          </p:nvPr>
        </p:nvSpPr>
        <p:spPr>
          <a:xfrm>
            <a:off x="609600" y="1320800"/>
            <a:ext cx="7975600" cy="4991100"/>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因为任一种散列函数也不能避免产生冲突，因此选择好的解决冲突的方法十分重要。</a:t>
            </a:r>
          </a:p>
          <a:p>
            <a:pPr>
              <a:buClr>
                <a:srgbClr val="800080"/>
              </a:buClr>
              <a:buSzPct val="50000"/>
            </a:pPr>
            <a:r>
              <a:rPr kumimoji="1" lang="zh-CN" altLang="en-US" sz="3000" b="1">
                <a:latin typeface="Times New Roman" panose="02020603050405020304" pitchFamily="18" charset="0"/>
                <a:ea typeface="仿宋_GB2312" pitchFamily="49" charset="-122"/>
              </a:rPr>
              <a:t>为了减少冲突，对散列表加以改造。若设散列表</a:t>
            </a:r>
            <a:r>
              <a:rPr kumimoji="1" lang="en-US" altLang="zh-CN" sz="3000" b="1">
                <a:latin typeface="Times New Roman" panose="02020603050405020304" pitchFamily="18" charset="0"/>
                <a:ea typeface="仿宋_GB2312" pitchFamily="49" charset="-122"/>
              </a:rPr>
              <a:t>HT</a:t>
            </a:r>
            <a:r>
              <a:rPr kumimoji="1" lang="zh-CN" altLang="en-US" sz="3000" b="1">
                <a:latin typeface="Times New Roman" panose="02020603050405020304" pitchFamily="18" charset="0"/>
                <a:ea typeface="仿宋_GB2312" pitchFamily="49" charset="-122"/>
              </a:rPr>
              <a:t>有 </a:t>
            </a:r>
            <a:r>
              <a:rPr kumimoji="1" lang="en-US" altLang="zh-CN" sz="3000" b="1" i="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个地址</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将其改为 </a:t>
            </a:r>
            <a:r>
              <a:rPr kumimoji="1" lang="en-US" altLang="zh-CN" sz="3000" b="1" i="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个桶。其桶号与散列地址一一对应</a:t>
            </a:r>
            <a:r>
              <a:rPr kumimoji="1" lang="en-US" altLang="zh-CN" sz="3000" b="1">
                <a:latin typeface="Times New Roman" panose="02020603050405020304" pitchFamily="18" charset="0"/>
                <a:ea typeface="仿宋_GB2312" pitchFamily="49" charset="-122"/>
              </a:rPr>
              <a:t>,  </a:t>
            </a:r>
            <a:r>
              <a:rPr kumimoji="1" lang="zh-CN" altLang="en-US" sz="3000" b="1">
                <a:solidFill>
                  <a:schemeClr val="tx2"/>
                </a:solidFill>
                <a:latin typeface="Times New Roman" panose="02020603050405020304" pitchFamily="18" charset="0"/>
                <a:ea typeface="仿宋_GB2312" pitchFamily="49" charset="-122"/>
              </a:rPr>
              <a:t>第 </a:t>
            </a:r>
            <a:r>
              <a:rPr kumimoji="1" lang="en-US" altLang="zh-CN" sz="3000" b="1" i="1">
                <a:solidFill>
                  <a:schemeClr val="tx2"/>
                </a:solidFill>
                <a:latin typeface="Times New Roman" panose="02020603050405020304" pitchFamily="18" charset="0"/>
                <a:ea typeface="仿宋_GB2312" pitchFamily="49" charset="-122"/>
              </a:rPr>
              <a:t>i </a:t>
            </a:r>
            <a:r>
              <a:rPr kumimoji="1" lang="en-US" altLang="zh-CN" sz="3000" b="1">
                <a:solidFill>
                  <a:schemeClr val="tx2"/>
                </a:solidFill>
                <a:latin typeface="Times New Roman" panose="02020603050405020304" pitchFamily="18" charset="0"/>
                <a:ea typeface="仿宋_GB2312" pitchFamily="49" charset="-122"/>
              </a:rPr>
              <a:t>(0</a:t>
            </a:r>
            <a:r>
              <a:rPr kumimoji="1" lang="en-US" altLang="zh-CN" sz="3000" b="1">
                <a:solidFill>
                  <a:schemeClr val="tx2"/>
                </a:solidFill>
                <a:latin typeface="宋体" panose="02010600030101010101" pitchFamily="2" charset="-122"/>
              </a:rPr>
              <a:t>≤</a:t>
            </a:r>
            <a:r>
              <a:rPr kumimoji="1" lang="en-US" altLang="zh-CN" sz="3000" b="1" i="1">
                <a:solidFill>
                  <a:schemeClr val="tx2"/>
                </a:solidFill>
                <a:latin typeface="Times New Roman" panose="02020603050405020304" pitchFamily="18" charset="0"/>
                <a:ea typeface="仿宋_GB2312" pitchFamily="49" charset="-122"/>
              </a:rPr>
              <a:t>i </a:t>
            </a:r>
            <a:r>
              <a:rPr kumimoji="1" lang="en-US" altLang="zh-CN" sz="3000" b="1">
                <a:solidFill>
                  <a:schemeClr val="tx2"/>
                </a:solidFill>
                <a:latin typeface="Times New Roman" panose="02020603050405020304" pitchFamily="18" charset="0"/>
                <a:ea typeface="仿宋_GB2312" pitchFamily="49" charset="-122"/>
              </a:rPr>
              <a:t>&lt; </a:t>
            </a:r>
            <a:r>
              <a:rPr kumimoji="1" lang="en-US" altLang="zh-CN" sz="3000" b="1" i="1">
                <a:solidFill>
                  <a:schemeClr val="tx2"/>
                </a:solidFill>
                <a:latin typeface="Times New Roman" panose="02020603050405020304" pitchFamily="18" charset="0"/>
                <a:ea typeface="仿宋_GB2312" pitchFamily="49" charset="-122"/>
              </a:rPr>
              <a:t>m</a:t>
            </a:r>
            <a:r>
              <a:rPr kumimoji="1" lang="en-US" altLang="zh-CN" sz="3000" b="1">
                <a:solidFill>
                  <a:schemeClr val="tx2"/>
                </a:solidFill>
                <a:latin typeface="Times New Roman" panose="02020603050405020304" pitchFamily="18" charset="0"/>
                <a:ea typeface="仿宋_GB2312" pitchFamily="49" charset="-122"/>
              </a:rPr>
              <a:t>) </a:t>
            </a:r>
            <a:r>
              <a:rPr kumimoji="1" lang="zh-CN" altLang="en-US" sz="3000" b="1">
                <a:solidFill>
                  <a:schemeClr val="tx2"/>
                </a:solidFill>
                <a:latin typeface="Times New Roman" panose="02020603050405020304" pitchFamily="18" charset="0"/>
                <a:ea typeface="仿宋_GB2312" pitchFamily="49" charset="-122"/>
              </a:rPr>
              <a:t>个桶的桶号即为第 </a:t>
            </a:r>
            <a:r>
              <a:rPr kumimoji="1" lang="en-US" altLang="zh-CN" sz="3000" b="1" i="1">
                <a:solidFill>
                  <a:schemeClr val="tx2"/>
                </a:solidFill>
                <a:latin typeface="Times New Roman" panose="02020603050405020304" pitchFamily="18" charset="0"/>
                <a:ea typeface="仿宋_GB2312" pitchFamily="49" charset="-122"/>
              </a:rPr>
              <a:t>i </a:t>
            </a:r>
            <a:r>
              <a:rPr kumimoji="1" lang="zh-CN" altLang="en-US" sz="3000" b="1">
                <a:solidFill>
                  <a:schemeClr val="tx2"/>
                </a:solidFill>
                <a:latin typeface="Times New Roman" panose="02020603050405020304" pitchFamily="18" charset="0"/>
                <a:ea typeface="仿宋_GB2312" pitchFamily="49" charset="-122"/>
              </a:rPr>
              <a:t>个散列地址</a:t>
            </a:r>
            <a:r>
              <a:rPr kumimoji="1" lang="zh-CN" altLang="en-US" sz="3000" b="1">
                <a:latin typeface="Times New Roman" panose="02020603050405020304" pitchFamily="18" charset="0"/>
                <a:ea typeface="仿宋_GB2312" pitchFamily="49" charset="-122"/>
              </a:rPr>
              <a:t>。</a:t>
            </a:r>
          </a:p>
          <a:p>
            <a:pPr>
              <a:buClr>
                <a:srgbClr val="800080"/>
              </a:buClr>
              <a:buSzPct val="50000"/>
            </a:pPr>
            <a:r>
              <a:rPr kumimoji="1" lang="zh-CN" altLang="en-US" sz="3000" b="1">
                <a:latin typeface="Times New Roman" panose="02020603050405020304" pitchFamily="18" charset="0"/>
                <a:ea typeface="仿宋_GB2312" pitchFamily="49" charset="-122"/>
              </a:rPr>
              <a:t>每个桶可存放 </a:t>
            </a:r>
            <a:r>
              <a:rPr kumimoji="1" lang="en-US" altLang="zh-CN" sz="3000" b="1" i="1">
                <a:latin typeface="Times New Roman" panose="02020603050405020304" pitchFamily="18" charset="0"/>
                <a:ea typeface="仿宋_GB2312" pitchFamily="49" charset="-122"/>
              </a:rPr>
              <a:t>s </a:t>
            </a:r>
            <a:r>
              <a:rPr kumimoji="1" lang="zh-CN" altLang="en-US" sz="3000" b="1">
                <a:latin typeface="Times New Roman" panose="02020603050405020304" pitchFamily="18" charset="0"/>
                <a:ea typeface="仿宋_GB2312" pitchFamily="49" charset="-122"/>
              </a:rPr>
              <a:t>个表项</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这些表项的关键码互为同义词。如果对两个不同表项的关键码用散列函数计算得到同一个散列地址，就产生了冲突，它们可放在同一个桶内。</a:t>
            </a:r>
          </a:p>
        </p:txBody>
      </p:sp>
    </p:spTree>
  </p:cSld>
  <p:clrMapOvr>
    <a:masterClrMapping/>
  </p:clrMapOvr>
  <p:transition>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DD3F048-61EA-4578-8C1C-50E4F1305F67}"/>
              </a:ext>
            </a:extLst>
          </p:cNvPr>
          <p:cNvSpPr>
            <a:spLocks noGrp="1"/>
          </p:cNvSpPr>
          <p:nvPr>
            <p:ph type="sldNum" sz="quarter" idx="11"/>
          </p:nvPr>
        </p:nvSpPr>
        <p:spPr/>
        <p:txBody>
          <a:bodyPr/>
          <a:lstStyle/>
          <a:p>
            <a:fld id="{8D2FE92C-5EBC-470C-8AB6-2EDD591B7B46}" type="slidenum">
              <a:rPr lang="en-US" altLang="zh-CN"/>
              <a:pPr/>
              <a:t>134</a:t>
            </a:fld>
            <a:endParaRPr lang="en-US" altLang="zh-CN"/>
          </a:p>
        </p:txBody>
      </p:sp>
      <p:sp>
        <p:nvSpPr>
          <p:cNvPr id="506882" name="Rectangle 2">
            <a:extLst>
              <a:ext uri="{FF2B5EF4-FFF2-40B4-BE49-F238E27FC236}">
                <a16:creationId xmlns:a16="http://schemas.microsoft.com/office/drawing/2014/main" id="{157280C9-90C5-4C40-999F-FBF5E37AE650}"/>
              </a:ext>
            </a:extLst>
          </p:cNvPr>
          <p:cNvSpPr>
            <a:spLocks noGrp="1" noChangeArrowheads="1"/>
          </p:cNvSpPr>
          <p:nvPr>
            <p:ph type="body" idx="1"/>
          </p:nvPr>
        </p:nvSpPr>
        <p:spPr>
          <a:xfrm>
            <a:off x="533400" y="698500"/>
            <a:ext cx="8166100" cy="5791200"/>
          </a:xfrm>
          <a:ln/>
          <a:extLst>
            <a:ext uri="{91240B29-F687-4F45-9708-019B960494DF}">
              <a14:hiddenLine xmlns:a14="http://schemas.microsoft.com/office/drawing/2010/main" w="9525">
                <a:solidFill>
                  <a:srgbClr val="FF3300"/>
                </a:solidFill>
                <a:miter lim="800000"/>
                <a:headEnd/>
                <a:tailEnd/>
              </a14:hiddenLine>
            </a:ext>
          </a:extLst>
        </p:spPr>
        <p:txBody>
          <a:bodyPr/>
          <a:lstStyle/>
          <a:p>
            <a:pPr>
              <a:buClr>
                <a:srgbClr val="800080"/>
              </a:buClr>
              <a:buSzPct val="50000"/>
            </a:pPr>
            <a:r>
              <a:rPr lang="zh-CN" altLang="en-US" sz="3000" b="1">
                <a:latin typeface="Times New Roman" panose="02020603050405020304" pitchFamily="18" charset="0"/>
                <a:ea typeface="仿宋_GB2312" pitchFamily="49" charset="-122"/>
              </a:rPr>
              <a:t>只有当桶内所有 </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个表项位置都放满表项后再加入表项才会产生溢出。</a:t>
            </a:r>
          </a:p>
          <a:p>
            <a:pPr>
              <a:buClr>
                <a:srgbClr val="800080"/>
              </a:buClr>
              <a:buSzPct val="50000"/>
            </a:pPr>
            <a:r>
              <a:rPr lang="zh-CN" altLang="en-US" sz="3000" b="1">
                <a:latin typeface="Times New Roman" panose="02020603050405020304" pitchFamily="18" charset="0"/>
                <a:ea typeface="仿宋_GB2312" pitchFamily="49" charset="-122"/>
              </a:rPr>
              <a:t>通常桶的大小 </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取的比较小，因此在桶内大多采用顺序搜索。</a:t>
            </a:r>
          </a:p>
          <a:p>
            <a:pPr>
              <a:buClr>
                <a:srgbClr val="800080"/>
              </a:buClr>
              <a:buSzPct val="50000"/>
            </a:pPr>
            <a:r>
              <a:rPr lang="zh-CN" altLang="en-US" sz="3000" b="1">
                <a:latin typeface="Times New Roman" panose="02020603050405020304" pitchFamily="18" charset="0"/>
                <a:ea typeface="仿宋_GB2312" pitchFamily="49" charset="-122"/>
              </a:rPr>
              <a:t>闭散列也叫做开地址法。在闭散列情形，所有的桶都直接放在散列表数组中。因此每个桶只有一个表项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 1 )</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若设散列表中各桶的编址为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到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当要加入一个表项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用它的关键码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key,  </a:t>
            </a:r>
            <a:r>
              <a:rPr lang="zh-CN" altLang="en-US" sz="3000" b="1">
                <a:latin typeface="Times New Roman" panose="02020603050405020304" pitchFamily="18" charset="0"/>
                <a:ea typeface="仿宋_GB2312" pitchFamily="49" charset="-122"/>
              </a:rPr>
              <a:t>通过散列函数 </a:t>
            </a:r>
            <a:r>
              <a:rPr lang="en-US" altLang="zh-CN" sz="3000" b="1" i="1">
                <a:latin typeface="Times New Roman" panose="02020603050405020304" pitchFamily="18" charset="0"/>
                <a:ea typeface="仿宋_GB2312" pitchFamily="49" charset="-122"/>
              </a:rPr>
              <a:t>hash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key</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的计算，得到它的存放桶号 </a:t>
            </a:r>
            <a:r>
              <a:rPr lang="en-US" altLang="zh-CN" sz="3000" b="1" i="1">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7781E7A-76CF-4C14-83E3-FC9BD616E5A6}"/>
              </a:ext>
            </a:extLst>
          </p:cNvPr>
          <p:cNvSpPr>
            <a:spLocks noGrp="1"/>
          </p:cNvSpPr>
          <p:nvPr>
            <p:ph type="sldNum" sz="quarter" idx="11"/>
          </p:nvPr>
        </p:nvSpPr>
        <p:spPr/>
        <p:txBody>
          <a:bodyPr/>
          <a:lstStyle/>
          <a:p>
            <a:fld id="{78A5999A-6FB0-4355-A41A-D5117E6E6344}" type="slidenum">
              <a:rPr lang="en-US" altLang="zh-CN"/>
              <a:pPr/>
              <a:t>135</a:t>
            </a:fld>
            <a:endParaRPr lang="en-US" altLang="zh-CN"/>
          </a:p>
        </p:txBody>
      </p:sp>
      <p:sp>
        <p:nvSpPr>
          <p:cNvPr id="507906" name="Rectangle 2">
            <a:extLst>
              <a:ext uri="{FF2B5EF4-FFF2-40B4-BE49-F238E27FC236}">
                <a16:creationId xmlns:a16="http://schemas.microsoft.com/office/drawing/2014/main" id="{0219795F-4906-417A-9B0C-11F5AE6E1465}"/>
              </a:ext>
            </a:extLst>
          </p:cNvPr>
          <p:cNvSpPr>
            <a:spLocks noGrp="1" noChangeArrowheads="1"/>
          </p:cNvSpPr>
          <p:nvPr>
            <p:ph type="body" idx="1"/>
          </p:nvPr>
        </p:nvSpPr>
        <p:spPr>
          <a:xfrm>
            <a:off x="546100" y="723900"/>
            <a:ext cx="8128000" cy="61722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但在存放时发现此桶已被另一个表项 </a:t>
            </a:r>
            <a:r>
              <a:rPr lang="en-US" altLang="zh-CN" sz="3000" b="1" i="1">
                <a:solidFill>
                  <a:schemeClr val="tx2"/>
                </a:solidFill>
                <a:latin typeface="Times New Roman" panose="02020603050405020304" pitchFamily="18" charset="0"/>
                <a:ea typeface="仿宋_GB2312" pitchFamily="49" charset="-122"/>
              </a:rPr>
              <a:t>R</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占据，发生了冲突</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必须处理冲突。为此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需把 </a:t>
            </a:r>
            <a:r>
              <a:rPr lang="en-US" altLang="zh-CN" sz="3000" b="1" i="1">
                <a:solidFill>
                  <a:schemeClr val="tx2"/>
                </a:solidFill>
                <a:latin typeface="Times New Roman" panose="02020603050405020304" pitchFamily="18" charset="0"/>
                <a:ea typeface="仿宋_GB2312" pitchFamily="49" charset="-122"/>
              </a:rPr>
              <a:t>R</a:t>
            </a:r>
            <a:r>
              <a:rPr lang="en-US" altLang="zh-CN" sz="3000" b="1" baseline="-25000">
                <a:solidFill>
                  <a:schemeClr val="tx2"/>
                </a:solidFill>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存放到表中“下一个”空桶中。如果表未被装满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则在允许的范围内必定还有空桶。</a:t>
            </a:r>
          </a:p>
          <a:p>
            <a:pPr>
              <a:lnSpc>
                <a:spcPct val="105000"/>
              </a:lnSpc>
              <a:spcBef>
                <a:spcPct val="15000"/>
              </a:spcBef>
              <a:buClr>
                <a:srgbClr val="FF7C80"/>
              </a:buClr>
              <a:buSzPct val="50000"/>
            </a:pPr>
            <a:endParaRPr lang="zh-CN" altLang="en-US" sz="2400" b="1">
              <a:latin typeface="Times New Roman" panose="02020603050405020304" pitchFamily="18" charset="0"/>
              <a:ea typeface="仿宋_GB2312" pitchFamily="49" charset="-122"/>
            </a:endParaRPr>
          </a:p>
          <a:p>
            <a:pPr>
              <a:lnSpc>
                <a:spcPct val="105000"/>
              </a:lnSpc>
              <a:spcBef>
                <a:spcPct val="15000"/>
              </a:spcBef>
              <a:buClr>
                <a:srgbClr val="FF7C80"/>
              </a:buClr>
              <a:buSzPct val="50000"/>
            </a:pPr>
            <a:endParaRPr lang="zh-CN" altLang="en-US" sz="24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假设给出一组表项，它们的关键码为</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Burke</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Ekers</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Broad</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Blum</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Attlee</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Alton</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Hecht</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Ederly</a:t>
            </a:r>
            <a:r>
              <a:rPr kumimoji="1" lang="zh-CN" altLang="en-US" sz="3000" b="1">
                <a:latin typeface="Times New Roman" panose="02020603050405020304" pitchFamily="18" charset="0"/>
                <a:ea typeface="仿宋_GB2312" pitchFamily="49" charset="-122"/>
              </a:rPr>
              <a:t>。采用的散列函数是：取其第一个字母在字母表中的位置。</a:t>
            </a:r>
            <a:r>
              <a:rPr kumimoji="1"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p>
          <a:p>
            <a:pPr>
              <a:lnSpc>
                <a:spcPct val="105000"/>
              </a:lnSpc>
              <a:spcBef>
                <a:spcPct val="15000"/>
              </a:spcBef>
              <a:buFont typeface="Wingdings" panose="05000000000000000000" pitchFamily="2" charset="2"/>
              <a:buNone/>
            </a:pPr>
            <a:r>
              <a:rPr kumimoji="1" lang="zh-CN" altLang="en-US" sz="2600" b="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Hash</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x</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 </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ord </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x</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800" b="1">
                <a:solidFill>
                  <a:schemeClr val="tx2"/>
                </a:solidFill>
                <a:effectLst>
                  <a:outerShdw blurRad="38100" dist="38100" dir="2700000" algn="tl">
                    <a:srgbClr val="C0C0C0"/>
                  </a:outerShdw>
                </a:effectLst>
                <a:latin typeface="Courier New" panose="02070309020205020404" pitchFamily="49" charset="0"/>
                <a:ea typeface="仿宋_GB2312" pitchFamily="49" charset="-122"/>
              </a:rPr>
              <a:t>-</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ord </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800" b="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ord</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2800" b="1">
                <a:effectLst>
                  <a:outerShdw blurRad="38100" dist="38100" dir="2700000" algn="tl">
                    <a:srgbClr val="C0C0C0"/>
                  </a:outerShdw>
                </a:effectLst>
                <a:latin typeface="Times New Roman" panose="02020603050405020304" pitchFamily="18" charset="0"/>
                <a:ea typeface="仿宋_GB2312" pitchFamily="49" charset="-122"/>
              </a:rPr>
              <a:t>求内码函数</a:t>
            </a:r>
            <a:endParaRPr lang="zh-CN" altLang="en-US" sz="2800">
              <a:latin typeface="Times New Roman" panose="02020603050405020304" pitchFamily="18" charset="0"/>
              <a:ea typeface="仿宋_GB2312" pitchFamily="49" charset="-122"/>
            </a:endParaRPr>
          </a:p>
        </p:txBody>
      </p:sp>
      <p:sp>
        <p:nvSpPr>
          <p:cNvPr id="507907" name="Rectangle 3">
            <a:extLst>
              <a:ext uri="{FF2B5EF4-FFF2-40B4-BE49-F238E27FC236}">
                <a16:creationId xmlns:a16="http://schemas.microsoft.com/office/drawing/2014/main" id="{8BB06EBE-6507-4E21-BBA9-300E53C672D3}"/>
              </a:ext>
            </a:extLst>
          </p:cNvPr>
          <p:cNvSpPr>
            <a:spLocks noGrp="1" noChangeArrowheads="1"/>
          </p:cNvSpPr>
          <p:nvPr>
            <p:ph type="title"/>
          </p:nvPr>
        </p:nvSpPr>
        <p:spPr>
          <a:xfrm>
            <a:off x="330200" y="2768600"/>
            <a:ext cx="8153400" cy="762000"/>
          </a:xfrm>
          <a:noFill/>
          <a:ln/>
        </p:spPr>
        <p:txBody>
          <a:bodyPr lIns="92075" tIns="46038" rIns="92075" bIns="46038"/>
          <a:lstStyle/>
          <a:p>
            <a:pPr algn="ctr"/>
            <a:r>
              <a:rPr lang="en-US" altLang="zh-CN" sz="3600" b="1">
                <a:solidFill>
                  <a:srgbClr val="CC3300"/>
                </a:solidFill>
                <a:latin typeface="华文新魏" panose="02010800040101010101" pitchFamily="2" charset="-122"/>
                <a:ea typeface="华文新魏" panose="02010800040101010101" pitchFamily="2" charset="-122"/>
              </a:rPr>
              <a:t>(1) </a:t>
            </a:r>
            <a:r>
              <a:rPr lang="zh-CN" altLang="en-US" sz="3600" b="1">
                <a:solidFill>
                  <a:srgbClr val="CC3300"/>
                </a:solidFill>
                <a:latin typeface="华文新魏" panose="02010800040101010101" pitchFamily="2" charset="-122"/>
                <a:ea typeface="华文新魏" panose="02010800040101010101" pitchFamily="2" charset="-122"/>
              </a:rPr>
              <a:t>线性探查法 </a:t>
            </a:r>
            <a:r>
              <a:rPr lang="en-US" altLang="zh-CN" sz="3600" b="1">
                <a:solidFill>
                  <a:srgbClr val="CC3300"/>
                </a:solidFill>
                <a:latin typeface="华文新魏" panose="02010800040101010101" pitchFamily="2" charset="-122"/>
                <a:ea typeface="华文新魏" panose="02010800040101010101" pitchFamily="2" charset="-122"/>
              </a:rPr>
              <a:t>(Linear Probing)</a:t>
            </a:r>
            <a:endParaRPr lang="en-US" altLang="zh-CN" sz="3600" b="1">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BCDFC5EA-E182-4809-84FD-F3894D5B23B5}"/>
              </a:ext>
            </a:extLst>
          </p:cNvPr>
          <p:cNvSpPr>
            <a:spLocks noGrp="1"/>
          </p:cNvSpPr>
          <p:nvPr>
            <p:ph type="sldNum" sz="quarter" idx="11"/>
          </p:nvPr>
        </p:nvSpPr>
        <p:spPr/>
        <p:txBody>
          <a:bodyPr/>
          <a:lstStyle/>
          <a:p>
            <a:fld id="{A3F07C53-75EB-45BA-A49F-1FAA7ACF172A}" type="slidenum">
              <a:rPr lang="en-US" altLang="zh-CN"/>
              <a:pPr/>
              <a:t>136</a:t>
            </a:fld>
            <a:endParaRPr lang="en-US" altLang="zh-CN"/>
          </a:p>
        </p:txBody>
      </p:sp>
      <p:sp>
        <p:nvSpPr>
          <p:cNvPr id="508930" name="Rectangle 2">
            <a:extLst>
              <a:ext uri="{FF2B5EF4-FFF2-40B4-BE49-F238E27FC236}">
                <a16:creationId xmlns:a16="http://schemas.microsoft.com/office/drawing/2014/main" id="{17324991-9C2B-4007-9533-792D4D05D258}"/>
              </a:ext>
            </a:extLst>
          </p:cNvPr>
          <p:cNvSpPr>
            <a:spLocks noGrp="1" noChangeArrowheads="1"/>
          </p:cNvSpPr>
          <p:nvPr>
            <p:ph type="title"/>
          </p:nvPr>
        </p:nvSpPr>
        <p:spPr/>
        <p:txBody>
          <a:bodyPr/>
          <a:lstStyle/>
          <a:p>
            <a:pPr algn="just"/>
            <a:r>
              <a:rPr lang="en-US" altLang="zh-CN" sz="3000">
                <a:ea typeface="仿宋_GB2312" pitchFamily="49" charset="-122"/>
              </a:rPr>
              <a:t>	</a:t>
            </a:r>
          </a:p>
        </p:txBody>
      </p:sp>
      <p:sp>
        <p:nvSpPr>
          <p:cNvPr id="508931" name="Rectangle 3">
            <a:extLst>
              <a:ext uri="{FF2B5EF4-FFF2-40B4-BE49-F238E27FC236}">
                <a16:creationId xmlns:a16="http://schemas.microsoft.com/office/drawing/2014/main" id="{6805708D-B878-4FD0-A567-D51930B1B942}"/>
              </a:ext>
            </a:extLst>
          </p:cNvPr>
          <p:cNvSpPr>
            <a:spLocks noGrp="1" noChangeArrowheads="1"/>
          </p:cNvSpPr>
          <p:nvPr>
            <p:ph type="body" idx="1"/>
          </p:nvPr>
        </p:nvSpPr>
        <p:spPr>
          <a:xfrm>
            <a:off x="508000" y="609600"/>
            <a:ext cx="8305800" cy="3429000"/>
          </a:xfrm>
        </p:spPr>
        <p:txBody>
          <a:bodyPr/>
          <a:lstStyle/>
          <a:p>
            <a:pPr>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可得</a:t>
            </a:r>
            <a:r>
              <a:rPr lang="zh-CN" altLang="en-US" sz="3000" b="1">
                <a:solidFill>
                  <a:schemeClr val="accent2"/>
                </a:solidFill>
                <a:latin typeface="Times New Roman" panose="02020603050405020304" pitchFamily="18" charset="0"/>
                <a:ea typeface="仿宋_GB2312" pitchFamily="49" charset="-122"/>
              </a:rPr>
              <a:t> </a:t>
            </a:r>
            <a:r>
              <a:rPr lang="zh-CN" altLang="en-US" sz="3000" b="1" i="1">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Hash </a:t>
            </a:r>
            <a:r>
              <a:rPr lang="en-US" altLang="zh-CN" sz="3000" b="1">
                <a:solidFill>
                  <a:srgbClr val="FF3300"/>
                </a:solidFill>
                <a:latin typeface="Times New Roman" panose="02020603050405020304" pitchFamily="18" charset="0"/>
                <a:ea typeface="仿宋_GB2312" pitchFamily="49" charset="-122"/>
              </a:rPr>
              <a:t>(Burke) = 1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(Ekers) = 4</a:t>
            </a:r>
          </a:p>
          <a:p>
            <a:pPr>
              <a:lnSpc>
                <a:spcPct val="110000"/>
              </a:lnSpc>
              <a:spcBef>
                <a:spcPct val="0"/>
              </a:spcBef>
              <a:buClr>
                <a:srgbClr val="800080"/>
              </a:buClr>
              <a:buSzPct val="50000"/>
              <a:buFont typeface="Wingdings" panose="05000000000000000000" pitchFamily="2" charset="2"/>
              <a:buNone/>
            </a:pP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(Broad) = 1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(Blum) = 1</a:t>
            </a:r>
          </a:p>
          <a:p>
            <a:pPr>
              <a:lnSpc>
                <a:spcPct val="110000"/>
              </a:lnSpc>
              <a:spcBef>
                <a:spcPct val="0"/>
              </a:spcBef>
              <a:buClr>
                <a:srgbClr val="800080"/>
              </a:buClr>
              <a:buSzPct val="50000"/>
              <a:buFont typeface="Wingdings" panose="05000000000000000000" pitchFamily="2" charset="2"/>
              <a:buNone/>
            </a:pP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(Attlee) = 0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(Hecht) = 7</a:t>
            </a:r>
          </a:p>
          <a:p>
            <a:pPr>
              <a:lnSpc>
                <a:spcPct val="110000"/>
              </a:lnSpc>
              <a:spcBef>
                <a:spcPct val="0"/>
              </a:spcBef>
              <a:buClr>
                <a:srgbClr val="800080"/>
              </a:buClr>
              <a:buSzPct val="50000"/>
              <a:buFont typeface="Wingdings" panose="05000000000000000000" pitchFamily="2" charset="2"/>
              <a:buNone/>
            </a:pP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(Alton) = 0      </a:t>
            </a:r>
            <a:r>
              <a:rPr lang="en-US" altLang="zh-CN" sz="3000" b="1" i="1">
                <a:solidFill>
                  <a:srgbClr val="FF3300"/>
                </a:solidFill>
                <a:latin typeface="Times New Roman" panose="02020603050405020304" pitchFamily="18" charset="0"/>
                <a:ea typeface="仿宋_GB2312" pitchFamily="49" charset="-122"/>
              </a:rPr>
              <a:t>Hash</a:t>
            </a:r>
            <a:r>
              <a:rPr lang="en-US" altLang="zh-CN" sz="3000" b="1">
                <a:solidFill>
                  <a:srgbClr val="FF3300"/>
                </a:solidFill>
                <a:latin typeface="Times New Roman" panose="02020603050405020304" pitchFamily="18" charset="0"/>
                <a:ea typeface="仿宋_GB2312" pitchFamily="49" charset="-122"/>
              </a:rPr>
              <a:t> (Ederly) = 4</a:t>
            </a:r>
          </a:p>
          <a:p>
            <a:pPr>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设散列表 </a:t>
            </a:r>
            <a:r>
              <a:rPr lang="en-US" altLang="zh-CN" sz="3000" b="1" i="1">
                <a:latin typeface="Times New Roman" panose="02020603050405020304" pitchFamily="18" charset="0"/>
                <a:ea typeface="仿宋_GB2312" pitchFamily="49" charset="-122"/>
              </a:rPr>
              <a:t>HT</a:t>
            </a:r>
            <a:r>
              <a:rPr lang="en-US" altLang="zh-CN" sz="3000" b="1">
                <a:latin typeface="Times New Roman" panose="02020603050405020304" pitchFamily="18" charset="0"/>
                <a:ea typeface="仿宋_GB2312" pitchFamily="49" charset="-122"/>
              </a:rPr>
              <a:t>[26],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 26</a:t>
            </a:r>
            <a:r>
              <a:rPr lang="zh-CN" altLang="en-US" sz="3000" b="1">
                <a:latin typeface="Times New Roman" panose="02020603050405020304" pitchFamily="18" charset="0"/>
                <a:ea typeface="仿宋_GB2312" pitchFamily="49" charset="-122"/>
              </a:rPr>
              <a:t>。采用线性探查法处理冲突</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则散列结果如图所示。</a:t>
            </a:r>
          </a:p>
        </p:txBody>
      </p:sp>
      <p:sp>
        <p:nvSpPr>
          <p:cNvPr id="508933" name="Rectangle 5">
            <a:extLst>
              <a:ext uri="{FF2B5EF4-FFF2-40B4-BE49-F238E27FC236}">
                <a16:creationId xmlns:a16="http://schemas.microsoft.com/office/drawing/2014/main" id="{CAF974AE-246A-4E19-9E15-B0F10B277438}"/>
              </a:ext>
            </a:extLst>
          </p:cNvPr>
          <p:cNvSpPr>
            <a:spLocks noChangeArrowheads="1"/>
          </p:cNvSpPr>
          <p:nvPr/>
        </p:nvSpPr>
        <p:spPr bwMode="auto">
          <a:xfrm>
            <a:off x="4419600" y="5440363"/>
            <a:ext cx="7499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3200" b="1">
                <a:latin typeface="Times New Roman" panose="02020603050405020304" pitchFamily="18" charset="0"/>
              </a:rPr>
              <a:t>	 	 	 	 	 	 	 </a:t>
            </a:r>
            <a:r>
              <a:rPr kumimoji="1" lang="en-US" altLang="zh-CN" sz="2400">
                <a:latin typeface="Times New Roman" panose="02020603050405020304" pitchFamily="18" charset="0"/>
              </a:rPr>
              <a:t>	</a:t>
            </a:r>
          </a:p>
        </p:txBody>
      </p:sp>
      <p:grpSp>
        <p:nvGrpSpPr>
          <p:cNvPr id="508947" name="Group 19">
            <a:extLst>
              <a:ext uri="{FF2B5EF4-FFF2-40B4-BE49-F238E27FC236}">
                <a16:creationId xmlns:a16="http://schemas.microsoft.com/office/drawing/2014/main" id="{639A8F02-D0D5-4212-A750-8D5278A29402}"/>
              </a:ext>
            </a:extLst>
          </p:cNvPr>
          <p:cNvGrpSpPr>
            <a:grpSpLocks/>
          </p:cNvGrpSpPr>
          <p:nvPr/>
        </p:nvGrpSpPr>
        <p:grpSpPr bwMode="auto">
          <a:xfrm>
            <a:off x="685800" y="3644900"/>
            <a:ext cx="6629400" cy="1500188"/>
            <a:chOff x="432" y="2328"/>
            <a:chExt cx="4176" cy="945"/>
          </a:xfrm>
        </p:grpSpPr>
        <p:sp>
          <p:nvSpPr>
            <p:cNvPr id="508932" name="Rectangle 4">
              <a:extLst>
                <a:ext uri="{FF2B5EF4-FFF2-40B4-BE49-F238E27FC236}">
                  <a16:creationId xmlns:a16="http://schemas.microsoft.com/office/drawing/2014/main" id="{94487051-368B-418B-9E53-244975132E73}"/>
                </a:ext>
              </a:extLst>
            </p:cNvPr>
            <p:cNvSpPr>
              <a:spLocks noChangeArrowheads="1"/>
            </p:cNvSpPr>
            <p:nvPr/>
          </p:nvSpPr>
          <p:spPr bwMode="auto">
            <a:xfrm>
              <a:off x="572" y="2328"/>
              <a:ext cx="34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0           1             2             3             4</a:t>
              </a:r>
              <a:endParaRPr kumimoji="1" lang="en-US" altLang="zh-CN" sz="2400">
                <a:latin typeface="Times New Roman" panose="02020603050405020304" pitchFamily="18" charset="0"/>
              </a:endParaRPr>
            </a:p>
          </p:txBody>
        </p:sp>
        <p:sp>
          <p:nvSpPr>
            <p:cNvPr id="508934" name="Rectangle 6" descr="白色大理石">
              <a:extLst>
                <a:ext uri="{FF2B5EF4-FFF2-40B4-BE49-F238E27FC236}">
                  <a16:creationId xmlns:a16="http://schemas.microsoft.com/office/drawing/2014/main" id="{F70414B5-1266-4F27-9443-1EE6CF231D3E}"/>
                </a:ext>
              </a:extLst>
            </p:cNvPr>
            <p:cNvSpPr>
              <a:spLocks noChangeArrowheads="1"/>
            </p:cNvSpPr>
            <p:nvPr/>
          </p:nvSpPr>
          <p:spPr bwMode="auto">
            <a:xfrm>
              <a:off x="432" y="2647"/>
              <a:ext cx="4176" cy="329"/>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kumimoji="1" lang="en-US" altLang="zh-CN" sz="3000" b="1">
                  <a:latin typeface="Times New Roman" panose="02020603050405020304" pitchFamily="18" charset="0"/>
                </a:rPr>
                <a:t>Attlee   Burke   Broad    Blum     Ekers</a:t>
              </a:r>
            </a:p>
          </p:txBody>
        </p:sp>
        <p:sp>
          <p:nvSpPr>
            <p:cNvPr id="508935" name="Line 7">
              <a:extLst>
                <a:ext uri="{FF2B5EF4-FFF2-40B4-BE49-F238E27FC236}">
                  <a16:creationId xmlns:a16="http://schemas.microsoft.com/office/drawing/2014/main" id="{DD78B6BD-C332-424E-902E-21808B63CF24}"/>
                </a:ext>
              </a:extLst>
            </p:cNvPr>
            <p:cNvSpPr>
              <a:spLocks noChangeShapeType="1"/>
            </p:cNvSpPr>
            <p:nvPr/>
          </p:nvSpPr>
          <p:spPr bwMode="auto">
            <a:xfrm flipV="1">
              <a:off x="1208" y="264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6" name="Line 8">
              <a:extLst>
                <a:ext uri="{FF2B5EF4-FFF2-40B4-BE49-F238E27FC236}">
                  <a16:creationId xmlns:a16="http://schemas.microsoft.com/office/drawing/2014/main" id="{6352BA76-0170-4ABE-8439-22568E931831}"/>
                </a:ext>
              </a:extLst>
            </p:cNvPr>
            <p:cNvSpPr>
              <a:spLocks noChangeShapeType="1"/>
            </p:cNvSpPr>
            <p:nvPr/>
          </p:nvSpPr>
          <p:spPr bwMode="auto">
            <a:xfrm flipV="1">
              <a:off x="2024" y="264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7" name="Line 9">
              <a:extLst>
                <a:ext uri="{FF2B5EF4-FFF2-40B4-BE49-F238E27FC236}">
                  <a16:creationId xmlns:a16="http://schemas.microsoft.com/office/drawing/2014/main" id="{C99E8859-6E07-41A1-9503-3DBAB0B58667}"/>
                </a:ext>
              </a:extLst>
            </p:cNvPr>
            <p:cNvSpPr>
              <a:spLocks noChangeShapeType="1"/>
            </p:cNvSpPr>
            <p:nvPr/>
          </p:nvSpPr>
          <p:spPr bwMode="auto">
            <a:xfrm flipV="1">
              <a:off x="2872" y="264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8" name="Line 10">
              <a:extLst>
                <a:ext uri="{FF2B5EF4-FFF2-40B4-BE49-F238E27FC236}">
                  <a16:creationId xmlns:a16="http://schemas.microsoft.com/office/drawing/2014/main" id="{14109B47-6D0C-4559-B4E0-873ABF3FA2BD}"/>
                </a:ext>
              </a:extLst>
            </p:cNvPr>
            <p:cNvSpPr>
              <a:spLocks noChangeShapeType="1"/>
            </p:cNvSpPr>
            <p:nvPr/>
          </p:nvSpPr>
          <p:spPr bwMode="auto">
            <a:xfrm flipV="1">
              <a:off x="3720" y="264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5" name="Rectangle 17">
              <a:extLst>
                <a:ext uri="{FF2B5EF4-FFF2-40B4-BE49-F238E27FC236}">
                  <a16:creationId xmlns:a16="http://schemas.microsoft.com/office/drawing/2014/main" id="{7EC1EBF0-63C1-42A5-B62F-2D7CD06CFB1B}"/>
                </a:ext>
              </a:extLst>
            </p:cNvPr>
            <p:cNvSpPr>
              <a:spLocks noChangeArrowheads="1"/>
            </p:cNvSpPr>
            <p:nvPr/>
          </p:nvSpPr>
          <p:spPr bwMode="auto">
            <a:xfrm>
              <a:off x="576" y="2985"/>
              <a:ext cx="39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3300"/>
                  </a:solidFill>
                  <a:effectLst>
                    <a:outerShdw blurRad="38100" dist="38100" dir="2700000" algn="tl">
                      <a:srgbClr val="C0C0C0"/>
                    </a:outerShdw>
                  </a:effectLst>
                  <a:latin typeface="Times New Roman" panose="02020603050405020304" pitchFamily="18" charset="0"/>
                </a:rPr>
                <a:t>(1)             (1)            (2)               (3)                (1)</a:t>
              </a:r>
              <a:endParaRPr kumimoji="1" lang="en-US" altLang="zh-CN" sz="2400" b="1">
                <a:solidFill>
                  <a:srgbClr val="FF3300"/>
                </a:solidFill>
                <a:latin typeface="Times New Roman" panose="02020603050405020304" pitchFamily="18" charset="0"/>
              </a:endParaRPr>
            </a:p>
          </p:txBody>
        </p:sp>
      </p:grpSp>
      <p:grpSp>
        <p:nvGrpSpPr>
          <p:cNvPr id="508949" name="Group 21">
            <a:extLst>
              <a:ext uri="{FF2B5EF4-FFF2-40B4-BE49-F238E27FC236}">
                <a16:creationId xmlns:a16="http://schemas.microsoft.com/office/drawing/2014/main" id="{10E432C6-2382-483E-B07A-E90DA32DBCA7}"/>
              </a:ext>
            </a:extLst>
          </p:cNvPr>
          <p:cNvGrpSpPr>
            <a:grpSpLocks/>
          </p:cNvGrpSpPr>
          <p:nvPr/>
        </p:nvGrpSpPr>
        <p:grpSpPr bwMode="auto">
          <a:xfrm>
            <a:off x="673100" y="5081588"/>
            <a:ext cx="7739063" cy="1509712"/>
            <a:chOff x="432" y="3273"/>
            <a:chExt cx="4875" cy="951"/>
          </a:xfrm>
        </p:grpSpPr>
        <p:sp>
          <p:nvSpPr>
            <p:cNvPr id="508939" name="Rectangle 11" descr="白色大理石">
              <a:extLst>
                <a:ext uri="{FF2B5EF4-FFF2-40B4-BE49-F238E27FC236}">
                  <a16:creationId xmlns:a16="http://schemas.microsoft.com/office/drawing/2014/main" id="{21EC6CA9-53C2-4138-8975-F3B054FEDF40}"/>
                </a:ext>
              </a:extLst>
            </p:cNvPr>
            <p:cNvSpPr>
              <a:spLocks noChangeArrowheads="1"/>
            </p:cNvSpPr>
            <p:nvPr/>
          </p:nvSpPr>
          <p:spPr bwMode="auto">
            <a:xfrm>
              <a:off x="432" y="3600"/>
              <a:ext cx="4875" cy="336"/>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kumimoji="1" lang="en-US" altLang="zh-CN" sz="3000" b="1">
                  <a:latin typeface="Times New Roman" panose="02020603050405020304" pitchFamily="18" charset="0"/>
                </a:rPr>
                <a:t>Alton   Ederly   Hecht </a:t>
              </a:r>
            </a:p>
          </p:txBody>
        </p:sp>
        <p:sp>
          <p:nvSpPr>
            <p:cNvPr id="508940" name="Line 12">
              <a:extLst>
                <a:ext uri="{FF2B5EF4-FFF2-40B4-BE49-F238E27FC236}">
                  <a16:creationId xmlns:a16="http://schemas.microsoft.com/office/drawing/2014/main" id="{12EA6712-BFBF-46A8-9A06-3B225AE774D8}"/>
                </a:ext>
              </a:extLst>
            </p:cNvPr>
            <p:cNvSpPr>
              <a:spLocks noChangeShapeType="1"/>
            </p:cNvSpPr>
            <p:nvPr/>
          </p:nvSpPr>
          <p:spPr bwMode="auto">
            <a:xfrm flipV="1">
              <a:off x="1192" y="360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1" name="Line 13">
              <a:extLst>
                <a:ext uri="{FF2B5EF4-FFF2-40B4-BE49-F238E27FC236}">
                  <a16:creationId xmlns:a16="http://schemas.microsoft.com/office/drawing/2014/main" id="{52B798BA-8189-47BC-A469-FC9A169CECF6}"/>
                </a:ext>
              </a:extLst>
            </p:cNvPr>
            <p:cNvSpPr>
              <a:spLocks noChangeShapeType="1"/>
            </p:cNvSpPr>
            <p:nvPr/>
          </p:nvSpPr>
          <p:spPr bwMode="auto">
            <a:xfrm flipV="1">
              <a:off x="2032" y="360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2" name="Line 14">
              <a:extLst>
                <a:ext uri="{FF2B5EF4-FFF2-40B4-BE49-F238E27FC236}">
                  <a16:creationId xmlns:a16="http://schemas.microsoft.com/office/drawing/2014/main" id="{920C9289-E4DE-4C25-BF5A-3E4EB71F0073}"/>
                </a:ext>
              </a:extLst>
            </p:cNvPr>
            <p:cNvSpPr>
              <a:spLocks noChangeShapeType="1"/>
            </p:cNvSpPr>
            <p:nvPr/>
          </p:nvSpPr>
          <p:spPr bwMode="auto">
            <a:xfrm flipV="1">
              <a:off x="2872" y="360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3" name="Line 15">
              <a:extLst>
                <a:ext uri="{FF2B5EF4-FFF2-40B4-BE49-F238E27FC236}">
                  <a16:creationId xmlns:a16="http://schemas.microsoft.com/office/drawing/2014/main" id="{3E046B0D-3D0D-4E3C-B6B3-C9061D90726D}"/>
                </a:ext>
              </a:extLst>
            </p:cNvPr>
            <p:cNvSpPr>
              <a:spLocks noChangeShapeType="1"/>
            </p:cNvSpPr>
            <p:nvPr/>
          </p:nvSpPr>
          <p:spPr bwMode="auto">
            <a:xfrm flipV="1">
              <a:off x="3688" y="3600"/>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4" name="Rectangle 16">
              <a:extLst>
                <a:ext uri="{FF2B5EF4-FFF2-40B4-BE49-F238E27FC236}">
                  <a16:creationId xmlns:a16="http://schemas.microsoft.com/office/drawing/2014/main" id="{B7E3E39D-450D-4220-9525-A15FDAA9E1B2}"/>
                </a:ext>
              </a:extLst>
            </p:cNvPr>
            <p:cNvSpPr>
              <a:spLocks noChangeArrowheads="1"/>
            </p:cNvSpPr>
            <p:nvPr/>
          </p:nvSpPr>
          <p:spPr bwMode="auto">
            <a:xfrm>
              <a:off x="596" y="3273"/>
              <a:ext cx="34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5           6            7              8            9</a:t>
              </a:r>
              <a:r>
                <a:rPr kumimoji="1" lang="en-US" altLang="zh-CN" sz="2800" b="1">
                  <a:effectLst>
                    <a:outerShdw blurRad="38100" dist="38100" dir="2700000" algn="tl">
                      <a:srgbClr val="C0C0C0"/>
                    </a:outerShdw>
                  </a:effectLst>
                  <a:latin typeface="Times New Roman" panose="02020603050405020304" pitchFamily="18" charset="0"/>
                </a:rPr>
                <a:t> </a:t>
              </a:r>
            </a:p>
          </p:txBody>
        </p:sp>
        <p:sp>
          <p:nvSpPr>
            <p:cNvPr id="508946" name="Rectangle 18">
              <a:extLst>
                <a:ext uri="{FF2B5EF4-FFF2-40B4-BE49-F238E27FC236}">
                  <a16:creationId xmlns:a16="http://schemas.microsoft.com/office/drawing/2014/main" id="{6F0B33CF-9068-49AD-88F0-01593050E446}"/>
                </a:ext>
              </a:extLst>
            </p:cNvPr>
            <p:cNvSpPr>
              <a:spLocks noChangeArrowheads="1"/>
            </p:cNvSpPr>
            <p:nvPr/>
          </p:nvSpPr>
          <p:spPr bwMode="auto">
            <a:xfrm>
              <a:off x="576" y="3936"/>
              <a:ext cx="1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3300"/>
                  </a:solidFill>
                  <a:effectLst>
                    <a:outerShdw blurRad="38100" dist="38100" dir="2700000" algn="tl">
                      <a:srgbClr val="C0C0C0"/>
                    </a:outerShdw>
                  </a:effectLst>
                  <a:latin typeface="Times New Roman" panose="02020603050405020304" pitchFamily="18" charset="0"/>
                </a:rPr>
                <a:t>(6)             (3)            (1)</a:t>
              </a:r>
              <a:endParaRPr kumimoji="1" lang="en-US" altLang="zh-CN" sz="28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508948" name="Line 20">
              <a:extLst>
                <a:ext uri="{FF2B5EF4-FFF2-40B4-BE49-F238E27FC236}">
                  <a16:creationId xmlns:a16="http://schemas.microsoft.com/office/drawing/2014/main" id="{A2378B6E-8677-4AEA-A5F4-0BD95851835B}"/>
                </a:ext>
              </a:extLst>
            </p:cNvPr>
            <p:cNvSpPr>
              <a:spLocks noChangeShapeType="1"/>
            </p:cNvSpPr>
            <p:nvPr/>
          </p:nvSpPr>
          <p:spPr bwMode="auto">
            <a:xfrm flipV="1">
              <a:off x="4489" y="3593"/>
              <a:ext cx="0" cy="336"/>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AA0AC22-F20E-461A-9300-0FFB7C284A02}"/>
              </a:ext>
            </a:extLst>
          </p:cNvPr>
          <p:cNvSpPr>
            <a:spLocks noGrp="1"/>
          </p:cNvSpPr>
          <p:nvPr>
            <p:ph type="sldNum" sz="quarter" idx="11"/>
          </p:nvPr>
        </p:nvSpPr>
        <p:spPr/>
        <p:txBody>
          <a:bodyPr/>
          <a:lstStyle/>
          <a:p>
            <a:fld id="{15927E6E-0AF6-4063-9C31-19556959A781}" type="slidenum">
              <a:rPr lang="en-US" altLang="zh-CN"/>
              <a:pPr/>
              <a:t>137</a:t>
            </a:fld>
            <a:endParaRPr lang="en-US" altLang="zh-CN"/>
          </a:p>
        </p:txBody>
      </p:sp>
      <p:sp>
        <p:nvSpPr>
          <p:cNvPr id="509954" name="Rectangle 2">
            <a:extLst>
              <a:ext uri="{FF2B5EF4-FFF2-40B4-BE49-F238E27FC236}">
                <a16:creationId xmlns:a16="http://schemas.microsoft.com/office/drawing/2014/main" id="{A444ED21-A9BA-4A45-8249-DF4A0875AC43}"/>
              </a:ext>
            </a:extLst>
          </p:cNvPr>
          <p:cNvSpPr>
            <a:spLocks noGrp="1" noChangeArrowheads="1"/>
          </p:cNvSpPr>
          <p:nvPr>
            <p:ph type="body" idx="1"/>
          </p:nvPr>
        </p:nvSpPr>
        <p:spPr>
          <a:xfrm>
            <a:off x="609600" y="736600"/>
            <a:ext cx="8077200" cy="62484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需要搜索或加入一个表项时，首先使用散列函数计算桶号作为初始地址：</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一旦发生冲突，在表中顺次向后寻找“下一 个”空桶 </a:t>
            </a:r>
            <a:r>
              <a:rPr lang="en-US" altLang="zh-CN" sz="3000" b="1" i="1">
                <a:latin typeface="Times New Roman" panose="02020603050405020304" pitchFamily="18" charset="0"/>
                <a:ea typeface="仿宋_GB2312" pitchFamily="49" charset="-122"/>
              </a:rPr>
              <a:t>H</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的递推公式为：</a:t>
            </a:r>
            <a:r>
              <a:rPr lang="zh-CN" altLang="en-US" sz="3000" b="1" i="1">
                <a:latin typeface="Times New Roman" panose="02020603050405020304" pitchFamily="18" charset="0"/>
                <a:ea typeface="仿宋_GB2312" pitchFamily="49" charset="-122"/>
              </a:rPr>
              <a:t>  </a:t>
            </a:r>
          </a:p>
          <a:p>
            <a:pPr>
              <a:lnSpc>
                <a:spcPct val="105000"/>
              </a:lnSpc>
              <a:spcBef>
                <a:spcPct val="1500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=1, 2, …, </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p>
          <a:p>
            <a:pPr>
              <a:lnSpc>
                <a:spcPct val="105000"/>
              </a:lnSpc>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即用以下的线性探查序列在表中寻找“下一 个”空桶的桶号：</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 </a:t>
            </a:r>
            <a:r>
              <a:rPr lang="en-US" altLang="zh-CN" sz="3000" b="1">
                <a:solidFill>
                  <a:schemeClr val="tx2"/>
                </a:solidFill>
                <a:latin typeface="Times New Roman" panose="02020603050405020304" pitchFamily="18" charset="0"/>
                <a:ea typeface="仿宋_GB2312" pitchFamily="49" charset="-122"/>
              </a:rPr>
              <a:t>+2, …, </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0, 1, 2, …,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p>
          <a:p>
            <a:pPr>
              <a:lnSpc>
                <a:spcPct val="105000"/>
              </a:lnSpc>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亦可写成如下的通项公式： </a:t>
            </a:r>
          </a:p>
        </p:txBody>
      </p:sp>
    </p:spTree>
  </p:cSld>
  <p:clrMapOvr>
    <a:masterClrMapping/>
  </p:clrMapOvr>
  <p:transition>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062FD0E-3500-474B-AC8D-D385CB62CA5A}"/>
              </a:ext>
            </a:extLst>
          </p:cNvPr>
          <p:cNvSpPr>
            <a:spLocks noGrp="1"/>
          </p:cNvSpPr>
          <p:nvPr>
            <p:ph type="sldNum" sz="quarter" idx="11"/>
          </p:nvPr>
        </p:nvSpPr>
        <p:spPr/>
        <p:txBody>
          <a:bodyPr/>
          <a:lstStyle/>
          <a:p>
            <a:fld id="{DB0FB1B0-9404-4103-B7D7-20A05ACB8A14}" type="slidenum">
              <a:rPr lang="en-US" altLang="zh-CN"/>
              <a:pPr/>
              <a:t>138</a:t>
            </a:fld>
            <a:endParaRPr lang="en-US" altLang="zh-CN"/>
          </a:p>
        </p:txBody>
      </p:sp>
      <p:sp>
        <p:nvSpPr>
          <p:cNvPr id="510978" name="Rectangle 2">
            <a:extLst>
              <a:ext uri="{FF2B5EF4-FFF2-40B4-BE49-F238E27FC236}">
                <a16:creationId xmlns:a16="http://schemas.microsoft.com/office/drawing/2014/main" id="{6369114D-48DA-4AB5-8414-6D3A0C747CDE}"/>
              </a:ext>
            </a:extLst>
          </p:cNvPr>
          <p:cNvSpPr>
            <a:spLocks noGrp="1" noChangeArrowheads="1"/>
          </p:cNvSpPr>
          <p:nvPr>
            <p:ph type="body" idx="1"/>
          </p:nvPr>
        </p:nvSpPr>
        <p:spPr>
          <a:xfrm>
            <a:off x="546100" y="673100"/>
            <a:ext cx="8382000" cy="6248400"/>
          </a:xfrm>
        </p:spPr>
        <p:txBody>
          <a:bodyPr/>
          <a:lstStyle/>
          <a:p>
            <a:pPr lvl="1">
              <a:lnSpc>
                <a:spcPct val="105000"/>
              </a:lnSpc>
              <a:buClr>
                <a:srgbClr val="800080"/>
              </a:buClr>
              <a:buSzPct val="50000"/>
            </a:pPr>
            <a:r>
              <a:rPr lang="en-US" altLang="zh-CN" sz="26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=1, 2, …, </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当发生冲突时探查下一个桶。当循环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次后就会回到开始探查时的位置，说明待查关键码不在表内且表已满，不能再插入新关键码。</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用平均搜索长度</a:t>
            </a:r>
            <a:r>
              <a:rPr lang="en-US" altLang="zh-CN" sz="3000" b="1" i="1">
                <a:latin typeface="Times New Roman" panose="02020603050405020304" pitchFamily="18" charset="0"/>
                <a:ea typeface="仿宋_GB2312" pitchFamily="49" charset="-122"/>
              </a:rPr>
              <a:t>ASL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Averagy Search Length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衡量散列方法的搜索性能。包括搜索成功的平均搜索长度</a:t>
            </a:r>
            <a:r>
              <a:rPr lang="en-US" altLang="zh-CN" sz="3000" b="1" i="1">
                <a:latin typeface="Times New Roman" panose="02020603050405020304" pitchFamily="18" charset="0"/>
                <a:ea typeface="仿宋_GB2312" pitchFamily="49" charset="-122"/>
              </a:rPr>
              <a:t>ASL</a:t>
            </a:r>
            <a:r>
              <a:rPr lang="en-US" altLang="zh-CN" sz="3000" b="1" i="1" baseline="-25000">
                <a:latin typeface="Times New Roman" panose="02020603050405020304" pitchFamily="18" charset="0"/>
                <a:ea typeface="仿宋_GB2312" pitchFamily="49" charset="-122"/>
              </a:rPr>
              <a:t>succ</a:t>
            </a:r>
            <a:r>
              <a:rPr lang="zh-CN" altLang="en-US" sz="3000" b="1">
                <a:latin typeface="Times New Roman" panose="02020603050405020304" pitchFamily="18" charset="0"/>
                <a:ea typeface="仿宋_GB2312" pitchFamily="49" charset="-122"/>
              </a:rPr>
              <a:t>和搜索不成功的平均搜索长度</a:t>
            </a:r>
            <a:r>
              <a:rPr lang="en-US" altLang="zh-CN" sz="3000" b="1" i="1">
                <a:latin typeface="Times New Roman" panose="02020603050405020304" pitchFamily="18" charset="0"/>
                <a:ea typeface="仿宋_GB2312" pitchFamily="49" charset="-122"/>
              </a:rPr>
              <a:t>ASL</a:t>
            </a:r>
            <a:r>
              <a:rPr lang="en-US" altLang="zh-CN" sz="3000" b="1" i="1" baseline="-25000">
                <a:latin typeface="Times New Roman" panose="02020603050405020304" pitchFamily="18" charset="0"/>
                <a:ea typeface="仿宋_GB2312" pitchFamily="49" charset="-122"/>
              </a:rPr>
              <a:t>unsucc</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搜索成功的平均搜索长度 </a:t>
            </a:r>
            <a:r>
              <a:rPr lang="en-US" altLang="zh-CN" sz="3000" b="1" i="1">
                <a:latin typeface="Times New Roman" panose="02020603050405020304" pitchFamily="18" charset="0"/>
                <a:ea typeface="仿宋_GB2312" pitchFamily="49" charset="-122"/>
              </a:rPr>
              <a:t>ASL</a:t>
            </a:r>
            <a:r>
              <a:rPr lang="en-US" altLang="zh-CN" sz="3000" b="1" i="1" baseline="-25000">
                <a:latin typeface="Times New Roman" panose="02020603050405020304" pitchFamily="18" charset="0"/>
                <a:ea typeface="仿宋_GB2312" pitchFamily="49" charset="-122"/>
              </a:rPr>
              <a:t>succ</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是指找到表中已有表项的平均探查次数，是找到表中各个已有表项的探查次数的平均值。</a:t>
            </a:r>
          </a:p>
        </p:txBody>
      </p:sp>
    </p:spTree>
  </p:cSld>
  <p:clrMapOvr>
    <a:masterClrMapping/>
  </p:clrMapOvr>
  <p:transition>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38BAA5DD-A8F8-40CB-A93B-F4750C42831D}"/>
              </a:ext>
            </a:extLst>
          </p:cNvPr>
          <p:cNvSpPr>
            <a:spLocks noGrp="1"/>
          </p:cNvSpPr>
          <p:nvPr>
            <p:ph type="sldNum" sz="quarter" idx="11"/>
          </p:nvPr>
        </p:nvSpPr>
        <p:spPr/>
        <p:txBody>
          <a:bodyPr/>
          <a:lstStyle/>
          <a:p>
            <a:fld id="{FCA74E2B-C703-489C-A129-1D220CA2A9E5}" type="slidenum">
              <a:rPr lang="en-US" altLang="zh-CN"/>
              <a:pPr/>
              <a:t>139</a:t>
            </a:fld>
            <a:endParaRPr lang="en-US" altLang="zh-CN"/>
          </a:p>
        </p:txBody>
      </p:sp>
      <p:sp>
        <p:nvSpPr>
          <p:cNvPr id="512002" name="Rectangle 2">
            <a:extLst>
              <a:ext uri="{FF2B5EF4-FFF2-40B4-BE49-F238E27FC236}">
                <a16:creationId xmlns:a16="http://schemas.microsoft.com/office/drawing/2014/main" id="{AE01F39D-7840-49E7-A125-3C4124E469C2}"/>
              </a:ext>
            </a:extLst>
          </p:cNvPr>
          <p:cNvSpPr>
            <a:spLocks noGrp="1" noChangeArrowheads="1"/>
          </p:cNvSpPr>
          <p:nvPr>
            <p:ph type="body" idx="1"/>
          </p:nvPr>
        </p:nvSpPr>
        <p:spPr>
          <a:xfrm>
            <a:off x="533400" y="647700"/>
            <a:ext cx="8339138" cy="5867400"/>
          </a:xfrm>
        </p:spPr>
        <p:txBody>
          <a:bodyPr/>
          <a:lstStyle/>
          <a:p>
            <a:pPr>
              <a:spcBef>
                <a:spcPct val="10000"/>
              </a:spcBef>
              <a:buClr>
                <a:srgbClr val="800080"/>
              </a:buClr>
              <a:buSzPct val="50000"/>
            </a:pPr>
            <a:r>
              <a:rPr lang="zh-CN" altLang="en-US" sz="3000" b="1">
                <a:ea typeface="仿宋_GB2312" pitchFamily="49" charset="-122"/>
              </a:rPr>
              <a:t>搜索不成功的平均</a:t>
            </a:r>
            <a:r>
              <a:rPr lang="zh-CN" altLang="en-US" sz="3000" b="1">
                <a:latin typeface="Times New Roman" panose="02020603050405020304" pitchFamily="18" charset="0"/>
                <a:ea typeface="仿宋_GB2312" pitchFamily="49" charset="-122"/>
              </a:rPr>
              <a:t>搜索长度 </a:t>
            </a:r>
            <a:r>
              <a:rPr lang="en-US" altLang="zh-CN" sz="3000" b="1" i="1">
                <a:latin typeface="Times New Roman" panose="02020603050405020304" pitchFamily="18" charset="0"/>
                <a:ea typeface="仿宋_GB2312" pitchFamily="49" charset="-122"/>
              </a:rPr>
              <a:t>ASL</a:t>
            </a:r>
            <a:r>
              <a:rPr lang="en-US" altLang="zh-CN" sz="3000" b="1" i="1" baseline="-25000">
                <a:latin typeface="Times New Roman" panose="02020603050405020304" pitchFamily="18" charset="0"/>
                <a:ea typeface="仿宋_GB2312" pitchFamily="49" charset="-122"/>
              </a:rPr>
              <a:t>unsucc </a:t>
            </a:r>
            <a:r>
              <a:rPr lang="zh-CN" altLang="en-US" sz="3000" b="1">
                <a:latin typeface="Times New Roman" panose="02020603050405020304" pitchFamily="18" charset="0"/>
                <a:ea typeface="仿宋_GB2312" pitchFamily="49" charset="-122"/>
              </a:rPr>
              <a:t>是指在表中搜索不到待查表项，但找到插入位置的平均探查次数。它是表中所有可能散列到的位置上要插入新元素时为找到空桶的探查次数的平均值。</a:t>
            </a:r>
          </a:p>
          <a:p>
            <a:pPr>
              <a:spcBef>
                <a:spcPct val="10000"/>
              </a:spcBef>
              <a:buClr>
                <a:srgbClr val="800080"/>
              </a:buClr>
              <a:buSzPct val="50000"/>
            </a:pPr>
            <a:r>
              <a:rPr lang="zh-CN" altLang="en-US" sz="3000" b="1">
                <a:latin typeface="Times New Roman" panose="02020603050405020304" pitchFamily="18" charset="0"/>
                <a:ea typeface="仿宋_GB2312" pitchFamily="49" charset="-122"/>
              </a:rPr>
              <a:t>在使用线性探查法对示例进行搜索时，搜索成功的平均搜索长度为：</a:t>
            </a:r>
          </a:p>
          <a:p>
            <a:pPr>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10000"/>
              </a:spcBef>
              <a:buClr>
                <a:srgbClr val="800080"/>
              </a:buClr>
              <a:buSzPct val="50000"/>
            </a:pPr>
            <a:r>
              <a:rPr lang="zh-CN" altLang="en-US" sz="3000" b="1">
                <a:latin typeface="Times New Roman" panose="02020603050405020304" pitchFamily="18" charset="0"/>
                <a:ea typeface="仿宋_GB2312" pitchFamily="49" charset="-122"/>
              </a:rPr>
              <a:t>搜索不成功的平均搜索长度为</a:t>
            </a:r>
            <a:r>
              <a:rPr lang="zh-CN" altLang="en-US" sz="3000" b="1">
                <a:ea typeface="仿宋_GB2312" pitchFamily="49" charset="-122"/>
              </a:rPr>
              <a:t>：</a:t>
            </a:r>
            <a:endParaRPr lang="zh-CN" altLang="en-US" sz="3000">
              <a:ea typeface="仿宋_GB2312" pitchFamily="49" charset="-122"/>
            </a:endParaRPr>
          </a:p>
        </p:txBody>
      </p:sp>
      <p:graphicFrame>
        <p:nvGraphicFramePr>
          <p:cNvPr id="512003" name="Object 3">
            <a:extLst>
              <a:ext uri="{FF2B5EF4-FFF2-40B4-BE49-F238E27FC236}">
                <a16:creationId xmlns:a16="http://schemas.microsoft.com/office/drawing/2014/main" id="{DAA7A8C0-E806-415F-96BE-A4138F2FB4F5}"/>
              </a:ext>
            </a:extLst>
          </p:cNvPr>
          <p:cNvGraphicFramePr>
            <a:graphicFrameLocks noChangeAspect="1"/>
          </p:cNvGraphicFramePr>
          <p:nvPr/>
        </p:nvGraphicFramePr>
        <p:xfrm>
          <a:off x="1020763" y="3971925"/>
          <a:ext cx="7196137" cy="904875"/>
        </p:xfrm>
        <a:graphic>
          <a:graphicData uri="http://schemas.openxmlformats.org/presentationml/2006/ole">
            <mc:AlternateContent xmlns:mc="http://schemas.openxmlformats.org/markup-compatibility/2006">
              <mc:Choice xmlns:v="urn:schemas-microsoft-com:vml" Requires="v">
                <p:oleObj spid="_x0000_s512007" name="公式" r:id="rId3" imgW="3377880" imgH="431640" progId="Equation.3">
                  <p:embed/>
                </p:oleObj>
              </mc:Choice>
              <mc:Fallback>
                <p:oleObj name="公式" r:id="rId3" imgW="33778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3971925"/>
                        <a:ext cx="719613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04" name="Object 4">
            <a:extLst>
              <a:ext uri="{FF2B5EF4-FFF2-40B4-BE49-F238E27FC236}">
                <a16:creationId xmlns:a16="http://schemas.microsoft.com/office/drawing/2014/main" id="{69512EAF-1757-4F10-A20C-2DDF60EA66A8}"/>
              </a:ext>
            </a:extLst>
          </p:cNvPr>
          <p:cNvGraphicFramePr>
            <a:graphicFrameLocks noChangeAspect="1"/>
          </p:cNvGraphicFramePr>
          <p:nvPr/>
        </p:nvGraphicFramePr>
        <p:xfrm>
          <a:off x="1009650" y="5473700"/>
          <a:ext cx="6242050" cy="825500"/>
        </p:xfrm>
        <a:graphic>
          <a:graphicData uri="http://schemas.openxmlformats.org/presentationml/2006/ole">
            <mc:AlternateContent xmlns:mc="http://schemas.openxmlformats.org/markup-compatibility/2006">
              <mc:Choice xmlns:v="urn:schemas-microsoft-com:vml" Requires="v">
                <p:oleObj spid="_x0000_s512008" name="公式" r:id="rId5" imgW="3009600" imgH="393480" progId="Equation.3">
                  <p:embed/>
                </p:oleObj>
              </mc:Choice>
              <mc:Fallback>
                <p:oleObj name="公式" r:id="rId5" imgW="30096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650" y="5473700"/>
                        <a:ext cx="62420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17EEB70-9CCA-42AD-B5B8-A9486DDF32D5}"/>
              </a:ext>
            </a:extLst>
          </p:cNvPr>
          <p:cNvSpPr>
            <a:spLocks noGrp="1"/>
          </p:cNvSpPr>
          <p:nvPr>
            <p:ph type="sldNum" sz="quarter" idx="11"/>
          </p:nvPr>
        </p:nvSpPr>
        <p:spPr/>
        <p:txBody>
          <a:bodyPr/>
          <a:lstStyle/>
          <a:p>
            <a:fld id="{C0631CEB-AFCD-4EFA-885D-AA720A90C8A0}" type="slidenum">
              <a:rPr lang="en-US" altLang="zh-CN"/>
              <a:pPr/>
              <a:t>14</a:t>
            </a:fld>
            <a:endParaRPr lang="en-US" altLang="zh-CN"/>
          </a:p>
        </p:txBody>
      </p:sp>
      <p:sp>
        <p:nvSpPr>
          <p:cNvPr id="126980" name="Rectangle 4">
            <a:extLst>
              <a:ext uri="{FF2B5EF4-FFF2-40B4-BE49-F238E27FC236}">
                <a16:creationId xmlns:a16="http://schemas.microsoft.com/office/drawing/2014/main" id="{412DB938-FEEE-4377-9A4D-BFE3E030513E}"/>
              </a:ext>
            </a:extLst>
          </p:cNvPr>
          <p:cNvSpPr>
            <a:spLocks noGrp="1" noChangeArrowheads="1"/>
          </p:cNvSpPr>
          <p:nvPr>
            <p:ph type="body" idx="1"/>
          </p:nvPr>
        </p:nvSpPr>
        <p:spPr>
          <a:xfrm>
            <a:off x="519113" y="800100"/>
            <a:ext cx="8229600" cy="5688013"/>
          </a:xfrm>
        </p:spPr>
        <p:txBody>
          <a:bodyPr/>
          <a:lstStyle/>
          <a:p>
            <a:pPr>
              <a:lnSpc>
                <a:spcPct val="90000"/>
              </a:lnSpc>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lnSpc>
                <a:spcPct val="90000"/>
              </a:lnSpc>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bitSet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r>
              <a:rPr lang="en-US" altLang="zh-CN" sz="2900">
                <a:latin typeface="Times New Roman" panose="02020603050405020304" pitchFamily="18" charset="0"/>
                <a:ea typeface="隶书" panose="02010509060101010101" pitchFamily="49" charset="-122"/>
              </a:rPr>
              <a:t>bitSet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bitSet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a:t>
            </a:r>
            <a:r>
              <a:rPr lang="en-US" altLang="zh-CN" sz="2900" b="1">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复制构造函数</a:t>
            </a:r>
          </a:p>
          <a:p>
            <a:pPr>
              <a:lnSpc>
                <a:spcPct val="90000"/>
              </a:lnSpc>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setSize = R.setSize</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集合元素个数</a:t>
            </a:r>
          </a:p>
          <a:p>
            <a:pPr>
              <a:lnSpc>
                <a:spcPct val="90000"/>
              </a:lnSpc>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vectorSize = R.vectorSize</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存储数组大小</a:t>
            </a:r>
          </a:p>
          <a:p>
            <a:pPr>
              <a:lnSpc>
                <a:spcPct val="90000"/>
              </a:lnSpc>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bitVector =</a:t>
            </a:r>
            <a:r>
              <a:rPr lang="en-US" altLang="zh-CN" sz="2900" b="1">
                <a:latin typeface="Times New Roman" panose="02020603050405020304" pitchFamily="18" charset="0"/>
                <a:ea typeface="隶书" panose="02010509060101010101" pitchFamily="49" charset="-122"/>
              </a:rPr>
              <a:t> new int </a:t>
            </a:r>
            <a:r>
              <a:rPr lang="en-US" altLang="zh-CN" sz="2900">
                <a:latin typeface="Times New Roman" panose="02020603050405020304" pitchFamily="18" charset="0"/>
                <a:ea typeface="隶书" panose="02010509060101010101" pitchFamily="49" charset="-122"/>
              </a:rPr>
              <a:t>[vectorSize]</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分配空间</a:t>
            </a:r>
          </a:p>
          <a:p>
            <a:pPr>
              <a:lnSpc>
                <a:spcPct val="90000"/>
              </a:lnSpc>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assert </a:t>
            </a:r>
            <a:r>
              <a:rPr lang="en-US" altLang="zh-CN" sz="2900">
                <a:latin typeface="Times New Roman" panose="02020603050405020304" pitchFamily="18" charset="0"/>
                <a:ea typeface="隶书" panose="02010509060101010101" pitchFamily="49" charset="-122"/>
              </a:rPr>
              <a:t>(bitVector != NULL)</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检查存储分配是否成功</a:t>
            </a:r>
          </a:p>
          <a:p>
            <a:pPr>
              <a:lnSpc>
                <a:spcPct val="90000"/>
              </a:lnSpc>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for </a:t>
            </a:r>
            <a:r>
              <a:rPr lang="en-US" altLang="zh-CN" sz="2900">
                <a:latin typeface="Times New Roman" panose="02020603050405020304" pitchFamily="18" charset="0"/>
                <a:ea typeface="隶书" panose="02010509060101010101" pitchFamily="49" charset="-122"/>
              </a:rPr>
              <a:t>(</a:t>
            </a:r>
            <a:r>
              <a:rPr lang="en-US" altLang="zh-CN" sz="2900" b="1">
                <a:latin typeface="Times New Roman" panose="02020603050405020304" pitchFamily="18" charset="0"/>
                <a:ea typeface="隶书" panose="02010509060101010101" pitchFamily="49" charset="-122"/>
              </a:rPr>
              <a:t>int </a:t>
            </a:r>
            <a:r>
              <a:rPr lang="en-US" altLang="zh-CN" sz="2900">
                <a:latin typeface="Times New Roman" panose="02020603050405020304" pitchFamily="18" charset="0"/>
                <a:ea typeface="隶书" panose="02010509060101010101" pitchFamily="49" charset="-122"/>
              </a:rPr>
              <a:t>i = 0</a:t>
            </a:r>
            <a:r>
              <a:rPr lang="en-US" altLang="zh-CN"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i </a:t>
            </a:r>
            <a:r>
              <a:rPr lang="en-US" altLang="zh-CN" sz="2900" b="1">
                <a:latin typeface="Times New Roman" panose="02020603050405020304" pitchFamily="18" charset="0"/>
                <a:ea typeface="隶书" panose="02010509060101010101" pitchFamily="49" charset="-122"/>
              </a:rPr>
              <a:t>&lt; </a:t>
            </a:r>
            <a:r>
              <a:rPr lang="en-US" altLang="zh-CN" sz="2900">
                <a:latin typeface="Times New Roman" panose="02020603050405020304" pitchFamily="18" charset="0"/>
                <a:ea typeface="隶书" panose="02010509060101010101" pitchFamily="49" charset="-122"/>
              </a:rPr>
              <a:t>vectorSiz</a:t>
            </a:r>
            <a:r>
              <a:rPr lang="en-US" altLang="zh-CN" sz="2900" b="1">
                <a:latin typeface="Times New Roman" panose="02020603050405020304" pitchFamily="18" charset="0"/>
                <a:ea typeface="隶书" panose="02010509060101010101" pitchFamily="49" charset="-122"/>
              </a:rPr>
              <a:t>e; </a:t>
            </a:r>
            <a:r>
              <a:rPr lang="en-US" altLang="zh-CN" sz="2900">
                <a:latin typeface="Times New Roman" panose="02020603050405020304" pitchFamily="18" charset="0"/>
                <a:ea typeface="隶书" panose="02010509060101010101" pitchFamily="49" charset="-122"/>
              </a:rPr>
              <a:t>i++)</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初始化</a:t>
            </a:r>
          </a:p>
          <a:p>
            <a:pPr>
              <a:lnSpc>
                <a:spcPct val="90000"/>
              </a:lnSpc>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bitVector[i] = R.bitVector[i]</a:t>
            </a:r>
            <a:r>
              <a:rPr lang="en-US" altLang="zh-CN" sz="2900" b="1">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16C7E73-C6BE-4015-9DB0-718AF5FA108A}"/>
              </a:ext>
            </a:extLst>
          </p:cNvPr>
          <p:cNvSpPr>
            <a:spLocks noGrp="1"/>
          </p:cNvSpPr>
          <p:nvPr>
            <p:ph type="sldNum" sz="quarter" idx="11"/>
          </p:nvPr>
        </p:nvSpPr>
        <p:spPr/>
        <p:txBody>
          <a:bodyPr/>
          <a:lstStyle/>
          <a:p>
            <a:fld id="{35D1B300-4A9C-4CF3-A876-1D8F7510AC77}" type="slidenum">
              <a:rPr lang="en-US" altLang="zh-CN"/>
              <a:pPr/>
              <a:t>140</a:t>
            </a:fld>
            <a:endParaRPr lang="en-US" altLang="zh-CN"/>
          </a:p>
        </p:txBody>
      </p:sp>
      <p:sp>
        <p:nvSpPr>
          <p:cNvPr id="579586" name="Rectangle 2">
            <a:extLst>
              <a:ext uri="{FF2B5EF4-FFF2-40B4-BE49-F238E27FC236}">
                <a16:creationId xmlns:a16="http://schemas.microsoft.com/office/drawing/2014/main" id="{F84E3A23-13DC-4B94-AEC1-8A47A3BF9948}"/>
              </a:ext>
            </a:extLst>
          </p:cNvPr>
          <p:cNvSpPr>
            <a:spLocks noGrp="1" noChangeArrowheads="1"/>
          </p:cNvSpPr>
          <p:nvPr>
            <p:ph type="title"/>
          </p:nvPr>
        </p:nvSpPr>
        <p:spPr>
          <a:xfrm>
            <a:off x="241300" y="457200"/>
            <a:ext cx="8661400" cy="977900"/>
          </a:xfrm>
        </p:spPr>
        <p:txBody>
          <a:bodyPr/>
          <a:lstStyle/>
          <a:p>
            <a:pPr algn="ctr"/>
            <a:r>
              <a:rPr lang="zh-CN" altLang="en-US" sz="3600" b="1">
                <a:solidFill>
                  <a:schemeClr val="tx2"/>
                </a:solidFill>
                <a:ea typeface="华文新魏" panose="02010800040101010101" pitchFamily="2" charset="-122"/>
              </a:rPr>
              <a:t>用线性探查法组织的散列表的类定义</a:t>
            </a:r>
            <a:r>
              <a:rPr lang="zh-CN" altLang="en-US"/>
              <a:t> </a:t>
            </a:r>
          </a:p>
        </p:txBody>
      </p:sp>
      <p:sp>
        <p:nvSpPr>
          <p:cNvPr id="579587" name="Rectangle 3">
            <a:extLst>
              <a:ext uri="{FF2B5EF4-FFF2-40B4-BE49-F238E27FC236}">
                <a16:creationId xmlns:a16="http://schemas.microsoft.com/office/drawing/2014/main" id="{E95E4265-B7AF-4EC7-A5F6-E9AAA90A3EEC}"/>
              </a:ext>
            </a:extLst>
          </p:cNvPr>
          <p:cNvSpPr>
            <a:spLocks noGrp="1" noChangeArrowheads="1"/>
          </p:cNvSpPr>
          <p:nvPr>
            <p:ph type="body" idx="1"/>
          </p:nvPr>
        </p:nvSpPr>
        <p:spPr>
          <a:xfrm>
            <a:off x="482600" y="1358900"/>
            <a:ext cx="8229600" cy="50419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enum </a:t>
            </a:r>
            <a:r>
              <a:rPr lang="en-US" altLang="zh-CN" sz="2800">
                <a:latin typeface="Times New Roman" panose="02020603050405020304" pitchFamily="18" charset="0"/>
                <a:ea typeface="隶书" panose="02010509060101010101" pitchFamily="49" charset="-122"/>
              </a:rPr>
              <a:t>KindOfStatus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Active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Empty</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Deleted</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元素分类 </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活动</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a:t>
            </a:r>
            <a:r>
              <a:rPr lang="en-US" altLang="zh-CN" sz="280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[]ht</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[]info</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29B78E7-7F00-4455-BCE4-83B81EB913E8}"/>
              </a:ext>
            </a:extLst>
          </p:cNvPr>
          <p:cNvSpPr>
            <a:spLocks noGrp="1"/>
          </p:cNvSpPr>
          <p:nvPr>
            <p:ph type="sldNum" sz="quarter" idx="11"/>
          </p:nvPr>
        </p:nvSpPr>
        <p:spPr/>
        <p:txBody>
          <a:bodyPr/>
          <a:lstStyle/>
          <a:p>
            <a:fld id="{24DB0DA8-0E54-4549-AB77-46A79BD8EC78}" type="slidenum">
              <a:rPr lang="en-US" altLang="zh-CN"/>
              <a:pPr/>
              <a:t>141</a:t>
            </a:fld>
            <a:endParaRPr lang="en-US" altLang="zh-CN"/>
          </a:p>
        </p:txBody>
      </p:sp>
      <p:sp>
        <p:nvSpPr>
          <p:cNvPr id="580611" name="Rectangle 3">
            <a:extLst>
              <a:ext uri="{FF2B5EF4-FFF2-40B4-BE49-F238E27FC236}">
                <a16:creationId xmlns:a16="http://schemas.microsoft.com/office/drawing/2014/main" id="{2032892E-3106-40FA-8FE7-5A92D0502E4F}"/>
              </a:ext>
            </a:extLst>
          </p:cNvPr>
          <p:cNvSpPr>
            <a:spLocks noGrp="1" noChangeArrowheads="1"/>
          </p:cNvSpPr>
          <p:nvPr>
            <p:ph type="body" idx="1"/>
          </p:nvPr>
        </p:nvSpPr>
        <p:spPr>
          <a:xfrm>
            <a:off x="508000" y="660400"/>
            <a:ext cx="8229600" cy="58039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operator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ht2)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表赋值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Search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 </a:t>
            </a:r>
            <a:r>
              <a:rPr lang="en-US" altLang="zh-CN" sz="2800" b="1">
                <a:latin typeface="Times New Roman" panose="02020603050405020304" pitchFamily="18" charset="0"/>
                <a:ea typeface="隶书" panose="02010509060101010101" pitchFamily="49" charset="-122"/>
              </a:rPr>
              <a:t>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r>
              <a:rPr lang="en-US" altLang="zh-CN" sz="2800" b="1">
                <a:solidFill>
                  <a:schemeClr val="tx2"/>
                </a:solidFill>
                <a:latin typeface="Times New Roman" panose="02020603050405020304" pitchFamily="18" charset="0"/>
                <a:ea typeface="隶书" panose="02010509060101010101" pitchFamily="49" charset="-122"/>
              </a:rPr>
              <a:t>k1</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r>
              <a:rPr lang="en-US" altLang="zh-CN" sz="2800" b="1">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r>
              <a:rPr lang="en-US" altLang="zh-CN" sz="2800" b="1">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置表空</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divitor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散列函数的除数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TableSize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KindOfStatus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info</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状态数组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FindPos (K k1)</a:t>
            </a:r>
            <a:r>
              <a:rPr lang="en-US" altLang="zh-CN" sz="2800" b="1">
                <a:latin typeface="Times New Roman" panose="02020603050405020304" pitchFamily="18" charset="0"/>
                <a:ea typeface="隶书" panose="02010509060101010101" pitchFamily="49" charset="-122"/>
              </a:rPr>
              <a:t> 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散列函数</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173A836-FD53-4676-8F05-869E5F8BC8E5}"/>
              </a:ext>
            </a:extLst>
          </p:cNvPr>
          <p:cNvSpPr>
            <a:spLocks noGrp="1"/>
          </p:cNvSpPr>
          <p:nvPr>
            <p:ph type="sldNum" sz="quarter" idx="11"/>
          </p:nvPr>
        </p:nvSpPr>
        <p:spPr/>
        <p:txBody>
          <a:bodyPr/>
          <a:lstStyle/>
          <a:p>
            <a:fld id="{772E5B9E-6963-4646-B930-F6E3F6C8F5D3}" type="slidenum">
              <a:rPr lang="en-US" altLang="zh-CN"/>
              <a:pPr/>
              <a:t>142</a:t>
            </a:fld>
            <a:endParaRPr lang="en-US" altLang="zh-CN"/>
          </a:p>
        </p:txBody>
      </p:sp>
      <p:sp>
        <p:nvSpPr>
          <p:cNvPr id="581634" name="Rectangle 2">
            <a:extLst>
              <a:ext uri="{FF2B5EF4-FFF2-40B4-BE49-F238E27FC236}">
                <a16:creationId xmlns:a16="http://schemas.microsoft.com/office/drawing/2014/main" id="{711B1729-5835-4AFB-84AE-FAEC0EEE0DF8}"/>
              </a:ext>
            </a:extLst>
          </p:cNvPr>
          <p:cNvSpPr>
            <a:spLocks noGrp="1" noChangeArrowheads="1"/>
          </p:cNvSpPr>
          <p:nvPr>
            <p:ph type="body" idx="1"/>
          </p:nvPr>
        </p:nvSpPr>
        <p:spPr>
          <a:xfrm>
            <a:off x="508000" y="647700"/>
            <a:ext cx="8229600" cy="58039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operator ==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this == e1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重载函数：元素判等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operator !=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this != e1</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重载函数：元素判不等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divitor = 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TableSize = 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 =</a:t>
            </a:r>
            <a:r>
              <a:rPr lang="en-US" altLang="zh-CN" sz="2800" b="1">
                <a:latin typeface="Times New Roman" panose="02020603050405020304" pitchFamily="18" charset="0"/>
                <a:ea typeface="隶书" panose="02010509060101010101" pitchFamily="49" charset="-122"/>
              </a:rPr>
              <a:t> new</a:t>
            </a:r>
            <a:r>
              <a:rPr lang="en-US" altLang="zh-CN" sz="2800">
                <a:latin typeface="Times New Roman" panose="02020603050405020304" pitchFamily="18" charset="0"/>
                <a:ea typeface="隶书" panose="02010509060101010101" pitchFamily="49" charset="-122"/>
              </a:rPr>
              <a:t> E[TableSize]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info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KindOfstatus[TableSize]</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A767DD3-F814-45AD-A2C7-3F5421D5F43E}"/>
              </a:ext>
            </a:extLst>
          </p:cNvPr>
          <p:cNvSpPr>
            <a:spLocks noGrp="1"/>
          </p:cNvSpPr>
          <p:nvPr>
            <p:ph type="sldNum" sz="quarter" idx="11"/>
          </p:nvPr>
        </p:nvSpPr>
        <p:spPr/>
        <p:txBody>
          <a:bodyPr/>
          <a:lstStyle/>
          <a:p>
            <a:fld id="{48FDFB06-BC70-44D3-B236-53C221F06C41}" type="slidenum">
              <a:rPr lang="en-US" altLang="zh-CN"/>
              <a:pPr/>
              <a:t>143</a:t>
            </a:fld>
            <a:endParaRPr lang="en-US" altLang="zh-CN"/>
          </a:p>
        </p:txBody>
      </p:sp>
      <p:sp>
        <p:nvSpPr>
          <p:cNvPr id="582658" name="Rectangle 2">
            <a:extLst>
              <a:ext uri="{FF2B5EF4-FFF2-40B4-BE49-F238E27FC236}">
                <a16:creationId xmlns:a16="http://schemas.microsoft.com/office/drawing/2014/main" id="{D7C65D72-7E26-45F3-9759-50D75CAB015E}"/>
              </a:ext>
            </a:extLst>
          </p:cNvPr>
          <p:cNvSpPr>
            <a:spLocks noGrp="1" noChangeArrowheads="1"/>
          </p:cNvSpPr>
          <p:nvPr>
            <p:ph type="body" idx="1"/>
          </p:nvPr>
        </p:nvSpPr>
        <p:spPr>
          <a:xfrm>
            <a:off x="508000" y="647700"/>
            <a:ext cx="8229600" cy="58039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TableSize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info[i] = empty</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FindPos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 </a:t>
            </a:r>
            <a:r>
              <a:rPr lang="en-US" altLang="zh-CN" sz="2800" b="1">
                <a:latin typeface="Times New Roman" panose="02020603050405020304" pitchFamily="18" charset="0"/>
                <a:ea typeface="隶书" panose="02010509060101010101" pitchFamily="49" charset="-122"/>
              </a:rPr>
              <a:t>const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搜索在一个散列表中关键码与</a:t>
            </a:r>
            <a:r>
              <a:rPr lang="en-US" altLang="zh-CN" sz="2800">
                <a:solidFill>
                  <a:schemeClr val="tx2"/>
                </a:solidFill>
                <a:latin typeface="Times New Roman" panose="02020603050405020304" pitchFamily="18" charset="0"/>
                <a:ea typeface="隶书" panose="02010509060101010101" pitchFamily="49" charset="-122"/>
              </a:rPr>
              <a:t>k1</a:t>
            </a:r>
            <a:r>
              <a:rPr lang="zh-CN" altLang="en-US" sz="2800">
                <a:solidFill>
                  <a:schemeClr val="tx2"/>
                </a:solidFill>
                <a:latin typeface="Times New Roman" panose="02020603050405020304" pitchFamily="18" charset="0"/>
                <a:ea typeface="隶书" panose="02010509060101010101" pitchFamily="49" charset="-122"/>
              </a:rPr>
              <a:t>匹配的元素，</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搜索成功，则函数返回该元素的位置，否则返回</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插入点（如果有足够的空间）</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k1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divitor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j = 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是检测下一空桶下标</a:t>
            </a:r>
          </a:p>
        </p:txBody>
      </p:sp>
      <p:sp>
        <p:nvSpPr>
          <p:cNvPr id="582659" name="Rectangle 3">
            <a:extLst>
              <a:ext uri="{FF2B5EF4-FFF2-40B4-BE49-F238E27FC236}">
                <a16:creationId xmlns:a16="http://schemas.microsoft.com/office/drawing/2014/main" id="{5F42A53F-97C2-412D-8300-6891674CA775}"/>
              </a:ext>
            </a:extLst>
          </p:cNvPr>
          <p:cNvSpPr>
            <a:spLocks noGrp="1" noChangeArrowheads="1"/>
          </p:cNvSpPr>
          <p:nvPr>
            <p:ph type="title"/>
          </p:nvPr>
        </p:nvSpPr>
        <p:spPr>
          <a:xfrm>
            <a:off x="457200" y="1727200"/>
            <a:ext cx="8229600" cy="1008063"/>
          </a:xfrm>
        </p:spPr>
        <p:txBody>
          <a:bodyPr/>
          <a:lstStyle/>
          <a:p>
            <a:pPr algn="ctr"/>
            <a:r>
              <a:rPr lang="zh-CN" altLang="en-US" sz="3600" b="1">
                <a:solidFill>
                  <a:schemeClr val="tx2"/>
                </a:solidFill>
                <a:ea typeface="华文新魏" panose="02010800040101010101" pitchFamily="2" charset="-122"/>
              </a:rPr>
              <a:t>使用线性探查法的搜索算法</a:t>
            </a:r>
          </a:p>
        </p:txBody>
      </p:sp>
    </p:spTree>
  </p:cSld>
  <p:clrMapOvr>
    <a:masterClrMapping/>
  </p:clrMapOvr>
  <p:transition>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0BC5DCB-B991-4B84-AD25-C8EF8D38F825}"/>
              </a:ext>
            </a:extLst>
          </p:cNvPr>
          <p:cNvSpPr>
            <a:spLocks noGrp="1"/>
          </p:cNvSpPr>
          <p:nvPr>
            <p:ph type="sldNum" sz="quarter" idx="11"/>
          </p:nvPr>
        </p:nvSpPr>
        <p:spPr/>
        <p:txBody>
          <a:bodyPr/>
          <a:lstStyle/>
          <a:p>
            <a:fld id="{8260E4E5-8D10-4187-AD14-16CCE7A60C78}" type="slidenum">
              <a:rPr lang="en-US" altLang="zh-CN"/>
              <a:pPr/>
              <a:t>144</a:t>
            </a:fld>
            <a:endParaRPr lang="en-US" altLang="zh-CN"/>
          </a:p>
        </p:txBody>
      </p:sp>
      <p:sp>
        <p:nvSpPr>
          <p:cNvPr id="583683" name="Rectangle 3">
            <a:extLst>
              <a:ext uri="{FF2B5EF4-FFF2-40B4-BE49-F238E27FC236}">
                <a16:creationId xmlns:a16="http://schemas.microsoft.com/office/drawing/2014/main" id="{CD441597-D329-4642-9CFA-77E57532C46F}"/>
              </a:ext>
            </a:extLst>
          </p:cNvPr>
          <p:cNvSpPr>
            <a:spLocks noGrp="1" noChangeArrowheads="1"/>
          </p:cNvSpPr>
          <p:nvPr>
            <p:ph type="body" idx="1"/>
          </p:nvPr>
        </p:nvSpPr>
        <p:spPr>
          <a:xfrm>
            <a:off x="596900" y="774700"/>
            <a:ext cx="8229600" cy="56657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do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(info[j] == Empty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info[j] == Active</a:t>
            </a:r>
            <a:r>
              <a:rPr lang="en-US" altLang="zh-CN" sz="2800" b="1">
                <a:latin typeface="Times New Roman" panose="02020603050405020304" pitchFamily="18" charset="0"/>
                <a:ea typeface="隶书" panose="02010509060101010101" pitchFamily="49" charset="-122"/>
              </a:rPr>
              <a:t> &amp;&amp;</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ht[j]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(j+1)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TableSize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找下一个空桶</a:t>
            </a:r>
            <a:r>
              <a:rPr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转一圈回到开始点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表已满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Search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使用线性探查法在散列表</a:t>
            </a:r>
            <a:r>
              <a:rPr lang="en-US" altLang="zh-CN" sz="2800">
                <a:solidFill>
                  <a:schemeClr val="tx2"/>
                </a:solidFill>
                <a:latin typeface="Times New Roman" panose="02020603050405020304" pitchFamily="18" charset="0"/>
                <a:ea typeface="隶书" panose="02010509060101010101" pitchFamily="49" charset="-122"/>
              </a:rPr>
              <a:t>ht(</a:t>
            </a:r>
            <a:r>
              <a:rPr lang="zh-CN" altLang="en-US" sz="2800">
                <a:solidFill>
                  <a:schemeClr val="tx2"/>
                </a:solidFill>
                <a:latin typeface="Times New Roman" panose="02020603050405020304" pitchFamily="18" charset="0"/>
                <a:ea typeface="隶书" panose="02010509060101010101" pitchFamily="49" charset="-122"/>
              </a:rPr>
              <a:t>每个桶容纳一个元素</a:t>
            </a:r>
            <a:r>
              <a:rPr lang="en-US" altLang="zh-CN" sz="2800">
                <a:solidFill>
                  <a:schemeClr val="tx2"/>
                </a:solidFill>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中搜索</a:t>
            </a:r>
            <a:r>
              <a:rPr lang="en-US" altLang="zh-CN" sz="280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 = FindPos (k1)</a:t>
            </a:r>
            <a:r>
              <a:rPr lang="zh-CN" altLang="en-US" sz="2800" b="1">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p:txBody>
      </p:sp>
    </p:spTree>
  </p:cSld>
  <p:clrMapOvr>
    <a:masterClrMapping/>
  </p:clrMapOvr>
  <p:transition>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AD293C8-1FFD-49CE-9F4C-CAA44D5F6F1F}"/>
              </a:ext>
            </a:extLst>
          </p:cNvPr>
          <p:cNvSpPr>
            <a:spLocks noGrp="1"/>
          </p:cNvSpPr>
          <p:nvPr>
            <p:ph type="sldNum" sz="quarter" idx="11"/>
          </p:nvPr>
        </p:nvSpPr>
        <p:spPr/>
        <p:txBody>
          <a:bodyPr/>
          <a:lstStyle/>
          <a:p>
            <a:fld id="{785C5C40-CFE0-440A-8CC6-C8321D78F00C}" type="slidenum">
              <a:rPr lang="en-US" altLang="zh-CN"/>
              <a:pPr/>
              <a:t>145</a:t>
            </a:fld>
            <a:endParaRPr lang="en-US" altLang="zh-CN"/>
          </a:p>
        </p:txBody>
      </p:sp>
      <p:sp>
        <p:nvSpPr>
          <p:cNvPr id="584707" name="Rectangle 3">
            <a:extLst>
              <a:ext uri="{FF2B5EF4-FFF2-40B4-BE49-F238E27FC236}">
                <a16:creationId xmlns:a16="http://schemas.microsoft.com/office/drawing/2014/main" id="{D612A390-AFCF-4C31-8705-CC23E58AECC0}"/>
              </a:ext>
            </a:extLst>
          </p:cNvPr>
          <p:cNvSpPr>
            <a:spLocks noGrp="1" noChangeArrowheads="1"/>
          </p:cNvSpPr>
          <p:nvPr>
            <p:ph type="body" idx="1"/>
          </p:nvPr>
        </p:nvSpPr>
        <p:spPr>
          <a:xfrm>
            <a:off x="571500" y="711200"/>
            <a:ext cx="8229600" cy="562292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(info[i]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Active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ht[i]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e1 = ht[i]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5000"/>
              </a:spcBef>
              <a:buClr>
                <a:srgbClr val="800080"/>
              </a:buClr>
              <a:buSzPct val="50000"/>
            </a:pPr>
            <a:r>
              <a:rPr lang="zh-CN" altLang="en-US" sz="3000" b="1">
                <a:solidFill>
                  <a:schemeClr val="tx2"/>
                </a:solidFill>
                <a:ea typeface="仿宋_GB2312" pitchFamily="49" charset="-122"/>
              </a:rPr>
              <a:t>在</a:t>
            </a:r>
            <a:r>
              <a:rPr lang="zh-CN" altLang="en-US" sz="3000" b="1">
                <a:solidFill>
                  <a:schemeClr val="tx2"/>
                </a:solidFill>
                <a:latin typeface="Times New Roman" panose="02020603050405020304" pitchFamily="18" charset="0"/>
                <a:ea typeface="仿宋_GB2312" pitchFamily="49" charset="-122"/>
              </a:rPr>
              <a:t>闭散列情形下不能真正删除表中已有表项。删除表项会影响其他表项的搜索。</a:t>
            </a: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例如，若把关键码为 </a:t>
            </a:r>
            <a:r>
              <a:rPr lang="en-US" altLang="zh-CN" sz="3000" b="1">
                <a:latin typeface="Times New Roman" panose="02020603050405020304" pitchFamily="18" charset="0"/>
                <a:ea typeface="仿宋_GB2312" pitchFamily="49" charset="-122"/>
              </a:rPr>
              <a:t>Broad </a:t>
            </a:r>
            <a:r>
              <a:rPr lang="zh-CN" altLang="en-US" sz="3000" b="1">
                <a:latin typeface="Times New Roman" panose="02020603050405020304" pitchFamily="18" charset="0"/>
                <a:ea typeface="仿宋_GB2312" pitchFamily="49" charset="-122"/>
              </a:rPr>
              <a:t>的表项真正删除，把它所在位置的</a:t>
            </a:r>
            <a:r>
              <a:rPr lang="en-US" altLang="zh-CN" sz="3000" b="1">
                <a:latin typeface="Times New Roman" panose="02020603050405020304" pitchFamily="18" charset="0"/>
                <a:ea typeface="仿宋_GB2312" pitchFamily="49" charset="-122"/>
              </a:rPr>
              <a:t>info</a:t>
            </a:r>
            <a:r>
              <a:rPr lang="zh-CN" altLang="en-US" sz="3000" b="1">
                <a:latin typeface="Times New Roman" panose="02020603050405020304" pitchFamily="18" charset="0"/>
                <a:ea typeface="仿宋_GB2312" pitchFamily="49" charset="-122"/>
              </a:rPr>
              <a:t>域置为</a:t>
            </a:r>
            <a:r>
              <a:rPr lang="en-US" altLang="zh-CN" sz="3000" b="1">
                <a:latin typeface="Times New Roman" panose="02020603050405020304" pitchFamily="18" charset="0"/>
                <a:ea typeface="仿宋_GB2312" pitchFamily="49" charset="-122"/>
              </a:rPr>
              <a:t>Empty</a:t>
            </a:r>
            <a:r>
              <a:rPr lang="zh-CN" altLang="en-US" sz="3000" b="1">
                <a:latin typeface="Times New Roman" panose="02020603050405020304" pitchFamily="18" charset="0"/>
                <a:ea typeface="仿宋_GB2312" pitchFamily="49" charset="-122"/>
              </a:rPr>
              <a:t>，以后在搜索关键码为 </a:t>
            </a:r>
            <a:r>
              <a:rPr lang="en-US" altLang="zh-CN" sz="3000" b="1">
                <a:latin typeface="Times New Roman" panose="02020603050405020304" pitchFamily="18" charset="0"/>
                <a:ea typeface="仿宋_GB2312" pitchFamily="49" charset="-122"/>
              </a:rPr>
              <a:t>Blum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Alton </a:t>
            </a:r>
            <a:r>
              <a:rPr lang="zh-CN" altLang="en-US" sz="3000" b="1">
                <a:latin typeface="Times New Roman" panose="02020603050405020304" pitchFamily="18" charset="0"/>
                <a:ea typeface="仿宋_GB2312" pitchFamily="49" charset="-122"/>
              </a:rPr>
              <a:t>的表项时就查不下去，会错误地判断表中没有关键码为</a:t>
            </a:r>
            <a:r>
              <a:rPr lang="en-US" altLang="zh-CN" sz="3000" b="1">
                <a:latin typeface="Times New Roman" panose="02020603050405020304" pitchFamily="18" charset="0"/>
                <a:ea typeface="仿宋_GB2312" pitchFamily="49" charset="-122"/>
              </a:rPr>
              <a:t>Blum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Alton </a:t>
            </a:r>
            <a:r>
              <a:rPr lang="zh-CN" altLang="en-US" sz="3000" b="1">
                <a:latin typeface="Times New Roman" panose="02020603050405020304" pitchFamily="18" charset="0"/>
                <a:ea typeface="仿宋_GB2312" pitchFamily="49" charset="-122"/>
              </a:rPr>
              <a:t>的表项。</a:t>
            </a:r>
          </a:p>
        </p:txBody>
      </p:sp>
    </p:spTree>
  </p:cSld>
  <p:clrMapOvr>
    <a:masterClrMapping/>
  </p:clrMapOvr>
  <p:transition>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F07C011-7996-41D5-BFEE-26CE68EF877A}"/>
              </a:ext>
            </a:extLst>
          </p:cNvPr>
          <p:cNvSpPr>
            <a:spLocks noGrp="1"/>
          </p:cNvSpPr>
          <p:nvPr>
            <p:ph type="sldNum" sz="quarter" idx="11"/>
          </p:nvPr>
        </p:nvSpPr>
        <p:spPr/>
        <p:txBody>
          <a:bodyPr/>
          <a:lstStyle/>
          <a:p>
            <a:fld id="{8E131845-72CA-4622-8892-1A5DC53E0E12}" type="slidenum">
              <a:rPr lang="en-US" altLang="zh-CN"/>
              <a:pPr/>
              <a:t>146</a:t>
            </a:fld>
            <a:endParaRPr lang="en-US" altLang="zh-CN"/>
          </a:p>
        </p:txBody>
      </p:sp>
      <p:sp>
        <p:nvSpPr>
          <p:cNvPr id="518146" name="Rectangle 2">
            <a:extLst>
              <a:ext uri="{FF2B5EF4-FFF2-40B4-BE49-F238E27FC236}">
                <a16:creationId xmlns:a16="http://schemas.microsoft.com/office/drawing/2014/main" id="{3DC90431-EE8E-44F4-9F8E-4C800D2A9084}"/>
              </a:ext>
            </a:extLst>
          </p:cNvPr>
          <p:cNvSpPr>
            <a:spLocks noGrp="1" noChangeArrowheads="1"/>
          </p:cNvSpPr>
          <p:nvPr>
            <p:ph type="body" idx="1"/>
          </p:nvPr>
        </p:nvSpPr>
        <p:spPr>
          <a:xfrm>
            <a:off x="571500" y="752475"/>
            <a:ext cx="8191500" cy="6415088"/>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若想删除一个表项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只能给它做一个删除标记</a:t>
            </a:r>
            <a:r>
              <a:rPr lang="en-US" altLang="zh-CN" sz="3000" b="1">
                <a:latin typeface="Times New Roman" panose="02020603050405020304" pitchFamily="18" charset="0"/>
                <a:ea typeface="仿宋_GB2312" pitchFamily="49" charset="-122"/>
              </a:rPr>
              <a:t>deleted</a:t>
            </a:r>
            <a:r>
              <a:rPr lang="zh-CN" altLang="en-US" sz="3000" b="1">
                <a:latin typeface="Times New Roman" panose="02020603050405020304" pitchFamily="18" charset="0"/>
                <a:ea typeface="仿宋_GB2312" pitchFamily="49" charset="-122"/>
              </a:rPr>
              <a:t>进行逻辑删除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不能把它真正删去。</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逻辑删除的副作用是：在执行多次删除后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表面上看起来散列表很满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实际上有许多位置没有利用。</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Insert (K k1</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a:solidFill>
                  <a:schemeClr val="tx2"/>
                </a:solidFill>
                <a:latin typeface="Times New Roman" panose="02020603050405020304" pitchFamily="18" charset="0"/>
                <a:ea typeface="隶书" panose="02010509060101010101" pitchFamily="49" charset="-122"/>
              </a:rPr>
              <a:t>ht</a:t>
            </a:r>
            <a:r>
              <a:rPr lang="zh-CN" altLang="en-US" sz="2800">
                <a:solidFill>
                  <a:schemeClr val="tx2"/>
                </a:solidFill>
                <a:latin typeface="Times New Roman" panose="02020603050405020304" pitchFamily="18" charset="0"/>
                <a:ea typeface="隶书" panose="02010509060101010101" pitchFamily="49" charset="-122"/>
              </a:rPr>
              <a:t>表中搜索</a:t>
            </a:r>
            <a:r>
              <a:rPr lang="en-US" altLang="zh-CN" sz="2800">
                <a:solidFill>
                  <a:schemeClr val="tx2"/>
                </a:solidFill>
                <a:latin typeface="Times New Roman" panose="02020603050405020304" pitchFamily="18" charset="0"/>
                <a:ea typeface="隶书" panose="02010509060101010101" pitchFamily="49" charset="-122"/>
              </a:rPr>
              <a:t>k1</a:t>
            </a:r>
            <a:r>
              <a:rPr lang="zh-CN" altLang="en-US" sz="2800">
                <a:solidFill>
                  <a:schemeClr val="tx2"/>
                </a:solidFill>
                <a:latin typeface="Times New Roman" panose="02020603050405020304" pitchFamily="18" charset="0"/>
                <a:ea typeface="隶书" panose="02010509060101010101" pitchFamily="49" charset="-122"/>
              </a:rPr>
              <a:t>。若找到则不再插入</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若未找到</a:t>
            </a:r>
            <a:r>
              <a:rPr lang="en-US" altLang="zh-CN" sz="280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但找到位置的标志是</a:t>
            </a:r>
            <a:r>
              <a:rPr lang="en-US" altLang="zh-CN" sz="2800">
                <a:solidFill>
                  <a:schemeClr val="tx2"/>
                </a:solidFill>
                <a:latin typeface="Times New Roman" panose="02020603050405020304" pitchFamily="18" charset="0"/>
                <a:ea typeface="隶书" panose="02010509060101010101" pitchFamily="49" charset="-122"/>
              </a:rPr>
              <a:t>Empty</a:t>
            </a:r>
            <a:r>
              <a:rPr lang="zh-CN" altLang="en-US" sz="2800">
                <a:solidFill>
                  <a:schemeClr val="tx2"/>
                </a:solidFill>
                <a:latin typeface="Times New Roman" panose="02020603050405020304" pitchFamily="18" charset="0"/>
                <a:ea typeface="隶书" panose="02010509060101010101" pitchFamily="49" charset="-122"/>
              </a:rPr>
              <a:t>或</a:t>
            </a:r>
            <a:r>
              <a:rPr lang="en-US" altLang="zh-CN" sz="2800">
                <a:solidFill>
                  <a:schemeClr val="tx2"/>
                </a:solidFill>
                <a:latin typeface="Times New Roman" panose="02020603050405020304" pitchFamily="18" charset="0"/>
                <a:ea typeface="隶书" panose="02010509060101010101" pitchFamily="49" charset="-122"/>
              </a:rPr>
              <a:t>Deleted, x</a:t>
            </a:r>
            <a:r>
              <a:rPr lang="zh-CN" altLang="en-US" sz="2800">
                <a:solidFill>
                  <a:schemeClr val="tx2"/>
                </a:solidFill>
                <a:latin typeface="Times New Roman" panose="02020603050405020304" pitchFamily="18" charset="0"/>
                <a:ea typeface="隶书" panose="02010509060101010101" pitchFamily="49" charset="-122"/>
              </a:rPr>
              <a:t>插入</a:t>
            </a:r>
            <a:r>
              <a:rPr lang="zh-CN" altLang="en-US" sz="2800">
                <a:latin typeface="Times New Roman" panose="02020603050405020304" pitchFamily="18" charset="0"/>
                <a:ea typeface="隶书" panose="02010509060101010101" pitchFamily="49" charset="-122"/>
              </a:rPr>
              <a:t> </a:t>
            </a:r>
          </a:p>
        </p:txBody>
      </p:sp>
      <p:sp>
        <p:nvSpPr>
          <p:cNvPr id="518148" name="Rectangle 4">
            <a:extLst>
              <a:ext uri="{FF2B5EF4-FFF2-40B4-BE49-F238E27FC236}">
                <a16:creationId xmlns:a16="http://schemas.microsoft.com/office/drawing/2014/main" id="{45FDFCAE-D91C-45C9-BE0F-41967AD71C93}"/>
              </a:ext>
            </a:extLst>
          </p:cNvPr>
          <p:cNvSpPr>
            <a:spLocks noGrp="1" noChangeArrowheads="1"/>
          </p:cNvSpPr>
          <p:nvPr>
            <p:ph type="title"/>
          </p:nvPr>
        </p:nvSpPr>
        <p:spPr>
          <a:xfrm>
            <a:off x="508000" y="3255963"/>
            <a:ext cx="8229600" cy="1084262"/>
          </a:xfrm>
        </p:spPr>
        <p:txBody>
          <a:bodyPr/>
          <a:lstStyle/>
          <a:p>
            <a:pPr algn="ctr"/>
            <a:r>
              <a:rPr lang="zh-CN" altLang="en-US" sz="3600" b="1">
                <a:solidFill>
                  <a:schemeClr val="tx2"/>
                </a:solidFill>
                <a:ea typeface="华文新魏" panose="02010800040101010101" pitchFamily="2" charset="-122"/>
              </a:rPr>
              <a:t>使用线性探查法的其他操作</a:t>
            </a:r>
          </a:p>
        </p:txBody>
      </p:sp>
    </p:spTree>
  </p:cSld>
  <p:clrMapOvr>
    <a:masterClrMapping/>
  </p:clrMapOvr>
  <p:transition>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7D201D5-9C93-4D52-BCDB-9E596AC61764}"/>
              </a:ext>
            </a:extLst>
          </p:cNvPr>
          <p:cNvSpPr>
            <a:spLocks noGrp="1"/>
          </p:cNvSpPr>
          <p:nvPr>
            <p:ph type="sldNum" sz="quarter" idx="11"/>
          </p:nvPr>
        </p:nvSpPr>
        <p:spPr/>
        <p:txBody>
          <a:bodyPr/>
          <a:lstStyle/>
          <a:p>
            <a:fld id="{18A8E700-5CE4-4FFC-AC5C-451E4EC9C90F}" type="slidenum">
              <a:rPr lang="en-US" altLang="zh-CN"/>
              <a:pPr/>
              <a:t>147</a:t>
            </a:fld>
            <a:endParaRPr lang="en-US" altLang="zh-CN"/>
          </a:p>
        </p:txBody>
      </p:sp>
      <p:sp>
        <p:nvSpPr>
          <p:cNvPr id="519172" name="Rectangle 4">
            <a:extLst>
              <a:ext uri="{FF2B5EF4-FFF2-40B4-BE49-F238E27FC236}">
                <a16:creationId xmlns:a16="http://schemas.microsoft.com/office/drawing/2014/main" id="{661E31AA-6BAE-47A9-BAF0-7CF91802C767}"/>
              </a:ext>
            </a:extLst>
          </p:cNvPr>
          <p:cNvSpPr>
            <a:spLocks noGrp="1" noChangeArrowheads="1"/>
          </p:cNvSpPr>
          <p:nvPr>
            <p:ph type="body" idx="1"/>
          </p:nvPr>
        </p:nvSpPr>
        <p:spPr>
          <a:xfrm>
            <a:off x="495300" y="749300"/>
            <a:ext cx="8229600" cy="57277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 = FindPos (k1)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(info[i] != Active)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该桶空</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存放新元素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ht[i] =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info[i] = Active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(info[i] == Active</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ht[i] == e1) </a:t>
            </a: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 “</a:t>
            </a:r>
            <a:r>
              <a:rPr lang="zh-CN" altLang="en-US" sz="2800" b="1">
                <a:latin typeface="Times New Roman" panose="02020603050405020304" pitchFamily="18" charset="0"/>
                <a:ea typeface="隶书" panose="02010509060101010101" pitchFamily="49" charset="-122"/>
              </a:rPr>
              <a:t>表中已有此元素，不能插入！</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cout &lt;&lt; “</a:t>
            </a:r>
            <a:r>
              <a:rPr lang="zh-CN" altLang="en-US" sz="2800" b="1">
                <a:latin typeface="Times New Roman" panose="02020603050405020304" pitchFamily="18" charset="0"/>
                <a:ea typeface="隶书" panose="02010509060101010101" pitchFamily="49" charset="-122"/>
              </a:rPr>
              <a:t>表已满，不能插入！</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p:txBody>
      </p:sp>
    </p:spTree>
  </p:cSld>
  <p:clrMapOvr>
    <a:masterClrMapping/>
  </p:clrMapOvr>
  <p:transition>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DD6C858-892E-45C4-BE1D-DB306E9B510D}"/>
              </a:ext>
            </a:extLst>
          </p:cNvPr>
          <p:cNvSpPr>
            <a:spLocks noGrp="1"/>
          </p:cNvSpPr>
          <p:nvPr>
            <p:ph type="sldNum" sz="quarter" idx="11"/>
          </p:nvPr>
        </p:nvSpPr>
        <p:spPr/>
        <p:txBody>
          <a:bodyPr/>
          <a:lstStyle/>
          <a:p>
            <a:fld id="{B0BF38D1-91D1-4A18-8DB5-9CB33115F4FC}" type="slidenum">
              <a:rPr lang="en-US" altLang="zh-CN"/>
              <a:pPr/>
              <a:t>148</a:t>
            </a:fld>
            <a:endParaRPr lang="en-US" altLang="zh-CN"/>
          </a:p>
        </p:txBody>
      </p:sp>
      <p:sp>
        <p:nvSpPr>
          <p:cNvPr id="586755" name="Rectangle 3">
            <a:extLst>
              <a:ext uri="{FF2B5EF4-FFF2-40B4-BE49-F238E27FC236}">
                <a16:creationId xmlns:a16="http://schemas.microsoft.com/office/drawing/2014/main" id="{E4B7BA6A-34C3-4AD6-9910-E48071DA4ECB}"/>
              </a:ext>
            </a:extLst>
          </p:cNvPr>
          <p:cNvSpPr>
            <a:spLocks noGrp="1" noChangeArrowheads="1"/>
          </p:cNvSpPr>
          <p:nvPr>
            <p:ph type="body" idx="1"/>
          </p:nvPr>
        </p:nvSpPr>
        <p:spPr>
          <a:xfrm>
            <a:off x="533400" y="709613"/>
            <a:ext cx="8229600" cy="559593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Remove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a:solidFill>
                  <a:schemeClr val="tx2"/>
                </a:solidFill>
                <a:latin typeface="Times New Roman" panose="02020603050405020304" pitchFamily="18" charset="0"/>
                <a:ea typeface="隶书" panose="02010509060101010101" pitchFamily="49" charset="-122"/>
              </a:rPr>
              <a:t>ht</a:t>
            </a:r>
            <a:r>
              <a:rPr lang="zh-CN" altLang="en-US" sz="2800">
                <a:solidFill>
                  <a:schemeClr val="tx2"/>
                </a:solidFill>
                <a:latin typeface="Times New Roman" panose="02020603050405020304" pitchFamily="18" charset="0"/>
                <a:ea typeface="隶书" panose="02010509060101010101" pitchFamily="49" charset="-122"/>
              </a:rPr>
              <a:t>表中删除元素</a:t>
            </a:r>
            <a:r>
              <a:rPr lang="en-US" altLang="zh-CN" sz="2800">
                <a:solidFill>
                  <a:schemeClr val="tx2"/>
                </a:solidFill>
                <a:latin typeface="Times New Roman" panose="02020603050405020304" pitchFamily="18" charset="0"/>
                <a:ea typeface="隶书" panose="02010509060101010101" pitchFamily="49" charset="-122"/>
              </a:rPr>
              <a:t>key, </a:t>
            </a:r>
            <a:r>
              <a:rPr lang="zh-CN" altLang="en-US" sz="2800">
                <a:solidFill>
                  <a:schemeClr val="tx2"/>
                </a:solidFill>
                <a:latin typeface="Times New Roman" panose="02020603050405020304" pitchFamily="18" charset="0"/>
                <a:ea typeface="隶书" panose="02010509060101010101" pitchFamily="49" charset="-122"/>
              </a:rPr>
              <a:t>并在引用参数</a:t>
            </a:r>
            <a:r>
              <a:rPr lang="en-US" altLang="zh-CN" sz="2800">
                <a:solidFill>
                  <a:schemeClr val="tx2"/>
                </a:solidFill>
                <a:latin typeface="Times New Roman" panose="02020603050405020304" pitchFamily="18" charset="0"/>
                <a:ea typeface="隶书" panose="02010509060101010101" pitchFamily="49" charset="-122"/>
              </a:rPr>
              <a:t>e1</a:t>
            </a:r>
            <a:r>
              <a:rPr lang="zh-CN" altLang="en-US" sz="280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FindPos (k1)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(info[i] == Active)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找到要删元素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info[i] = Deleted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做逻辑删除标志</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A9A3E6E-0DD3-46BC-B950-B7D7B166FBCF}"/>
              </a:ext>
            </a:extLst>
          </p:cNvPr>
          <p:cNvSpPr>
            <a:spLocks noGrp="1"/>
          </p:cNvSpPr>
          <p:nvPr>
            <p:ph type="sldNum" sz="quarter" idx="11"/>
          </p:nvPr>
        </p:nvSpPr>
        <p:spPr/>
        <p:txBody>
          <a:bodyPr/>
          <a:lstStyle/>
          <a:p>
            <a:fld id="{4D471DBC-B718-4340-9512-82DE5744EDCB}" type="slidenum">
              <a:rPr lang="en-US" altLang="zh-CN"/>
              <a:pPr/>
              <a:t>149</a:t>
            </a:fld>
            <a:endParaRPr lang="en-US" altLang="zh-CN"/>
          </a:p>
        </p:txBody>
      </p:sp>
      <p:sp>
        <p:nvSpPr>
          <p:cNvPr id="521221" name="Rectangle 5">
            <a:extLst>
              <a:ext uri="{FF2B5EF4-FFF2-40B4-BE49-F238E27FC236}">
                <a16:creationId xmlns:a16="http://schemas.microsoft.com/office/drawing/2014/main" id="{DE3D5237-F480-4659-9423-EA30B98AF8C6}"/>
              </a:ext>
            </a:extLst>
          </p:cNvPr>
          <p:cNvSpPr>
            <a:spLocks noGrp="1" noChangeArrowheads="1"/>
          </p:cNvSpPr>
          <p:nvPr>
            <p:ph type="body" idx="1"/>
          </p:nvPr>
        </p:nvSpPr>
        <p:spPr>
          <a:xfrm>
            <a:off x="533400" y="752475"/>
            <a:ext cx="8059738" cy="5635625"/>
          </a:xfrm>
        </p:spPr>
        <p:txBody>
          <a:bodyPr/>
          <a:lstStyle/>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线性探查方法容易产生“</a:t>
            </a:r>
            <a:r>
              <a:rPr kumimoji="1" lang="zh-CN" altLang="en-US" sz="3000" b="1">
                <a:solidFill>
                  <a:schemeClr val="tx2"/>
                </a:solidFill>
                <a:latin typeface="Times New Roman" panose="02020603050405020304" pitchFamily="18" charset="0"/>
                <a:ea typeface="仿宋_GB2312" pitchFamily="49" charset="-122"/>
              </a:rPr>
              <a:t>堆积</a:t>
            </a:r>
            <a:r>
              <a:rPr kumimoji="1" lang="zh-CN" altLang="en-US" sz="3000" b="1">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不同探查序列的关键码占据可用的空桶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为寻找某一关键码需要经历不同的探查序列</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导致搜索时间增加。</a:t>
            </a:r>
          </a:p>
          <a:p>
            <a:pPr>
              <a:lnSpc>
                <a:spcPct val="105000"/>
              </a:lnSpc>
              <a:spcBef>
                <a:spcPct val="15000"/>
              </a:spcBef>
              <a:buClr>
                <a:srgbClr val="800080"/>
              </a:buClr>
              <a:buSzPct val="50000"/>
            </a:pPr>
            <a:endParaRPr kumimoji="1"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kumimoji="1"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ea typeface="仿宋_GB2312" pitchFamily="49" charset="-122"/>
              </a:rPr>
              <a:t>二次探查法首先通过某一个散列函数对表项的关键码 </a:t>
            </a:r>
            <a:r>
              <a:rPr lang="en-US" altLang="zh-CN" sz="3000" b="1" i="1">
                <a:latin typeface="Times New Roman" panose="02020603050405020304" pitchFamily="18" charset="0"/>
                <a:ea typeface="仿宋_GB2312" pitchFamily="49" charset="-122"/>
              </a:rPr>
              <a:t>key </a:t>
            </a:r>
            <a:r>
              <a:rPr lang="zh-CN" altLang="en-US" sz="3000" b="1">
                <a:ea typeface="仿宋_GB2312" pitchFamily="49" charset="-122"/>
              </a:rPr>
              <a:t>进行计算，得到桶号，它是一个非负整数。</a:t>
            </a:r>
            <a:r>
              <a:rPr lang="zh-CN" altLang="en-US" sz="3000" b="1">
                <a:effectLst>
                  <a:outerShdw blurRad="38100" dist="38100" dir="2700000" algn="tl">
                    <a:srgbClr val="C0C0C0"/>
                  </a:outerShdw>
                </a:effectLst>
                <a:ea typeface="仿宋_GB2312" pitchFamily="49" charset="-122"/>
              </a:rPr>
              <a:t> </a:t>
            </a:r>
          </a:p>
          <a:p>
            <a:pPr>
              <a:lnSpc>
                <a:spcPct val="105000"/>
              </a:lnSpc>
              <a:spcBef>
                <a:spcPct val="15000"/>
              </a:spcBef>
              <a:buClr>
                <a:srgbClr val="800080"/>
              </a:buClr>
              <a:buSzPct val="50000"/>
              <a:buFont typeface="Wingdings" panose="05000000000000000000" pitchFamily="2" charset="2"/>
              <a:buNone/>
            </a:pPr>
            <a:r>
              <a:rPr lang="zh-CN" altLang="en-US" sz="3000" b="1" i="1">
                <a:solidFill>
                  <a:schemeClr val="tx2"/>
                </a:solidFill>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p:txBody>
      </p:sp>
      <p:sp>
        <p:nvSpPr>
          <p:cNvPr id="521220" name="Rectangle 4">
            <a:extLst>
              <a:ext uri="{FF2B5EF4-FFF2-40B4-BE49-F238E27FC236}">
                <a16:creationId xmlns:a16="http://schemas.microsoft.com/office/drawing/2014/main" id="{43E13E63-2822-4120-81A9-FE2EF331D199}"/>
              </a:ext>
            </a:extLst>
          </p:cNvPr>
          <p:cNvSpPr>
            <a:spLocks noGrp="1" noChangeArrowheads="1"/>
          </p:cNvSpPr>
          <p:nvPr>
            <p:ph type="title"/>
          </p:nvPr>
        </p:nvSpPr>
        <p:spPr>
          <a:xfrm>
            <a:off x="533400" y="2779713"/>
            <a:ext cx="8229600" cy="954087"/>
          </a:xfrm>
        </p:spPr>
        <p:txBody>
          <a:bodyPr/>
          <a:lstStyle/>
          <a:p>
            <a:pPr algn="ctr"/>
            <a:r>
              <a:rPr lang="en-US" altLang="zh-CN" sz="3600" b="1">
                <a:solidFill>
                  <a:schemeClr val="tx2"/>
                </a:solidFill>
                <a:latin typeface="华文新魏" panose="02010800040101010101" pitchFamily="2" charset="-122"/>
                <a:ea typeface="华文新魏" panose="02010800040101010101" pitchFamily="2" charset="-122"/>
              </a:rPr>
              <a:t>(2) </a:t>
            </a:r>
            <a:r>
              <a:rPr lang="zh-CN" altLang="en-US" sz="3600" b="1">
                <a:solidFill>
                  <a:schemeClr val="tx2"/>
                </a:solidFill>
                <a:latin typeface="华文新魏" panose="02010800040101010101" pitchFamily="2" charset="-122"/>
                <a:ea typeface="华文新魏" panose="02010800040101010101" pitchFamily="2" charset="-122"/>
              </a:rPr>
              <a:t>二次探查法 </a:t>
            </a:r>
            <a:r>
              <a:rPr lang="en-US" altLang="zh-CN" sz="3600" b="1">
                <a:solidFill>
                  <a:schemeClr val="tx2"/>
                </a:solidFill>
                <a:latin typeface="华文新魏" panose="02010800040101010101" pitchFamily="2" charset="-122"/>
                <a:ea typeface="华文新魏" panose="02010800040101010101" pitchFamily="2" charset="-122"/>
              </a:rPr>
              <a:t>(quadratic probing)</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CF923A7-BEB4-4F1E-987B-132E8D2ED4EB}"/>
              </a:ext>
            </a:extLst>
          </p:cNvPr>
          <p:cNvSpPr>
            <a:spLocks noGrp="1"/>
          </p:cNvSpPr>
          <p:nvPr>
            <p:ph type="sldNum" sz="quarter" idx="11"/>
          </p:nvPr>
        </p:nvSpPr>
        <p:spPr/>
        <p:txBody>
          <a:bodyPr/>
          <a:lstStyle/>
          <a:p>
            <a:fld id="{A39D0C42-FC39-4000-B9E6-9545F3638D60}" type="slidenum">
              <a:rPr lang="en-US" altLang="zh-CN"/>
              <a:pPr/>
              <a:t>15</a:t>
            </a:fld>
            <a:endParaRPr lang="en-US" altLang="zh-CN"/>
          </a:p>
        </p:txBody>
      </p:sp>
      <p:sp>
        <p:nvSpPr>
          <p:cNvPr id="322562" name="Rectangle 2">
            <a:extLst>
              <a:ext uri="{FF2B5EF4-FFF2-40B4-BE49-F238E27FC236}">
                <a16:creationId xmlns:a16="http://schemas.microsoft.com/office/drawing/2014/main" id="{3C172618-CA40-4472-82D4-A694FE3B49CB}"/>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映射函数的实现</a:t>
            </a:r>
          </a:p>
        </p:txBody>
      </p:sp>
      <p:sp>
        <p:nvSpPr>
          <p:cNvPr id="322563" name="Rectangle 3">
            <a:extLst>
              <a:ext uri="{FF2B5EF4-FFF2-40B4-BE49-F238E27FC236}">
                <a16:creationId xmlns:a16="http://schemas.microsoft.com/office/drawing/2014/main" id="{6DBB5FC9-0689-4EDE-9A83-60019C600C5F}"/>
              </a:ext>
            </a:extLst>
          </p:cNvPr>
          <p:cNvSpPr>
            <a:spLocks noGrp="1" noChangeArrowheads="1"/>
          </p:cNvSpPr>
          <p:nvPr>
            <p:ph type="body" idx="1"/>
          </p:nvPr>
        </p:nvSpPr>
        <p:spPr>
          <a:xfrm>
            <a:off x="590550" y="1304925"/>
            <a:ext cx="8229600" cy="5076825"/>
          </a:xfrm>
        </p:spPr>
        <p:txBody>
          <a:bodyPr/>
          <a:lstStyle/>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int </a:t>
            </a:r>
            <a:r>
              <a:rPr lang="en-US" altLang="zh-CN" sz="2900">
                <a:latin typeface="Times New Roman" panose="02020603050405020304" pitchFamily="18" charset="0"/>
                <a:ea typeface="隶书" panose="02010509060101010101" pitchFamily="49" charset="-122"/>
              </a:rPr>
              <a:t>bitSet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r>
              <a:rPr lang="en-US" altLang="zh-CN" sz="2900">
                <a:latin typeface="Times New Roman" panose="02020603050405020304" pitchFamily="18" charset="0"/>
                <a:ea typeface="隶书" panose="02010509060101010101" pitchFamily="49" charset="-122"/>
              </a:rPr>
              <a:t>getMember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a:t>
            </a:r>
            <a:r>
              <a:rPr lang="en-US" altLang="zh-CN"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int </a:t>
            </a:r>
            <a:r>
              <a:rPr lang="en-US" altLang="zh-CN" sz="2900">
                <a:latin typeface="Times New Roman" panose="02020603050405020304" pitchFamily="18" charset="0"/>
                <a:ea typeface="隶书" panose="02010509060101010101" pitchFamily="49" charset="-122"/>
              </a:rPr>
              <a:t>ad = x/16</a:t>
            </a:r>
            <a:r>
              <a:rPr lang="en-US" altLang="zh-CN"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id = x%16</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unsigned short </a:t>
            </a:r>
            <a:r>
              <a:rPr lang="en-US" altLang="zh-CN" sz="2900">
                <a:latin typeface="Times New Roman" panose="02020603050405020304" pitchFamily="18" charset="0"/>
                <a:ea typeface="隶书" panose="02010509060101010101" pitchFamily="49" charset="-122"/>
              </a:rPr>
              <a:t>elem = bitVector [ad]</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b="1">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return int </a:t>
            </a:r>
            <a:r>
              <a:rPr lang="en-US" altLang="zh-CN" sz="2900">
                <a:latin typeface="Times New Roman" panose="02020603050405020304" pitchFamily="18" charset="0"/>
                <a:ea typeface="隶书" panose="02010509060101010101" pitchFamily="49" charset="-122"/>
              </a:rPr>
              <a:t>((elem </a:t>
            </a:r>
            <a:r>
              <a:rPr lang="en-US" altLang="zh-CN" sz="2900" b="1">
                <a:latin typeface="Times New Roman" panose="02020603050405020304" pitchFamily="18" charset="0"/>
                <a:ea typeface="隶书" panose="02010509060101010101" pitchFamily="49" charset="-122"/>
              </a:rPr>
              <a:t>&gt;&gt;</a:t>
            </a:r>
            <a:r>
              <a:rPr lang="en-US" altLang="zh-CN" sz="2900">
                <a:latin typeface="Times New Roman" panose="02020603050405020304" pitchFamily="18" charset="0"/>
                <a:ea typeface="隶书" panose="02010509060101010101" pitchFamily="49" charset="-122"/>
              </a:rPr>
              <a: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b="1">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16ABE23-2DA4-4356-869C-E063986F5813}"/>
              </a:ext>
            </a:extLst>
          </p:cNvPr>
          <p:cNvSpPr>
            <a:spLocks noGrp="1"/>
          </p:cNvSpPr>
          <p:nvPr>
            <p:ph type="sldNum" sz="quarter" idx="11"/>
          </p:nvPr>
        </p:nvSpPr>
        <p:spPr/>
        <p:txBody>
          <a:bodyPr/>
          <a:lstStyle/>
          <a:p>
            <a:fld id="{B0AE31E3-3085-47EA-AAE2-242BE0E3D9C4}" type="slidenum">
              <a:rPr lang="en-US" altLang="zh-CN"/>
              <a:pPr/>
              <a:t>150</a:t>
            </a:fld>
            <a:endParaRPr lang="en-US" altLang="zh-CN"/>
          </a:p>
        </p:txBody>
      </p:sp>
      <p:sp>
        <p:nvSpPr>
          <p:cNvPr id="588802" name="Rectangle 2">
            <a:extLst>
              <a:ext uri="{FF2B5EF4-FFF2-40B4-BE49-F238E27FC236}">
                <a16:creationId xmlns:a16="http://schemas.microsoft.com/office/drawing/2014/main" id="{5CA99231-BFC4-4A67-B759-99187B72FCBE}"/>
              </a:ext>
            </a:extLst>
          </p:cNvPr>
          <p:cNvSpPr>
            <a:spLocks noGrp="1" noChangeArrowheads="1"/>
          </p:cNvSpPr>
          <p:nvPr>
            <p:ph type="body" idx="1"/>
          </p:nvPr>
        </p:nvSpPr>
        <p:spPr>
          <a:xfrm>
            <a:off x="533400" y="752475"/>
            <a:ext cx="8059738" cy="5635625"/>
          </a:xfrm>
        </p:spPr>
        <p:txBody>
          <a:bodyPr/>
          <a:lstStyle/>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然后使用二次探查法在表中寻找“下一个”空桶，其公式为：</a:t>
            </a:r>
            <a:endParaRPr kumimoji="1" lang="zh-CN" altLang="en-US" sz="3000" b="1" i="1">
              <a:latin typeface="Times New Roman" panose="02020603050405020304" pitchFamily="18" charset="0"/>
              <a:ea typeface="仿宋_GB2312" pitchFamily="49" charset="-122"/>
            </a:endParaRPr>
          </a:p>
          <a:p>
            <a:pPr>
              <a:lnSpc>
                <a:spcPct val="105000"/>
              </a:lnSpc>
              <a:spcBef>
                <a:spcPct val="15000"/>
              </a:spcBef>
              <a:buClr>
                <a:srgbClr val="800080"/>
              </a:buClr>
              <a:buSzPct val="50000"/>
              <a:buFont typeface="Wingdings" panose="05000000000000000000" pitchFamily="2" charset="2"/>
              <a:buNone/>
            </a:pPr>
            <a:r>
              <a:rPr kumimoji="1" lang="zh-CN" altLang="en-US" sz="3000" b="1" i="1">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H</a:t>
            </a:r>
            <a:r>
              <a:rPr kumimoji="1" lang="en-US" altLang="zh-CN" sz="3000" b="1" i="1" baseline="-25000">
                <a:solidFill>
                  <a:schemeClr val="tx2"/>
                </a:solidFill>
                <a:latin typeface="Times New Roman" panose="02020603050405020304" pitchFamily="18" charset="0"/>
                <a:ea typeface="仿宋_GB2312" pitchFamily="49" charset="-122"/>
              </a:rPr>
              <a:t>i</a:t>
            </a:r>
            <a:r>
              <a:rPr kumimoji="1" lang="en-US" altLang="zh-CN" sz="3000" b="1" i="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H</a:t>
            </a:r>
            <a:r>
              <a:rPr kumimoji="1" lang="en-US" altLang="zh-CN" sz="3000" b="1" baseline="-25000">
                <a:solidFill>
                  <a:schemeClr val="tx2"/>
                </a:solidFill>
                <a:latin typeface="Times New Roman" panose="02020603050405020304" pitchFamily="18" charset="0"/>
                <a:ea typeface="仿宋_GB2312" pitchFamily="49" charset="-122"/>
              </a:rPr>
              <a:t>0</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30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m</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H</a:t>
            </a:r>
            <a:r>
              <a:rPr kumimoji="1" lang="en-US" altLang="zh-CN" sz="3000" b="1" i="1" baseline="-25000">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H</a:t>
            </a:r>
            <a:r>
              <a:rPr kumimoji="1" lang="en-US" altLang="zh-CN" sz="3000" b="1" baseline="-25000">
                <a:solidFill>
                  <a:schemeClr val="tx2"/>
                </a:solidFill>
                <a:latin typeface="Times New Roman" panose="02020603050405020304" pitchFamily="18" charset="0"/>
                <a:ea typeface="仿宋_GB2312" pitchFamily="49" charset="-122"/>
              </a:rPr>
              <a:t>0</a:t>
            </a:r>
            <a:r>
              <a:rPr kumimoji="1" lang="en-US" altLang="zh-CN" sz="3000">
                <a:solidFill>
                  <a:schemeClr val="tx2"/>
                </a:solidFill>
                <a:latin typeface="Courier New" panose="02070309020205020404" pitchFamily="49"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30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m</a:t>
            </a:r>
            <a:r>
              <a:rPr kumimoji="1" lang="en-US" altLang="zh-CN" sz="3000" b="1">
                <a:solidFill>
                  <a:schemeClr val="tx2"/>
                </a:solidFill>
                <a:latin typeface="Times New Roman" panose="02020603050405020304" pitchFamily="18" charset="0"/>
                <a:ea typeface="仿宋_GB2312" pitchFamily="49" charset="-122"/>
              </a:rPr>
              <a:t>,</a:t>
            </a:r>
          </a:p>
          <a:p>
            <a:pPr>
              <a:lnSpc>
                <a:spcPct val="105000"/>
              </a:lnSpc>
              <a:spcBef>
                <a:spcPct val="15000"/>
              </a:spcBef>
              <a:buClr>
                <a:srgbClr val="800080"/>
              </a:buClr>
              <a:buSzPct val="50000"/>
              <a:buFont typeface="Wingdings" panose="05000000000000000000" pitchFamily="2" charset="2"/>
              <a:buNone/>
            </a:pP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 1, 2, 3, …, (</a:t>
            </a:r>
            <a:r>
              <a:rPr kumimoji="1" lang="en-US" altLang="zh-CN" sz="3000" b="1" i="1">
                <a:solidFill>
                  <a:schemeClr val="tx2"/>
                </a:solidFill>
                <a:latin typeface="Times New Roman" panose="02020603050405020304" pitchFamily="18" charset="0"/>
                <a:ea typeface="仿宋_GB2312" pitchFamily="49" charset="-122"/>
              </a:rPr>
              <a:t>m</a:t>
            </a:r>
            <a:r>
              <a:rPr kumimoji="1" lang="en-US" altLang="zh-CN" sz="3000">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1)/2</a:t>
            </a:r>
          </a:p>
          <a:p>
            <a:pPr>
              <a:buClr>
                <a:srgbClr val="800080"/>
              </a:buClr>
              <a:buSzPct val="50000"/>
            </a:pPr>
            <a:r>
              <a:rPr kumimoji="1" lang="en-US" altLang="zh-CN" sz="3000" b="1" i="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是表的大小，它应是一个值为 </a:t>
            </a:r>
            <a:r>
              <a:rPr kumimoji="1" lang="en-US" altLang="zh-CN" sz="3000" b="1">
                <a:latin typeface="Times New Roman" panose="02020603050405020304" pitchFamily="18" charset="0"/>
                <a:ea typeface="仿宋_GB2312" pitchFamily="49" charset="-122"/>
              </a:rPr>
              <a:t>4</a:t>
            </a:r>
            <a:r>
              <a:rPr kumimoji="1" lang="en-US" altLang="zh-CN" sz="3000" b="1" i="1">
                <a:latin typeface="Times New Roman" panose="02020603050405020304" pitchFamily="18" charset="0"/>
                <a:ea typeface="仿宋_GB2312" pitchFamily="49" charset="-122"/>
              </a:rPr>
              <a:t>k</a:t>
            </a:r>
            <a:r>
              <a:rPr kumimoji="1" lang="en-US" altLang="zh-CN" sz="3000" b="1">
                <a:latin typeface="Times New Roman" panose="02020603050405020304" pitchFamily="18" charset="0"/>
                <a:ea typeface="仿宋_GB2312" pitchFamily="49" charset="-122"/>
              </a:rPr>
              <a:t>+3 </a:t>
            </a:r>
            <a:r>
              <a:rPr kumimoji="1" lang="zh-CN" altLang="en-US" sz="3000" b="1">
                <a:latin typeface="Times New Roman" panose="02020603050405020304" pitchFamily="18" charset="0"/>
                <a:ea typeface="仿宋_GB2312" pitchFamily="49" charset="-122"/>
              </a:rPr>
              <a:t>的质数，其中 </a:t>
            </a:r>
            <a:r>
              <a:rPr kumimoji="1" lang="en-US" altLang="zh-CN" sz="3000" b="1" i="1">
                <a:latin typeface="Times New Roman" panose="02020603050405020304" pitchFamily="18" charset="0"/>
                <a:ea typeface="仿宋_GB2312" pitchFamily="49" charset="-122"/>
              </a:rPr>
              <a:t>k</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是一个整数。这样的质数如</a:t>
            </a:r>
            <a:r>
              <a:rPr kumimoji="1" lang="en-US" altLang="zh-CN" sz="3000" b="1">
                <a:latin typeface="Times New Roman" panose="02020603050405020304" pitchFamily="18" charset="0"/>
                <a:ea typeface="仿宋_GB2312" pitchFamily="49" charset="-122"/>
              </a:rPr>
              <a:t>3, 7, 11, 19, 23, 31, 43, 59, 127, 251, 503, …</a:t>
            </a:r>
            <a:r>
              <a:rPr kumimoji="1" lang="zh-CN" altLang="en-US" sz="3000" b="1">
                <a:latin typeface="Times New Roman" panose="02020603050405020304" pitchFamily="18" charset="0"/>
                <a:ea typeface="仿宋_GB2312" pitchFamily="49" charset="-122"/>
              </a:rPr>
              <a:t>。</a:t>
            </a:r>
          </a:p>
          <a:p>
            <a:pPr>
              <a:buClr>
                <a:srgbClr val="800080"/>
              </a:buClr>
              <a:buSzPct val="50000"/>
            </a:pPr>
            <a:r>
              <a:rPr kumimoji="1" lang="zh-CN" altLang="en-US" sz="3000" b="1">
                <a:latin typeface="Times New Roman" panose="02020603050405020304" pitchFamily="18" charset="0"/>
                <a:ea typeface="仿宋_GB2312" pitchFamily="49" charset="-122"/>
              </a:rPr>
              <a:t>二次探查法的探查序列形如 </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b="1">
                <a:latin typeface="Times New Roman" panose="02020603050405020304" pitchFamily="18" charset="0"/>
                <a:ea typeface="仿宋_GB2312" pitchFamily="49" charset="-122"/>
              </a:rPr>
              <a:t>+1, </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1, </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b="1">
                <a:latin typeface="Times New Roman" panose="02020603050405020304" pitchFamily="18" charset="0"/>
                <a:ea typeface="仿宋_GB2312" pitchFamily="49" charset="-122"/>
              </a:rPr>
              <a:t>+4, </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4, …</a:t>
            </a:r>
            <a:r>
              <a:rPr kumimoji="1" lang="zh-CN" altLang="en-US" sz="3000" b="1">
                <a:latin typeface="Times New Roman" panose="02020603050405020304" pitchFamily="18" charset="0"/>
                <a:ea typeface="仿宋_GB2312" pitchFamily="49" charset="-122"/>
              </a:rPr>
              <a:t>。在做 </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a:latin typeface="Courier New" panose="02070309020205020404" pitchFamily="49"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baseline="30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的运算时，当</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a:latin typeface="Courier New" panose="02070309020205020404" pitchFamily="49"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baseline="30000">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时，运算结果也是负数。算式可改为</a:t>
            </a:r>
            <a:r>
              <a:rPr kumimoji="1" lang="en-US" altLang="zh-CN" sz="3000" b="1">
                <a:latin typeface="Times New Roman" panose="02020603050405020304" pitchFamily="18" charset="0"/>
                <a:ea typeface="仿宋_GB2312" pitchFamily="49" charset="-122"/>
              </a:rPr>
              <a:t>if ((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H</a:t>
            </a:r>
            <a:r>
              <a:rPr kumimoji="1" lang="en-US" altLang="zh-CN" sz="3000" b="1" baseline="-25000">
                <a:latin typeface="Times New Roman" panose="02020603050405020304" pitchFamily="18" charset="0"/>
                <a:ea typeface="仿宋_GB2312" pitchFamily="49" charset="-122"/>
              </a:rPr>
              <a:t>0</a:t>
            </a:r>
            <a:r>
              <a:rPr kumimoji="1" lang="en-US" altLang="zh-CN" sz="3000">
                <a:latin typeface="Courier New" panose="02070309020205020404" pitchFamily="49"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baseline="30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m</a:t>
            </a:r>
            <a:r>
              <a:rPr kumimoji="1"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CA96B49-6FDD-403D-8BDD-C5871DEB7582}"/>
              </a:ext>
            </a:extLst>
          </p:cNvPr>
          <p:cNvSpPr>
            <a:spLocks noGrp="1"/>
          </p:cNvSpPr>
          <p:nvPr>
            <p:ph type="sldNum" sz="quarter" idx="11"/>
          </p:nvPr>
        </p:nvSpPr>
        <p:spPr/>
        <p:txBody>
          <a:bodyPr/>
          <a:lstStyle/>
          <a:p>
            <a:fld id="{6452A9C1-7291-4596-86C1-4A39EDC809C3}" type="slidenum">
              <a:rPr lang="en-US" altLang="zh-CN"/>
              <a:pPr/>
              <a:t>151</a:t>
            </a:fld>
            <a:endParaRPr lang="en-US" altLang="zh-CN"/>
          </a:p>
        </p:txBody>
      </p:sp>
      <p:sp>
        <p:nvSpPr>
          <p:cNvPr id="524290" name="Rectangle 2">
            <a:extLst>
              <a:ext uri="{FF2B5EF4-FFF2-40B4-BE49-F238E27FC236}">
                <a16:creationId xmlns:a16="http://schemas.microsoft.com/office/drawing/2014/main" id="{F4D9C3C2-10F8-4A40-95A4-271CB35CB9C7}"/>
              </a:ext>
            </a:extLst>
          </p:cNvPr>
          <p:cNvSpPr>
            <a:spLocks noGrp="1" noChangeArrowheads="1"/>
          </p:cNvSpPr>
          <p:nvPr>
            <p:ph type="body" idx="1"/>
          </p:nvPr>
        </p:nvSpPr>
        <p:spPr>
          <a:xfrm>
            <a:off x="457200" y="711200"/>
            <a:ext cx="8382000" cy="6172200"/>
          </a:xfrm>
        </p:spPr>
        <p:txBody>
          <a:bodyPr/>
          <a:lstStyle/>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示例：给出一组关键码</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Burke</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Ekers</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Broad</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Blum</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Attlee</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Alton</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Hecht</a:t>
            </a:r>
            <a:r>
              <a:rPr lang="en-US" altLang="zh-CN"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Ederly</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a:t>
            </a:r>
          </a:p>
          <a:p>
            <a:pPr algn="just">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散列函数为：</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用它计算可得</a:t>
            </a:r>
          </a:p>
          <a:p>
            <a:pPr algn="just">
              <a:lnSpc>
                <a:spcPct val="105000"/>
              </a:lnSpc>
              <a:spcBef>
                <a:spcPct val="15000"/>
              </a:spcBef>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 </a:t>
            </a:r>
            <a:r>
              <a:rPr lang="en-US" altLang="zh-CN" sz="3000" b="1">
                <a:solidFill>
                  <a:schemeClr val="tx2"/>
                </a:solidFill>
                <a:latin typeface="Times New Roman" panose="02020603050405020304" pitchFamily="18" charset="0"/>
                <a:ea typeface="仿宋_GB2312" pitchFamily="49" charset="-122"/>
              </a:rPr>
              <a:t>(Burke) = 1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(Ekers) = 4</a:t>
            </a:r>
          </a:p>
          <a:p>
            <a:pPr algn="just">
              <a:lnSpc>
                <a:spcPct val="105000"/>
              </a:lnSpc>
              <a:spcBef>
                <a:spcPct val="15000"/>
              </a:spcBef>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Hash</a:t>
            </a:r>
            <a:r>
              <a:rPr lang="en-US" altLang="zh-CN" sz="3000" b="1">
                <a:solidFill>
                  <a:schemeClr val="tx2"/>
                </a:solidFill>
                <a:latin typeface="Times New Roman" panose="02020603050405020304" pitchFamily="18" charset="0"/>
                <a:ea typeface="仿宋_GB2312" pitchFamily="49" charset="-122"/>
              </a:rPr>
              <a:t> (Broad) = 1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(Blum) = 1</a:t>
            </a:r>
          </a:p>
          <a:p>
            <a:pPr algn="just">
              <a:lnSpc>
                <a:spcPct val="105000"/>
              </a:lnSpc>
              <a:spcBef>
                <a:spcPct val="15000"/>
              </a:spcBef>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Hash</a:t>
            </a:r>
            <a:r>
              <a:rPr lang="en-US" altLang="zh-CN" sz="3000" b="1">
                <a:solidFill>
                  <a:schemeClr val="tx2"/>
                </a:solidFill>
                <a:latin typeface="Times New Roman" panose="02020603050405020304" pitchFamily="18" charset="0"/>
                <a:ea typeface="仿宋_GB2312" pitchFamily="49" charset="-122"/>
              </a:rPr>
              <a:t> (Attlee) = 0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(Hecht) = 7</a:t>
            </a:r>
          </a:p>
          <a:p>
            <a:pPr algn="just">
              <a:lnSpc>
                <a:spcPct val="105000"/>
              </a:lnSpc>
              <a:spcBef>
                <a:spcPct val="15000"/>
              </a:spcBef>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Hash</a:t>
            </a:r>
            <a:r>
              <a:rPr lang="en-US" altLang="zh-CN" sz="3000" b="1">
                <a:solidFill>
                  <a:schemeClr val="tx2"/>
                </a:solidFill>
                <a:latin typeface="Times New Roman" panose="02020603050405020304" pitchFamily="18" charset="0"/>
                <a:ea typeface="仿宋_GB2312" pitchFamily="49" charset="-122"/>
              </a:rPr>
              <a:t> (Alton) = 0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(Ederly) = 4</a:t>
            </a:r>
          </a:p>
          <a:p>
            <a:pPr algn="just">
              <a:lnSpc>
                <a:spcPct val="105000"/>
              </a:lnSpc>
              <a:spcBef>
                <a:spcPct val="15000"/>
              </a:spcBef>
              <a:buClr>
                <a:srgbClr val="800080"/>
              </a:buClr>
              <a:buSzPct val="50000"/>
            </a:pPr>
            <a:r>
              <a:rPr lang="zh-CN" altLang="zh-CN" sz="3000" b="1">
                <a:latin typeface="Times New Roman" panose="02020603050405020304" pitchFamily="18" charset="0"/>
                <a:ea typeface="仿宋_GB2312" pitchFamily="49" charset="-122"/>
              </a:rPr>
              <a:t>因为可能桶号是0</a:t>
            </a:r>
            <a:r>
              <a:rPr lang="zh-CN" altLang="zh-CN" sz="3000" b="1">
                <a:latin typeface="Times New Roman" panose="02020603050405020304" pitchFamily="18" charset="0"/>
              </a:rPr>
              <a:t>～</a:t>
            </a:r>
            <a:r>
              <a:rPr lang="zh-CN" altLang="zh-CN" sz="3000" b="1">
                <a:latin typeface="Times New Roman" panose="02020603050405020304" pitchFamily="18" charset="0"/>
                <a:ea typeface="仿宋_GB2312" pitchFamily="49" charset="-122"/>
                <a:sym typeface="Symbol" panose="05050102010706020507" pitchFamily="18" charset="2"/>
              </a:rPr>
              <a:t>25</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sym typeface="Symbol" panose="05050102010706020507" pitchFamily="18" charset="2"/>
              </a:rPr>
              <a:t>取满足</a:t>
            </a:r>
            <a:r>
              <a:rPr lang="en-US" altLang="zh-CN" sz="3000" b="1">
                <a:latin typeface="Times New Roman" panose="02020603050405020304" pitchFamily="18" charset="0"/>
                <a:ea typeface="仿宋_GB2312" pitchFamily="49" charset="-122"/>
                <a:sym typeface="Symbol" panose="05050102010706020507" pitchFamily="18" charset="2"/>
              </a:rPr>
              <a:t>4</a:t>
            </a:r>
            <a:r>
              <a:rPr lang="en-US" altLang="zh-CN" sz="3000" b="1" i="1">
                <a:latin typeface="Times New Roman" panose="02020603050405020304" pitchFamily="18" charset="0"/>
                <a:ea typeface="仿宋_GB2312" pitchFamily="49" charset="-122"/>
                <a:sym typeface="Symbol" panose="05050102010706020507" pitchFamily="18" charset="2"/>
              </a:rPr>
              <a:t>k</a:t>
            </a:r>
            <a:r>
              <a:rPr lang="en-US" altLang="zh-CN" sz="3000" b="1">
                <a:latin typeface="Times New Roman" panose="02020603050405020304" pitchFamily="18" charset="0"/>
                <a:ea typeface="仿宋_GB2312" pitchFamily="49" charset="-122"/>
                <a:sym typeface="Symbol" panose="05050102010706020507" pitchFamily="18" charset="2"/>
              </a:rPr>
              <a:t>+3</a:t>
            </a:r>
            <a:r>
              <a:rPr lang="zh-CN" altLang="en-US" sz="3000" b="1">
                <a:latin typeface="Times New Roman" panose="02020603050405020304" pitchFamily="18" charset="0"/>
                <a:ea typeface="仿宋_GB2312" pitchFamily="49" charset="-122"/>
                <a:sym typeface="Symbol" panose="05050102010706020507" pitchFamily="18" charset="2"/>
              </a:rPr>
              <a:t>的质数，</a:t>
            </a:r>
            <a:r>
              <a:rPr lang="zh-CN" altLang="en-US" sz="3000" b="1">
                <a:latin typeface="Times New Roman" panose="02020603050405020304" pitchFamily="18" charset="0"/>
                <a:ea typeface="仿宋_GB2312" pitchFamily="49" charset="-122"/>
              </a:rPr>
              <a:t>表的长度为</a:t>
            </a:r>
            <a:r>
              <a:rPr lang="en-US" altLang="zh-CN" sz="3000" b="1" i="1">
                <a:latin typeface="Times New Roman" panose="02020603050405020304" pitchFamily="18" charset="0"/>
                <a:ea typeface="仿宋_GB2312" pitchFamily="49" charset="-122"/>
              </a:rPr>
              <a:t>TableSize </a:t>
            </a:r>
            <a:r>
              <a:rPr lang="en-US" altLang="zh-CN" sz="3000" b="1">
                <a:latin typeface="Times New Roman" panose="02020603050405020304" pitchFamily="18" charset="0"/>
                <a:ea typeface="仿宋_GB2312" pitchFamily="49" charset="-122"/>
              </a:rPr>
              <a:t>= 31</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0FF77D3D-09F7-47BE-90A2-E2BDED566B66}"/>
              </a:ext>
            </a:extLst>
          </p:cNvPr>
          <p:cNvSpPr>
            <a:spLocks noGrp="1"/>
          </p:cNvSpPr>
          <p:nvPr>
            <p:ph type="sldNum" sz="quarter" idx="11"/>
          </p:nvPr>
        </p:nvSpPr>
        <p:spPr/>
        <p:txBody>
          <a:bodyPr/>
          <a:lstStyle/>
          <a:p>
            <a:fld id="{C97C145A-9666-4C9F-8A95-67EBB408E1CF}" type="slidenum">
              <a:rPr lang="en-US" altLang="zh-CN"/>
              <a:pPr/>
              <a:t>152</a:t>
            </a:fld>
            <a:endParaRPr lang="en-US" altLang="zh-CN"/>
          </a:p>
        </p:txBody>
      </p:sp>
      <p:sp>
        <p:nvSpPr>
          <p:cNvPr id="525314" name="Rectangle 2">
            <a:extLst>
              <a:ext uri="{FF2B5EF4-FFF2-40B4-BE49-F238E27FC236}">
                <a16:creationId xmlns:a16="http://schemas.microsoft.com/office/drawing/2014/main" id="{2EB1049C-04E2-47C5-8D5D-392219EA49DB}"/>
              </a:ext>
            </a:extLst>
          </p:cNvPr>
          <p:cNvSpPr>
            <a:spLocks noGrp="1" noChangeArrowheads="1"/>
          </p:cNvSpPr>
          <p:nvPr>
            <p:ph type="body" idx="1"/>
          </p:nvPr>
        </p:nvSpPr>
        <p:spPr>
          <a:xfrm>
            <a:off x="482600" y="596900"/>
            <a:ext cx="8382000" cy="681038"/>
          </a:xfrm>
        </p:spPr>
        <p:txBody>
          <a:bodyPr/>
          <a:lstStyle/>
          <a:p>
            <a:pPr>
              <a:buClr>
                <a:srgbClr val="800080"/>
              </a:buClr>
              <a:buSzPct val="50000"/>
            </a:pPr>
            <a:r>
              <a:rPr lang="zh-CN" altLang="en-US" sz="3000" b="1">
                <a:ea typeface="仿宋_GB2312" pitchFamily="49" charset="-122"/>
              </a:rPr>
              <a:t>利用二次探查法得到的散列结果如图所示。</a:t>
            </a:r>
            <a:endParaRPr lang="zh-CN" altLang="en-US" sz="3000">
              <a:ea typeface="仿宋_GB2312" pitchFamily="49" charset="-122"/>
            </a:endParaRPr>
          </a:p>
        </p:txBody>
      </p:sp>
      <p:sp>
        <p:nvSpPr>
          <p:cNvPr id="525315" name="Rectangle 3">
            <a:extLst>
              <a:ext uri="{FF2B5EF4-FFF2-40B4-BE49-F238E27FC236}">
                <a16:creationId xmlns:a16="http://schemas.microsoft.com/office/drawing/2014/main" id="{94B9AC1F-6882-451F-8D6D-2A5099343483}"/>
              </a:ext>
            </a:extLst>
          </p:cNvPr>
          <p:cNvSpPr>
            <a:spLocks noChangeArrowheads="1"/>
          </p:cNvSpPr>
          <p:nvPr/>
        </p:nvSpPr>
        <p:spPr bwMode="auto">
          <a:xfrm>
            <a:off x="730250" y="1282700"/>
            <a:ext cx="704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525316" name="Rectangle 4" descr="白色大理石">
            <a:extLst>
              <a:ext uri="{FF2B5EF4-FFF2-40B4-BE49-F238E27FC236}">
                <a16:creationId xmlns:a16="http://schemas.microsoft.com/office/drawing/2014/main" id="{3FE5D4E6-9267-4D4F-8900-D26AA70F04FC}"/>
              </a:ext>
            </a:extLst>
          </p:cNvPr>
          <p:cNvSpPr>
            <a:spLocks noChangeArrowheads="1"/>
          </p:cNvSpPr>
          <p:nvPr/>
        </p:nvSpPr>
        <p:spPr bwMode="auto">
          <a:xfrm>
            <a:off x="609600" y="1739900"/>
            <a:ext cx="80010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Blum    Burke    Broad                    Ekers     Ederly</a:t>
            </a:r>
            <a:endParaRPr kumimoji="1" lang="en-US" altLang="zh-CN" sz="2800" b="1">
              <a:latin typeface="Times New Roman" panose="02020603050405020304" pitchFamily="18" charset="0"/>
            </a:endParaRPr>
          </a:p>
        </p:txBody>
      </p:sp>
      <p:sp>
        <p:nvSpPr>
          <p:cNvPr id="525317" name="Line 5">
            <a:extLst>
              <a:ext uri="{FF2B5EF4-FFF2-40B4-BE49-F238E27FC236}">
                <a16:creationId xmlns:a16="http://schemas.microsoft.com/office/drawing/2014/main" id="{47F13654-495F-42EE-867E-BCBA9D8586D3}"/>
              </a:ext>
            </a:extLst>
          </p:cNvPr>
          <p:cNvSpPr>
            <a:spLocks noChangeShapeType="1"/>
          </p:cNvSpPr>
          <p:nvPr/>
        </p:nvSpPr>
        <p:spPr bwMode="auto">
          <a:xfrm flipV="1">
            <a:off x="1828800" y="17399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18" name="Line 6">
            <a:extLst>
              <a:ext uri="{FF2B5EF4-FFF2-40B4-BE49-F238E27FC236}">
                <a16:creationId xmlns:a16="http://schemas.microsoft.com/office/drawing/2014/main" id="{3ECAF300-B72B-4419-816C-AC683FD9B54B}"/>
              </a:ext>
            </a:extLst>
          </p:cNvPr>
          <p:cNvSpPr>
            <a:spLocks noChangeShapeType="1"/>
          </p:cNvSpPr>
          <p:nvPr/>
        </p:nvSpPr>
        <p:spPr bwMode="auto">
          <a:xfrm flipV="1">
            <a:off x="3124200" y="17399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19" name="Line 7">
            <a:extLst>
              <a:ext uri="{FF2B5EF4-FFF2-40B4-BE49-F238E27FC236}">
                <a16:creationId xmlns:a16="http://schemas.microsoft.com/office/drawing/2014/main" id="{DD3C8999-45D6-4818-A175-B60949544378}"/>
              </a:ext>
            </a:extLst>
          </p:cNvPr>
          <p:cNvSpPr>
            <a:spLocks noChangeShapeType="1"/>
          </p:cNvSpPr>
          <p:nvPr/>
        </p:nvSpPr>
        <p:spPr bwMode="auto">
          <a:xfrm flipV="1">
            <a:off x="4495800" y="17399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0" name="Line 8">
            <a:extLst>
              <a:ext uri="{FF2B5EF4-FFF2-40B4-BE49-F238E27FC236}">
                <a16:creationId xmlns:a16="http://schemas.microsoft.com/office/drawing/2014/main" id="{BB53422A-EB59-48F6-B73E-B7D6314F97AC}"/>
              </a:ext>
            </a:extLst>
          </p:cNvPr>
          <p:cNvSpPr>
            <a:spLocks noChangeShapeType="1"/>
          </p:cNvSpPr>
          <p:nvPr/>
        </p:nvSpPr>
        <p:spPr bwMode="auto">
          <a:xfrm flipV="1">
            <a:off x="5867400" y="17399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1" name="Line 9">
            <a:extLst>
              <a:ext uri="{FF2B5EF4-FFF2-40B4-BE49-F238E27FC236}">
                <a16:creationId xmlns:a16="http://schemas.microsoft.com/office/drawing/2014/main" id="{B8B76CFF-322B-412A-BDF3-F2820B1FBDEE}"/>
              </a:ext>
            </a:extLst>
          </p:cNvPr>
          <p:cNvSpPr>
            <a:spLocks noChangeShapeType="1"/>
          </p:cNvSpPr>
          <p:nvPr/>
        </p:nvSpPr>
        <p:spPr bwMode="auto">
          <a:xfrm flipV="1">
            <a:off x="7239000" y="17399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2" name="Rectangle 10" descr="白色大理石">
            <a:extLst>
              <a:ext uri="{FF2B5EF4-FFF2-40B4-BE49-F238E27FC236}">
                <a16:creationId xmlns:a16="http://schemas.microsoft.com/office/drawing/2014/main" id="{EA6BFB0D-0F1E-4EB4-A72F-C891E703EF0E}"/>
              </a:ext>
            </a:extLst>
          </p:cNvPr>
          <p:cNvSpPr>
            <a:spLocks noChangeArrowheads="1"/>
          </p:cNvSpPr>
          <p:nvPr/>
        </p:nvSpPr>
        <p:spPr bwMode="auto">
          <a:xfrm>
            <a:off x="609600" y="3187700"/>
            <a:ext cx="80010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 Hecht </a:t>
            </a:r>
            <a:r>
              <a:rPr kumimoji="1" lang="en-US" altLang="zh-CN" sz="2800" b="1">
                <a:latin typeface="Times New Roman" panose="02020603050405020304" pitchFamily="18" charset="0"/>
              </a:rPr>
              <a:t>   </a:t>
            </a:r>
          </a:p>
        </p:txBody>
      </p:sp>
      <p:sp>
        <p:nvSpPr>
          <p:cNvPr id="525323" name="Line 11">
            <a:extLst>
              <a:ext uri="{FF2B5EF4-FFF2-40B4-BE49-F238E27FC236}">
                <a16:creationId xmlns:a16="http://schemas.microsoft.com/office/drawing/2014/main" id="{D6DC2301-745A-4E2B-9564-96978350F28F}"/>
              </a:ext>
            </a:extLst>
          </p:cNvPr>
          <p:cNvSpPr>
            <a:spLocks noChangeShapeType="1"/>
          </p:cNvSpPr>
          <p:nvPr/>
        </p:nvSpPr>
        <p:spPr bwMode="auto">
          <a:xfrm flipV="1">
            <a:off x="1828800" y="31877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4" name="Rectangle 12">
            <a:extLst>
              <a:ext uri="{FF2B5EF4-FFF2-40B4-BE49-F238E27FC236}">
                <a16:creationId xmlns:a16="http://schemas.microsoft.com/office/drawing/2014/main" id="{CFE02EA1-CABD-4322-ACC0-F0616FC6E14D}"/>
              </a:ext>
            </a:extLst>
          </p:cNvPr>
          <p:cNvSpPr>
            <a:spLocks noChangeArrowheads="1"/>
          </p:cNvSpPr>
          <p:nvPr/>
        </p:nvSpPr>
        <p:spPr bwMode="auto">
          <a:xfrm>
            <a:off x="730250" y="2730500"/>
            <a:ext cx="719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6              7               8                 9               10              11 </a:t>
            </a:r>
          </a:p>
        </p:txBody>
      </p:sp>
      <p:sp>
        <p:nvSpPr>
          <p:cNvPr id="525325" name="Line 13">
            <a:extLst>
              <a:ext uri="{FF2B5EF4-FFF2-40B4-BE49-F238E27FC236}">
                <a16:creationId xmlns:a16="http://schemas.microsoft.com/office/drawing/2014/main" id="{FEF778C8-4BE1-473E-ADE1-918FAB27627B}"/>
              </a:ext>
            </a:extLst>
          </p:cNvPr>
          <p:cNvSpPr>
            <a:spLocks noChangeShapeType="1"/>
          </p:cNvSpPr>
          <p:nvPr/>
        </p:nvSpPr>
        <p:spPr bwMode="auto">
          <a:xfrm flipV="1">
            <a:off x="3124200" y="31877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6" name="Line 14">
            <a:extLst>
              <a:ext uri="{FF2B5EF4-FFF2-40B4-BE49-F238E27FC236}">
                <a16:creationId xmlns:a16="http://schemas.microsoft.com/office/drawing/2014/main" id="{C01CD4DE-7297-470F-8F68-A21B50C6C2AD}"/>
              </a:ext>
            </a:extLst>
          </p:cNvPr>
          <p:cNvSpPr>
            <a:spLocks noChangeShapeType="1"/>
          </p:cNvSpPr>
          <p:nvPr/>
        </p:nvSpPr>
        <p:spPr bwMode="auto">
          <a:xfrm flipV="1">
            <a:off x="4495800" y="31877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7" name="Line 15">
            <a:extLst>
              <a:ext uri="{FF2B5EF4-FFF2-40B4-BE49-F238E27FC236}">
                <a16:creationId xmlns:a16="http://schemas.microsoft.com/office/drawing/2014/main" id="{FBEE3A4E-7979-4344-BD1D-647A745C8F70}"/>
              </a:ext>
            </a:extLst>
          </p:cNvPr>
          <p:cNvSpPr>
            <a:spLocks noChangeShapeType="1"/>
          </p:cNvSpPr>
          <p:nvPr/>
        </p:nvSpPr>
        <p:spPr bwMode="auto">
          <a:xfrm flipV="1">
            <a:off x="5867400" y="31877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8" name="Line 16">
            <a:extLst>
              <a:ext uri="{FF2B5EF4-FFF2-40B4-BE49-F238E27FC236}">
                <a16:creationId xmlns:a16="http://schemas.microsoft.com/office/drawing/2014/main" id="{31D8AB74-D4F5-49D7-996C-7B4688D2ED53}"/>
              </a:ext>
            </a:extLst>
          </p:cNvPr>
          <p:cNvSpPr>
            <a:spLocks noChangeShapeType="1"/>
          </p:cNvSpPr>
          <p:nvPr/>
        </p:nvSpPr>
        <p:spPr bwMode="auto">
          <a:xfrm flipV="1">
            <a:off x="7239000" y="31877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29" name="Rectangle 17" descr="白色大理石">
            <a:extLst>
              <a:ext uri="{FF2B5EF4-FFF2-40B4-BE49-F238E27FC236}">
                <a16:creationId xmlns:a16="http://schemas.microsoft.com/office/drawing/2014/main" id="{AE8E0FB4-27DE-45A2-B1C3-4FF404F4EADC}"/>
              </a:ext>
            </a:extLst>
          </p:cNvPr>
          <p:cNvSpPr>
            <a:spLocks noChangeArrowheads="1"/>
          </p:cNvSpPr>
          <p:nvPr/>
        </p:nvSpPr>
        <p:spPr bwMode="auto">
          <a:xfrm>
            <a:off x="609600" y="4635500"/>
            <a:ext cx="80010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Alton                                    Attlee</a:t>
            </a:r>
            <a:r>
              <a:rPr kumimoji="1" lang="en-US" altLang="zh-CN" sz="2800" b="1">
                <a:latin typeface="Times New Roman" panose="02020603050405020304" pitchFamily="18" charset="0"/>
              </a:rPr>
              <a:t> </a:t>
            </a:r>
          </a:p>
        </p:txBody>
      </p:sp>
      <p:sp>
        <p:nvSpPr>
          <p:cNvPr id="525330" name="Line 18">
            <a:extLst>
              <a:ext uri="{FF2B5EF4-FFF2-40B4-BE49-F238E27FC236}">
                <a16:creationId xmlns:a16="http://schemas.microsoft.com/office/drawing/2014/main" id="{AC7BEDE1-B913-4086-AE82-3D9882B89556}"/>
              </a:ext>
            </a:extLst>
          </p:cNvPr>
          <p:cNvSpPr>
            <a:spLocks noChangeShapeType="1"/>
          </p:cNvSpPr>
          <p:nvPr/>
        </p:nvSpPr>
        <p:spPr bwMode="auto">
          <a:xfrm flipV="1">
            <a:off x="1828800" y="46355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31" name="Line 19">
            <a:extLst>
              <a:ext uri="{FF2B5EF4-FFF2-40B4-BE49-F238E27FC236}">
                <a16:creationId xmlns:a16="http://schemas.microsoft.com/office/drawing/2014/main" id="{383A1926-B96F-44A8-9F2E-12D38CA3C0C8}"/>
              </a:ext>
            </a:extLst>
          </p:cNvPr>
          <p:cNvSpPr>
            <a:spLocks noChangeShapeType="1"/>
          </p:cNvSpPr>
          <p:nvPr/>
        </p:nvSpPr>
        <p:spPr bwMode="auto">
          <a:xfrm flipV="1">
            <a:off x="3124200" y="46355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32" name="Line 20">
            <a:extLst>
              <a:ext uri="{FF2B5EF4-FFF2-40B4-BE49-F238E27FC236}">
                <a16:creationId xmlns:a16="http://schemas.microsoft.com/office/drawing/2014/main" id="{E4FDA33F-A5F0-450C-95BF-823D584B00C8}"/>
              </a:ext>
            </a:extLst>
          </p:cNvPr>
          <p:cNvSpPr>
            <a:spLocks noChangeShapeType="1"/>
          </p:cNvSpPr>
          <p:nvPr/>
        </p:nvSpPr>
        <p:spPr bwMode="auto">
          <a:xfrm flipV="1">
            <a:off x="4495800" y="46355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33" name="Line 21">
            <a:extLst>
              <a:ext uri="{FF2B5EF4-FFF2-40B4-BE49-F238E27FC236}">
                <a16:creationId xmlns:a16="http://schemas.microsoft.com/office/drawing/2014/main" id="{A6A8F992-73DA-4142-B4A8-8B23214547CC}"/>
              </a:ext>
            </a:extLst>
          </p:cNvPr>
          <p:cNvSpPr>
            <a:spLocks noChangeShapeType="1"/>
          </p:cNvSpPr>
          <p:nvPr/>
        </p:nvSpPr>
        <p:spPr bwMode="auto">
          <a:xfrm flipV="1">
            <a:off x="5867400" y="46355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34" name="Line 22">
            <a:extLst>
              <a:ext uri="{FF2B5EF4-FFF2-40B4-BE49-F238E27FC236}">
                <a16:creationId xmlns:a16="http://schemas.microsoft.com/office/drawing/2014/main" id="{ECECE9E0-B5E9-4663-A584-2DF8BA0565B8}"/>
              </a:ext>
            </a:extLst>
          </p:cNvPr>
          <p:cNvSpPr>
            <a:spLocks noChangeShapeType="1"/>
          </p:cNvSpPr>
          <p:nvPr/>
        </p:nvSpPr>
        <p:spPr bwMode="auto">
          <a:xfrm flipV="1">
            <a:off x="7239000" y="4635500"/>
            <a:ext cx="0" cy="533400"/>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335" name="Rectangle 23">
            <a:extLst>
              <a:ext uri="{FF2B5EF4-FFF2-40B4-BE49-F238E27FC236}">
                <a16:creationId xmlns:a16="http://schemas.microsoft.com/office/drawing/2014/main" id="{48602DB3-4947-452E-82DA-30B94B3011EE}"/>
              </a:ext>
            </a:extLst>
          </p:cNvPr>
          <p:cNvSpPr>
            <a:spLocks noChangeArrowheads="1"/>
          </p:cNvSpPr>
          <p:nvPr/>
        </p:nvSpPr>
        <p:spPr bwMode="auto">
          <a:xfrm>
            <a:off x="704850" y="2273300"/>
            <a:ext cx="714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3300"/>
                </a:solidFill>
                <a:latin typeface="Times New Roman" panose="02020603050405020304" pitchFamily="18" charset="0"/>
              </a:rPr>
              <a:t>(3)           (1)             (2)                               (1)             (2)</a:t>
            </a:r>
            <a:endParaRPr kumimoji="1" lang="en-US" altLang="zh-CN" sz="2400">
              <a:latin typeface="Times New Roman" panose="02020603050405020304" pitchFamily="18" charset="0"/>
            </a:endParaRPr>
          </a:p>
        </p:txBody>
      </p:sp>
      <p:sp>
        <p:nvSpPr>
          <p:cNvPr id="525336" name="Rectangle 24">
            <a:extLst>
              <a:ext uri="{FF2B5EF4-FFF2-40B4-BE49-F238E27FC236}">
                <a16:creationId xmlns:a16="http://schemas.microsoft.com/office/drawing/2014/main" id="{7F6BCA49-D7BC-4672-9764-32A13DFEC7C1}"/>
              </a:ext>
            </a:extLst>
          </p:cNvPr>
          <p:cNvSpPr>
            <a:spLocks noChangeArrowheads="1"/>
          </p:cNvSpPr>
          <p:nvPr/>
        </p:nvSpPr>
        <p:spPr bwMode="auto">
          <a:xfrm>
            <a:off x="1828800" y="37211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3300"/>
                </a:solidFill>
                <a:latin typeface="Times New Roman" panose="02020603050405020304" pitchFamily="18" charset="0"/>
              </a:rPr>
              <a:t>(1)</a:t>
            </a:r>
          </a:p>
        </p:txBody>
      </p:sp>
      <p:sp>
        <p:nvSpPr>
          <p:cNvPr id="525337" name="Rectangle 25">
            <a:extLst>
              <a:ext uri="{FF2B5EF4-FFF2-40B4-BE49-F238E27FC236}">
                <a16:creationId xmlns:a16="http://schemas.microsoft.com/office/drawing/2014/main" id="{768BCBEE-053D-4632-B4AF-6CAAFCBD74CD}"/>
              </a:ext>
            </a:extLst>
          </p:cNvPr>
          <p:cNvSpPr>
            <a:spLocks noChangeArrowheads="1"/>
          </p:cNvSpPr>
          <p:nvPr/>
        </p:nvSpPr>
        <p:spPr bwMode="auto">
          <a:xfrm>
            <a:off x="654050" y="4178300"/>
            <a:ext cx="711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25            26             27             28              29              30 </a:t>
            </a:r>
            <a:endParaRPr kumimoji="1" lang="en-US" altLang="zh-CN" sz="2400">
              <a:latin typeface="Times New Roman" panose="02020603050405020304" pitchFamily="18" charset="0"/>
            </a:endParaRPr>
          </a:p>
        </p:txBody>
      </p:sp>
      <p:sp>
        <p:nvSpPr>
          <p:cNvPr id="525338" name="Rectangle 26">
            <a:extLst>
              <a:ext uri="{FF2B5EF4-FFF2-40B4-BE49-F238E27FC236}">
                <a16:creationId xmlns:a16="http://schemas.microsoft.com/office/drawing/2014/main" id="{25E6A194-D5FF-4E63-B10E-44ADD4F2336E}"/>
              </a:ext>
            </a:extLst>
          </p:cNvPr>
          <p:cNvSpPr>
            <a:spLocks noChangeArrowheads="1"/>
          </p:cNvSpPr>
          <p:nvPr/>
        </p:nvSpPr>
        <p:spPr bwMode="auto">
          <a:xfrm>
            <a:off x="3124200" y="51689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(5)                                                  (3)</a:t>
            </a:r>
            <a:endParaRPr kumimoji="1" lang="en-US" altLang="zh-CN" sz="2400">
              <a:latin typeface="Times New Roman" panose="02020603050405020304" pitchFamily="18" charset="0"/>
            </a:endParaRPr>
          </a:p>
        </p:txBody>
      </p:sp>
      <p:sp>
        <p:nvSpPr>
          <p:cNvPr id="525339" name="Rectangle 27">
            <a:extLst>
              <a:ext uri="{FF2B5EF4-FFF2-40B4-BE49-F238E27FC236}">
                <a16:creationId xmlns:a16="http://schemas.microsoft.com/office/drawing/2014/main" id="{83F6883F-21B3-4DC1-88F2-AD7909E31572}"/>
              </a:ext>
            </a:extLst>
          </p:cNvPr>
          <p:cNvSpPr>
            <a:spLocks noChangeArrowheads="1"/>
          </p:cNvSpPr>
          <p:nvPr/>
        </p:nvSpPr>
        <p:spPr bwMode="auto">
          <a:xfrm>
            <a:off x="2286000" y="5526088"/>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8000"/>
                </a:solidFill>
                <a:effectLst>
                  <a:outerShdw blurRad="38100" dist="38100" dir="2700000" algn="tl">
                    <a:srgbClr val="C0C0C0"/>
                  </a:outerShdw>
                </a:effectLst>
                <a:latin typeface="Times New Roman" panose="02020603050405020304" pitchFamily="18" charset="0"/>
                <a:ea typeface="隶书" panose="02010509060101010101" pitchFamily="49" charset="-122"/>
              </a:rPr>
              <a:t>利用二次探查法处理溢出</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3F1090F-15C1-4A6B-8954-E3AE425D4A6F}"/>
              </a:ext>
            </a:extLst>
          </p:cNvPr>
          <p:cNvSpPr>
            <a:spLocks noGrp="1"/>
          </p:cNvSpPr>
          <p:nvPr>
            <p:ph type="sldNum" sz="quarter" idx="11"/>
          </p:nvPr>
        </p:nvSpPr>
        <p:spPr/>
        <p:txBody>
          <a:bodyPr/>
          <a:lstStyle/>
          <a:p>
            <a:fld id="{3F95FB5E-5642-48B9-8F96-53F37A3B806D}" type="slidenum">
              <a:rPr lang="en-US" altLang="zh-CN"/>
              <a:pPr/>
              <a:t>153</a:t>
            </a:fld>
            <a:endParaRPr lang="en-US" altLang="zh-CN"/>
          </a:p>
        </p:txBody>
      </p:sp>
      <p:sp>
        <p:nvSpPr>
          <p:cNvPr id="526338" name="Rectangle 2">
            <a:extLst>
              <a:ext uri="{FF2B5EF4-FFF2-40B4-BE49-F238E27FC236}">
                <a16:creationId xmlns:a16="http://schemas.microsoft.com/office/drawing/2014/main" id="{E9ACAD74-562E-4332-A30F-0BA71227DABB}"/>
              </a:ext>
            </a:extLst>
          </p:cNvPr>
          <p:cNvSpPr>
            <a:spLocks noGrp="1" noChangeArrowheads="1"/>
          </p:cNvSpPr>
          <p:nvPr>
            <p:ph type="body" idx="1"/>
          </p:nvPr>
        </p:nvSpPr>
        <p:spPr>
          <a:xfrm>
            <a:off x="457200" y="685800"/>
            <a:ext cx="8077200" cy="5754688"/>
          </a:xfrm>
        </p:spPr>
        <p:txBody>
          <a:bodyPr/>
          <a:lstStyle/>
          <a:p>
            <a:pPr algn="just">
              <a:spcBef>
                <a:spcPct val="5000"/>
              </a:spcBef>
              <a:buClr>
                <a:srgbClr val="800080"/>
              </a:buClr>
              <a:buSzPct val="50000"/>
            </a:pPr>
            <a:r>
              <a:rPr lang="zh-CN" altLang="en-US" sz="3000" b="1">
                <a:ea typeface="仿宋_GB2312" pitchFamily="49" charset="-122"/>
              </a:rPr>
              <a:t>使用二次探查法处理冲突时的搜索成功的平均搜索长度为：</a:t>
            </a:r>
          </a:p>
          <a:p>
            <a:pPr algn="just">
              <a:spcBef>
                <a:spcPct val="5000"/>
              </a:spcBef>
              <a:buClr>
                <a:srgbClr val="800080"/>
              </a:buClr>
              <a:buSzPct val="50000"/>
            </a:pPr>
            <a:endParaRPr lang="zh-CN" altLang="en-US" sz="3000" b="1">
              <a:ea typeface="仿宋_GB2312" pitchFamily="49" charset="-122"/>
            </a:endParaRPr>
          </a:p>
          <a:p>
            <a:pPr algn="just">
              <a:spcBef>
                <a:spcPct val="5000"/>
              </a:spcBef>
              <a:buClr>
                <a:srgbClr val="800080"/>
              </a:buClr>
              <a:buSzPct val="50000"/>
            </a:pPr>
            <a:endParaRPr lang="zh-CN" altLang="en-US" sz="3000" b="1">
              <a:ea typeface="仿宋_GB2312" pitchFamily="49" charset="-122"/>
            </a:endParaRPr>
          </a:p>
          <a:p>
            <a:pPr algn="just">
              <a:spcBef>
                <a:spcPct val="5000"/>
              </a:spcBef>
              <a:buClr>
                <a:srgbClr val="800080"/>
              </a:buClr>
              <a:buSzPct val="50000"/>
            </a:pPr>
            <a:r>
              <a:rPr lang="zh-CN" altLang="en-US" sz="3000" b="1">
                <a:ea typeface="仿宋_GB2312" pitchFamily="49" charset="-122"/>
              </a:rPr>
              <a:t>搜索不成功的平均搜索长度为</a:t>
            </a:r>
            <a:r>
              <a:rPr lang="zh-CN" altLang="en-US" sz="3000" b="1">
                <a:effectLst>
                  <a:outerShdw blurRad="38100" dist="38100" dir="2700000" algn="tl">
                    <a:srgbClr val="C0C0C0"/>
                  </a:outerShdw>
                </a:effectLst>
                <a:ea typeface="仿宋_GB2312" pitchFamily="49" charset="-122"/>
              </a:rPr>
              <a:t>：</a:t>
            </a:r>
          </a:p>
          <a:p>
            <a:pPr algn="just">
              <a:spcBef>
                <a:spcPct val="5000"/>
              </a:spcBef>
              <a:buClr>
                <a:srgbClr val="800080"/>
              </a:buClr>
              <a:buSzPct val="50000"/>
            </a:pPr>
            <a:endParaRPr lang="zh-CN" altLang="en-US" sz="3000" b="1">
              <a:effectLst>
                <a:outerShdw blurRad="38100" dist="38100" dir="2700000" algn="tl">
                  <a:srgbClr val="C0C0C0"/>
                </a:outerShdw>
              </a:effectLst>
              <a:ea typeface="仿宋_GB2312" pitchFamily="49" charset="-122"/>
            </a:endParaRPr>
          </a:p>
          <a:p>
            <a:pPr algn="just">
              <a:spcBef>
                <a:spcPct val="5000"/>
              </a:spcBef>
              <a:buClr>
                <a:srgbClr val="800080"/>
              </a:buClr>
              <a:buSzPct val="50000"/>
            </a:pPr>
            <a:endParaRPr lang="zh-CN" altLang="en-US" sz="3000" b="1">
              <a:effectLst>
                <a:outerShdw blurRad="38100" dist="38100" dir="2700000" algn="tl">
                  <a:srgbClr val="C0C0C0"/>
                </a:outerShdw>
              </a:effectLst>
              <a:ea typeface="仿宋_GB2312" pitchFamily="49" charset="-122"/>
            </a:endParaRP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可以证明，当表的长度</a:t>
            </a:r>
            <a:r>
              <a:rPr lang="en-US" altLang="zh-CN" sz="3000" b="1">
                <a:latin typeface="Times New Roman" panose="02020603050405020304" pitchFamily="18" charset="0"/>
                <a:ea typeface="仿宋_GB2312" pitchFamily="49" charset="-122"/>
              </a:rPr>
              <a:t>TableSize</a:t>
            </a:r>
            <a:r>
              <a:rPr lang="zh-CN" altLang="en-US" sz="3000" b="1">
                <a:latin typeface="Times New Roman" panose="02020603050405020304" pitchFamily="18" charset="0"/>
                <a:ea typeface="仿宋_GB2312" pitchFamily="49" charset="-122"/>
              </a:rPr>
              <a:t>为质数且表的装载因子 </a:t>
            </a:r>
            <a:r>
              <a:rPr lang="zh-CN" altLang="en-US" sz="3000" b="1">
                <a:latin typeface="Times New Roman" panose="02020603050405020304" pitchFamily="18" charset="0"/>
                <a:ea typeface="仿宋_GB2312" pitchFamily="49" charset="-122"/>
                <a:sym typeface="Symbol" panose="05050102010706020507" pitchFamily="18" charset="2"/>
              </a:rPr>
              <a:t>（表明表的装满程度）</a:t>
            </a:r>
            <a:r>
              <a:rPr lang="zh-CN" altLang="en-US" sz="3000" b="1">
                <a:latin typeface="Times New Roman" panose="02020603050405020304" pitchFamily="18" charset="0"/>
                <a:ea typeface="仿宋_GB2312" pitchFamily="49" charset="-122"/>
              </a:rPr>
              <a:t>不超过</a:t>
            </a:r>
            <a:r>
              <a:rPr lang="en-US" altLang="zh-CN" sz="3000" b="1">
                <a:latin typeface="Times New Roman" panose="02020603050405020304" pitchFamily="18" charset="0"/>
                <a:ea typeface="仿宋_GB2312" pitchFamily="49" charset="-122"/>
              </a:rPr>
              <a:t>0.5 </a:t>
            </a:r>
            <a:r>
              <a:rPr lang="zh-CN" altLang="en-US" sz="3000" b="1">
                <a:latin typeface="Times New Roman" panose="02020603050405020304" pitchFamily="18" charset="0"/>
                <a:ea typeface="仿宋_GB2312" pitchFamily="49" charset="-122"/>
              </a:rPr>
              <a:t>时，新的表项</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一定能够插入，而且任何一个位置不会被探查两次。</a:t>
            </a:r>
            <a:endParaRPr lang="zh-CN" altLang="en-US" sz="3900">
              <a:latin typeface="Times New Roman" panose="02020603050405020304" pitchFamily="18" charset="0"/>
              <a:ea typeface="仿宋_GB2312" pitchFamily="49" charset="-122"/>
            </a:endParaRPr>
          </a:p>
        </p:txBody>
      </p:sp>
      <p:graphicFrame>
        <p:nvGraphicFramePr>
          <p:cNvPr id="526339" name="Object 3">
            <a:extLst>
              <a:ext uri="{FF2B5EF4-FFF2-40B4-BE49-F238E27FC236}">
                <a16:creationId xmlns:a16="http://schemas.microsoft.com/office/drawing/2014/main" id="{C7D2DDCD-DA3F-4F98-A1A1-09656B3E4A6E}"/>
              </a:ext>
            </a:extLst>
          </p:cNvPr>
          <p:cNvGraphicFramePr>
            <a:graphicFrameLocks noChangeAspect="1"/>
          </p:cNvGraphicFramePr>
          <p:nvPr/>
        </p:nvGraphicFramePr>
        <p:xfrm>
          <a:off x="963613" y="1638300"/>
          <a:ext cx="7470775" cy="990600"/>
        </p:xfrm>
        <a:graphic>
          <a:graphicData uri="http://schemas.openxmlformats.org/presentationml/2006/ole">
            <mc:AlternateContent xmlns:mc="http://schemas.openxmlformats.org/markup-compatibility/2006">
              <mc:Choice xmlns:v="urn:schemas-microsoft-com:vml" Requires="v">
                <p:oleObj spid="_x0000_s526345" name="公式" r:id="rId3" imgW="3377880" imgH="431640" progId="Equation.3">
                  <p:embed/>
                </p:oleObj>
              </mc:Choice>
              <mc:Fallback>
                <p:oleObj name="公式" r:id="rId3" imgW="33778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1638300"/>
                        <a:ext cx="74707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6340" name="Object 4">
            <a:extLst>
              <a:ext uri="{FF2B5EF4-FFF2-40B4-BE49-F238E27FC236}">
                <a16:creationId xmlns:a16="http://schemas.microsoft.com/office/drawing/2014/main" id="{6BC48C8A-A3A2-49F9-A8EA-9669FF1609E2}"/>
              </a:ext>
            </a:extLst>
          </p:cNvPr>
          <p:cNvGraphicFramePr>
            <a:graphicFrameLocks noChangeAspect="1"/>
          </p:cNvGraphicFramePr>
          <p:nvPr/>
        </p:nvGraphicFramePr>
        <p:xfrm>
          <a:off x="1004888" y="3073400"/>
          <a:ext cx="6411912" cy="914400"/>
        </p:xfrm>
        <a:graphic>
          <a:graphicData uri="http://schemas.openxmlformats.org/presentationml/2006/ole">
            <mc:AlternateContent xmlns:mc="http://schemas.openxmlformats.org/markup-compatibility/2006">
              <mc:Choice xmlns:v="urn:schemas-microsoft-com:vml" Requires="v">
                <p:oleObj spid="_x0000_s526346" name="公式" r:id="rId5" imgW="2819160" imgH="393480" progId="Equation.3">
                  <p:embed/>
                </p:oleObj>
              </mc:Choice>
              <mc:Fallback>
                <p:oleObj name="公式" r:id="rId5" imgW="281916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8" y="3073400"/>
                        <a:ext cx="64119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0D8D09C-D43E-4FED-90C6-7C5A8AD4A1AF}"/>
              </a:ext>
            </a:extLst>
          </p:cNvPr>
          <p:cNvSpPr>
            <a:spLocks noGrp="1"/>
          </p:cNvSpPr>
          <p:nvPr>
            <p:ph type="sldNum" sz="quarter" idx="11"/>
          </p:nvPr>
        </p:nvSpPr>
        <p:spPr/>
        <p:txBody>
          <a:bodyPr/>
          <a:lstStyle/>
          <a:p>
            <a:fld id="{22887DFA-2D2F-406E-A3A4-0B7790626600}" type="slidenum">
              <a:rPr lang="en-US" altLang="zh-CN"/>
              <a:pPr/>
              <a:t>154</a:t>
            </a:fld>
            <a:endParaRPr lang="en-US" altLang="zh-CN"/>
          </a:p>
        </p:txBody>
      </p:sp>
      <p:sp>
        <p:nvSpPr>
          <p:cNvPr id="589827" name="Rectangle 3">
            <a:extLst>
              <a:ext uri="{FF2B5EF4-FFF2-40B4-BE49-F238E27FC236}">
                <a16:creationId xmlns:a16="http://schemas.microsoft.com/office/drawing/2014/main" id="{C3EB0C74-AD86-4C27-AF2D-A74072462429}"/>
              </a:ext>
            </a:extLst>
          </p:cNvPr>
          <p:cNvSpPr>
            <a:spLocks noGrp="1" noChangeArrowheads="1"/>
          </p:cNvSpPr>
          <p:nvPr>
            <p:ph type="body" idx="1"/>
          </p:nvPr>
        </p:nvSpPr>
        <p:spPr>
          <a:xfrm>
            <a:off x="520700" y="596900"/>
            <a:ext cx="8058150" cy="5691188"/>
          </a:xfrm>
        </p:spPr>
        <p:txBody>
          <a:bodyPr/>
          <a:lstStyle/>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在搜索时可以不考虑表满情况；但在插入时必须确保表的装填因子</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不超过</a:t>
            </a:r>
            <a:r>
              <a:rPr lang="en-US" altLang="zh-CN" sz="3000" b="1">
                <a:latin typeface="Times New Roman" panose="02020603050405020304" pitchFamily="18" charset="0"/>
                <a:ea typeface="仿宋_GB2312" pitchFamily="49" charset="-122"/>
              </a:rPr>
              <a:t>0.5</a:t>
            </a:r>
            <a:r>
              <a:rPr lang="zh-CN" altLang="en-US" sz="3000" b="1">
                <a:latin typeface="Times New Roman" panose="02020603050405020304" pitchFamily="18" charset="0"/>
                <a:ea typeface="仿宋_GB2312" pitchFamily="49" charset="-122"/>
              </a:rPr>
              <a:t>。如果超出必须将表长度扩充一倍，进行表的分裂。</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在删除一个表项时，为确保搜索链不致中断，也只能做表项的逻辑删除，即将被删表项的标记</a:t>
            </a:r>
            <a:r>
              <a:rPr lang="en-US" altLang="zh-CN" sz="3000" b="1">
                <a:latin typeface="Times New Roman" panose="02020603050405020304" pitchFamily="18" charset="0"/>
                <a:ea typeface="仿宋_GB2312" pitchFamily="49" charset="-122"/>
              </a:rPr>
              <a:t>info</a:t>
            </a:r>
            <a:r>
              <a:rPr lang="zh-CN" altLang="en-US" sz="3000" b="1">
                <a:latin typeface="Times New Roman" panose="02020603050405020304" pitchFamily="18" charset="0"/>
                <a:ea typeface="仿宋_GB2312" pitchFamily="49" charset="-122"/>
              </a:rPr>
              <a:t>改为</a:t>
            </a:r>
            <a:r>
              <a:rPr lang="en-US" altLang="zh-CN" sz="3000" b="1">
                <a:latin typeface="Times New Roman" panose="02020603050405020304" pitchFamily="18" charset="0"/>
                <a:ea typeface="仿宋_GB2312" pitchFamily="49" charset="-122"/>
              </a:rPr>
              <a:t>Deleted</a:t>
            </a:r>
            <a:r>
              <a:rPr lang="zh-CN" altLang="en-US" sz="3000" b="1">
                <a:latin typeface="Times New Roman" panose="02020603050405020304" pitchFamily="18" charset="0"/>
                <a:ea typeface="仿宋_GB2312" pitchFamily="49" charset="-122"/>
              </a:rPr>
              <a:t>。</a:t>
            </a:r>
          </a:p>
          <a:p>
            <a:pPr algn="just">
              <a:lnSpc>
                <a:spcPct val="105000"/>
              </a:lnSpc>
              <a:spcBef>
                <a:spcPct val="15000"/>
              </a:spcBef>
              <a:buClr>
                <a:srgbClr val="800080"/>
              </a:buClr>
              <a:buSzPct val="50000"/>
            </a:pPr>
            <a:endParaRPr lang="zh-CN" altLang="en-US" sz="2800" b="1">
              <a:latin typeface="Times New Roman" panose="02020603050405020304" pitchFamily="18" charset="0"/>
              <a:ea typeface="仿宋_GB2312" pitchFamily="49" charset="-122"/>
            </a:endParaRPr>
          </a:p>
          <a:p>
            <a:pPr algn="just">
              <a:lnSpc>
                <a:spcPct val="105000"/>
              </a:lnSpc>
              <a:spcBef>
                <a:spcPct val="15000"/>
              </a:spcBef>
              <a:buClr>
                <a:srgbClr val="800080"/>
              </a:buClr>
              <a:buSzPct val="50000"/>
            </a:pPr>
            <a:endParaRPr lang="zh-CN" altLang="en-US" sz="2800" b="1">
              <a:latin typeface="Times New Roman" panose="02020603050405020304" pitchFamily="18" charset="0"/>
              <a:ea typeface="仿宋_GB2312" pitchFamily="49" charset="-122"/>
            </a:endParaRP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使用双散列方法时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需要两个散列函数。</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第一个散列函数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按表项的关键码 </a:t>
            </a:r>
            <a:r>
              <a:rPr lang="en-US" altLang="zh-CN" sz="3000" b="1" i="1">
                <a:latin typeface="Times New Roman" panose="02020603050405020304" pitchFamily="18" charset="0"/>
                <a:ea typeface="仿宋_GB2312" pitchFamily="49" charset="-122"/>
              </a:rPr>
              <a:t>key </a:t>
            </a:r>
            <a:r>
              <a:rPr lang="zh-CN" altLang="en-US" sz="3000" b="1">
                <a:latin typeface="Times New Roman" panose="02020603050405020304" pitchFamily="18" charset="0"/>
                <a:ea typeface="仿宋_GB2312" pitchFamily="49" charset="-122"/>
              </a:rPr>
              <a:t>计算表项所在的桶号 </a:t>
            </a:r>
            <a:r>
              <a:rPr lang="en-US" altLang="zh-CN" sz="3000" b="1" i="1">
                <a:latin typeface="Times New Roman" panose="02020603050405020304" pitchFamily="18" charset="0"/>
                <a:ea typeface="仿宋_GB2312" pitchFamily="49" charset="-122"/>
              </a:rPr>
              <a:t>H</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Hash</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key</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a:p>
        </p:txBody>
      </p:sp>
      <p:sp>
        <p:nvSpPr>
          <p:cNvPr id="589826" name="Rectangle 2">
            <a:extLst>
              <a:ext uri="{FF2B5EF4-FFF2-40B4-BE49-F238E27FC236}">
                <a16:creationId xmlns:a16="http://schemas.microsoft.com/office/drawing/2014/main" id="{60B72AC6-D121-4E30-9CD6-7328A0CE974F}"/>
              </a:ext>
            </a:extLst>
          </p:cNvPr>
          <p:cNvSpPr>
            <a:spLocks noGrp="1" noChangeArrowheads="1"/>
          </p:cNvSpPr>
          <p:nvPr>
            <p:ph type="title"/>
          </p:nvPr>
        </p:nvSpPr>
        <p:spPr>
          <a:xfrm>
            <a:off x="444500" y="3695700"/>
            <a:ext cx="8229600" cy="914400"/>
          </a:xfrm>
        </p:spPr>
        <p:txBody>
          <a:bodyPr/>
          <a:lstStyle/>
          <a:p>
            <a:pPr algn="ctr"/>
            <a:r>
              <a:rPr lang="en-US" altLang="zh-CN" sz="3600" b="1">
                <a:solidFill>
                  <a:srgbClr val="CC3300"/>
                </a:solidFill>
                <a:latin typeface="华文新魏" panose="02010800040101010101" pitchFamily="2" charset="-122"/>
                <a:ea typeface="华文新魏" panose="02010800040101010101" pitchFamily="2" charset="-122"/>
              </a:rPr>
              <a:t>(3) </a:t>
            </a:r>
            <a:r>
              <a:rPr lang="zh-CN" altLang="en-US" sz="3600" b="1">
                <a:solidFill>
                  <a:srgbClr val="CC3300"/>
                </a:solidFill>
                <a:latin typeface="华文新魏" panose="02010800040101010101" pitchFamily="2" charset="-122"/>
                <a:ea typeface="华文新魏" panose="02010800040101010101" pitchFamily="2" charset="-122"/>
              </a:rPr>
              <a:t>双散列法</a:t>
            </a:r>
          </a:p>
        </p:txBody>
      </p:sp>
    </p:spTree>
  </p:cSld>
  <p:clrMapOvr>
    <a:masterClrMapping/>
  </p:clrMapOvr>
  <p:transition>
    <p:wipe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B5C44E9-2238-4803-9378-CA89E5047E8A}"/>
              </a:ext>
            </a:extLst>
          </p:cNvPr>
          <p:cNvSpPr>
            <a:spLocks noGrp="1"/>
          </p:cNvSpPr>
          <p:nvPr>
            <p:ph type="sldNum" sz="quarter" idx="11"/>
          </p:nvPr>
        </p:nvSpPr>
        <p:spPr/>
        <p:txBody>
          <a:bodyPr/>
          <a:lstStyle/>
          <a:p>
            <a:fld id="{352D272E-AEBB-45AD-8053-BB742A36C8E3}" type="slidenum">
              <a:rPr lang="en-US" altLang="zh-CN"/>
              <a:pPr/>
              <a:t>155</a:t>
            </a:fld>
            <a:endParaRPr lang="en-US" altLang="zh-CN"/>
          </a:p>
        </p:txBody>
      </p:sp>
      <p:sp>
        <p:nvSpPr>
          <p:cNvPr id="532482" name="Rectangle 2">
            <a:extLst>
              <a:ext uri="{FF2B5EF4-FFF2-40B4-BE49-F238E27FC236}">
                <a16:creationId xmlns:a16="http://schemas.microsoft.com/office/drawing/2014/main" id="{425BC555-5E29-4CD8-BBB8-CBF92497BE2F}"/>
              </a:ext>
            </a:extLst>
          </p:cNvPr>
          <p:cNvSpPr>
            <a:spLocks noGrp="1" noChangeArrowheads="1"/>
          </p:cNvSpPr>
          <p:nvPr>
            <p:ph type="body" idx="1"/>
          </p:nvPr>
        </p:nvSpPr>
        <p:spPr>
          <a:xfrm>
            <a:off x="508000" y="711200"/>
            <a:ext cx="8058150" cy="54864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一旦冲突，利用第二个散列函数 </a:t>
            </a:r>
            <a:r>
              <a:rPr lang="en-US" altLang="zh-CN" sz="3000" b="1" i="1">
                <a:latin typeface="Times New Roman" panose="02020603050405020304" pitchFamily="18" charset="0"/>
                <a:ea typeface="仿宋_GB2312" pitchFamily="49" charset="-122"/>
              </a:rPr>
              <a:t>ReHash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计算该表项到达“下一个”桶的移位量。它的取值与 </a:t>
            </a:r>
            <a:r>
              <a:rPr lang="en-US" altLang="zh-CN" sz="3000" b="1" i="1">
                <a:latin typeface="Times New Roman" panose="02020603050405020304" pitchFamily="18" charset="0"/>
                <a:ea typeface="仿宋_GB2312" pitchFamily="49" charset="-122"/>
              </a:rPr>
              <a:t>key </a:t>
            </a:r>
            <a:r>
              <a:rPr lang="zh-CN" altLang="en-US" sz="3000" b="1">
                <a:latin typeface="Times New Roman" panose="02020603050405020304" pitchFamily="18" charset="0"/>
                <a:ea typeface="仿宋_GB2312" pitchFamily="49" charset="-122"/>
              </a:rPr>
              <a:t>的值有关</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要求它的取值</a:t>
            </a:r>
            <a:r>
              <a:rPr lang="zh-CN" altLang="en-US" sz="3000" b="1">
                <a:solidFill>
                  <a:schemeClr val="tx2"/>
                </a:solidFill>
                <a:latin typeface="Times New Roman" panose="02020603050405020304" pitchFamily="18" charset="0"/>
                <a:ea typeface="仿宋_GB2312" pitchFamily="49" charset="-122"/>
              </a:rPr>
              <a:t>应是小于地址空间大小 </a:t>
            </a:r>
            <a:r>
              <a:rPr lang="en-US" altLang="zh-CN" sz="3000" b="1">
                <a:solidFill>
                  <a:schemeClr val="tx2"/>
                </a:solidFill>
                <a:latin typeface="Times New Roman" panose="02020603050405020304" pitchFamily="18" charset="0"/>
                <a:ea typeface="仿宋_GB2312" pitchFamily="49" charset="-122"/>
              </a:rPr>
              <a:t>TableSize, </a:t>
            </a:r>
            <a:r>
              <a:rPr lang="zh-CN" altLang="en-US" sz="3000" b="1">
                <a:solidFill>
                  <a:schemeClr val="tx2"/>
                </a:solidFill>
                <a:latin typeface="Times New Roman" panose="02020603050405020304" pitchFamily="18" charset="0"/>
                <a:ea typeface="仿宋_GB2312" pitchFamily="49" charset="-122"/>
              </a:rPr>
              <a:t>且与 </a:t>
            </a:r>
            <a:r>
              <a:rPr lang="en-US" altLang="zh-CN" sz="3000" b="1">
                <a:solidFill>
                  <a:schemeClr val="tx2"/>
                </a:solidFill>
                <a:latin typeface="Times New Roman" panose="02020603050405020304" pitchFamily="18" charset="0"/>
                <a:ea typeface="仿宋_GB2312" pitchFamily="49" charset="-122"/>
              </a:rPr>
              <a:t>TableSize </a:t>
            </a:r>
            <a:r>
              <a:rPr lang="zh-CN" altLang="en-US" sz="3000" b="1">
                <a:solidFill>
                  <a:schemeClr val="tx2"/>
                </a:solidFill>
                <a:latin typeface="Times New Roman" panose="02020603050405020304" pitchFamily="18" charset="0"/>
                <a:ea typeface="仿宋_GB2312" pitchFamily="49" charset="-122"/>
              </a:rPr>
              <a:t>互质的正整数。</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若设表的长度为 </a:t>
            </a:r>
            <a:r>
              <a:rPr lang="en-US" altLang="zh-CN" sz="3000" b="1" i="1">
                <a:latin typeface="Times New Roman" panose="02020603050405020304" pitchFamily="18" charset="0"/>
                <a:ea typeface="仿宋_GB2312" pitchFamily="49" charset="-122"/>
              </a:rPr>
              <a:t>m = </a:t>
            </a:r>
            <a:r>
              <a:rPr lang="en-US" altLang="zh-CN" sz="3000" b="1">
                <a:latin typeface="Times New Roman" panose="02020603050405020304" pitchFamily="18" charset="0"/>
                <a:ea typeface="仿宋_GB2312" pitchFamily="49" charset="-122"/>
              </a:rPr>
              <a:t>TableSize</a:t>
            </a:r>
            <a:r>
              <a:rPr lang="zh-CN" altLang="en-US" sz="3000" b="1">
                <a:latin typeface="Times New Roman" panose="02020603050405020304" pitchFamily="18" charset="0"/>
                <a:ea typeface="仿宋_GB2312" pitchFamily="49" charset="-122"/>
              </a:rPr>
              <a:t>，则在表中寻找“下一个”桶的公式为</a:t>
            </a:r>
          </a:p>
          <a:p>
            <a:pPr>
              <a:spcBef>
                <a:spcPct val="1500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ReHash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 </a:t>
            </a:r>
          </a:p>
          <a:p>
            <a:pPr>
              <a:spcBef>
                <a:spcPct val="1500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zh-CN" altLang="en-US" sz="3000" b="1">
                <a:solidFill>
                  <a:schemeClr val="tx2"/>
                </a:solidFill>
                <a:latin typeface="Times New Roman" panose="02020603050405020304" pitchFamily="18" charset="0"/>
                <a:ea typeface="仿宋_GB2312" pitchFamily="49" charset="-122"/>
              </a:rPr>
              <a:t>是小于</a:t>
            </a: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且与</a:t>
            </a: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互质的整数</a:t>
            </a:r>
            <a:endParaRPr lang="zh-CN" altLang="en-US" sz="3000">
              <a:solidFill>
                <a:schemeClr val="tx2"/>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12953CE-2ED1-4DE1-AD10-81A2171C1A69}"/>
              </a:ext>
            </a:extLst>
          </p:cNvPr>
          <p:cNvSpPr>
            <a:spLocks noGrp="1"/>
          </p:cNvSpPr>
          <p:nvPr>
            <p:ph type="sldNum" sz="quarter" idx="11"/>
          </p:nvPr>
        </p:nvSpPr>
        <p:spPr/>
        <p:txBody>
          <a:bodyPr/>
          <a:lstStyle/>
          <a:p>
            <a:fld id="{B4F88BA7-2BD0-4035-81EA-233E22EED57C}" type="slidenum">
              <a:rPr lang="en-US" altLang="zh-CN"/>
              <a:pPr/>
              <a:t>156</a:t>
            </a:fld>
            <a:endParaRPr lang="en-US" altLang="zh-CN"/>
          </a:p>
        </p:txBody>
      </p:sp>
      <p:sp>
        <p:nvSpPr>
          <p:cNvPr id="533506" name="Rectangle 2">
            <a:extLst>
              <a:ext uri="{FF2B5EF4-FFF2-40B4-BE49-F238E27FC236}">
                <a16:creationId xmlns:a16="http://schemas.microsoft.com/office/drawing/2014/main" id="{480945C0-256D-4180-9BEE-1461B00F3DAC}"/>
              </a:ext>
            </a:extLst>
          </p:cNvPr>
          <p:cNvSpPr>
            <a:spLocks noGrp="1" noChangeArrowheads="1"/>
          </p:cNvSpPr>
          <p:nvPr>
            <p:ph type="body" idx="1"/>
          </p:nvPr>
        </p:nvSpPr>
        <p:spPr>
          <a:xfrm>
            <a:off x="457200" y="609600"/>
            <a:ext cx="8202613" cy="60960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利用双散列法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按一定的距离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跳跃式地寻找“下一个”桶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减少了“堆积”的机会。</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双散列法的探查序列也可写成：</a:t>
            </a:r>
          </a:p>
          <a:p>
            <a:pPr>
              <a:spcBef>
                <a:spcPct val="1500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ReHash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 </a:t>
            </a:r>
          </a:p>
          <a:p>
            <a:pPr>
              <a:spcBef>
                <a:spcPct val="1500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=1, 2, …,</a:t>
            </a:r>
            <a:r>
              <a:rPr lang="en-US" altLang="zh-CN" sz="3000" b="1" i="1">
                <a:solidFill>
                  <a:schemeClr val="tx2"/>
                </a:solidFill>
                <a:latin typeface="Times New Roman" panose="02020603050405020304" pitchFamily="18" charset="0"/>
                <a:ea typeface="仿宋_GB2312" pitchFamily="49" charset="-122"/>
              </a:rPr>
              <a:t> m</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最多经过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次探查</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它会遍历表中所有位置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回到</a:t>
            </a:r>
            <a:r>
              <a:rPr lang="en-US" altLang="zh-CN" sz="3000" b="1" i="1">
                <a:latin typeface="Times New Roman" panose="02020603050405020304" pitchFamily="18" charset="0"/>
                <a:ea typeface="仿宋_GB2312" pitchFamily="49" charset="-122"/>
              </a:rPr>
              <a:t>H</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位置。</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示例：给出一组表项关键码</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22</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41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53</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46</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30</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13</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01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67</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。散列函数为：</a:t>
            </a:r>
          </a:p>
          <a:p>
            <a:pPr>
              <a:spcBef>
                <a:spcPct val="1500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 11</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散列表</a:t>
            </a:r>
            <a:r>
              <a:rPr lang="en-US" altLang="zh-CN" sz="3000" b="1">
                <a:latin typeface="Times New Roman" panose="02020603050405020304" pitchFamily="18" charset="0"/>
                <a:ea typeface="仿宋_GB2312" pitchFamily="49" charset="-122"/>
              </a:rPr>
              <a:t>HT[0..10]</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ReHash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rPr>
              <a:t>% 10 +1</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a:extLst>
              <a:ext uri="{FF2B5EF4-FFF2-40B4-BE49-F238E27FC236}">
                <a16:creationId xmlns:a16="http://schemas.microsoft.com/office/drawing/2014/main" id="{9AF72AAF-C9F6-4669-ACFE-C0A56A06D8F6}"/>
              </a:ext>
            </a:extLst>
          </p:cNvPr>
          <p:cNvSpPr>
            <a:spLocks noGrp="1"/>
          </p:cNvSpPr>
          <p:nvPr>
            <p:ph type="sldNum" sz="quarter" idx="11"/>
          </p:nvPr>
        </p:nvSpPr>
        <p:spPr/>
        <p:txBody>
          <a:bodyPr/>
          <a:lstStyle/>
          <a:p>
            <a:fld id="{3580B6FF-6CD3-4630-9FA1-04C7E8B6BCA6}" type="slidenum">
              <a:rPr lang="en-US" altLang="zh-CN"/>
              <a:pPr/>
              <a:t>157</a:t>
            </a:fld>
            <a:endParaRPr lang="en-US" altLang="zh-CN"/>
          </a:p>
        </p:txBody>
      </p:sp>
      <p:sp>
        <p:nvSpPr>
          <p:cNvPr id="534530" name="Rectangle 2">
            <a:extLst>
              <a:ext uri="{FF2B5EF4-FFF2-40B4-BE49-F238E27FC236}">
                <a16:creationId xmlns:a16="http://schemas.microsoft.com/office/drawing/2014/main" id="{85639200-3033-4CB8-A8B9-783F5A584AF0}"/>
              </a:ext>
            </a:extLst>
          </p:cNvPr>
          <p:cNvSpPr>
            <a:spLocks noGrp="1" noChangeArrowheads="1"/>
          </p:cNvSpPr>
          <p:nvPr>
            <p:ph type="body" idx="1"/>
          </p:nvPr>
        </p:nvSpPr>
        <p:spPr>
          <a:xfrm>
            <a:off x="466725" y="508000"/>
            <a:ext cx="8610600" cy="4419600"/>
          </a:xfrm>
        </p:spPr>
        <p:txBody>
          <a:bodyPr/>
          <a:lstStyle/>
          <a:p>
            <a:pPr>
              <a:spcBef>
                <a:spcPct val="0"/>
              </a:spcBef>
              <a:buClr>
                <a:schemeClr val="tx1"/>
              </a:buClr>
              <a:buFont typeface="Wingdings" panose="05000000000000000000" pitchFamily="2" charset="2"/>
              <a:buNone/>
            </a:pPr>
            <a:r>
              <a:rPr lang="en-US" altLang="zh-CN" sz="3800" b="1">
                <a:effectLst>
                  <a:outerShdw blurRad="38100" dist="38100" dir="2700000" algn="tl">
                    <a:srgbClr val="C0C0C0"/>
                  </a:outerShdw>
                </a:effectLst>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H</a:t>
            </a:r>
            <a:r>
              <a:rPr lang="en-US" altLang="zh-CN" sz="2900" b="1" i="1" baseline="-25000">
                <a:solidFill>
                  <a:schemeClr val="tx2"/>
                </a:solidFill>
                <a:latin typeface="Times New Roman" panose="02020603050405020304" pitchFamily="18" charset="0"/>
                <a:ea typeface="仿宋_GB2312" pitchFamily="49" charset="-122"/>
              </a:rPr>
              <a:t>i</a:t>
            </a:r>
            <a:r>
              <a:rPr lang="en-US" altLang="zh-CN" sz="2900" b="1" i="1">
                <a:solidFill>
                  <a:schemeClr val="tx2"/>
                </a:solidFill>
                <a:latin typeface="Times New Roman" panose="02020603050405020304" pitchFamily="18" charset="0"/>
                <a:ea typeface="仿宋_GB2312" pitchFamily="49" charset="-122"/>
              </a:rPr>
              <a:t> = </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H</a:t>
            </a:r>
            <a:r>
              <a:rPr lang="en-US" altLang="zh-CN" sz="2900" b="1" i="1" baseline="-25000">
                <a:solidFill>
                  <a:schemeClr val="tx2"/>
                </a:solidFill>
                <a:latin typeface="Times New Roman" panose="02020603050405020304" pitchFamily="18" charset="0"/>
                <a:ea typeface="仿宋_GB2312" pitchFamily="49" charset="-122"/>
              </a:rPr>
              <a:t>i</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 </a:t>
            </a:r>
            <a:r>
              <a:rPr lang="en-US" altLang="zh-CN" sz="2900" b="1" i="1">
                <a:solidFill>
                  <a:schemeClr val="tx2"/>
                </a:solidFill>
                <a:latin typeface="Times New Roman" panose="02020603050405020304" pitchFamily="18" charset="0"/>
                <a:ea typeface="仿宋_GB2312" pitchFamily="49" charset="-122"/>
              </a:rPr>
              <a:t>x</a:t>
            </a:r>
            <a:r>
              <a:rPr lang="en-US" altLang="zh-CN" sz="2900" b="1">
                <a:solidFill>
                  <a:schemeClr val="tx2"/>
                </a:solidFill>
                <a:latin typeface="Times New Roman" panose="02020603050405020304" pitchFamily="18" charset="0"/>
                <a:ea typeface="仿宋_GB2312" pitchFamily="49" charset="-122"/>
              </a:rPr>
              <a:t> % 10 +1) % 11,   </a:t>
            </a:r>
            <a:r>
              <a:rPr lang="en-US" altLang="zh-CN" sz="2900" b="1" i="1">
                <a:solidFill>
                  <a:schemeClr val="tx2"/>
                </a:solidFill>
                <a:latin typeface="Times New Roman" panose="02020603050405020304" pitchFamily="18" charset="0"/>
                <a:ea typeface="仿宋_GB2312" pitchFamily="49" charset="-122"/>
              </a:rPr>
              <a:t>i</a:t>
            </a:r>
            <a:r>
              <a:rPr lang="en-US" altLang="zh-CN" sz="2900" b="1">
                <a:solidFill>
                  <a:schemeClr val="tx2"/>
                </a:solidFill>
                <a:latin typeface="Times New Roman" panose="02020603050405020304" pitchFamily="18" charset="0"/>
                <a:ea typeface="仿宋_GB2312" pitchFamily="49" charset="-122"/>
              </a:rPr>
              <a:t> = 1, 2,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endParaRPr lang="en-US" altLang="zh-CN" sz="2900" b="1">
              <a:latin typeface="Times New Roman" panose="02020603050405020304" pitchFamily="18" charset="0"/>
              <a:ea typeface="仿宋_GB2312" pitchFamily="49" charset="-122"/>
            </a:endParaRPr>
          </a:p>
          <a:p>
            <a:pPr>
              <a:spcBef>
                <a:spcPct val="10000"/>
              </a:spcBef>
              <a:buClr>
                <a:srgbClr val="800080"/>
              </a:buClr>
              <a:buSzPct val="50000"/>
            </a:pP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(22) = 0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(41) = 8</a:t>
            </a:r>
            <a:r>
              <a:rPr lang="en-US" altLang="zh-CN" sz="2900" b="1" i="1">
                <a:latin typeface="Times New Roman" panose="02020603050405020304" pitchFamily="18" charset="0"/>
                <a:ea typeface="仿宋_GB2312" pitchFamily="49" charset="-122"/>
              </a:rPr>
              <a:t>   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(53) = 9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(46) = 2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(30) = 8 </a:t>
            </a:r>
            <a:r>
              <a:rPr lang="zh-CN" altLang="zh-CN" sz="2900" b="1">
                <a:latin typeface="Times New Roman" panose="02020603050405020304" pitchFamily="18" charset="0"/>
                <a:ea typeface="仿宋_GB2312" pitchFamily="49" charset="-122"/>
              </a:rPr>
              <a:t>冲突</a:t>
            </a:r>
            <a:r>
              <a:rPr lang="zh-CN" altLang="en-US" sz="2900" b="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p</a:t>
            </a:r>
            <a:r>
              <a:rPr lang="en-US" altLang="zh-CN" sz="2900" b="1">
                <a:solidFill>
                  <a:schemeClr val="tx2"/>
                </a:solidFill>
                <a:latin typeface="Times New Roman" panose="02020603050405020304" pitchFamily="18" charset="0"/>
                <a:ea typeface="仿宋_GB2312" pitchFamily="49" charset="-122"/>
              </a:rPr>
              <a:t> = 1</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 8+1 = 9 </a:t>
            </a:r>
            <a:r>
              <a:rPr lang="zh-CN" altLang="en-US" sz="2900" b="1">
                <a:latin typeface="Times New Roman" panose="02020603050405020304" pitchFamily="18" charset="0"/>
                <a:ea typeface="仿宋_GB2312" pitchFamily="49" charset="-122"/>
              </a:rPr>
              <a:t>冲突  </a:t>
            </a:r>
          </a:p>
          <a:p>
            <a:pPr>
              <a:spcBef>
                <a:spcPct val="10000"/>
              </a:spcBef>
              <a:buClr>
                <a:srgbClr val="800080"/>
              </a:buClr>
              <a:buSzPct val="50000"/>
              <a:buFont typeface="Wingdings" panose="05000000000000000000" pitchFamily="2" charset="2"/>
              <a:buNone/>
            </a:pPr>
            <a:r>
              <a:rPr lang="zh-CN" altLang="en-US" sz="2900" b="1" i="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2</a:t>
            </a:r>
            <a:r>
              <a:rPr lang="en-US" altLang="zh-CN" sz="2900" b="1">
                <a:latin typeface="Times New Roman" panose="02020603050405020304" pitchFamily="18" charset="0"/>
                <a:ea typeface="仿宋_GB2312" pitchFamily="49" charset="-122"/>
              </a:rPr>
              <a:t> = 9+1 = 10</a:t>
            </a:r>
          </a:p>
          <a:p>
            <a:pPr>
              <a:spcBef>
                <a:spcPct val="10000"/>
              </a:spcBef>
              <a:buClr>
                <a:srgbClr val="8000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(13) = 2 </a:t>
            </a:r>
            <a:r>
              <a:rPr lang="zh-CN" altLang="en-US" sz="2900" b="1">
                <a:latin typeface="Times New Roman" panose="02020603050405020304" pitchFamily="18" charset="0"/>
                <a:ea typeface="仿宋_GB2312" pitchFamily="49" charset="-122"/>
              </a:rPr>
              <a:t>冲突  </a:t>
            </a:r>
            <a:r>
              <a:rPr lang="en-US" altLang="zh-CN" sz="2900" b="1" i="1">
                <a:solidFill>
                  <a:schemeClr val="tx2"/>
                </a:solidFill>
                <a:latin typeface="Times New Roman" panose="02020603050405020304" pitchFamily="18" charset="0"/>
                <a:ea typeface="仿宋_GB2312" pitchFamily="49" charset="-122"/>
              </a:rPr>
              <a:t>p</a:t>
            </a:r>
            <a:r>
              <a:rPr lang="en-US" altLang="zh-CN" sz="2900" b="1">
                <a:solidFill>
                  <a:schemeClr val="tx2"/>
                </a:solidFill>
                <a:latin typeface="Times New Roman" panose="02020603050405020304" pitchFamily="18" charset="0"/>
                <a:ea typeface="仿宋_GB2312" pitchFamily="49" charset="-122"/>
              </a:rPr>
              <a:t> = 4</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 2+4 = 6</a:t>
            </a:r>
          </a:p>
          <a:p>
            <a:pPr>
              <a:spcBef>
                <a:spcPct val="10000"/>
              </a:spcBef>
              <a:buClr>
                <a:srgbClr val="FF7C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(01) = 1</a:t>
            </a:r>
          </a:p>
          <a:p>
            <a:pPr>
              <a:spcBef>
                <a:spcPct val="10000"/>
              </a:spcBef>
              <a:buClr>
                <a:srgbClr val="FF7C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(67) = 1 </a:t>
            </a:r>
            <a:r>
              <a:rPr lang="zh-CN" altLang="en-US" sz="2900" b="1">
                <a:latin typeface="Times New Roman" panose="02020603050405020304" pitchFamily="18" charset="0"/>
                <a:ea typeface="仿宋_GB2312" pitchFamily="49" charset="-122"/>
              </a:rPr>
              <a:t>冲突  </a:t>
            </a:r>
            <a:r>
              <a:rPr lang="en-US" altLang="zh-CN" sz="2900" b="1" i="1">
                <a:solidFill>
                  <a:schemeClr val="tx2"/>
                </a:solidFill>
                <a:latin typeface="Times New Roman" panose="02020603050405020304" pitchFamily="18" charset="0"/>
                <a:ea typeface="仿宋_GB2312" pitchFamily="49" charset="-122"/>
              </a:rPr>
              <a:t>p</a:t>
            </a:r>
            <a:r>
              <a:rPr lang="en-US" altLang="zh-CN" sz="2900" b="1">
                <a:solidFill>
                  <a:schemeClr val="tx2"/>
                </a:solidFill>
                <a:latin typeface="Times New Roman" panose="02020603050405020304" pitchFamily="18" charset="0"/>
                <a:ea typeface="仿宋_GB2312" pitchFamily="49" charset="-122"/>
              </a:rPr>
              <a:t> = 8</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 1+8 = 9 </a:t>
            </a:r>
            <a:r>
              <a:rPr lang="zh-CN" altLang="en-US" sz="2900" b="1">
                <a:latin typeface="Times New Roman" panose="02020603050405020304" pitchFamily="18" charset="0"/>
                <a:ea typeface="仿宋_GB2312" pitchFamily="49" charset="-122"/>
              </a:rPr>
              <a:t>冲突  </a:t>
            </a:r>
          </a:p>
          <a:p>
            <a:pPr>
              <a:spcBef>
                <a:spcPct val="10000"/>
              </a:spcBef>
              <a:buClr>
                <a:srgbClr val="FF7C80"/>
              </a:buClr>
              <a:buSzPct val="50000"/>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2</a:t>
            </a:r>
            <a:r>
              <a:rPr lang="en-US" altLang="zh-CN" sz="2900" b="1">
                <a:latin typeface="Times New Roman" panose="02020603050405020304" pitchFamily="18" charset="0"/>
                <a:ea typeface="仿宋_GB2312" pitchFamily="49" charset="-122"/>
              </a:rPr>
              <a:t> = 9+8 = 6 </a:t>
            </a:r>
            <a:r>
              <a:rPr lang="zh-CN" altLang="en-US" sz="2900" b="1">
                <a:latin typeface="Times New Roman" panose="02020603050405020304" pitchFamily="18" charset="0"/>
                <a:ea typeface="仿宋_GB2312" pitchFamily="49" charset="-122"/>
              </a:rPr>
              <a:t>冲突  </a:t>
            </a:r>
            <a:r>
              <a:rPr lang="en-US" altLang="zh-CN" sz="2900" b="1" i="1">
                <a:latin typeface="Times New Roman" panose="02020603050405020304" pitchFamily="18" charset="0"/>
                <a:ea typeface="仿宋_GB2312" pitchFamily="49" charset="-122"/>
              </a:rPr>
              <a:t>H</a:t>
            </a:r>
            <a:r>
              <a:rPr lang="en-US" altLang="zh-CN" sz="2900" b="1" baseline="-25000">
                <a:latin typeface="Times New Roman" panose="02020603050405020304" pitchFamily="18" charset="0"/>
                <a:ea typeface="仿宋_GB2312" pitchFamily="49" charset="-122"/>
              </a:rPr>
              <a:t>3</a:t>
            </a:r>
            <a:r>
              <a:rPr lang="en-US" altLang="zh-CN" sz="2900" b="1">
                <a:latin typeface="Times New Roman" panose="02020603050405020304" pitchFamily="18" charset="0"/>
                <a:ea typeface="仿宋_GB2312" pitchFamily="49" charset="-122"/>
              </a:rPr>
              <a:t> = 6+8 = 3 </a:t>
            </a:r>
          </a:p>
        </p:txBody>
      </p:sp>
      <p:grpSp>
        <p:nvGrpSpPr>
          <p:cNvPr id="534593" name="Group 65">
            <a:extLst>
              <a:ext uri="{FF2B5EF4-FFF2-40B4-BE49-F238E27FC236}">
                <a16:creationId xmlns:a16="http://schemas.microsoft.com/office/drawing/2014/main" id="{F53D7BFD-2F76-4C0B-AA5E-020F6582F888}"/>
              </a:ext>
            </a:extLst>
          </p:cNvPr>
          <p:cNvGrpSpPr>
            <a:grpSpLocks/>
          </p:cNvGrpSpPr>
          <p:nvPr/>
        </p:nvGrpSpPr>
        <p:grpSpPr bwMode="auto">
          <a:xfrm>
            <a:off x="425450" y="4610100"/>
            <a:ext cx="8413750" cy="1878013"/>
            <a:chOff x="268" y="2904"/>
            <a:chExt cx="5300" cy="1183"/>
          </a:xfrm>
        </p:grpSpPr>
        <p:sp>
          <p:nvSpPr>
            <p:cNvPr id="534532" name="Text Box 4">
              <a:extLst>
                <a:ext uri="{FF2B5EF4-FFF2-40B4-BE49-F238E27FC236}">
                  <a16:creationId xmlns:a16="http://schemas.microsoft.com/office/drawing/2014/main" id="{5887A3C3-D84D-4FF8-804E-65759638E6BC}"/>
                </a:ext>
              </a:extLst>
            </p:cNvPr>
            <p:cNvSpPr txBox="1">
              <a:spLocks noChangeArrowheads="1"/>
            </p:cNvSpPr>
            <p:nvPr/>
          </p:nvSpPr>
          <p:spPr bwMode="auto">
            <a:xfrm>
              <a:off x="268" y="2904"/>
              <a:ext cx="5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  </a:t>
              </a:r>
              <a:r>
                <a:rPr kumimoji="1" lang="en-US" altLang="zh-CN" sz="2400" b="1">
                  <a:solidFill>
                    <a:srgbClr val="008080"/>
                  </a:solidFill>
                  <a:latin typeface="Times New Roman" panose="02020603050405020304" pitchFamily="18" charset="0"/>
                </a:rPr>
                <a:t>0        1        2        3        4        5        6        7        8        9       10</a:t>
              </a:r>
              <a:endParaRPr kumimoji="1" lang="en-US" altLang="zh-CN" sz="2400" b="1">
                <a:latin typeface="Times New Roman" panose="02020603050405020304" pitchFamily="18" charset="0"/>
              </a:endParaRPr>
            </a:p>
          </p:txBody>
        </p:sp>
        <p:grpSp>
          <p:nvGrpSpPr>
            <p:cNvPr id="534533" name="Group 5">
              <a:extLst>
                <a:ext uri="{FF2B5EF4-FFF2-40B4-BE49-F238E27FC236}">
                  <a16:creationId xmlns:a16="http://schemas.microsoft.com/office/drawing/2014/main" id="{BD998DF3-F67E-45BD-85BA-2B3FCD8BEEE2}"/>
                </a:ext>
              </a:extLst>
            </p:cNvPr>
            <p:cNvGrpSpPr>
              <a:grpSpLocks/>
            </p:cNvGrpSpPr>
            <p:nvPr/>
          </p:nvGrpSpPr>
          <p:grpSpPr bwMode="auto">
            <a:xfrm>
              <a:off x="288" y="3184"/>
              <a:ext cx="5280" cy="336"/>
              <a:chOff x="288" y="3264"/>
              <a:chExt cx="5280" cy="336"/>
            </a:xfrm>
          </p:grpSpPr>
          <p:sp>
            <p:nvSpPr>
              <p:cNvPr id="534534" name="Rectangle 6" descr="白色大理石">
                <a:extLst>
                  <a:ext uri="{FF2B5EF4-FFF2-40B4-BE49-F238E27FC236}">
                    <a16:creationId xmlns:a16="http://schemas.microsoft.com/office/drawing/2014/main" id="{D7E80731-4CEA-4B5A-89B1-CBD9A37211B6}"/>
                  </a:ext>
                </a:extLst>
              </p:cNvPr>
              <p:cNvSpPr>
                <a:spLocks noChangeArrowheads="1"/>
              </p:cNvSpPr>
              <p:nvPr/>
            </p:nvSpPr>
            <p:spPr bwMode="auto">
              <a:xfrm>
                <a:off x="288" y="3264"/>
                <a:ext cx="5280" cy="336"/>
              </a:xfrm>
              <a:prstGeom prst="rect">
                <a:avLst/>
              </a:prstGeom>
              <a:blipFill dpi="0" rotWithShape="0">
                <a:blip r:embed="rId2"/>
                <a:srcRect/>
                <a:tile tx="0" ty="0" sx="100000" sy="100000" flip="none" algn="tl"/>
              </a:blipFill>
              <a:ln w="28575">
                <a:solidFill>
                  <a:srgbClr val="008000"/>
                </a:solidFill>
                <a:miter lim="800000"/>
                <a:headEnd/>
                <a:tailEnd/>
              </a:ln>
              <a:effectLst>
                <a:outerShdw dist="107763" dir="2700000" algn="ctr" rotWithShape="0">
                  <a:schemeClr val="bg2"/>
                </a:outerShdw>
              </a:effectLst>
            </p:spPr>
            <p:txBody>
              <a:bodyPr wrap="none" anchor="ctr"/>
              <a:lstStyle/>
              <a:p>
                <a:r>
                  <a:rPr kumimoji="1" lang="en-US" altLang="zh-CN" sz="3200" b="1">
                    <a:effectLst>
                      <a:outerShdw blurRad="38100" dist="38100" dir="2700000" algn="tl">
                        <a:srgbClr val="C0C0C0"/>
                      </a:outerShdw>
                    </a:effectLst>
                    <a:latin typeface="Times New Roman" panose="02020603050405020304" pitchFamily="18" charset="0"/>
                    <a:ea typeface="楷体_GB2312" panose="02010609030101010101" pitchFamily="49" charset="-122"/>
                  </a:rPr>
                  <a:t> </a:t>
                </a:r>
              </a:p>
            </p:txBody>
          </p:sp>
          <p:sp>
            <p:nvSpPr>
              <p:cNvPr id="534535" name="Line 7">
                <a:extLst>
                  <a:ext uri="{FF2B5EF4-FFF2-40B4-BE49-F238E27FC236}">
                    <a16:creationId xmlns:a16="http://schemas.microsoft.com/office/drawing/2014/main" id="{2DF941A5-AAF8-4371-B649-E03246B49D00}"/>
                  </a:ext>
                </a:extLst>
              </p:cNvPr>
              <p:cNvSpPr>
                <a:spLocks noChangeShapeType="1"/>
              </p:cNvSpPr>
              <p:nvPr/>
            </p:nvSpPr>
            <p:spPr bwMode="auto">
              <a:xfrm>
                <a:off x="76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6" name="Line 8">
                <a:extLst>
                  <a:ext uri="{FF2B5EF4-FFF2-40B4-BE49-F238E27FC236}">
                    <a16:creationId xmlns:a16="http://schemas.microsoft.com/office/drawing/2014/main" id="{C2258183-D9BE-4D72-90B8-6EBBA0E93EE6}"/>
                  </a:ext>
                </a:extLst>
              </p:cNvPr>
              <p:cNvSpPr>
                <a:spLocks noChangeShapeType="1"/>
              </p:cNvSpPr>
              <p:nvPr/>
            </p:nvSpPr>
            <p:spPr bwMode="auto">
              <a:xfrm>
                <a:off x="124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7" name="Line 9">
                <a:extLst>
                  <a:ext uri="{FF2B5EF4-FFF2-40B4-BE49-F238E27FC236}">
                    <a16:creationId xmlns:a16="http://schemas.microsoft.com/office/drawing/2014/main" id="{E7754290-DA9B-4311-AB58-C41EAB9EE797}"/>
                  </a:ext>
                </a:extLst>
              </p:cNvPr>
              <p:cNvSpPr>
                <a:spLocks noChangeShapeType="1"/>
              </p:cNvSpPr>
              <p:nvPr/>
            </p:nvSpPr>
            <p:spPr bwMode="auto">
              <a:xfrm>
                <a:off x="172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8" name="Line 10">
                <a:extLst>
                  <a:ext uri="{FF2B5EF4-FFF2-40B4-BE49-F238E27FC236}">
                    <a16:creationId xmlns:a16="http://schemas.microsoft.com/office/drawing/2014/main" id="{125EEC92-7364-49A5-B079-37411175B1C5}"/>
                  </a:ext>
                </a:extLst>
              </p:cNvPr>
              <p:cNvSpPr>
                <a:spLocks noChangeShapeType="1"/>
              </p:cNvSpPr>
              <p:nvPr/>
            </p:nvSpPr>
            <p:spPr bwMode="auto">
              <a:xfrm>
                <a:off x="220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9" name="Line 11">
                <a:extLst>
                  <a:ext uri="{FF2B5EF4-FFF2-40B4-BE49-F238E27FC236}">
                    <a16:creationId xmlns:a16="http://schemas.microsoft.com/office/drawing/2014/main" id="{03C8C9B4-C59C-4A54-8C42-68B73308367A}"/>
                  </a:ext>
                </a:extLst>
              </p:cNvPr>
              <p:cNvSpPr>
                <a:spLocks noChangeShapeType="1"/>
              </p:cNvSpPr>
              <p:nvPr/>
            </p:nvSpPr>
            <p:spPr bwMode="auto">
              <a:xfrm>
                <a:off x="268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0" name="Line 12">
                <a:extLst>
                  <a:ext uri="{FF2B5EF4-FFF2-40B4-BE49-F238E27FC236}">
                    <a16:creationId xmlns:a16="http://schemas.microsoft.com/office/drawing/2014/main" id="{B2A21728-1D32-4BE2-ACD3-B8B8F5785BBD}"/>
                  </a:ext>
                </a:extLst>
              </p:cNvPr>
              <p:cNvSpPr>
                <a:spLocks noChangeShapeType="1"/>
              </p:cNvSpPr>
              <p:nvPr/>
            </p:nvSpPr>
            <p:spPr bwMode="auto">
              <a:xfrm>
                <a:off x="316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1" name="Line 13">
                <a:extLst>
                  <a:ext uri="{FF2B5EF4-FFF2-40B4-BE49-F238E27FC236}">
                    <a16:creationId xmlns:a16="http://schemas.microsoft.com/office/drawing/2014/main" id="{2A2065D7-9703-4BB8-8C53-0C9D33D37378}"/>
                  </a:ext>
                </a:extLst>
              </p:cNvPr>
              <p:cNvSpPr>
                <a:spLocks noChangeShapeType="1"/>
              </p:cNvSpPr>
              <p:nvPr/>
            </p:nvSpPr>
            <p:spPr bwMode="auto">
              <a:xfrm>
                <a:off x="364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2" name="Line 14">
                <a:extLst>
                  <a:ext uri="{FF2B5EF4-FFF2-40B4-BE49-F238E27FC236}">
                    <a16:creationId xmlns:a16="http://schemas.microsoft.com/office/drawing/2014/main" id="{AED8D805-5D27-4BD1-9363-182E2748F3D0}"/>
                  </a:ext>
                </a:extLst>
              </p:cNvPr>
              <p:cNvSpPr>
                <a:spLocks noChangeShapeType="1"/>
              </p:cNvSpPr>
              <p:nvPr/>
            </p:nvSpPr>
            <p:spPr bwMode="auto">
              <a:xfrm>
                <a:off x="412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3" name="Line 15">
                <a:extLst>
                  <a:ext uri="{FF2B5EF4-FFF2-40B4-BE49-F238E27FC236}">
                    <a16:creationId xmlns:a16="http://schemas.microsoft.com/office/drawing/2014/main" id="{32868C2A-CF57-47AF-8E0A-D5A5B420AD8D}"/>
                  </a:ext>
                </a:extLst>
              </p:cNvPr>
              <p:cNvSpPr>
                <a:spLocks noChangeShapeType="1"/>
              </p:cNvSpPr>
              <p:nvPr/>
            </p:nvSpPr>
            <p:spPr bwMode="auto">
              <a:xfrm>
                <a:off x="508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4" name="Line 16">
                <a:extLst>
                  <a:ext uri="{FF2B5EF4-FFF2-40B4-BE49-F238E27FC236}">
                    <a16:creationId xmlns:a16="http://schemas.microsoft.com/office/drawing/2014/main" id="{CEDF410E-95AA-4339-9711-EF6A54B292B8}"/>
                  </a:ext>
                </a:extLst>
              </p:cNvPr>
              <p:cNvSpPr>
                <a:spLocks noChangeShapeType="1"/>
              </p:cNvSpPr>
              <p:nvPr/>
            </p:nvSpPr>
            <p:spPr bwMode="auto">
              <a:xfrm>
                <a:off x="460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57" name="Group 29">
              <a:extLst>
                <a:ext uri="{FF2B5EF4-FFF2-40B4-BE49-F238E27FC236}">
                  <a16:creationId xmlns:a16="http://schemas.microsoft.com/office/drawing/2014/main" id="{AFB437AF-C6C4-42B0-8E77-E9B4A5122191}"/>
                </a:ext>
              </a:extLst>
            </p:cNvPr>
            <p:cNvGrpSpPr>
              <a:grpSpLocks/>
            </p:cNvGrpSpPr>
            <p:nvPr/>
          </p:nvGrpSpPr>
          <p:grpSpPr bwMode="auto">
            <a:xfrm>
              <a:off x="363" y="3176"/>
              <a:ext cx="357" cy="902"/>
              <a:chOff x="363" y="3176"/>
              <a:chExt cx="357" cy="902"/>
            </a:xfrm>
          </p:grpSpPr>
          <p:sp>
            <p:nvSpPr>
              <p:cNvPr id="534546" name="Line 18">
                <a:extLst>
                  <a:ext uri="{FF2B5EF4-FFF2-40B4-BE49-F238E27FC236}">
                    <a16:creationId xmlns:a16="http://schemas.microsoft.com/office/drawing/2014/main" id="{07D0C3AC-E6BF-483D-8283-C6D7B759506A}"/>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4" name="Text Box 26">
                <a:extLst>
                  <a:ext uri="{FF2B5EF4-FFF2-40B4-BE49-F238E27FC236}">
                    <a16:creationId xmlns:a16="http://schemas.microsoft.com/office/drawing/2014/main" id="{EB2586BA-B041-485A-9D81-6AA89ED62103}"/>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22</a:t>
                </a:r>
              </a:p>
            </p:txBody>
          </p:sp>
          <p:sp>
            <p:nvSpPr>
              <p:cNvPr id="534555" name="Text Box 27">
                <a:extLst>
                  <a:ext uri="{FF2B5EF4-FFF2-40B4-BE49-F238E27FC236}">
                    <a16:creationId xmlns:a16="http://schemas.microsoft.com/office/drawing/2014/main" id="{9C74DA04-99FE-4392-A282-B02C46AF9F2D}"/>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sp>
            <p:nvSpPr>
              <p:cNvPr id="534556" name="Text Box 28">
                <a:extLst>
                  <a:ext uri="{FF2B5EF4-FFF2-40B4-BE49-F238E27FC236}">
                    <a16:creationId xmlns:a16="http://schemas.microsoft.com/office/drawing/2014/main" id="{917AA61A-8377-40D1-9ECC-BCAA3A0523F8}"/>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1</a:t>
                </a:r>
              </a:p>
            </p:txBody>
          </p:sp>
        </p:grpSp>
        <p:grpSp>
          <p:nvGrpSpPr>
            <p:cNvPr id="534558" name="Group 30">
              <a:extLst>
                <a:ext uri="{FF2B5EF4-FFF2-40B4-BE49-F238E27FC236}">
                  <a16:creationId xmlns:a16="http://schemas.microsoft.com/office/drawing/2014/main" id="{F4C3A77A-CB8D-4A35-8D94-2409E8493589}"/>
                </a:ext>
              </a:extLst>
            </p:cNvPr>
            <p:cNvGrpSpPr>
              <a:grpSpLocks/>
            </p:cNvGrpSpPr>
            <p:nvPr/>
          </p:nvGrpSpPr>
          <p:grpSpPr bwMode="auto">
            <a:xfrm>
              <a:off x="4196" y="3169"/>
              <a:ext cx="357" cy="902"/>
              <a:chOff x="363" y="3176"/>
              <a:chExt cx="357" cy="902"/>
            </a:xfrm>
          </p:grpSpPr>
          <p:sp>
            <p:nvSpPr>
              <p:cNvPr id="534559" name="Line 31">
                <a:extLst>
                  <a:ext uri="{FF2B5EF4-FFF2-40B4-BE49-F238E27FC236}">
                    <a16:creationId xmlns:a16="http://schemas.microsoft.com/office/drawing/2014/main" id="{D931EEDE-6B61-42FB-8BE3-3200A41F8E81}"/>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0" name="Text Box 32">
                <a:extLst>
                  <a:ext uri="{FF2B5EF4-FFF2-40B4-BE49-F238E27FC236}">
                    <a16:creationId xmlns:a16="http://schemas.microsoft.com/office/drawing/2014/main" id="{B094E370-AE81-4351-B3CC-F81F342B2483}"/>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41</a:t>
                </a:r>
              </a:p>
            </p:txBody>
          </p:sp>
          <p:sp>
            <p:nvSpPr>
              <p:cNvPr id="534561" name="Text Box 33">
                <a:extLst>
                  <a:ext uri="{FF2B5EF4-FFF2-40B4-BE49-F238E27FC236}">
                    <a16:creationId xmlns:a16="http://schemas.microsoft.com/office/drawing/2014/main" id="{BDE6BE7C-E47C-4DE3-B1F7-8C0F91BF34F3}"/>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sp>
            <p:nvSpPr>
              <p:cNvPr id="534562" name="Text Box 34">
                <a:extLst>
                  <a:ext uri="{FF2B5EF4-FFF2-40B4-BE49-F238E27FC236}">
                    <a16:creationId xmlns:a16="http://schemas.microsoft.com/office/drawing/2014/main" id="{5283BCAD-1650-4C8A-91E8-84D1A3705169}"/>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2</a:t>
                </a:r>
              </a:p>
            </p:txBody>
          </p:sp>
        </p:grpSp>
        <p:grpSp>
          <p:nvGrpSpPr>
            <p:cNvPr id="534563" name="Group 35">
              <a:extLst>
                <a:ext uri="{FF2B5EF4-FFF2-40B4-BE49-F238E27FC236}">
                  <a16:creationId xmlns:a16="http://schemas.microsoft.com/office/drawing/2014/main" id="{606BAD5C-EC82-4FEC-A542-31F2A59E9AC0}"/>
                </a:ext>
              </a:extLst>
            </p:cNvPr>
            <p:cNvGrpSpPr>
              <a:grpSpLocks/>
            </p:cNvGrpSpPr>
            <p:nvPr/>
          </p:nvGrpSpPr>
          <p:grpSpPr bwMode="auto">
            <a:xfrm>
              <a:off x="4677" y="3170"/>
              <a:ext cx="357" cy="902"/>
              <a:chOff x="363" y="3176"/>
              <a:chExt cx="357" cy="902"/>
            </a:xfrm>
          </p:grpSpPr>
          <p:sp>
            <p:nvSpPr>
              <p:cNvPr id="534564" name="Line 36">
                <a:extLst>
                  <a:ext uri="{FF2B5EF4-FFF2-40B4-BE49-F238E27FC236}">
                    <a16:creationId xmlns:a16="http://schemas.microsoft.com/office/drawing/2014/main" id="{DE0BB7D1-4B60-44E0-AE5A-A17BB90A9424}"/>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5" name="Text Box 37">
                <a:extLst>
                  <a:ext uri="{FF2B5EF4-FFF2-40B4-BE49-F238E27FC236}">
                    <a16:creationId xmlns:a16="http://schemas.microsoft.com/office/drawing/2014/main" id="{89C7B35B-A9D4-4998-AA21-5104956557FE}"/>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53</a:t>
                </a:r>
              </a:p>
            </p:txBody>
          </p:sp>
          <p:sp>
            <p:nvSpPr>
              <p:cNvPr id="534566" name="Text Box 38">
                <a:extLst>
                  <a:ext uri="{FF2B5EF4-FFF2-40B4-BE49-F238E27FC236}">
                    <a16:creationId xmlns:a16="http://schemas.microsoft.com/office/drawing/2014/main" id="{9434C026-49FC-44CD-8002-B6D78AB7E700}"/>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sp>
            <p:nvSpPr>
              <p:cNvPr id="534567" name="Text Box 39">
                <a:extLst>
                  <a:ext uri="{FF2B5EF4-FFF2-40B4-BE49-F238E27FC236}">
                    <a16:creationId xmlns:a16="http://schemas.microsoft.com/office/drawing/2014/main" id="{E39C42A8-4A45-424B-BA6E-4C7D39C0054E}"/>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3</a:t>
                </a:r>
              </a:p>
            </p:txBody>
          </p:sp>
        </p:grpSp>
        <p:grpSp>
          <p:nvGrpSpPr>
            <p:cNvPr id="534568" name="Group 40">
              <a:extLst>
                <a:ext uri="{FF2B5EF4-FFF2-40B4-BE49-F238E27FC236}">
                  <a16:creationId xmlns:a16="http://schemas.microsoft.com/office/drawing/2014/main" id="{FF730A88-8D03-4F5A-912E-18159DEB2345}"/>
                </a:ext>
              </a:extLst>
            </p:cNvPr>
            <p:cNvGrpSpPr>
              <a:grpSpLocks/>
            </p:cNvGrpSpPr>
            <p:nvPr/>
          </p:nvGrpSpPr>
          <p:grpSpPr bwMode="auto">
            <a:xfrm>
              <a:off x="1324" y="3185"/>
              <a:ext cx="357" cy="902"/>
              <a:chOff x="363" y="3176"/>
              <a:chExt cx="357" cy="902"/>
            </a:xfrm>
          </p:grpSpPr>
          <p:sp>
            <p:nvSpPr>
              <p:cNvPr id="534569" name="Line 41">
                <a:extLst>
                  <a:ext uri="{FF2B5EF4-FFF2-40B4-BE49-F238E27FC236}">
                    <a16:creationId xmlns:a16="http://schemas.microsoft.com/office/drawing/2014/main" id="{D1D079C2-7783-45C5-BF82-F1F2D285F9CD}"/>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0" name="Text Box 42">
                <a:extLst>
                  <a:ext uri="{FF2B5EF4-FFF2-40B4-BE49-F238E27FC236}">
                    <a16:creationId xmlns:a16="http://schemas.microsoft.com/office/drawing/2014/main" id="{C9B0A932-22CF-43C7-867D-217B6CDD59F1}"/>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46</a:t>
                </a:r>
              </a:p>
            </p:txBody>
          </p:sp>
          <p:sp>
            <p:nvSpPr>
              <p:cNvPr id="534571" name="Text Box 43">
                <a:extLst>
                  <a:ext uri="{FF2B5EF4-FFF2-40B4-BE49-F238E27FC236}">
                    <a16:creationId xmlns:a16="http://schemas.microsoft.com/office/drawing/2014/main" id="{260C5DB5-1406-4EC0-B1E9-10A8F67CBD50}"/>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sp>
            <p:nvSpPr>
              <p:cNvPr id="534572" name="Text Box 44">
                <a:extLst>
                  <a:ext uri="{FF2B5EF4-FFF2-40B4-BE49-F238E27FC236}">
                    <a16:creationId xmlns:a16="http://schemas.microsoft.com/office/drawing/2014/main" id="{362A06AE-014D-46BA-9C63-D71EEAD71E0A}"/>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4</a:t>
                </a:r>
              </a:p>
            </p:txBody>
          </p:sp>
        </p:grpSp>
        <p:grpSp>
          <p:nvGrpSpPr>
            <p:cNvPr id="534573" name="Group 45">
              <a:extLst>
                <a:ext uri="{FF2B5EF4-FFF2-40B4-BE49-F238E27FC236}">
                  <a16:creationId xmlns:a16="http://schemas.microsoft.com/office/drawing/2014/main" id="{32419B55-E59E-41ED-A602-AE520BA51DB5}"/>
                </a:ext>
              </a:extLst>
            </p:cNvPr>
            <p:cNvGrpSpPr>
              <a:grpSpLocks/>
            </p:cNvGrpSpPr>
            <p:nvPr/>
          </p:nvGrpSpPr>
          <p:grpSpPr bwMode="auto">
            <a:xfrm>
              <a:off x="5150" y="3171"/>
              <a:ext cx="357" cy="902"/>
              <a:chOff x="363" y="3176"/>
              <a:chExt cx="357" cy="902"/>
            </a:xfrm>
          </p:grpSpPr>
          <p:sp>
            <p:nvSpPr>
              <p:cNvPr id="534574" name="Line 46">
                <a:extLst>
                  <a:ext uri="{FF2B5EF4-FFF2-40B4-BE49-F238E27FC236}">
                    <a16:creationId xmlns:a16="http://schemas.microsoft.com/office/drawing/2014/main" id="{0FB5C8D9-CB77-47F9-A9F0-B35EF9ED2ECA}"/>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5" name="Text Box 47">
                <a:extLst>
                  <a:ext uri="{FF2B5EF4-FFF2-40B4-BE49-F238E27FC236}">
                    <a16:creationId xmlns:a16="http://schemas.microsoft.com/office/drawing/2014/main" id="{FBA12522-F69D-4AB1-94A6-CA7BC95863A1}"/>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30</a:t>
                </a:r>
              </a:p>
            </p:txBody>
          </p:sp>
          <p:sp>
            <p:nvSpPr>
              <p:cNvPr id="534576" name="Text Box 48">
                <a:extLst>
                  <a:ext uri="{FF2B5EF4-FFF2-40B4-BE49-F238E27FC236}">
                    <a16:creationId xmlns:a16="http://schemas.microsoft.com/office/drawing/2014/main" id="{467653AC-EB6C-4143-B3AE-0C5DDD8D6F8F}"/>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(3)</a:t>
                </a:r>
              </a:p>
            </p:txBody>
          </p:sp>
          <p:sp>
            <p:nvSpPr>
              <p:cNvPr id="534577" name="Text Box 49">
                <a:extLst>
                  <a:ext uri="{FF2B5EF4-FFF2-40B4-BE49-F238E27FC236}">
                    <a16:creationId xmlns:a16="http://schemas.microsoft.com/office/drawing/2014/main" id="{BD17133C-3DF3-4664-9921-ABD22A833EE9}"/>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5</a:t>
                </a:r>
              </a:p>
            </p:txBody>
          </p:sp>
        </p:grpSp>
        <p:grpSp>
          <p:nvGrpSpPr>
            <p:cNvPr id="534578" name="Group 50">
              <a:extLst>
                <a:ext uri="{FF2B5EF4-FFF2-40B4-BE49-F238E27FC236}">
                  <a16:creationId xmlns:a16="http://schemas.microsoft.com/office/drawing/2014/main" id="{62936AE7-A862-4431-BE88-12AF137FF7EB}"/>
                </a:ext>
              </a:extLst>
            </p:cNvPr>
            <p:cNvGrpSpPr>
              <a:grpSpLocks/>
            </p:cNvGrpSpPr>
            <p:nvPr/>
          </p:nvGrpSpPr>
          <p:grpSpPr bwMode="auto">
            <a:xfrm>
              <a:off x="3237" y="3170"/>
              <a:ext cx="357" cy="902"/>
              <a:chOff x="363" y="3176"/>
              <a:chExt cx="357" cy="902"/>
            </a:xfrm>
          </p:grpSpPr>
          <p:sp>
            <p:nvSpPr>
              <p:cNvPr id="534579" name="Line 51">
                <a:extLst>
                  <a:ext uri="{FF2B5EF4-FFF2-40B4-BE49-F238E27FC236}">
                    <a16:creationId xmlns:a16="http://schemas.microsoft.com/office/drawing/2014/main" id="{C782778B-CCF3-47D3-8D7E-DE54A2FD312E}"/>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0" name="Text Box 52">
                <a:extLst>
                  <a:ext uri="{FF2B5EF4-FFF2-40B4-BE49-F238E27FC236}">
                    <a16:creationId xmlns:a16="http://schemas.microsoft.com/office/drawing/2014/main" id="{5F2B1501-8F40-4708-BB8D-44C28ACD9786}"/>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13</a:t>
                </a:r>
              </a:p>
            </p:txBody>
          </p:sp>
          <p:sp>
            <p:nvSpPr>
              <p:cNvPr id="534581" name="Text Box 53">
                <a:extLst>
                  <a:ext uri="{FF2B5EF4-FFF2-40B4-BE49-F238E27FC236}">
                    <a16:creationId xmlns:a16="http://schemas.microsoft.com/office/drawing/2014/main" id="{E254F41F-2935-4B29-9AA8-72DF2B07C4B4}"/>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(2)</a:t>
                </a:r>
              </a:p>
            </p:txBody>
          </p:sp>
          <p:sp>
            <p:nvSpPr>
              <p:cNvPr id="534582" name="Text Box 54">
                <a:extLst>
                  <a:ext uri="{FF2B5EF4-FFF2-40B4-BE49-F238E27FC236}">
                    <a16:creationId xmlns:a16="http://schemas.microsoft.com/office/drawing/2014/main" id="{5822159B-2F91-4296-A082-27D18677EDAB}"/>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6</a:t>
                </a:r>
              </a:p>
            </p:txBody>
          </p:sp>
        </p:grpSp>
        <p:grpSp>
          <p:nvGrpSpPr>
            <p:cNvPr id="534583" name="Group 55">
              <a:extLst>
                <a:ext uri="{FF2B5EF4-FFF2-40B4-BE49-F238E27FC236}">
                  <a16:creationId xmlns:a16="http://schemas.microsoft.com/office/drawing/2014/main" id="{1DEE0064-2069-410E-87DB-8AD7AF0E290E}"/>
                </a:ext>
              </a:extLst>
            </p:cNvPr>
            <p:cNvGrpSpPr>
              <a:grpSpLocks/>
            </p:cNvGrpSpPr>
            <p:nvPr/>
          </p:nvGrpSpPr>
          <p:grpSpPr bwMode="auto">
            <a:xfrm>
              <a:off x="836" y="3177"/>
              <a:ext cx="357" cy="902"/>
              <a:chOff x="363" y="3176"/>
              <a:chExt cx="357" cy="902"/>
            </a:xfrm>
          </p:grpSpPr>
          <p:sp>
            <p:nvSpPr>
              <p:cNvPr id="534584" name="Line 56">
                <a:extLst>
                  <a:ext uri="{FF2B5EF4-FFF2-40B4-BE49-F238E27FC236}">
                    <a16:creationId xmlns:a16="http://schemas.microsoft.com/office/drawing/2014/main" id="{4B13DB54-2E3A-4CA3-BDE1-F4405AE2175B}"/>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5" name="Text Box 57">
                <a:extLst>
                  <a:ext uri="{FF2B5EF4-FFF2-40B4-BE49-F238E27FC236}">
                    <a16:creationId xmlns:a16="http://schemas.microsoft.com/office/drawing/2014/main" id="{99B2F089-6FA8-4792-A093-71D02AC2188E}"/>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01</a:t>
                </a:r>
              </a:p>
            </p:txBody>
          </p:sp>
          <p:sp>
            <p:nvSpPr>
              <p:cNvPr id="534586" name="Text Box 58">
                <a:extLst>
                  <a:ext uri="{FF2B5EF4-FFF2-40B4-BE49-F238E27FC236}">
                    <a16:creationId xmlns:a16="http://schemas.microsoft.com/office/drawing/2014/main" id="{158933D2-19C1-4217-ADBB-28528A09F449}"/>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sp>
            <p:nvSpPr>
              <p:cNvPr id="534587" name="Text Box 59">
                <a:extLst>
                  <a:ext uri="{FF2B5EF4-FFF2-40B4-BE49-F238E27FC236}">
                    <a16:creationId xmlns:a16="http://schemas.microsoft.com/office/drawing/2014/main" id="{56CEA2DF-D196-4288-BD79-A2309689DDA0}"/>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7</a:t>
                </a:r>
              </a:p>
            </p:txBody>
          </p:sp>
        </p:grpSp>
        <p:grpSp>
          <p:nvGrpSpPr>
            <p:cNvPr id="534588" name="Group 60">
              <a:extLst>
                <a:ext uri="{FF2B5EF4-FFF2-40B4-BE49-F238E27FC236}">
                  <a16:creationId xmlns:a16="http://schemas.microsoft.com/office/drawing/2014/main" id="{5625FAE9-4CF2-40E9-92E5-47B50ABC12AA}"/>
                </a:ext>
              </a:extLst>
            </p:cNvPr>
            <p:cNvGrpSpPr>
              <a:grpSpLocks/>
            </p:cNvGrpSpPr>
            <p:nvPr/>
          </p:nvGrpSpPr>
          <p:grpSpPr bwMode="auto">
            <a:xfrm>
              <a:off x="1796" y="3185"/>
              <a:ext cx="357" cy="902"/>
              <a:chOff x="363" y="3176"/>
              <a:chExt cx="357" cy="902"/>
            </a:xfrm>
          </p:grpSpPr>
          <p:sp>
            <p:nvSpPr>
              <p:cNvPr id="534589" name="Line 61">
                <a:extLst>
                  <a:ext uri="{FF2B5EF4-FFF2-40B4-BE49-F238E27FC236}">
                    <a16:creationId xmlns:a16="http://schemas.microsoft.com/office/drawing/2014/main" id="{2EF377A3-9EC6-45B4-B95D-FD5CECFB4C9D}"/>
                  </a:ext>
                </a:extLst>
              </p:cNvPr>
              <p:cNvSpPr>
                <a:spLocks noChangeShapeType="1"/>
              </p:cNvSpPr>
              <p:nvPr/>
            </p:nvSpPr>
            <p:spPr bwMode="auto">
              <a:xfrm flipV="1">
                <a:off x="512" y="379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90" name="Text Box 62">
                <a:extLst>
                  <a:ext uri="{FF2B5EF4-FFF2-40B4-BE49-F238E27FC236}">
                    <a16:creationId xmlns:a16="http://schemas.microsoft.com/office/drawing/2014/main" id="{F84B3921-D916-4691-B767-B94B3D8297FB}"/>
                  </a:ext>
                </a:extLst>
              </p:cNvPr>
              <p:cNvSpPr txBox="1">
                <a:spLocks noChangeArrowheads="1"/>
              </p:cNvSpPr>
              <p:nvPr/>
            </p:nvSpPr>
            <p:spPr bwMode="auto">
              <a:xfrm>
                <a:off x="364" y="31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67</a:t>
                </a:r>
              </a:p>
            </p:txBody>
          </p:sp>
          <p:sp>
            <p:nvSpPr>
              <p:cNvPr id="534591" name="Text Box 63">
                <a:extLst>
                  <a:ext uri="{FF2B5EF4-FFF2-40B4-BE49-F238E27FC236}">
                    <a16:creationId xmlns:a16="http://schemas.microsoft.com/office/drawing/2014/main" id="{0499A60F-B40C-4F32-A5F4-0FF33573DD34}"/>
                  </a:ext>
                </a:extLst>
              </p:cNvPr>
              <p:cNvSpPr txBox="1">
                <a:spLocks noChangeArrowheads="1"/>
              </p:cNvSpPr>
              <p:nvPr/>
            </p:nvSpPr>
            <p:spPr bwMode="auto">
              <a:xfrm>
                <a:off x="363" y="35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(4)</a:t>
                </a:r>
              </a:p>
            </p:txBody>
          </p:sp>
          <p:sp>
            <p:nvSpPr>
              <p:cNvPr id="534592" name="Text Box 64">
                <a:extLst>
                  <a:ext uri="{FF2B5EF4-FFF2-40B4-BE49-F238E27FC236}">
                    <a16:creationId xmlns:a16="http://schemas.microsoft.com/office/drawing/2014/main" id="{63C79A27-8274-443D-9F6B-6F1362BA0553}"/>
                  </a:ext>
                </a:extLst>
              </p:cNvPr>
              <p:cNvSpPr txBox="1">
                <a:spLocks noChangeArrowheads="1"/>
              </p:cNvSpPr>
              <p:nvPr/>
            </p:nvSpPr>
            <p:spPr bwMode="auto">
              <a:xfrm>
                <a:off x="515" y="3809"/>
                <a:ext cx="2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8</a:t>
                </a:r>
              </a:p>
            </p:txBody>
          </p:sp>
        </p:grpSp>
      </p:grpSp>
    </p:spTree>
  </p:cSld>
  <p:clrMapOvr>
    <a:masterClrMapping/>
  </p:clrMapOvr>
  <p:transition>
    <p:wipe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BCE5A1E7-8CDD-44E5-B1BB-D811993E39CA}"/>
              </a:ext>
            </a:extLst>
          </p:cNvPr>
          <p:cNvSpPr>
            <a:spLocks noGrp="1"/>
          </p:cNvSpPr>
          <p:nvPr>
            <p:ph type="sldNum" sz="quarter" idx="11"/>
          </p:nvPr>
        </p:nvSpPr>
        <p:spPr/>
        <p:txBody>
          <a:bodyPr/>
          <a:lstStyle/>
          <a:p>
            <a:fld id="{6D394F33-12AB-4D00-B614-A3DC8DB9E299}" type="slidenum">
              <a:rPr lang="en-US" altLang="zh-CN"/>
              <a:pPr/>
              <a:t>158</a:t>
            </a:fld>
            <a:endParaRPr lang="en-US" altLang="zh-CN"/>
          </a:p>
        </p:txBody>
      </p:sp>
      <p:sp>
        <p:nvSpPr>
          <p:cNvPr id="535554" name="Rectangle 2">
            <a:extLst>
              <a:ext uri="{FF2B5EF4-FFF2-40B4-BE49-F238E27FC236}">
                <a16:creationId xmlns:a16="http://schemas.microsoft.com/office/drawing/2014/main" id="{55D7165E-214D-4473-93E6-ADF233710A95}"/>
              </a:ext>
            </a:extLst>
          </p:cNvPr>
          <p:cNvSpPr>
            <a:spLocks noGrp="1" noChangeArrowheads="1"/>
          </p:cNvSpPr>
          <p:nvPr>
            <p:ph type="body" idx="1"/>
          </p:nvPr>
        </p:nvSpPr>
        <p:spPr>
          <a:xfrm>
            <a:off x="520700" y="1960563"/>
            <a:ext cx="8305800" cy="4495800"/>
          </a:xfrm>
        </p:spPr>
        <p:txBody>
          <a:bodyPr/>
          <a:lstStyle/>
          <a:p>
            <a:pPr>
              <a:spcBef>
                <a:spcPct val="0"/>
              </a:spcBef>
              <a:buClr>
                <a:srgbClr val="800080"/>
              </a:buClr>
              <a:buSzPct val="50000"/>
            </a:pPr>
            <a:r>
              <a:rPr lang="zh-CN" altLang="en-US" sz="3000" b="1">
                <a:ea typeface="仿宋_GB2312" pitchFamily="49" charset="-122"/>
              </a:rPr>
              <a:t>搜索成功的平均搜索长度</a:t>
            </a:r>
          </a:p>
          <a:p>
            <a:pPr>
              <a:spcBef>
                <a:spcPct val="0"/>
              </a:spcBef>
              <a:buClr>
                <a:srgbClr val="800080"/>
              </a:buClr>
              <a:buSzPct val="50000"/>
            </a:pPr>
            <a:endParaRPr lang="zh-CN" altLang="en-US" sz="3000" b="1">
              <a:ea typeface="仿宋_GB2312" pitchFamily="49" charset="-122"/>
            </a:endParaRPr>
          </a:p>
          <a:p>
            <a:pPr>
              <a:spcBef>
                <a:spcPct val="0"/>
              </a:spcBef>
              <a:buClr>
                <a:srgbClr val="800080"/>
              </a:buClr>
              <a:buSzPct val="50000"/>
            </a:pPr>
            <a:endParaRPr lang="zh-CN" altLang="en-US" sz="3000" b="1">
              <a:ea typeface="仿宋_GB2312" pitchFamily="49" charset="-122"/>
            </a:endParaRPr>
          </a:p>
          <a:p>
            <a:pPr>
              <a:spcBef>
                <a:spcPct val="0"/>
              </a:spcBef>
              <a:buClr>
                <a:srgbClr val="800080"/>
              </a:buClr>
              <a:buSzPct val="50000"/>
            </a:pPr>
            <a:r>
              <a:rPr lang="zh-CN" altLang="en-US" sz="3000" b="1">
                <a:ea typeface="仿宋_GB2312" pitchFamily="49" charset="-122"/>
              </a:rPr>
              <a:t>搜索不成功的平均搜索长度</a:t>
            </a:r>
          </a:p>
          <a:p>
            <a:pPr lvl="1">
              <a:spcBef>
                <a:spcPct val="0"/>
              </a:spcBef>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每一散列位置的移位量有</a:t>
            </a:r>
            <a:r>
              <a:rPr lang="en-US" altLang="zh-CN" sz="3000" b="1">
                <a:latin typeface="Times New Roman" panose="02020603050405020304" pitchFamily="18" charset="0"/>
                <a:ea typeface="仿宋_GB2312" pitchFamily="49" charset="-122"/>
              </a:rPr>
              <a:t>10</a:t>
            </a:r>
            <a:r>
              <a:rPr lang="zh-CN" altLang="en-US" sz="3000" b="1">
                <a:latin typeface="Times New Roman" panose="02020603050405020304" pitchFamily="18" charset="0"/>
                <a:ea typeface="仿宋_GB2312" pitchFamily="49" charset="-122"/>
              </a:rPr>
              <a:t>种：</a:t>
            </a:r>
            <a:r>
              <a:rPr lang="en-US" altLang="zh-CN" sz="3000" b="1">
                <a:latin typeface="Times New Roman" panose="02020603050405020304" pitchFamily="18" charset="0"/>
                <a:ea typeface="仿宋_GB2312" pitchFamily="49" charset="-122"/>
              </a:rPr>
              <a:t>1, 2, </a:t>
            </a:r>
            <a:r>
              <a:rPr lang="en-US" altLang="zh-CN" sz="3000" b="1">
                <a:latin typeface="Times New Roman" panose="02020603050405020304" pitchFamily="18" charset="0"/>
                <a:ea typeface="仿宋_GB2312" pitchFamily="49" charset="-122"/>
                <a:sym typeface="Symbol" panose="05050102010706020507" pitchFamily="18" charset="2"/>
              </a:rPr>
              <a:t>, 10</a:t>
            </a:r>
            <a:r>
              <a:rPr lang="zh-CN" altLang="en-US" sz="3000" b="1">
                <a:latin typeface="Times New Roman" panose="02020603050405020304" pitchFamily="18" charset="0"/>
                <a:ea typeface="仿宋_GB2312" pitchFamily="49" charset="-122"/>
                <a:sym typeface="Symbol" panose="05050102010706020507" pitchFamily="18" charset="2"/>
              </a:rPr>
              <a:t>。先计算每一散列位置各种移位量情形下找到下一个空位的比较次数</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sym typeface="Symbol" panose="05050102010706020507" pitchFamily="18" charset="2"/>
              </a:rPr>
              <a:t>求出平均值；</a:t>
            </a:r>
          </a:p>
          <a:p>
            <a:pPr lvl="1">
              <a:spcBef>
                <a:spcPct val="0"/>
              </a:spcBef>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sym typeface="Symbol" panose="05050102010706020507" pitchFamily="18" charset="2"/>
              </a:rPr>
              <a:t>再计算各个位置的平均比较次数的总平均值。</a:t>
            </a:r>
            <a:endParaRPr lang="zh-CN" altLang="en-US" sz="3000" b="1">
              <a:latin typeface="Times New Roman" panose="02020603050405020304" pitchFamily="18" charset="0"/>
              <a:ea typeface="仿宋_GB2312" pitchFamily="49" charset="-122"/>
            </a:endParaRPr>
          </a:p>
        </p:txBody>
      </p:sp>
      <p:graphicFrame>
        <p:nvGraphicFramePr>
          <p:cNvPr id="535568" name="Object 16">
            <a:extLst>
              <a:ext uri="{FF2B5EF4-FFF2-40B4-BE49-F238E27FC236}">
                <a16:creationId xmlns:a16="http://schemas.microsoft.com/office/drawing/2014/main" id="{0EC8214E-FACB-42AE-9E13-82847ACE42F7}"/>
              </a:ext>
            </a:extLst>
          </p:cNvPr>
          <p:cNvGraphicFramePr>
            <a:graphicFrameLocks noChangeAspect="1"/>
          </p:cNvGraphicFramePr>
          <p:nvPr/>
        </p:nvGraphicFramePr>
        <p:xfrm>
          <a:off x="1130300" y="2462213"/>
          <a:ext cx="6507163" cy="914400"/>
        </p:xfrm>
        <a:graphic>
          <a:graphicData uri="http://schemas.openxmlformats.org/presentationml/2006/ole">
            <mc:AlternateContent xmlns:mc="http://schemas.openxmlformats.org/markup-compatibility/2006">
              <mc:Choice xmlns:v="urn:schemas-microsoft-com:vml" Requires="v">
                <p:oleObj spid="_x0000_s535639" name="公式" r:id="rId3" imgW="2705040" imgH="393480" progId="Equation.3">
                  <p:embed/>
                </p:oleObj>
              </mc:Choice>
              <mc:Fallback>
                <p:oleObj name="公式" r:id="rId3" imgW="2705040" imgH="3934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2462213"/>
                        <a:ext cx="65071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5569" name="Rectangle 17">
            <a:extLst>
              <a:ext uri="{FF2B5EF4-FFF2-40B4-BE49-F238E27FC236}">
                <a16:creationId xmlns:a16="http://schemas.microsoft.com/office/drawing/2014/main" id="{28B2E6F9-5E88-4188-97C1-259DC31B533C}"/>
              </a:ext>
            </a:extLst>
          </p:cNvPr>
          <p:cNvSpPr>
            <a:spLocks noChangeArrowheads="1"/>
          </p:cNvSpPr>
          <p:nvPr/>
        </p:nvSpPr>
        <p:spPr bwMode="auto">
          <a:xfrm>
            <a:off x="381000" y="1778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28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endParaRPr>
          </a:p>
        </p:txBody>
      </p:sp>
      <p:grpSp>
        <p:nvGrpSpPr>
          <p:cNvPr id="535637" name="Group 85">
            <a:extLst>
              <a:ext uri="{FF2B5EF4-FFF2-40B4-BE49-F238E27FC236}">
                <a16:creationId xmlns:a16="http://schemas.microsoft.com/office/drawing/2014/main" id="{717F2CCA-34C3-4CD6-8F39-B0EE4822C39B}"/>
              </a:ext>
            </a:extLst>
          </p:cNvPr>
          <p:cNvGrpSpPr>
            <a:grpSpLocks/>
          </p:cNvGrpSpPr>
          <p:nvPr/>
        </p:nvGrpSpPr>
        <p:grpSpPr bwMode="auto">
          <a:xfrm>
            <a:off x="412750" y="468313"/>
            <a:ext cx="8413750" cy="1449387"/>
            <a:chOff x="260" y="295"/>
            <a:chExt cx="5300" cy="913"/>
          </a:xfrm>
        </p:grpSpPr>
        <p:sp>
          <p:nvSpPr>
            <p:cNvPr id="535576" name="Text Box 24">
              <a:extLst>
                <a:ext uri="{FF2B5EF4-FFF2-40B4-BE49-F238E27FC236}">
                  <a16:creationId xmlns:a16="http://schemas.microsoft.com/office/drawing/2014/main" id="{2B83A01F-FD98-4973-BA8A-06FEE2F788C5}"/>
                </a:ext>
              </a:extLst>
            </p:cNvPr>
            <p:cNvSpPr txBox="1">
              <a:spLocks noChangeArrowheads="1"/>
            </p:cNvSpPr>
            <p:nvPr/>
          </p:nvSpPr>
          <p:spPr bwMode="auto">
            <a:xfrm>
              <a:off x="260" y="295"/>
              <a:ext cx="5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  </a:t>
              </a:r>
              <a:r>
                <a:rPr kumimoji="1" lang="en-US" altLang="zh-CN" sz="2400" b="1">
                  <a:solidFill>
                    <a:srgbClr val="008080"/>
                  </a:solidFill>
                  <a:latin typeface="Times New Roman" panose="02020603050405020304" pitchFamily="18" charset="0"/>
                </a:rPr>
                <a:t>0        1        2        3        4        5        6        7        8        9       10</a:t>
              </a:r>
              <a:endParaRPr kumimoji="1" lang="en-US" altLang="zh-CN" sz="2400" b="1">
                <a:latin typeface="Times New Roman" panose="02020603050405020304" pitchFamily="18" charset="0"/>
              </a:endParaRPr>
            </a:p>
          </p:txBody>
        </p:sp>
        <p:grpSp>
          <p:nvGrpSpPr>
            <p:cNvPr id="535577" name="Group 25">
              <a:extLst>
                <a:ext uri="{FF2B5EF4-FFF2-40B4-BE49-F238E27FC236}">
                  <a16:creationId xmlns:a16="http://schemas.microsoft.com/office/drawing/2014/main" id="{13CFA3BB-A7AE-4A02-A50C-0227F050DBA5}"/>
                </a:ext>
              </a:extLst>
            </p:cNvPr>
            <p:cNvGrpSpPr>
              <a:grpSpLocks/>
            </p:cNvGrpSpPr>
            <p:nvPr/>
          </p:nvGrpSpPr>
          <p:grpSpPr bwMode="auto">
            <a:xfrm>
              <a:off x="280" y="575"/>
              <a:ext cx="5280" cy="336"/>
              <a:chOff x="288" y="3264"/>
              <a:chExt cx="5280" cy="336"/>
            </a:xfrm>
          </p:grpSpPr>
          <p:sp>
            <p:nvSpPr>
              <p:cNvPr id="535578" name="Rectangle 26" descr="白色大理石">
                <a:extLst>
                  <a:ext uri="{FF2B5EF4-FFF2-40B4-BE49-F238E27FC236}">
                    <a16:creationId xmlns:a16="http://schemas.microsoft.com/office/drawing/2014/main" id="{8564AD47-0F93-4C22-8583-447C4625AEFB}"/>
                  </a:ext>
                </a:extLst>
              </p:cNvPr>
              <p:cNvSpPr>
                <a:spLocks noChangeArrowheads="1"/>
              </p:cNvSpPr>
              <p:nvPr/>
            </p:nvSpPr>
            <p:spPr bwMode="auto">
              <a:xfrm>
                <a:off x="288" y="3264"/>
                <a:ext cx="5280" cy="336"/>
              </a:xfrm>
              <a:prstGeom prst="rect">
                <a:avLst/>
              </a:prstGeom>
              <a:blipFill dpi="0" rotWithShape="0">
                <a:blip r:embed="rId5"/>
                <a:srcRect/>
                <a:tile tx="0" ty="0" sx="100000" sy="100000" flip="none" algn="tl"/>
              </a:blipFill>
              <a:ln w="28575">
                <a:solidFill>
                  <a:srgbClr val="008000"/>
                </a:solidFill>
                <a:miter lim="800000"/>
                <a:headEnd/>
                <a:tailEnd/>
              </a:ln>
              <a:effectLst>
                <a:outerShdw dist="107763" dir="2700000" algn="ctr" rotWithShape="0">
                  <a:schemeClr val="bg2"/>
                </a:outerShdw>
              </a:effectLst>
            </p:spPr>
            <p:txBody>
              <a:bodyPr wrap="none" anchor="ctr"/>
              <a:lstStyle/>
              <a:p>
                <a:r>
                  <a:rPr kumimoji="1" lang="en-US" altLang="zh-CN" sz="3200" b="1">
                    <a:effectLst>
                      <a:outerShdw blurRad="38100" dist="38100" dir="2700000" algn="tl">
                        <a:srgbClr val="C0C0C0"/>
                      </a:outerShdw>
                    </a:effectLst>
                    <a:latin typeface="Times New Roman" panose="02020603050405020304" pitchFamily="18" charset="0"/>
                    <a:ea typeface="楷体_GB2312" panose="02010609030101010101" pitchFamily="49" charset="-122"/>
                  </a:rPr>
                  <a:t> </a:t>
                </a:r>
              </a:p>
            </p:txBody>
          </p:sp>
          <p:sp>
            <p:nvSpPr>
              <p:cNvPr id="535579" name="Line 27">
                <a:extLst>
                  <a:ext uri="{FF2B5EF4-FFF2-40B4-BE49-F238E27FC236}">
                    <a16:creationId xmlns:a16="http://schemas.microsoft.com/office/drawing/2014/main" id="{724BB950-3368-4BD8-8D03-989C3AF412B4}"/>
                  </a:ext>
                </a:extLst>
              </p:cNvPr>
              <p:cNvSpPr>
                <a:spLocks noChangeShapeType="1"/>
              </p:cNvSpPr>
              <p:nvPr/>
            </p:nvSpPr>
            <p:spPr bwMode="auto">
              <a:xfrm>
                <a:off x="76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0" name="Line 28">
                <a:extLst>
                  <a:ext uri="{FF2B5EF4-FFF2-40B4-BE49-F238E27FC236}">
                    <a16:creationId xmlns:a16="http://schemas.microsoft.com/office/drawing/2014/main" id="{0FB9A7F1-1FD5-4CFD-8A24-CE59649E800B}"/>
                  </a:ext>
                </a:extLst>
              </p:cNvPr>
              <p:cNvSpPr>
                <a:spLocks noChangeShapeType="1"/>
              </p:cNvSpPr>
              <p:nvPr/>
            </p:nvSpPr>
            <p:spPr bwMode="auto">
              <a:xfrm>
                <a:off x="124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1" name="Line 29">
                <a:extLst>
                  <a:ext uri="{FF2B5EF4-FFF2-40B4-BE49-F238E27FC236}">
                    <a16:creationId xmlns:a16="http://schemas.microsoft.com/office/drawing/2014/main" id="{0D72C520-F830-43D4-8BA3-6583A50264F3}"/>
                  </a:ext>
                </a:extLst>
              </p:cNvPr>
              <p:cNvSpPr>
                <a:spLocks noChangeShapeType="1"/>
              </p:cNvSpPr>
              <p:nvPr/>
            </p:nvSpPr>
            <p:spPr bwMode="auto">
              <a:xfrm>
                <a:off x="172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2" name="Line 30">
                <a:extLst>
                  <a:ext uri="{FF2B5EF4-FFF2-40B4-BE49-F238E27FC236}">
                    <a16:creationId xmlns:a16="http://schemas.microsoft.com/office/drawing/2014/main" id="{247ACEDA-921C-4A6B-813E-1CD5D9F6CF19}"/>
                  </a:ext>
                </a:extLst>
              </p:cNvPr>
              <p:cNvSpPr>
                <a:spLocks noChangeShapeType="1"/>
              </p:cNvSpPr>
              <p:nvPr/>
            </p:nvSpPr>
            <p:spPr bwMode="auto">
              <a:xfrm>
                <a:off x="220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3" name="Line 31">
                <a:extLst>
                  <a:ext uri="{FF2B5EF4-FFF2-40B4-BE49-F238E27FC236}">
                    <a16:creationId xmlns:a16="http://schemas.microsoft.com/office/drawing/2014/main" id="{FC615F9D-E0ED-441D-B860-90F87EA8BE19}"/>
                  </a:ext>
                </a:extLst>
              </p:cNvPr>
              <p:cNvSpPr>
                <a:spLocks noChangeShapeType="1"/>
              </p:cNvSpPr>
              <p:nvPr/>
            </p:nvSpPr>
            <p:spPr bwMode="auto">
              <a:xfrm>
                <a:off x="268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4" name="Line 32">
                <a:extLst>
                  <a:ext uri="{FF2B5EF4-FFF2-40B4-BE49-F238E27FC236}">
                    <a16:creationId xmlns:a16="http://schemas.microsoft.com/office/drawing/2014/main" id="{448F7014-D8A7-4FA4-B8ED-17B9EBF204FC}"/>
                  </a:ext>
                </a:extLst>
              </p:cNvPr>
              <p:cNvSpPr>
                <a:spLocks noChangeShapeType="1"/>
              </p:cNvSpPr>
              <p:nvPr/>
            </p:nvSpPr>
            <p:spPr bwMode="auto">
              <a:xfrm>
                <a:off x="316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5" name="Line 33">
                <a:extLst>
                  <a:ext uri="{FF2B5EF4-FFF2-40B4-BE49-F238E27FC236}">
                    <a16:creationId xmlns:a16="http://schemas.microsoft.com/office/drawing/2014/main" id="{65280995-3FD4-400B-A91C-7F0FF5C668E1}"/>
                  </a:ext>
                </a:extLst>
              </p:cNvPr>
              <p:cNvSpPr>
                <a:spLocks noChangeShapeType="1"/>
              </p:cNvSpPr>
              <p:nvPr/>
            </p:nvSpPr>
            <p:spPr bwMode="auto">
              <a:xfrm>
                <a:off x="364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6" name="Line 34">
                <a:extLst>
                  <a:ext uri="{FF2B5EF4-FFF2-40B4-BE49-F238E27FC236}">
                    <a16:creationId xmlns:a16="http://schemas.microsoft.com/office/drawing/2014/main" id="{6A377C07-F75D-4D9F-A3DA-C76776FDC4D1}"/>
                  </a:ext>
                </a:extLst>
              </p:cNvPr>
              <p:cNvSpPr>
                <a:spLocks noChangeShapeType="1"/>
              </p:cNvSpPr>
              <p:nvPr/>
            </p:nvSpPr>
            <p:spPr bwMode="auto">
              <a:xfrm>
                <a:off x="412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7" name="Line 35">
                <a:extLst>
                  <a:ext uri="{FF2B5EF4-FFF2-40B4-BE49-F238E27FC236}">
                    <a16:creationId xmlns:a16="http://schemas.microsoft.com/office/drawing/2014/main" id="{BAB700E8-562D-4E7D-ACF3-1D1E4404E5D1}"/>
                  </a:ext>
                </a:extLst>
              </p:cNvPr>
              <p:cNvSpPr>
                <a:spLocks noChangeShapeType="1"/>
              </p:cNvSpPr>
              <p:nvPr/>
            </p:nvSpPr>
            <p:spPr bwMode="auto">
              <a:xfrm>
                <a:off x="508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88" name="Line 36">
                <a:extLst>
                  <a:ext uri="{FF2B5EF4-FFF2-40B4-BE49-F238E27FC236}">
                    <a16:creationId xmlns:a16="http://schemas.microsoft.com/office/drawing/2014/main" id="{5CAAEB0C-1365-48E4-8668-B643654AAE0C}"/>
                  </a:ext>
                </a:extLst>
              </p:cNvPr>
              <p:cNvSpPr>
                <a:spLocks noChangeShapeType="1"/>
              </p:cNvSpPr>
              <p:nvPr/>
            </p:nvSpPr>
            <p:spPr bwMode="auto">
              <a:xfrm>
                <a:off x="4608" y="3264"/>
                <a:ext cx="0" cy="33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5636" name="Group 84">
              <a:extLst>
                <a:ext uri="{FF2B5EF4-FFF2-40B4-BE49-F238E27FC236}">
                  <a16:creationId xmlns:a16="http://schemas.microsoft.com/office/drawing/2014/main" id="{3D7B1E13-2B21-46B6-8869-28D106D81CD3}"/>
                </a:ext>
              </a:extLst>
            </p:cNvPr>
            <p:cNvGrpSpPr>
              <a:grpSpLocks/>
            </p:cNvGrpSpPr>
            <p:nvPr/>
          </p:nvGrpSpPr>
          <p:grpSpPr bwMode="auto">
            <a:xfrm>
              <a:off x="355" y="567"/>
              <a:ext cx="357" cy="632"/>
              <a:chOff x="355" y="567"/>
              <a:chExt cx="357" cy="632"/>
            </a:xfrm>
          </p:grpSpPr>
          <p:sp>
            <p:nvSpPr>
              <p:cNvPr id="535591" name="Text Box 39">
                <a:extLst>
                  <a:ext uri="{FF2B5EF4-FFF2-40B4-BE49-F238E27FC236}">
                    <a16:creationId xmlns:a16="http://schemas.microsoft.com/office/drawing/2014/main" id="{1A146AEC-A6CA-4444-A3EB-13BFF18911DB}"/>
                  </a:ext>
                </a:extLst>
              </p:cNvPr>
              <p:cNvSpPr txBox="1">
                <a:spLocks noChangeArrowheads="1"/>
              </p:cNvSpPr>
              <p:nvPr/>
            </p:nvSpPr>
            <p:spPr bwMode="auto">
              <a:xfrm>
                <a:off x="356" y="567"/>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22</a:t>
                </a:r>
              </a:p>
            </p:txBody>
          </p:sp>
          <p:sp>
            <p:nvSpPr>
              <p:cNvPr id="535592" name="Text Box 40">
                <a:extLst>
                  <a:ext uri="{FF2B5EF4-FFF2-40B4-BE49-F238E27FC236}">
                    <a16:creationId xmlns:a16="http://schemas.microsoft.com/office/drawing/2014/main" id="{EC0628E4-3EB2-4E63-A065-08BE46E909AE}"/>
                  </a:ext>
                </a:extLst>
              </p:cNvPr>
              <p:cNvSpPr txBox="1">
                <a:spLocks noChangeArrowheads="1"/>
              </p:cNvSpPr>
              <p:nvPr/>
            </p:nvSpPr>
            <p:spPr bwMode="auto">
              <a:xfrm>
                <a:off x="355" y="930"/>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grpSp>
        <p:grpSp>
          <p:nvGrpSpPr>
            <p:cNvPr id="535631" name="Group 79">
              <a:extLst>
                <a:ext uri="{FF2B5EF4-FFF2-40B4-BE49-F238E27FC236}">
                  <a16:creationId xmlns:a16="http://schemas.microsoft.com/office/drawing/2014/main" id="{2E20E248-D492-455F-9082-42579E83DDD7}"/>
                </a:ext>
              </a:extLst>
            </p:cNvPr>
            <p:cNvGrpSpPr>
              <a:grpSpLocks/>
            </p:cNvGrpSpPr>
            <p:nvPr/>
          </p:nvGrpSpPr>
          <p:grpSpPr bwMode="auto">
            <a:xfrm>
              <a:off x="4188" y="560"/>
              <a:ext cx="357" cy="632"/>
              <a:chOff x="4188" y="560"/>
              <a:chExt cx="357" cy="632"/>
            </a:xfrm>
          </p:grpSpPr>
          <p:sp>
            <p:nvSpPr>
              <p:cNvPr id="535596" name="Text Box 44">
                <a:extLst>
                  <a:ext uri="{FF2B5EF4-FFF2-40B4-BE49-F238E27FC236}">
                    <a16:creationId xmlns:a16="http://schemas.microsoft.com/office/drawing/2014/main" id="{E6E497B9-468B-4F84-A533-0E5E26A21299}"/>
                  </a:ext>
                </a:extLst>
              </p:cNvPr>
              <p:cNvSpPr txBox="1">
                <a:spLocks noChangeArrowheads="1"/>
              </p:cNvSpPr>
              <p:nvPr/>
            </p:nvSpPr>
            <p:spPr bwMode="auto">
              <a:xfrm>
                <a:off x="4189" y="5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41</a:t>
                </a:r>
              </a:p>
            </p:txBody>
          </p:sp>
          <p:sp>
            <p:nvSpPr>
              <p:cNvPr id="535597" name="Text Box 45">
                <a:extLst>
                  <a:ext uri="{FF2B5EF4-FFF2-40B4-BE49-F238E27FC236}">
                    <a16:creationId xmlns:a16="http://schemas.microsoft.com/office/drawing/2014/main" id="{A884B87B-6902-4025-9014-BDC86C9C4440}"/>
                  </a:ext>
                </a:extLst>
              </p:cNvPr>
              <p:cNvSpPr txBox="1">
                <a:spLocks noChangeArrowheads="1"/>
              </p:cNvSpPr>
              <p:nvPr/>
            </p:nvSpPr>
            <p:spPr bwMode="auto">
              <a:xfrm>
                <a:off x="4188" y="923"/>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grpSp>
        <p:grpSp>
          <p:nvGrpSpPr>
            <p:cNvPr id="535630" name="Group 78">
              <a:extLst>
                <a:ext uri="{FF2B5EF4-FFF2-40B4-BE49-F238E27FC236}">
                  <a16:creationId xmlns:a16="http://schemas.microsoft.com/office/drawing/2014/main" id="{0F1BA4CC-CDFD-4024-86C8-3920953D2561}"/>
                </a:ext>
              </a:extLst>
            </p:cNvPr>
            <p:cNvGrpSpPr>
              <a:grpSpLocks/>
            </p:cNvGrpSpPr>
            <p:nvPr/>
          </p:nvGrpSpPr>
          <p:grpSpPr bwMode="auto">
            <a:xfrm>
              <a:off x="4669" y="561"/>
              <a:ext cx="357" cy="632"/>
              <a:chOff x="4669" y="561"/>
              <a:chExt cx="357" cy="632"/>
            </a:xfrm>
          </p:grpSpPr>
          <p:sp>
            <p:nvSpPr>
              <p:cNvPr id="535601" name="Text Box 49">
                <a:extLst>
                  <a:ext uri="{FF2B5EF4-FFF2-40B4-BE49-F238E27FC236}">
                    <a16:creationId xmlns:a16="http://schemas.microsoft.com/office/drawing/2014/main" id="{8FC1D756-3FC8-4319-8068-5C06E0A1D1DB}"/>
                  </a:ext>
                </a:extLst>
              </p:cNvPr>
              <p:cNvSpPr txBox="1">
                <a:spLocks noChangeArrowheads="1"/>
              </p:cNvSpPr>
              <p:nvPr/>
            </p:nvSpPr>
            <p:spPr bwMode="auto">
              <a:xfrm>
                <a:off x="4670" y="561"/>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53</a:t>
                </a:r>
              </a:p>
            </p:txBody>
          </p:sp>
          <p:sp>
            <p:nvSpPr>
              <p:cNvPr id="535602" name="Text Box 50">
                <a:extLst>
                  <a:ext uri="{FF2B5EF4-FFF2-40B4-BE49-F238E27FC236}">
                    <a16:creationId xmlns:a16="http://schemas.microsoft.com/office/drawing/2014/main" id="{8428CC57-72E3-40B0-A944-1FDA566EE05C}"/>
                  </a:ext>
                </a:extLst>
              </p:cNvPr>
              <p:cNvSpPr txBox="1">
                <a:spLocks noChangeArrowheads="1"/>
              </p:cNvSpPr>
              <p:nvPr/>
            </p:nvSpPr>
            <p:spPr bwMode="auto">
              <a:xfrm>
                <a:off x="4669" y="924"/>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grpSp>
        <p:grpSp>
          <p:nvGrpSpPr>
            <p:cNvPr id="535634" name="Group 82">
              <a:extLst>
                <a:ext uri="{FF2B5EF4-FFF2-40B4-BE49-F238E27FC236}">
                  <a16:creationId xmlns:a16="http://schemas.microsoft.com/office/drawing/2014/main" id="{FA77C956-BFEE-4E6C-9C34-302B9504C1D4}"/>
                </a:ext>
              </a:extLst>
            </p:cNvPr>
            <p:cNvGrpSpPr>
              <a:grpSpLocks/>
            </p:cNvGrpSpPr>
            <p:nvPr/>
          </p:nvGrpSpPr>
          <p:grpSpPr bwMode="auto">
            <a:xfrm>
              <a:off x="1316" y="576"/>
              <a:ext cx="357" cy="632"/>
              <a:chOff x="1316" y="576"/>
              <a:chExt cx="357" cy="632"/>
            </a:xfrm>
          </p:grpSpPr>
          <p:sp>
            <p:nvSpPr>
              <p:cNvPr id="535606" name="Text Box 54">
                <a:extLst>
                  <a:ext uri="{FF2B5EF4-FFF2-40B4-BE49-F238E27FC236}">
                    <a16:creationId xmlns:a16="http://schemas.microsoft.com/office/drawing/2014/main" id="{8ED98213-9AA6-417D-9595-706B7B69732A}"/>
                  </a:ext>
                </a:extLst>
              </p:cNvPr>
              <p:cNvSpPr txBox="1">
                <a:spLocks noChangeArrowheads="1"/>
              </p:cNvSpPr>
              <p:nvPr/>
            </p:nvSpPr>
            <p:spPr bwMode="auto">
              <a:xfrm>
                <a:off x="1317" y="5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46</a:t>
                </a:r>
              </a:p>
            </p:txBody>
          </p:sp>
          <p:sp>
            <p:nvSpPr>
              <p:cNvPr id="535607" name="Text Box 55">
                <a:extLst>
                  <a:ext uri="{FF2B5EF4-FFF2-40B4-BE49-F238E27FC236}">
                    <a16:creationId xmlns:a16="http://schemas.microsoft.com/office/drawing/2014/main" id="{7D5B44D5-F4BD-46C8-AD11-5C6B4329DEBD}"/>
                  </a:ext>
                </a:extLst>
              </p:cNvPr>
              <p:cNvSpPr txBox="1">
                <a:spLocks noChangeArrowheads="1"/>
              </p:cNvSpPr>
              <p:nvPr/>
            </p:nvSpPr>
            <p:spPr bwMode="auto">
              <a:xfrm>
                <a:off x="1316" y="9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grpSp>
        <p:grpSp>
          <p:nvGrpSpPr>
            <p:cNvPr id="535629" name="Group 77">
              <a:extLst>
                <a:ext uri="{FF2B5EF4-FFF2-40B4-BE49-F238E27FC236}">
                  <a16:creationId xmlns:a16="http://schemas.microsoft.com/office/drawing/2014/main" id="{25100A6F-B75C-4AD6-A96D-4E81E844A14A}"/>
                </a:ext>
              </a:extLst>
            </p:cNvPr>
            <p:cNvGrpSpPr>
              <a:grpSpLocks/>
            </p:cNvGrpSpPr>
            <p:nvPr/>
          </p:nvGrpSpPr>
          <p:grpSpPr bwMode="auto">
            <a:xfrm>
              <a:off x="5142" y="562"/>
              <a:ext cx="357" cy="632"/>
              <a:chOff x="5142" y="562"/>
              <a:chExt cx="357" cy="632"/>
            </a:xfrm>
          </p:grpSpPr>
          <p:sp>
            <p:nvSpPr>
              <p:cNvPr id="535611" name="Text Box 59">
                <a:extLst>
                  <a:ext uri="{FF2B5EF4-FFF2-40B4-BE49-F238E27FC236}">
                    <a16:creationId xmlns:a16="http://schemas.microsoft.com/office/drawing/2014/main" id="{9C999408-6D5D-4501-9E0E-47E3CA63BBE2}"/>
                  </a:ext>
                </a:extLst>
              </p:cNvPr>
              <p:cNvSpPr txBox="1">
                <a:spLocks noChangeArrowheads="1"/>
              </p:cNvSpPr>
              <p:nvPr/>
            </p:nvSpPr>
            <p:spPr bwMode="auto">
              <a:xfrm>
                <a:off x="5143" y="562"/>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30</a:t>
                </a:r>
              </a:p>
            </p:txBody>
          </p:sp>
          <p:sp>
            <p:nvSpPr>
              <p:cNvPr id="535612" name="Text Box 60">
                <a:extLst>
                  <a:ext uri="{FF2B5EF4-FFF2-40B4-BE49-F238E27FC236}">
                    <a16:creationId xmlns:a16="http://schemas.microsoft.com/office/drawing/2014/main" id="{747805AB-85FD-47D2-AF11-F561D3006674}"/>
                  </a:ext>
                </a:extLst>
              </p:cNvPr>
              <p:cNvSpPr txBox="1">
                <a:spLocks noChangeArrowheads="1"/>
              </p:cNvSpPr>
              <p:nvPr/>
            </p:nvSpPr>
            <p:spPr bwMode="auto">
              <a:xfrm>
                <a:off x="5142" y="925"/>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(3)</a:t>
                </a:r>
              </a:p>
            </p:txBody>
          </p:sp>
        </p:grpSp>
        <p:grpSp>
          <p:nvGrpSpPr>
            <p:cNvPr id="535632" name="Group 80">
              <a:extLst>
                <a:ext uri="{FF2B5EF4-FFF2-40B4-BE49-F238E27FC236}">
                  <a16:creationId xmlns:a16="http://schemas.microsoft.com/office/drawing/2014/main" id="{4066CE30-AD2E-4C19-A228-E255B8D66575}"/>
                </a:ext>
              </a:extLst>
            </p:cNvPr>
            <p:cNvGrpSpPr>
              <a:grpSpLocks/>
            </p:cNvGrpSpPr>
            <p:nvPr/>
          </p:nvGrpSpPr>
          <p:grpSpPr bwMode="auto">
            <a:xfrm>
              <a:off x="3229" y="561"/>
              <a:ext cx="357" cy="632"/>
              <a:chOff x="3229" y="561"/>
              <a:chExt cx="357" cy="632"/>
            </a:xfrm>
          </p:grpSpPr>
          <p:sp>
            <p:nvSpPr>
              <p:cNvPr id="535616" name="Text Box 64">
                <a:extLst>
                  <a:ext uri="{FF2B5EF4-FFF2-40B4-BE49-F238E27FC236}">
                    <a16:creationId xmlns:a16="http://schemas.microsoft.com/office/drawing/2014/main" id="{E56C5ABC-26A2-42FF-9C22-EB529870D08D}"/>
                  </a:ext>
                </a:extLst>
              </p:cNvPr>
              <p:cNvSpPr txBox="1">
                <a:spLocks noChangeArrowheads="1"/>
              </p:cNvSpPr>
              <p:nvPr/>
            </p:nvSpPr>
            <p:spPr bwMode="auto">
              <a:xfrm>
                <a:off x="3230" y="561"/>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13</a:t>
                </a:r>
              </a:p>
            </p:txBody>
          </p:sp>
          <p:sp>
            <p:nvSpPr>
              <p:cNvPr id="535617" name="Text Box 65">
                <a:extLst>
                  <a:ext uri="{FF2B5EF4-FFF2-40B4-BE49-F238E27FC236}">
                    <a16:creationId xmlns:a16="http://schemas.microsoft.com/office/drawing/2014/main" id="{AD1A2DF6-DB02-433F-A12F-96B4B4653C1E}"/>
                  </a:ext>
                </a:extLst>
              </p:cNvPr>
              <p:cNvSpPr txBox="1">
                <a:spLocks noChangeArrowheads="1"/>
              </p:cNvSpPr>
              <p:nvPr/>
            </p:nvSpPr>
            <p:spPr bwMode="auto">
              <a:xfrm>
                <a:off x="3229" y="924"/>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(2)</a:t>
                </a:r>
              </a:p>
            </p:txBody>
          </p:sp>
        </p:grpSp>
        <p:grpSp>
          <p:nvGrpSpPr>
            <p:cNvPr id="535635" name="Group 83">
              <a:extLst>
                <a:ext uri="{FF2B5EF4-FFF2-40B4-BE49-F238E27FC236}">
                  <a16:creationId xmlns:a16="http://schemas.microsoft.com/office/drawing/2014/main" id="{3E208F6A-95A3-46E2-816B-7FDE9600BC5A}"/>
                </a:ext>
              </a:extLst>
            </p:cNvPr>
            <p:cNvGrpSpPr>
              <a:grpSpLocks/>
            </p:cNvGrpSpPr>
            <p:nvPr/>
          </p:nvGrpSpPr>
          <p:grpSpPr bwMode="auto">
            <a:xfrm>
              <a:off x="828" y="568"/>
              <a:ext cx="357" cy="632"/>
              <a:chOff x="828" y="568"/>
              <a:chExt cx="357" cy="632"/>
            </a:xfrm>
          </p:grpSpPr>
          <p:sp>
            <p:nvSpPr>
              <p:cNvPr id="535621" name="Text Box 69">
                <a:extLst>
                  <a:ext uri="{FF2B5EF4-FFF2-40B4-BE49-F238E27FC236}">
                    <a16:creationId xmlns:a16="http://schemas.microsoft.com/office/drawing/2014/main" id="{439F8863-7E5A-4E58-8671-088147556AAB}"/>
                  </a:ext>
                </a:extLst>
              </p:cNvPr>
              <p:cNvSpPr txBox="1">
                <a:spLocks noChangeArrowheads="1"/>
              </p:cNvSpPr>
              <p:nvPr/>
            </p:nvSpPr>
            <p:spPr bwMode="auto">
              <a:xfrm>
                <a:off x="829" y="568"/>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01</a:t>
                </a:r>
              </a:p>
            </p:txBody>
          </p:sp>
          <p:sp>
            <p:nvSpPr>
              <p:cNvPr id="535622" name="Text Box 70">
                <a:extLst>
                  <a:ext uri="{FF2B5EF4-FFF2-40B4-BE49-F238E27FC236}">
                    <a16:creationId xmlns:a16="http://schemas.microsoft.com/office/drawing/2014/main" id="{B5ECFC9E-AEE4-46F3-BAC4-C40E4F091685}"/>
                  </a:ext>
                </a:extLst>
              </p:cNvPr>
              <p:cNvSpPr txBox="1">
                <a:spLocks noChangeArrowheads="1"/>
              </p:cNvSpPr>
              <p:nvPr/>
            </p:nvSpPr>
            <p:spPr bwMode="auto">
              <a:xfrm>
                <a:off x="828" y="931"/>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(1)</a:t>
                </a:r>
              </a:p>
            </p:txBody>
          </p:sp>
        </p:grpSp>
        <p:grpSp>
          <p:nvGrpSpPr>
            <p:cNvPr id="535633" name="Group 81">
              <a:extLst>
                <a:ext uri="{FF2B5EF4-FFF2-40B4-BE49-F238E27FC236}">
                  <a16:creationId xmlns:a16="http://schemas.microsoft.com/office/drawing/2014/main" id="{940D2459-058B-4D19-8F3B-884235222A63}"/>
                </a:ext>
              </a:extLst>
            </p:cNvPr>
            <p:cNvGrpSpPr>
              <a:grpSpLocks/>
            </p:cNvGrpSpPr>
            <p:nvPr/>
          </p:nvGrpSpPr>
          <p:grpSpPr bwMode="auto">
            <a:xfrm>
              <a:off x="1788" y="576"/>
              <a:ext cx="357" cy="632"/>
              <a:chOff x="1788" y="576"/>
              <a:chExt cx="357" cy="632"/>
            </a:xfrm>
          </p:grpSpPr>
          <p:sp>
            <p:nvSpPr>
              <p:cNvPr id="535626" name="Text Box 74">
                <a:extLst>
                  <a:ext uri="{FF2B5EF4-FFF2-40B4-BE49-F238E27FC236}">
                    <a16:creationId xmlns:a16="http://schemas.microsoft.com/office/drawing/2014/main" id="{EF238857-276B-4A47-B46A-7CE1A7573CB8}"/>
                  </a:ext>
                </a:extLst>
              </p:cNvPr>
              <p:cNvSpPr txBox="1">
                <a:spLocks noChangeArrowheads="1"/>
              </p:cNvSpPr>
              <p:nvPr/>
            </p:nvSpPr>
            <p:spPr bwMode="auto">
              <a:xfrm>
                <a:off x="1789" y="576"/>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67</a:t>
                </a:r>
              </a:p>
            </p:txBody>
          </p:sp>
          <p:sp>
            <p:nvSpPr>
              <p:cNvPr id="535627" name="Text Box 75">
                <a:extLst>
                  <a:ext uri="{FF2B5EF4-FFF2-40B4-BE49-F238E27FC236}">
                    <a16:creationId xmlns:a16="http://schemas.microsoft.com/office/drawing/2014/main" id="{148A46A6-2F0C-45E7-81C7-9C51C7F56724}"/>
                  </a:ext>
                </a:extLst>
              </p:cNvPr>
              <p:cNvSpPr txBox="1">
                <a:spLocks noChangeArrowheads="1"/>
              </p:cNvSpPr>
              <p:nvPr/>
            </p:nvSpPr>
            <p:spPr bwMode="auto">
              <a:xfrm>
                <a:off x="1788" y="939"/>
                <a:ext cx="32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(4)</a:t>
                </a:r>
              </a:p>
            </p:txBody>
          </p:sp>
        </p:grpSp>
      </p:grpSp>
    </p:spTree>
  </p:cSld>
  <p:clrMapOvr>
    <a:masterClrMapping/>
  </p:clrMapOvr>
  <p:transition>
    <p:wipe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1CD3AB5-C605-4DC1-9EF4-B2B743FD402F}"/>
              </a:ext>
            </a:extLst>
          </p:cNvPr>
          <p:cNvSpPr>
            <a:spLocks noGrp="1"/>
          </p:cNvSpPr>
          <p:nvPr>
            <p:ph type="sldNum" sz="quarter" idx="11"/>
          </p:nvPr>
        </p:nvSpPr>
        <p:spPr/>
        <p:txBody>
          <a:bodyPr/>
          <a:lstStyle/>
          <a:p>
            <a:fld id="{890863E7-415E-4B25-92FC-BF9F4AF50BD1}" type="slidenum">
              <a:rPr lang="en-US" altLang="zh-CN"/>
              <a:pPr/>
              <a:t>159</a:t>
            </a:fld>
            <a:endParaRPr lang="en-US" altLang="zh-CN"/>
          </a:p>
        </p:txBody>
      </p:sp>
      <p:sp>
        <p:nvSpPr>
          <p:cNvPr id="536578" name="Rectangle 2">
            <a:extLst>
              <a:ext uri="{FF2B5EF4-FFF2-40B4-BE49-F238E27FC236}">
                <a16:creationId xmlns:a16="http://schemas.microsoft.com/office/drawing/2014/main" id="{24EC1F37-842D-4F69-B92A-3319694D3B93}"/>
              </a:ext>
            </a:extLst>
          </p:cNvPr>
          <p:cNvSpPr>
            <a:spLocks noGrp="1" noChangeArrowheads="1"/>
          </p:cNvSpPr>
          <p:nvPr>
            <p:ph type="body" idx="1"/>
          </p:nvPr>
        </p:nvSpPr>
        <p:spPr>
          <a:xfrm>
            <a:off x="508000" y="774700"/>
            <a:ext cx="8229600" cy="4114800"/>
          </a:xfrm>
        </p:spPr>
        <p:txBody>
          <a:bodyPr/>
          <a:lstStyle/>
          <a:p>
            <a:pPr algn="just">
              <a:lnSpc>
                <a:spcPct val="105000"/>
              </a:lnSpc>
              <a:spcBef>
                <a:spcPct val="15000"/>
              </a:spcBef>
              <a:buClr>
                <a:srgbClr val="800080"/>
              </a:buClr>
              <a:buSzPct val="50000"/>
            </a:pPr>
            <a:r>
              <a:rPr lang="en-US" altLang="zh-CN" sz="3000" b="1" i="1">
                <a:latin typeface="Times New Roman" panose="02020603050405020304" pitchFamily="18" charset="0"/>
                <a:ea typeface="仿宋_GB2312" pitchFamily="49" charset="-122"/>
              </a:rPr>
              <a:t>Rehash</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的取法很多。例如</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是质数时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可定义</a:t>
            </a:r>
          </a:p>
          <a:p>
            <a:pPr lvl="1" algn="just">
              <a:lnSpc>
                <a:spcPct val="105000"/>
              </a:lnSpc>
              <a:spcBef>
                <a:spcPct val="15000"/>
              </a:spcBef>
              <a:buClr>
                <a:srgbClr val="008000"/>
              </a:buClr>
              <a:buSzPct val="50000"/>
              <a:buFont typeface="Wingdings" panose="05000000000000000000" pitchFamily="2" charset="2"/>
              <a:buChar char="u"/>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ReHash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key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 +1</a:t>
            </a:r>
          </a:p>
          <a:p>
            <a:pPr lvl="1" algn="just">
              <a:lnSpc>
                <a:spcPct val="105000"/>
              </a:lnSpc>
              <a:spcBef>
                <a:spcPct val="15000"/>
              </a:spcBef>
              <a:buClr>
                <a:srgbClr val="008000"/>
              </a:buClr>
              <a:buSzPct val="50000"/>
              <a:buFont typeface="Wingdings" panose="05000000000000000000" pitchFamily="2" charset="2"/>
              <a:buChar char="u"/>
            </a:pPr>
            <a:r>
              <a:rPr lang="en-US" altLang="zh-CN" sz="3000" b="1" i="1">
                <a:solidFill>
                  <a:schemeClr val="tx2"/>
                </a:solidFill>
                <a:latin typeface="Times New Roman" panose="02020603050405020304" pitchFamily="18" charset="0"/>
                <a:ea typeface="仿宋_GB2312" pitchFamily="49" charset="-122"/>
              </a:rPr>
              <a:t> ReHash</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2)+1</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当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是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的方幂时，</a:t>
            </a:r>
            <a:r>
              <a:rPr lang="en-US" altLang="zh-CN" sz="3000" b="1" i="1">
                <a:latin typeface="Times New Roman" panose="02020603050405020304" pitchFamily="18" charset="0"/>
                <a:ea typeface="仿宋_GB2312" pitchFamily="49" charset="-122"/>
              </a:rPr>
              <a:t>ReHash</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key</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可取从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到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中的任意一个奇数。</a:t>
            </a:r>
            <a:endParaRPr lang="zh-CN" altLang="en-US"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7E5B390-6AB4-4E98-9172-614E2DEFDB4D}"/>
              </a:ext>
            </a:extLst>
          </p:cNvPr>
          <p:cNvSpPr>
            <a:spLocks noGrp="1"/>
          </p:cNvSpPr>
          <p:nvPr>
            <p:ph type="sldNum" sz="quarter" idx="11"/>
          </p:nvPr>
        </p:nvSpPr>
        <p:spPr/>
        <p:txBody>
          <a:bodyPr/>
          <a:lstStyle/>
          <a:p>
            <a:fld id="{09845F2F-66D4-41BA-B927-1ADD6D382A54}" type="slidenum">
              <a:rPr lang="en-US" altLang="zh-CN"/>
              <a:pPr/>
              <a:t>16</a:t>
            </a:fld>
            <a:endParaRPr lang="en-US" altLang="zh-CN"/>
          </a:p>
        </p:txBody>
      </p:sp>
      <p:sp>
        <p:nvSpPr>
          <p:cNvPr id="323587" name="Rectangle 3">
            <a:extLst>
              <a:ext uri="{FF2B5EF4-FFF2-40B4-BE49-F238E27FC236}">
                <a16:creationId xmlns:a16="http://schemas.microsoft.com/office/drawing/2014/main" id="{9893E0CA-C1BC-48FA-86C9-5DBDAB1A7898}"/>
              </a:ext>
            </a:extLst>
          </p:cNvPr>
          <p:cNvSpPr>
            <a:spLocks noGrp="1" noChangeArrowheads="1"/>
          </p:cNvSpPr>
          <p:nvPr>
            <p:ph type="body" idx="1"/>
          </p:nvPr>
        </p:nvSpPr>
        <p:spPr>
          <a:xfrm>
            <a:off x="555625" y="657225"/>
            <a:ext cx="8229600" cy="5616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将值</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送入集合元素</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ad = x/16</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id = x%16</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a:t>
            </a:r>
            <a:r>
              <a:rPr lang="en-US" altLang="zh-CN" sz="2800">
                <a:latin typeface="Times New Roman" panose="02020603050405020304" pitchFamily="18" charset="0"/>
                <a:ea typeface="隶书" panose="02010509060101010101" pitchFamily="49" charset="-122"/>
              </a:rPr>
              <a:t>elem = bitVector [ad]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temp = elem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右移</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(temp%2 == 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1) elem = elem+1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根据</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的值</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(temp%2 == 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0) elem = elem</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bitVector[ad] = elem</a:t>
            </a: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33727FC-D33B-4CBF-A69C-BA5CD1609DD7}"/>
              </a:ext>
            </a:extLst>
          </p:cNvPr>
          <p:cNvSpPr>
            <a:spLocks noGrp="1"/>
          </p:cNvSpPr>
          <p:nvPr>
            <p:ph type="sldNum" sz="quarter" idx="11"/>
          </p:nvPr>
        </p:nvSpPr>
        <p:spPr/>
        <p:txBody>
          <a:bodyPr/>
          <a:lstStyle/>
          <a:p>
            <a:fld id="{82C7705B-2D2C-43B0-83DC-92CF117F31D1}" type="slidenum">
              <a:rPr lang="en-US" altLang="zh-CN"/>
              <a:pPr/>
              <a:t>160</a:t>
            </a:fld>
            <a:endParaRPr lang="en-US" altLang="zh-CN"/>
          </a:p>
        </p:txBody>
      </p:sp>
      <p:sp>
        <p:nvSpPr>
          <p:cNvPr id="537602" name="Rectangle 2">
            <a:extLst>
              <a:ext uri="{FF2B5EF4-FFF2-40B4-BE49-F238E27FC236}">
                <a16:creationId xmlns:a16="http://schemas.microsoft.com/office/drawing/2014/main" id="{4ADA9DF5-E5AA-46EB-B9C1-61AF4AB26B63}"/>
              </a:ext>
            </a:extLst>
          </p:cNvPr>
          <p:cNvSpPr>
            <a:spLocks noGrp="1" noChangeArrowheads="1"/>
          </p:cNvSpPr>
          <p:nvPr>
            <p:ph type="title"/>
          </p:nvPr>
        </p:nvSpPr>
        <p:spPr>
          <a:xfrm>
            <a:off x="455613" y="457200"/>
            <a:ext cx="8497887" cy="1036638"/>
          </a:xfrm>
        </p:spPr>
        <p:txBody>
          <a:bodyPr/>
          <a:lstStyle/>
          <a:p>
            <a:pPr algn="ctr"/>
            <a:r>
              <a:rPr lang="zh-CN" altLang="en-US" sz="4000" b="1">
                <a:solidFill>
                  <a:schemeClr val="tx2"/>
                </a:solidFill>
                <a:ea typeface="华文新魏" panose="02010800040101010101" pitchFamily="2" charset="-122"/>
              </a:rPr>
              <a:t>处理冲突的开散列方法（链地址法）</a:t>
            </a:r>
            <a:endParaRPr lang="zh-CN" altLang="en-US" sz="4000">
              <a:solidFill>
                <a:schemeClr val="tx2"/>
              </a:solidFill>
              <a:ea typeface="华文新魏" panose="02010800040101010101" pitchFamily="2" charset="-122"/>
            </a:endParaRPr>
          </a:p>
        </p:txBody>
      </p:sp>
      <p:sp>
        <p:nvSpPr>
          <p:cNvPr id="537603" name="Rectangle 3">
            <a:extLst>
              <a:ext uri="{FF2B5EF4-FFF2-40B4-BE49-F238E27FC236}">
                <a16:creationId xmlns:a16="http://schemas.microsoft.com/office/drawing/2014/main" id="{5976772B-E8AE-47F4-9701-5D8ACB0C0C29}"/>
              </a:ext>
            </a:extLst>
          </p:cNvPr>
          <p:cNvSpPr>
            <a:spLocks noGrp="1" noChangeArrowheads="1"/>
          </p:cNvSpPr>
          <p:nvPr>
            <p:ph type="body" idx="1"/>
          </p:nvPr>
        </p:nvSpPr>
        <p:spPr>
          <a:xfrm>
            <a:off x="647700" y="1397000"/>
            <a:ext cx="7874000" cy="4856163"/>
          </a:xfrm>
        </p:spPr>
        <p:txBody>
          <a:bodyPr/>
          <a:lstStyle/>
          <a:p>
            <a:pPr algn="just">
              <a:lnSpc>
                <a:spcPct val="105000"/>
              </a:lnSpc>
              <a:buClr>
                <a:srgbClr val="800080"/>
              </a:buClr>
              <a:buSzPct val="50000"/>
            </a:pPr>
            <a:r>
              <a:rPr lang="zh-CN" altLang="en-US" sz="3000" b="1">
                <a:ea typeface="仿宋_GB2312" pitchFamily="49" charset="-122"/>
              </a:rPr>
              <a:t>开散列方法首先对关键码集合用某一个散列函数计算它们的存放位置。</a:t>
            </a:r>
          </a:p>
          <a:p>
            <a:pPr algn="just">
              <a:lnSpc>
                <a:spcPct val="105000"/>
              </a:lnSpc>
              <a:buClr>
                <a:srgbClr val="800080"/>
              </a:buClr>
              <a:buSzPct val="50000"/>
            </a:pPr>
            <a:r>
              <a:rPr lang="zh-CN" altLang="en-US" sz="3000" b="1">
                <a:ea typeface="仿宋_GB2312" pitchFamily="49" charset="-122"/>
              </a:rPr>
              <a:t>若设散列表地址空间的位置从 </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rPr>
              <a:t>～</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en-US" altLang="zh-CN" sz="3000" b="1">
                <a:ea typeface="仿宋_GB2312" pitchFamily="49" charset="-122"/>
              </a:rPr>
              <a:t>, </a:t>
            </a:r>
            <a:r>
              <a:rPr lang="zh-CN" altLang="en-US" sz="3000" b="1">
                <a:ea typeface="仿宋_GB2312" pitchFamily="49" charset="-122"/>
              </a:rPr>
              <a:t>则关键码集合中的所有关键码被</a:t>
            </a:r>
            <a:r>
              <a:rPr lang="zh-CN" altLang="en-US" sz="3000" b="1">
                <a:latin typeface="Times New Roman" panose="02020603050405020304" pitchFamily="18" charset="0"/>
                <a:ea typeface="仿宋_GB2312" pitchFamily="49" charset="-122"/>
              </a:rPr>
              <a:t>划分为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个子集，具有相同地址的关键码归于同一子集。我们称同一子集中的关键码互为同义词。每一个子集称为一个桶。</a:t>
            </a:r>
          </a:p>
          <a:p>
            <a:pPr algn="just">
              <a:lnSpc>
                <a:spcPct val="105000"/>
              </a:lnSpc>
              <a:buClr>
                <a:srgbClr val="800080"/>
              </a:buClr>
              <a:buSzPct val="50000"/>
            </a:pPr>
            <a:r>
              <a:rPr lang="zh-CN" altLang="en-US" sz="3000" b="1">
                <a:ea typeface="仿宋_GB2312" pitchFamily="49" charset="-122"/>
              </a:rPr>
              <a:t>通常各个桶中的表项通过一个单链表链接起来，称之为同义词子表。</a:t>
            </a:r>
          </a:p>
        </p:txBody>
      </p:sp>
    </p:spTree>
  </p:cSld>
  <p:clrMapOvr>
    <a:masterClrMapping/>
  </p:clrMapOvr>
  <p:transition>
    <p:wipe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C66F78C-FF22-43A0-9522-D5D928A913B9}"/>
              </a:ext>
            </a:extLst>
          </p:cNvPr>
          <p:cNvSpPr>
            <a:spLocks noGrp="1"/>
          </p:cNvSpPr>
          <p:nvPr>
            <p:ph type="sldNum" sz="quarter" idx="11"/>
          </p:nvPr>
        </p:nvSpPr>
        <p:spPr/>
        <p:txBody>
          <a:bodyPr/>
          <a:lstStyle/>
          <a:p>
            <a:fld id="{7663FAFF-9E13-4E3E-A8B6-4EFE1D68B0FB}" type="slidenum">
              <a:rPr lang="en-US" altLang="zh-CN"/>
              <a:pPr/>
              <a:t>161</a:t>
            </a:fld>
            <a:endParaRPr lang="en-US" altLang="zh-CN"/>
          </a:p>
        </p:txBody>
      </p:sp>
      <p:sp>
        <p:nvSpPr>
          <p:cNvPr id="590851" name="Rectangle 3">
            <a:extLst>
              <a:ext uri="{FF2B5EF4-FFF2-40B4-BE49-F238E27FC236}">
                <a16:creationId xmlns:a16="http://schemas.microsoft.com/office/drawing/2014/main" id="{64684448-9409-479B-9D39-2DB04683250A}"/>
              </a:ext>
            </a:extLst>
          </p:cNvPr>
          <p:cNvSpPr>
            <a:spLocks noGrp="1" noChangeArrowheads="1"/>
          </p:cNvSpPr>
          <p:nvPr>
            <p:ph type="body" idx="1"/>
          </p:nvPr>
        </p:nvSpPr>
        <p:spPr>
          <a:xfrm>
            <a:off x="609600" y="762000"/>
            <a:ext cx="8077200" cy="56388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所有桶号相同的表项都链接在同一个同义词子表中，各链表的表头结点组成一个向量。</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向量的元素个数与桶数一致。桶号为</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的同义词子表的表头结点是向量中第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个元素。</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示例：给出一组表项关键码</a:t>
            </a:r>
            <a:r>
              <a:rPr lang="zh-CN" altLang="en-US" sz="3000" b="1">
                <a:solidFill>
                  <a:srgbClr val="006600"/>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Burke</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Ekers</a:t>
            </a:r>
            <a:r>
              <a:rPr lang="en-US" altLang="zh-CN" sz="3000" b="1">
                <a:latin typeface="Times New Roman" panose="02020603050405020304" pitchFamily="18" charset="0"/>
                <a:ea typeface="仿宋_GB2312" pitchFamily="49" charset="-122"/>
              </a:rPr>
              <a:t>,</a:t>
            </a:r>
          </a:p>
          <a:p>
            <a:pPr algn="just">
              <a:lnSpc>
                <a:spcPct val="105000"/>
              </a:lnSpc>
              <a:buClr>
                <a:srgbClr val="800080"/>
              </a:buClr>
              <a:buSzPct val="50000"/>
              <a:buFont typeface="Wingdings" panose="05000000000000000000" pitchFamily="2" charset="2"/>
              <a:buNone/>
            </a:pP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Broad</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Blum</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Attlee</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Alton</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Hecht</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Ederly</a:t>
            </a:r>
            <a:r>
              <a:rPr lang="en-US" altLang="zh-CN" sz="3000" b="1">
                <a:solidFill>
                  <a:schemeClr val="accent2"/>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。散列函数为：</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ea typeface="仿宋_GB2312" pitchFamily="49" charset="-122"/>
              </a:rPr>
              <a:t>用它计算可得：</a:t>
            </a:r>
          </a:p>
          <a:p>
            <a:pPr>
              <a:lnSpc>
                <a:spcPct val="105000"/>
              </a:lnSpc>
              <a:spcBef>
                <a:spcPct val="10000"/>
              </a:spcBef>
              <a:buClr>
                <a:srgbClr val="FF7C80"/>
              </a:buClr>
              <a:buSzPct val="50000"/>
              <a:buFont typeface="Wingdings" panose="05000000000000000000" pitchFamily="2" charset="2"/>
              <a:buNone/>
            </a:pPr>
            <a:r>
              <a:rPr lang="zh-CN" altLang="en-US" sz="3000" b="1" i="1">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 </a:t>
            </a:r>
            <a:r>
              <a:rPr lang="en-US" altLang="zh-CN" sz="3000" b="1">
                <a:solidFill>
                  <a:schemeClr val="tx2"/>
                </a:solidFill>
                <a:latin typeface="Times New Roman" panose="02020603050405020304" pitchFamily="18" charset="0"/>
                <a:ea typeface="仿宋_GB2312" pitchFamily="49" charset="-122"/>
              </a:rPr>
              <a:t>(Burke) = 1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(Ekers) = 4</a:t>
            </a:r>
          </a:p>
          <a:p>
            <a:pPr>
              <a:lnSpc>
                <a:spcPct val="105000"/>
              </a:lnSpc>
              <a:spcBef>
                <a:spcPct val="10000"/>
              </a:spcBef>
              <a:buClr>
                <a:srgbClr val="FF7C80"/>
              </a:buClr>
              <a:buSzPct val="50000"/>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Hash</a:t>
            </a:r>
            <a:r>
              <a:rPr lang="en-US" altLang="zh-CN" sz="3000" b="1">
                <a:solidFill>
                  <a:schemeClr val="tx2"/>
                </a:solidFill>
                <a:latin typeface="Times New Roman" panose="02020603050405020304" pitchFamily="18" charset="0"/>
                <a:ea typeface="仿宋_GB2312" pitchFamily="49" charset="-122"/>
              </a:rPr>
              <a:t> (Broad) = 1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(Blum) = 1</a:t>
            </a:r>
            <a:endParaRPr lang="en-US" altLang="zh-CN"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DBBC16-0899-4CF2-B22E-5A3C04E3A1FA}"/>
              </a:ext>
            </a:extLst>
          </p:cNvPr>
          <p:cNvSpPr>
            <a:spLocks noGrp="1"/>
          </p:cNvSpPr>
          <p:nvPr>
            <p:ph type="sldNum" sz="quarter" idx="11"/>
          </p:nvPr>
        </p:nvSpPr>
        <p:spPr/>
        <p:txBody>
          <a:bodyPr/>
          <a:lstStyle/>
          <a:p>
            <a:fld id="{F3E21C0A-629E-4945-9AD2-D2B71A0C5404}" type="slidenum">
              <a:rPr lang="en-US" altLang="zh-CN"/>
              <a:pPr/>
              <a:t>162</a:t>
            </a:fld>
            <a:endParaRPr lang="en-US" altLang="zh-CN"/>
          </a:p>
        </p:txBody>
      </p:sp>
      <p:sp>
        <p:nvSpPr>
          <p:cNvPr id="538626" name="Rectangle 2">
            <a:extLst>
              <a:ext uri="{FF2B5EF4-FFF2-40B4-BE49-F238E27FC236}">
                <a16:creationId xmlns:a16="http://schemas.microsoft.com/office/drawing/2014/main" id="{5945F548-CEDF-49D5-9138-97BD979933C7}"/>
              </a:ext>
            </a:extLst>
          </p:cNvPr>
          <p:cNvSpPr>
            <a:spLocks noGrp="1" noChangeArrowheads="1"/>
          </p:cNvSpPr>
          <p:nvPr>
            <p:ph type="body" idx="1"/>
          </p:nvPr>
        </p:nvSpPr>
        <p:spPr>
          <a:xfrm>
            <a:off x="508000" y="457200"/>
            <a:ext cx="8232775" cy="6324600"/>
          </a:xfrm>
        </p:spPr>
        <p:txBody>
          <a:bodyPr/>
          <a:lstStyle/>
          <a:p>
            <a:pPr>
              <a:lnSpc>
                <a:spcPct val="105000"/>
              </a:lnSpc>
              <a:spcBef>
                <a:spcPct val="10000"/>
              </a:spcBef>
              <a:buClr>
                <a:srgbClr val="FF7C80"/>
              </a:buClr>
              <a:buSzPct val="50000"/>
              <a:buFont typeface="Wingdings" panose="05000000000000000000" pitchFamily="2" charset="2"/>
              <a:buNone/>
            </a:pPr>
            <a:r>
              <a:rPr lang="en-US" altLang="zh-CN" sz="3400" b="1" i="1">
                <a:solidFill>
                  <a:schemeClr val="tx2"/>
                </a:solidFill>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(Attlee) = 0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(Hecht) = 7</a:t>
            </a:r>
          </a:p>
          <a:p>
            <a:pPr>
              <a:lnSpc>
                <a:spcPct val="105000"/>
              </a:lnSpc>
              <a:spcBef>
                <a:spcPct val="10000"/>
              </a:spcBef>
              <a:buClr>
                <a:srgbClr val="FF7C80"/>
              </a:buClr>
              <a:buSzPct val="50000"/>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Hash</a:t>
            </a:r>
            <a:r>
              <a:rPr lang="en-US" altLang="zh-CN" sz="3000" b="1">
                <a:solidFill>
                  <a:schemeClr val="tx2"/>
                </a:solidFill>
                <a:latin typeface="Times New Roman" panose="02020603050405020304" pitchFamily="18" charset="0"/>
                <a:ea typeface="仿宋_GB2312" pitchFamily="49" charset="-122"/>
              </a:rPr>
              <a:t> (Alton) = 0	    </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(Ederly) = 4</a:t>
            </a:r>
          </a:p>
          <a:p>
            <a:pPr>
              <a:lnSpc>
                <a:spcPct val="105000"/>
              </a:lnSpc>
              <a:spcBef>
                <a:spcPct val="10000"/>
              </a:spcBef>
              <a:buClr>
                <a:srgbClr val="FF7C80"/>
              </a:buClr>
              <a:buSzPct val="50000"/>
            </a:pPr>
            <a:r>
              <a:rPr lang="zh-CN" altLang="en-US" sz="3000" b="1">
                <a:latin typeface="Times New Roman" panose="02020603050405020304" pitchFamily="18" charset="0"/>
                <a:ea typeface="仿宋_GB2312" pitchFamily="49" charset="-122"/>
              </a:rPr>
              <a:t>散列表为 </a:t>
            </a:r>
            <a:r>
              <a:rPr lang="en-US" altLang="zh-CN" sz="3000" b="1" i="1">
                <a:latin typeface="Times New Roman" panose="02020603050405020304" pitchFamily="18" charset="0"/>
                <a:ea typeface="仿宋_GB2312" pitchFamily="49" charset="-122"/>
              </a:rPr>
              <a:t>HT</a:t>
            </a:r>
            <a:r>
              <a:rPr lang="en-US" altLang="zh-CN" sz="3000" b="1">
                <a:latin typeface="Times New Roman" panose="02020603050405020304" pitchFamily="18" charset="0"/>
                <a:ea typeface="仿宋_GB2312" pitchFamily="49" charset="-122"/>
              </a:rPr>
              <a:t>[0..25]</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 26</a:t>
            </a:r>
            <a:r>
              <a:rPr lang="zh-CN" altLang="en-US" sz="3000" b="1">
                <a:latin typeface="Times New Roman" panose="02020603050405020304" pitchFamily="18" charset="0"/>
                <a:ea typeface="仿宋_GB2312" pitchFamily="49" charset="-122"/>
              </a:rPr>
              <a:t>。</a:t>
            </a:r>
          </a:p>
          <a:p>
            <a:pPr>
              <a:lnSpc>
                <a:spcPct val="105000"/>
              </a:lnSpc>
              <a:spcBef>
                <a:spcPct val="10000"/>
              </a:spcBef>
              <a:buClr>
                <a:srgbClr val="FF7C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rgbClr val="008000"/>
                </a:solidFill>
                <a:latin typeface="Times New Roman" panose="02020603050405020304" pitchFamily="18" charset="0"/>
                <a:ea typeface="仿宋_GB2312" pitchFamily="49" charset="-122"/>
              </a:rPr>
              <a:t>（看下页）</a:t>
            </a:r>
          </a:p>
          <a:p>
            <a:pPr>
              <a:lnSpc>
                <a:spcPct val="105000"/>
              </a:lnSpc>
              <a:spcBef>
                <a:spcPct val="10000"/>
              </a:spcBef>
              <a:buClr>
                <a:srgbClr val="FF7C80"/>
              </a:buClr>
              <a:buSzPct val="50000"/>
              <a:buFont typeface="Wingdings" panose="05000000000000000000" pitchFamily="2" charset="2"/>
              <a:buNone/>
            </a:pPr>
            <a:r>
              <a:rPr lang="zh-CN" altLang="en-US" sz="3000" b="1">
                <a:solidFill>
                  <a:srgbClr val="008000"/>
                </a:solidFill>
                <a:latin typeface="Times New Roman" panose="02020603050405020304" pitchFamily="18" charset="0"/>
                <a:ea typeface="仿宋_GB2312" pitchFamily="49" charset="-122"/>
              </a:rPr>
              <a:t>	（看下页）</a:t>
            </a:r>
            <a:endParaRPr lang="zh-CN" altLang="en-US" sz="3000" b="1">
              <a:latin typeface="Times New Roman" panose="02020603050405020304" pitchFamily="18" charset="0"/>
              <a:ea typeface="仿宋_GB2312" pitchFamily="49" charset="-122"/>
            </a:endParaRPr>
          </a:p>
          <a:p>
            <a:pPr>
              <a:lnSpc>
                <a:spcPct val="105000"/>
              </a:lnSpc>
              <a:spcBef>
                <a:spcPct val="10000"/>
              </a:spcBef>
              <a:buClr>
                <a:srgbClr val="FF7C80"/>
              </a:buClr>
              <a:buSzPct val="50000"/>
            </a:pPr>
            <a:r>
              <a:rPr lang="zh-CN" altLang="en-US" sz="3000" b="1">
                <a:latin typeface="Times New Roman" panose="02020603050405020304" pitchFamily="18" charset="0"/>
                <a:ea typeface="仿宋_GB2312" pitchFamily="49" charset="-122"/>
              </a:rPr>
              <a:t>通常，每个桶中的同义词子表都很短，设有</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个关键码通过某一个散列函数，存放到散列表中的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个桶中。那么每一个桶中的同义词子表的平均长度为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。以搜索平均长度为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的同义词子表代替了搜索长度为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的顺序表，搜索速度快得多。</a:t>
            </a:r>
            <a:r>
              <a:rPr lang="zh-CN" altLang="en-US" sz="3000">
                <a:latin typeface="Times New Roman" panose="02020603050405020304" pitchFamily="18" charset="0"/>
                <a:ea typeface="仿宋_GB2312" pitchFamily="49" charset="-122"/>
              </a:rPr>
              <a:t> 	</a:t>
            </a:r>
          </a:p>
        </p:txBody>
      </p:sp>
      <p:sp>
        <p:nvSpPr>
          <p:cNvPr id="538627" name="Rectangle 3">
            <a:extLst>
              <a:ext uri="{FF2B5EF4-FFF2-40B4-BE49-F238E27FC236}">
                <a16:creationId xmlns:a16="http://schemas.microsoft.com/office/drawing/2014/main" id="{F4509D3E-385A-4840-876B-BF5F90ADC9AA}"/>
              </a:ext>
            </a:extLst>
          </p:cNvPr>
          <p:cNvSpPr>
            <a:spLocks noChangeArrowheads="1"/>
          </p:cNvSpPr>
          <p:nvPr/>
        </p:nvSpPr>
        <p:spPr bwMode="auto">
          <a:xfrm>
            <a:off x="533400" y="3581400"/>
            <a:ext cx="8534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200" b="1" i="1">
                <a:effectLst>
                  <a:outerShdw blurRad="38100" dist="38100" dir="2700000" algn="tl">
                    <a:srgbClr val="C0C0C0"/>
                  </a:outerShdw>
                </a:effectLst>
                <a:latin typeface="Times New Roman" panose="02020603050405020304" pitchFamily="18" charset="0"/>
              </a:rPr>
              <a:t>      </a:t>
            </a:r>
            <a:endParaRPr kumimoji="1" lang="en-US" altLang="zh-CN" sz="3200" b="1">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wipe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a:extLst>
              <a:ext uri="{FF2B5EF4-FFF2-40B4-BE49-F238E27FC236}">
                <a16:creationId xmlns:a16="http://schemas.microsoft.com/office/drawing/2014/main" id="{5A061302-84FB-483A-BB14-992749E5DC85}"/>
              </a:ext>
            </a:extLst>
          </p:cNvPr>
          <p:cNvSpPr>
            <a:spLocks noGrp="1"/>
          </p:cNvSpPr>
          <p:nvPr>
            <p:ph type="sldNum" sz="quarter" idx="11"/>
          </p:nvPr>
        </p:nvSpPr>
        <p:spPr/>
        <p:txBody>
          <a:bodyPr/>
          <a:lstStyle/>
          <a:p>
            <a:fld id="{44BBBD89-23F3-4441-8602-4366B765C143}" type="slidenum">
              <a:rPr lang="en-US" altLang="zh-CN"/>
              <a:pPr/>
              <a:t>163</a:t>
            </a:fld>
            <a:endParaRPr lang="en-US" altLang="zh-CN"/>
          </a:p>
        </p:txBody>
      </p:sp>
      <p:sp>
        <p:nvSpPr>
          <p:cNvPr id="539650" name="AutoShape 2">
            <a:extLst>
              <a:ext uri="{FF2B5EF4-FFF2-40B4-BE49-F238E27FC236}">
                <a16:creationId xmlns:a16="http://schemas.microsoft.com/office/drawing/2014/main" id="{582F9456-FCE4-4242-9D78-25B9DE65B041}"/>
              </a:ext>
            </a:extLst>
          </p:cNvPr>
          <p:cNvSpPr>
            <a:spLocks noChangeArrowheads="1"/>
          </p:cNvSpPr>
          <p:nvPr/>
        </p:nvSpPr>
        <p:spPr bwMode="auto">
          <a:xfrm>
            <a:off x="3581400" y="28194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51" name="AutoShape 3">
            <a:extLst>
              <a:ext uri="{FF2B5EF4-FFF2-40B4-BE49-F238E27FC236}">
                <a16:creationId xmlns:a16="http://schemas.microsoft.com/office/drawing/2014/main" id="{1B3C5E9B-74B0-4C91-8340-4EBF9F6DD667}"/>
              </a:ext>
            </a:extLst>
          </p:cNvPr>
          <p:cNvSpPr>
            <a:spLocks noChangeArrowheads="1"/>
          </p:cNvSpPr>
          <p:nvPr/>
        </p:nvSpPr>
        <p:spPr bwMode="auto">
          <a:xfrm>
            <a:off x="56388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52" name="AutoShape 4">
            <a:extLst>
              <a:ext uri="{FF2B5EF4-FFF2-40B4-BE49-F238E27FC236}">
                <a16:creationId xmlns:a16="http://schemas.microsoft.com/office/drawing/2014/main" id="{E0FCF00D-31A1-4EEF-ADE1-559139EBD6A2}"/>
              </a:ext>
            </a:extLst>
          </p:cNvPr>
          <p:cNvSpPr>
            <a:spLocks noChangeArrowheads="1"/>
          </p:cNvSpPr>
          <p:nvPr/>
        </p:nvSpPr>
        <p:spPr bwMode="auto">
          <a:xfrm>
            <a:off x="35814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53" name="AutoShape 5">
            <a:extLst>
              <a:ext uri="{FF2B5EF4-FFF2-40B4-BE49-F238E27FC236}">
                <a16:creationId xmlns:a16="http://schemas.microsoft.com/office/drawing/2014/main" id="{F112C5D6-C3C4-4640-B484-1A559C616CB6}"/>
              </a:ext>
            </a:extLst>
          </p:cNvPr>
          <p:cNvSpPr>
            <a:spLocks noChangeArrowheads="1"/>
          </p:cNvSpPr>
          <p:nvPr/>
        </p:nvSpPr>
        <p:spPr bwMode="auto">
          <a:xfrm>
            <a:off x="3581400" y="6858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54" name="Rectangle 6">
            <a:extLst>
              <a:ext uri="{FF2B5EF4-FFF2-40B4-BE49-F238E27FC236}">
                <a16:creationId xmlns:a16="http://schemas.microsoft.com/office/drawing/2014/main" id="{CA2B4604-2A0F-4121-99D9-11EB5423DE69}"/>
              </a:ext>
            </a:extLst>
          </p:cNvPr>
          <p:cNvSpPr>
            <a:spLocks noChangeArrowheads="1"/>
          </p:cNvSpPr>
          <p:nvPr/>
        </p:nvSpPr>
        <p:spPr bwMode="auto">
          <a:xfrm>
            <a:off x="990600" y="457200"/>
            <a:ext cx="685800" cy="6019800"/>
          </a:xfrm>
          <a:prstGeom prst="rect">
            <a:avLst/>
          </a:prstGeom>
          <a:gradFill rotWithShape="0">
            <a:gsLst>
              <a:gs pos="0">
                <a:srgbClr val="F8F8F8">
                  <a:gamma/>
                  <a:shade val="46275"/>
                  <a:invGamma/>
                </a:srgbClr>
              </a:gs>
              <a:gs pos="100000">
                <a:srgbClr val="F8F8F8"/>
              </a:gs>
            </a:gsLst>
            <a:lin ang="0" scaled="1"/>
          </a:gradFill>
          <a:ln w="28575">
            <a:solidFill>
              <a:srgbClr val="008000"/>
            </a:solidFill>
            <a:miter lim="800000"/>
            <a:headEnd/>
            <a:tailEnd/>
          </a:ln>
          <a:effectLst>
            <a:outerShdw dist="35921" dir="2700000" algn="ctr" rotWithShape="0">
              <a:schemeClr val="bg2"/>
            </a:outerShdw>
          </a:effectLst>
        </p:spPr>
        <p:txBody>
          <a:bodyPr wrap="none" anchor="ctr"/>
          <a:lstStyle/>
          <a:p>
            <a:endParaRPr lang="en-US"/>
          </a:p>
        </p:txBody>
      </p:sp>
      <p:sp>
        <p:nvSpPr>
          <p:cNvPr id="539655" name="Line 7">
            <a:extLst>
              <a:ext uri="{FF2B5EF4-FFF2-40B4-BE49-F238E27FC236}">
                <a16:creationId xmlns:a16="http://schemas.microsoft.com/office/drawing/2014/main" id="{E51ADD9D-0BA5-4C5E-A71F-3E33D26212CB}"/>
              </a:ext>
            </a:extLst>
          </p:cNvPr>
          <p:cNvSpPr>
            <a:spLocks noChangeShapeType="1"/>
          </p:cNvSpPr>
          <p:nvPr/>
        </p:nvSpPr>
        <p:spPr bwMode="auto">
          <a:xfrm>
            <a:off x="990600" y="9906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56" name="Text Box 8">
            <a:extLst>
              <a:ext uri="{FF2B5EF4-FFF2-40B4-BE49-F238E27FC236}">
                <a16:creationId xmlns:a16="http://schemas.microsoft.com/office/drawing/2014/main" id="{E6FF9813-03CF-4AD1-962C-8064E88480B6}"/>
              </a:ext>
            </a:extLst>
          </p:cNvPr>
          <p:cNvSpPr txBox="1">
            <a:spLocks noChangeArrowheads="1"/>
          </p:cNvSpPr>
          <p:nvPr/>
        </p:nvSpPr>
        <p:spPr bwMode="auto">
          <a:xfrm>
            <a:off x="609600" y="469900"/>
            <a:ext cx="33655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0</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1</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2</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3</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4</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5</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6</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7</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8</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anose="02020603050405020304" pitchFamily="18" charset="0"/>
              </a:rPr>
              <a:t>9</a:t>
            </a:r>
            <a:endParaRPr kumimoji="1" lang="en-US" altLang="zh-CN" sz="2400" b="1">
              <a:latin typeface="Times New Roman" panose="02020603050405020304" pitchFamily="18" charset="0"/>
            </a:endParaRPr>
          </a:p>
        </p:txBody>
      </p:sp>
      <p:sp>
        <p:nvSpPr>
          <p:cNvPr id="539657" name="Line 9">
            <a:extLst>
              <a:ext uri="{FF2B5EF4-FFF2-40B4-BE49-F238E27FC236}">
                <a16:creationId xmlns:a16="http://schemas.microsoft.com/office/drawing/2014/main" id="{367D9DA9-6E67-4CD0-8865-97C26B430A74}"/>
              </a:ext>
            </a:extLst>
          </p:cNvPr>
          <p:cNvSpPr>
            <a:spLocks noChangeShapeType="1"/>
          </p:cNvSpPr>
          <p:nvPr/>
        </p:nvSpPr>
        <p:spPr bwMode="auto">
          <a:xfrm>
            <a:off x="990600" y="15240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58" name="Line 10">
            <a:extLst>
              <a:ext uri="{FF2B5EF4-FFF2-40B4-BE49-F238E27FC236}">
                <a16:creationId xmlns:a16="http://schemas.microsoft.com/office/drawing/2014/main" id="{DBCD92B0-8F42-4A04-9343-65B09EC7193D}"/>
              </a:ext>
            </a:extLst>
          </p:cNvPr>
          <p:cNvSpPr>
            <a:spLocks noChangeShapeType="1"/>
          </p:cNvSpPr>
          <p:nvPr/>
        </p:nvSpPr>
        <p:spPr bwMode="auto">
          <a:xfrm>
            <a:off x="990600" y="20574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59" name="Line 11">
            <a:extLst>
              <a:ext uri="{FF2B5EF4-FFF2-40B4-BE49-F238E27FC236}">
                <a16:creationId xmlns:a16="http://schemas.microsoft.com/office/drawing/2014/main" id="{BBFBC207-EB55-40EA-8D8F-FD566741066F}"/>
              </a:ext>
            </a:extLst>
          </p:cNvPr>
          <p:cNvSpPr>
            <a:spLocks noChangeShapeType="1"/>
          </p:cNvSpPr>
          <p:nvPr/>
        </p:nvSpPr>
        <p:spPr bwMode="auto">
          <a:xfrm>
            <a:off x="990600" y="25908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0" name="Line 12">
            <a:extLst>
              <a:ext uri="{FF2B5EF4-FFF2-40B4-BE49-F238E27FC236}">
                <a16:creationId xmlns:a16="http://schemas.microsoft.com/office/drawing/2014/main" id="{F293ED77-A1A8-4411-8B83-A86A2FAEE45E}"/>
              </a:ext>
            </a:extLst>
          </p:cNvPr>
          <p:cNvSpPr>
            <a:spLocks noChangeShapeType="1"/>
          </p:cNvSpPr>
          <p:nvPr/>
        </p:nvSpPr>
        <p:spPr bwMode="auto">
          <a:xfrm>
            <a:off x="990600" y="31242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1" name="Line 13">
            <a:extLst>
              <a:ext uri="{FF2B5EF4-FFF2-40B4-BE49-F238E27FC236}">
                <a16:creationId xmlns:a16="http://schemas.microsoft.com/office/drawing/2014/main" id="{730693BA-2D2E-4AFA-A522-6D34184231B1}"/>
              </a:ext>
            </a:extLst>
          </p:cNvPr>
          <p:cNvSpPr>
            <a:spLocks noChangeShapeType="1"/>
          </p:cNvSpPr>
          <p:nvPr/>
        </p:nvSpPr>
        <p:spPr bwMode="auto">
          <a:xfrm>
            <a:off x="990600" y="36576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2" name="Line 14">
            <a:extLst>
              <a:ext uri="{FF2B5EF4-FFF2-40B4-BE49-F238E27FC236}">
                <a16:creationId xmlns:a16="http://schemas.microsoft.com/office/drawing/2014/main" id="{6ED3D40A-3F1B-471A-AC02-35B36B6E0D7F}"/>
              </a:ext>
            </a:extLst>
          </p:cNvPr>
          <p:cNvSpPr>
            <a:spLocks noChangeShapeType="1"/>
          </p:cNvSpPr>
          <p:nvPr/>
        </p:nvSpPr>
        <p:spPr bwMode="auto">
          <a:xfrm>
            <a:off x="990600" y="41910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3" name="Line 15">
            <a:extLst>
              <a:ext uri="{FF2B5EF4-FFF2-40B4-BE49-F238E27FC236}">
                <a16:creationId xmlns:a16="http://schemas.microsoft.com/office/drawing/2014/main" id="{7B50C182-1319-4B0D-A73E-D8FC05624EB3}"/>
              </a:ext>
            </a:extLst>
          </p:cNvPr>
          <p:cNvSpPr>
            <a:spLocks noChangeShapeType="1"/>
          </p:cNvSpPr>
          <p:nvPr/>
        </p:nvSpPr>
        <p:spPr bwMode="auto">
          <a:xfrm>
            <a:off x="990600" y="47244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4" name="Line 16">
            <a:extLst>
              <a:ext uri="{FF2B5EF4-FFF2-40B4-BE49-F238E27FC236}">
                <a16:creationId xmlns:a16="http://schemas.microsoft.com/office/drawing/2014/main" id="{4B612537-41AF-4843-9992-8FAA679B5F6C}"/>
              </a:ext>
            </a:extLst>
          </p:cNvPr>
          <p:cNvSpPr>
            <a:spLocks noChangeShapeType="1"/>
          </p:cNvSpPr>
          <p:nvPr/>
        </p:nvSpPr>
        <p:spPr bwMode="auto">
          <a:xfrm>
            <a:off x="990600" y="52578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5" name="Line 17">
            <a:extLst>
              <a:ext uri="{FF2B5EF4-FFF2-40B4-BE49-F238E27FC236}">
                <a16:creationId xmlns:a16="http://schemas.microsoft.com/office/drawing/2014/main" id="{62C6B275-0F75-4456-9F15-5523176C230A}"/>
              </a:ext>
            </a:extLst>
          </p:cNvPr>
          <p:cNvSpPr>
            <a:spLocks noChangeShapeType="1"/>
          </p:cNvSpPr>
          <p:nvPr/>
        </p:nvSpPr>
        <p:spPr bwMode="auto">
          <a:xfrm>
            <a:off x="990600" y="57912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6" name="Rectangle 18">
            <a:extLst>
              <a:ext uri="{FF2B5EF4-FFF2-40B4-BE49-F238E27FC236}">
                <a16:creationId xmlns:a16="http://schemas.microsoft.com/office/drawing/2014/main" id="{A9C09B72-5685-4F57-B4CF-DD8B4BCD7553}"/>
              </a:ext>
            </a:extLst>
          </p:cNvPr>
          <p:cNvSpPr>
            <a:spLocks noChangeArrowheads="1"/>
          </p:cNvSpPr>
          <p:nvPr/>
        </p:nvSpPr>
        <p:spPr bwMode="auto">
          <a:xfrm>
            <a:off x="22098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Attlee</a:t>
            </a:r>
            <a:endParaRPr kumimoji="1" lang="en-US" altLang="zh-CN" sz="2400" b="1">
              <a:latin typeface="Times New Roman" panose="02020603050405020304" pitchFamily="18" charset="0"/>
            </a:endParaRPr>
          </a:p>
        </p:txBody>
      </p:sp>
      <p:sp>
        <p:nvSpPr>
          <p:cNvPr id="539667" name="Rectangle 19">
            <a:extLst>
              <a:ext uri="{FF2B5EF4-FFF2-40B4-BE49-F238E27FC236}">
                <a16:creationId xmlns:a16="http://schemas.microsoft.com/office/drawing/2014/main" id="{C854122D-CB02-49B5-84F1-9E035E852AA9}"/>
              </a:ext>
            </a:extLst>
          </p:cNvPr>
          <p:cNvSpPr>
            <a:spLocks noChangeArrowheads="1"/>
          </p:cNvSpPr>
          <p:nvPr/>
        </p:nvSpPr>
        <p:spPr bwMode="auto">
          <a:xfrm>
            <a:off x="42672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Alton</a:t>
            </a:r>
            <a:endParaRPr kumimoji="1" lang="en-US" altLang="zh-CN" sz="2400" b="1">
              <a:latin typeface="Times New Roman" panose="02020603050405020304" pitchFamily="18" charset="0"/>
            </a:endParaRPr>
          </a:p>
        </p:txBody>
      </p:sp>
      <p:sp>
        <p:nvSpPr>
          <p:cNvPr id="539668" name="Line 20">
            <a:extLst>
              <a:ext uri="{FF2B5EF4-FFF2-40B4-BE49-F238E27FC236}">
                <a16:creationId xmlns:a16="http://schemas.microsoft.com/office/drawing/2014/main" id="{C65AB3E9-A6D9-4A2D-BA86-1B5165E2BA95}"/>
              </a:ext>
            </a:extLst>
          </p:cNvPr>
          <p:cNvSpPr>
            <a:spLocks noChangeShapeType="1"/>
          </p:cNvSpPr>
          <p:nvPr/>
        </p:nvSpPr>
        <p:spPr bwMode="auto">
          <a:xfrm>
            <a:off x="3429000" y="5334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69" name="Line 21">
            <a:extLst>
              <a:ext uri="{FF2B5EF4-FFF2-40B4-BE49-F238E27FC236}">
                <a16:creationId xmlns:a16="http://schemas.microsoft.com/office/drawing/2014/main" id="{F9F47E7C-5368-41F1-98D6-4115E791B169}"/>
              </a:ext>
            </a:extLst>
          </p:cNvPr>
          <p:cNvSpPr>
            <a:spLocks noChangeShapeType="1"/>
          </p:cNvSpPr>
          <p:nvPr/>
        </p:nvSpPr>
        <p:spPr bwMode="auto">
          <a:xfrm>
            <a:off x="5486400" y="5334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70" name="AutoShape 22">
            <a:extLst>
              <a:ext uri="{FF2B5EF4-FFF2-40B4-BE49-F238E27FC236}">
                <a16:creationId xmlns:a16="http://schemas.microsoft.com/office/drawing/2014/main" id="{94C18264-08DB-452B-9850-EC00AAAEAFB1}"/>
              </a:ext>
            </a:extLst>
          </p:cNvPr>
          <p:cNvSpPr>
            <a:spLocks noChangeArrowheads="1"/>
          </p:cNvSpPr>
          <p:nvPr/>
        </p:nvSpPr>
        <p:spPr bwMode="auto">
          <a:xfrm>
            <a:off x="1371600" y="6858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71" name="AutoShape 23">
            <a:extLst>
              <a:ext uri="{FF2B5EF4-FFF2-40B4-BE49-F238E27FC236}">
                <a16:creationId xmlns:a16="http://schemas.microsoft.com/office/drawing/2014/main" id="{DD5DE696-D7ED-4D64-A7BF-173C91224271}"/>
              </a:ext>
            </a:extLst>
          </p:cNvPr>
          <p:cNvSpPr>
            <a:spLocks noChangeArrowheads="1"/>
          </p:cNvSpPr>
          <p:nvPr/>
        </p:nvSpPr>
        <p:spPr bwMode="auto">
          <a:xfrm>
            <a:off x="1371600" y="12192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72" name="Rectangle 24">
            <a:extLst>
              <a:ext uri="{FF2B5EF4-FFF2-40B4-BE49-F238E27FC236}">
                <a16:creationId xmlns:a16="http://schemas.microsoft.com/office/drawing/2014/main" id="{2726FEFD-BE51-49BD-9EC8-3FCA09E7E79A}"/>
              </a:ext>
            </a:extLst>
          </p:cNvPr>
          <p:cNvSpPr>
            <a:spLocks noChangeArrowheads="1"/>
          </p:cNvSpPr>
          <p:nvPr/>
        </p:nvSpPr>
        <p:spPr bwMode="auto">
          <a:xfrm>
            <a:off x="22098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Burke</a:t>
            </a:r>
            <a:endParaRPr kumimoji="1" lang="en-US" altLang="zh-CN" sz="2400" b="1">
              <a:latin typeface="Times New Roman" panose="02020603050405020304" pitchFamily="18" charset="0"/>
            </a:endParaRPr>
          </a:p>
        </p:txBody>
      </p:sp>
      <p:sp>
        <p:nvSpPr>
          <p:cNvPr id="539673" name="Line 25">
            <a:extLst>
              <a:ext uri="{FF2B5EF4-FFF2-40B4-BE49-F238E27FC236}">
                <a16:creationId xmlns:a16="http://schemas.microsoft.com/office/drawing/2014/main" id="{DCA0F192-BA71-4D87-BCDF-03D8F3F78382}"/>
              </a:ext>
            </a:extLst>
          </p:cNvPr>
          <p:cNvSpPr>
            <a:spLocks noChangeShapeType="1"/>
          </p:cNvSpPr>
          <p:nvPr/>
        </p:nvSpPr>
        <p:spPr bwMode="auto">
          <a:xfrm>
            <a:off x="34290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74" name="Rectangle 26">
            <a:extLst>
              <a:ext uri="{FF2B5EF4-FFF2-40B4-BE49-F238E27FC236}">
                <a16:creationId xmlns:a16="http://schemas.microsoft.com/office/drawing/2014/main" id="{ABD4D398-641D-4827-B716-7E84085FC3E3}"/>
              </a:ext>
            </a:extLst>
          </p:cNvPr>
          <p:cNvSpPr>
            <a:spLocks noChangeArrowheads="1"/>
          </p:cNvSpPr>
          <p:nvPr/>
        </p:nvSpPr>
        <p:spPr bwMode="auto">
          <a:xfrm>
            <a:off x="42672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Broad</a:t>
            </a:r>
            <a:endParaRPr kumimoji="1" lang="en-US" altLang="zh-CN" sz="2400" b="1">
              <a:latin typeface="Times New Roman" panose="02020603050405020304" pitchFamily="18" charset="0"/>
            </a:endParaRPr>
          </a:p>
        </p:txBody>
      </p:sp>
      <p:sp>
        <p:nvSpPr>
          <p:cNvPr id="539675" name="Line 27">
            <a:extLst>
              <a:ext uri="{FF2B5EF4-FFF2-40B4-BE49-F238E27FC236}">
                <a16:creationId xmlns:a16="http://schemas.microsoft.com/office/drawing/2014/main" id="{19A535A5-258C-4B2B-8BDD-B88EF57D0214}"/>
              </a:ext>
            </a:extLst>
          </p:cNvPr>
          <p:cNvSpPr>
            <a:spLocks noChangeShapeType="1"/>
          </p:cNvSpPr>
          <p:nvPr/>
        </p:nvSpPr>
        <p:spPr bwMode="auto">
          <a:xfrm>
            <a:off x="54864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76" name="Rectangle 28">
            <a:extLst>
              <a:ext uri="{FF2B5EF4-FFF2-40B4-BE49-F238E27FC236}">
                <a16:creationId xmlns:a16="http://schemas.microsoft.com/office/drawing/2014/main" id="{C6379908-E69C-455B-87D9-260B010AAAA7}"/>
              </a:ext>
            </a:extLst>
          </p:cNvPr>
          <p:cNvSpPr>
            <a:spLocks noChangeArrowheads="1"/>
          </p:cNvSpPr>
          <p:nvPr/>
        </p:nvSpPr>
        <p:spPr bwMode="auto">
          <a:xfrm>
            <a:off x="63246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Blum</a:t>
            </a:r>
            <a:endParaRPr kumimoji="1" lang="en-US" altLang="zh-CN" sz="2400" b="1">
              <a:latin typeface="Times New Roman" panose="02020603050405020304" pitchFamily="18" charset="0"/>
            </a:endParaRPr>
          </a:p>
        </p:txBody>
      </p:sp>
      <p:sp>
        <p:nvSpPr>
          <p:cNvPr id="539677" name="Line 29">
            <a:extLst>
              <a:ext uri="{FF2B5EF4-FFF2-40B4-BE49-F238E27FC236}">
                <a16:creationId xmlns:a16="http://schemas.microsoft.com/office/drawing/2014/main" id="{0132E913-5444-4FDB-A518-EF06EF7D6C14}"/>
              </a:ext>
            </a:extLst>
          </p:cNvPr>
          <p:cNvSpPr>
            <a:spLocks noChangeShapeType="1"/>
          </p:cNvSpPr>
          <p:nvPr/>
        </p:nvSpPr>
        <p:spPr bwMode="auto">
          <a:xfrm>
            <a:off x="75438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78" name="AutoShape 30">
            <a:extLst>
              <a:ext uri="{FF2B5EF4-FFF2-40B4-BE49-F238E27FC236}">
                <a16:creationId xmlns:a16="http://schemas.microsoft.com/office/drawing/2014/main" id="{AB0FC23B-EEE5-4A7A-AFD0-398406E4086D}"/>
              </a:ext>
            </a:extLst>
          </p:cNvPr>
          <p:cNvSpPr>
            <a:spLocks noChangeArrowheads="1"/>
          </p:cNvSpPr>
          <p:nvPr/>
        </p:nvSpPr>
        <p:spPr bwMode="auto">
          <a:xfrm>
            <a:off x="1371600" y="28194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79" name="AutoShape 31">
            <a:extLst>
              <a:ext uri="{FF2B5EF4-FFF2-40B4-BE49-F238E27FC236}">
                <a16:creationId xmlns:a16="http://schemas.microsoft.com/office/drawing/2014/main" id="{6F13B0EC-DA94-412B-86A2-8C1C0631817D}"/>
              </a:ext>
            </a:extLst>
          </p:cNvPr>
          <p:cNvSpPr>
            <a:spLocks noChangeArrowheads="1"/>
          </p:cNvSpPr>
          <p:nvPr/>
        </p:nvSpPr>
        <p:spPr bwMode="auto">
          <a:xfrm>
            <a:off x="1371600" y="44196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en-US"/>
          </a:p>
        </p:txBody>
      </p:sp>
      <p:sp>
        <p:nvSpPr>
          <p:cNvPr id="539680" name="Rectangle 32">
            <a:extLst>
              <a:ext uri="{FF2B5EF4-FFF2-40B4-BE49-F238E27FC236}">
                <a16:creationId xmlns:a16="http://schemas.microsoft.com/office/drawing/2014/main" id="{21BA71B7-D88E-4CFD-8513-A383C7C20643}"/>
              </a:ext>
            </a:extLst>
          </p:cNvPr>
          <p:cNvSpPr>
            <a:spLocks noChangeArrowheads="1"/>
          </p:cNvSpPr>
          <p:nvPr/>
        </p:nvSpPr>
        <p:spPr bwMode="auto">
          <a:xfrm>
            <a:off x="22098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Ekers</a:t>
            </a:r>
            <a:endParaRPr kumimoji="1" lang="en-US" altLang="zh-CN" sz="2400" b="1">
              <a:latin typeface="Times New Roman" panose="02020603050405020304" pitchFamily="18" charset="0"/>
            </a:endParaRPr>
          </a:p>
        </p:txBody>
      </p:sp>
      <p:sp>
        <p:nvSpPr>
          <p:cNvPr id="539681" name="Line 33">
            <a:extLst>
              <a:ext uri="{FF2B5EF4-FFF2-40B4-BE49-F238E27FC236}">
                <a16:creationId xmlns:a16="http://schemas.microsoft.com/office/drawing/2014/main" id="{A3407E12-9B1D-4BF3-8C9F-72F78A261AEA}"/>
              </a:ext>
            </a:extLst>
          </p:cNvPr>
          <p:cNvSpPr>
            <a:spLocks noChangeShapeType="1"/>
          </p:cNvSpPr>
          <p:nvPr/>
        </p:nvSpPr>
        <p:spPr bwMode="auto">
          <a:xfrm>
            <a:off x="3429000" y="26670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82" name="Rectangle 34">
            <a:extLst>
              <a:ext uri="{FF2B5EF4-FFF2-40B4-BE49-F238E27FC236}">
                <a16:creationId xmlns:a16="http://schemas.microsoft.com/office/drawing/2014/main" id="{2AE7E5BB-C48F-4061-90A2-FEBDBCBFD366}"/>
              </a:ext>
            </a:extLst>
          </p:cNvPr>
          <p:cNvSpPr>
            <a:spLocks noChangeArrowheads="1"/>
          </p:cNvSpPr>
          <p:nvPr/>
        </p:nvSpPr>
        <p:spPr bwMode="auto">
          <a:xfrm>
            <a:off x="42672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Ederly</a:t>
            </a:r>
            <a:endParaRPr kumimoji="1" lang="en-US" altLang="zh-CN" sz="2400" b="1">
              <a:latin typeface="Times New Roman" panose="02020603050405020304" pitchFamily="18" charset="0"/>
            </a:endParaRPr>
          </a:p>
        </p:txBody>
      </p:sp>
      <p:sp>
        <p:nvSpPr>
          <p:cNvPr id="539683" name="Line 35">
            <a:extLst>
              <a:ext uri="{FF2B5EF4-FFF2-40B4-BE49-F238E27FC236}">
                <a16:creationId xmlns:a16="http://schemas.microsoft.com/office/drawing/2014/main" id="{80FFE608-79D0-404F-AFA0-FA2DF785A209}"/>
              </a:ext>
            </a:extLst>
          </p:cNvPr>
          <p:cNvSpPr>
            <a:spLocks noChangeShapeType="1"/>
          </p:cNvSpPr>
          <p:nvPr/>
        </p:nvSpPr>
        <p:spPr bwMode="auto">
          <a:xfrm>
            <a:off x="5486400" y="26670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84" name="Rectangle 36">
            <a:extLst>
              <a:ext uri="{FF2B5EF4-FFF2-40B4-BE49-F238E27FC236}">
                <a16:creationId xmlns:a16="http://schemas.microsoft.com/office/drawing/2014/main" id="{E34BCB72-63C6-4B94-9C46-5FA5A10DD99C}"/>
              </a:ext>
            </a:extLst>
          </p:cNvPr>
          <p:cNvSpPr>
            <a:spLocks noChangeArrowheads="1"/>
          </p:cNvSpPr>
          <p:nvPr/>
        </p:nvSpPr>
        <p:spPr bwMode="auto">
          <a:xfrm>
            <a:off x="2209800" y="42672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Hecht</a:t>
            </a:r>
            <a:endParaRPr kumimoji="1" lang="en-US" altLang="zh-CN" sz="2400" b="1">
              <a:solidFill>
                <a:schemeClr val="tx2"/>
              </a:solidFill>
              <a:latin typeface="Times New Roman" panose="02020603050405020304" pitchFamily="18" charset="0"/>
            </a:endParaRPr>
          </a:p>
        </p:txBody>
      </p:sp>
      <p:sp>
        <p:nvSpPr>
          <p:cNvPr id="539685" name="Line 37">
            <a:extLst>
              <a:ext uri="{FF2B5EF4-FFF2-40B4-BE49-F238E27FC236}">
                <a16:creationId xmlns:a16="http://schemas.microsoft.com/office/drawing/2014/main" id="{98CEB4D5-476A-4DBC-A1BC-8BEAE3F264E0}"/>
              </a:ext>
            </a:extLst>
          </p:cNvPr>
          <p:cNvSpPr>
            <a:spLocks noChangeShapeType="1"/>
          </p:cNvSpPr>
          <p:nvPr/>
        </p:nvSpPr>
        <p:spPr bwMode="auto">
          <a:xfrm>
            <a:off x="3429000" y="42672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39686" name="Object 38">
            <a:extLst>
              <a:ext uri="{FF2B5EF4-FFF2-40B4-BE49-F238E27FC236}">
                <a16:creationId xmlns:a16="http://schemas.microsoft.com/office/drawing/2014/main" id="{94E11B09-5216-4D97-97FA-AE2BAB83D710}"/>
              </a:ext>
            </a:extLst>
          </p:cNvPr>
          <p:cNvGraphicFramePr>
            <a:graphicFrameLocks noChangeAspect="1"/>
          </p:cNvGraphicFramePr>
          <p:nvPr/>
        </p:nvGraphicFramePr>
        <p:xfrm>
          <a:off x="3822700" y="3460750"/>
          <a:ext cx="4864100" cy="958850"/>
        </p:xfrm>
        <a:graphic>
          <a:graphicData uri="http://schemas.openxmlformats.org/presentationml/2006/ole">
            <mc:AlternateContent xmlns:mc="http://schemas.openxmlformats.org/markup-compatibility/2006">
              <mc:Choice xmlns:v="urn:schemas-microsoft-com:vml" Requires="v">
                <p:oleObj spid="_x0000_s539690" name="公式" r:id="rId3" imgW="2057400" imgH="393480" progId="Equation.3">
                  <p:embed/>
                </p:oleObj>
              </mc:Choice>
              <mc:Fallback>
                <p:oleObj name="公式" r:id="rId3" imgW="2057400" imgH="39348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3460750"/>
                        <a:ext cx="48641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9687" name="Object 39">
            <a:extLst>
              <a:ext uri="{FF2B5EF4-FFF2-40B4-BE49-F238E27FC236}">
                <a16:creationId xmlns:a16="http://schemas.microsoft.com/office/drawing/2014/main" id="{175745AA-831E-4355-A9BB-2F2742FAC3DE}"/>
              </a:ext>
            </a:extLst>
          </p:cNvPr>
          <p:cNvGraphicFramePr>
            <a:graphicFrameLocks noChangeAspect="1"/>
          </p:cNvGraphicFramePr>
          <p:nvPr/>
        </p:nvGraphicFramePr>
        <p:xfrm>
          <a:off x="3878263" y="4243388"/>
          <a:ext cx="4656137" cy="1776412"/>
        </p:xfrm>
        <a:graphic>
          <a:graphicData uri="http://schemas.openxmlformats.org/presentationml/2006/ole">
            <mc:AlternateContent xmlns:mc="http://schemas.openxmlformats.org/markup-compatibility/2006">
              <mc:Choice xmlns:v="urn:schemas-microsoft-com:vml" Requires="v">
                <p:oleObj spid="_x0000_s539691" name="公式" r:id="rId5" imgW="2412720" imgH="761760" progId="Equation.3">
                  <p:embed/>
                </p:oleObj>
              </mc:Choice>
              <mc:Fallback>
                <p:oleObj name="公式" r:id="rId5" imgW="2412720" imgH="76176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263" y="4243388"/>
                        <a:ext cx="4656137"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4602ADC-E9A5-40DE-8CB2-9C45048523A9}"/>
              </a:ext>
            </a:extLst>
          </p:cNvPr>
          <p:cNvSpPr>
            <a:spLocks noGrp="1"/>
          </p:cNvSpPr>
          <p:nvPr>
            <p:ph type="sldNum" sz="quarter" idx="11"/>
          </p:nvPr>
        </p:nvSpPr>
        <p:spPr/>
        <p:txBody>
          <a:bodyPr/>
          <a:lstStyle/>
          <a:p>
            <a:fld id="{0082BEFF-EF71-4277-819D-9DC892022C2B}" type="slidenum">
              <a:rPr lang="en-US" altLang="zh-CN"/>
              <a:pPr/>
              <a:t>164</a:t>
            </a:fld>
            <a:endParaRPr lang="en-US" altLang="zh-CN"/>
          </a:p>
        </p:txBody>
      </p:sp>
      <p:sp>
        <p:nvSpPr>
          <p:cNvPr id="591874" name="Rectangle 2">
            <a:extLst>
              <a:ext uri="{FF2B5EF4-FFF2-40B4-BE49-F238E27FC236}">
                <a16:creationId xmlns:a16="http://schemas.microsoft.com/office/drawing/2014/main" id="{0AF4E607-8645-4B93-9AB6-B92F40665AE3}"/>
              </a:ext>
            </a:extLst>
          </p:cNvPr>
          <p:cNvSpPr>
            <a:spLocks noGrp="1" noChangeArrowheads="1"/>
          </p:cNvSpPr>
          <p:nvPr>
            <p:ph type="title"/>
          </p:nvPr>
        </p:nvSpPr>
        <p:spPr>
          <a:xfrm>
            <a:off x="457200" y="457200"/>
            <a:ext cx="8229600" cy="1022350"/>
          </a:xfrm>
        </p:spPr>
        <p:txBody>
          <a:bodyPr/>
          <a:lstStyle/>
          <a:p>
            <a:pPr algn="ctr"/>
            <a:r>
              <a:rPr lang="zh-CN" altLang="en-US" sz="4000" b="1">
                <a:solidFill>
                  <a:schemeClr val="tx2"/>
                </a:solidFill>
                <a:ea typeface="华文新魏" panose="02010800040101010101" pitchFamily="2" charset="-122"/>
              </a:rPr>
              <a:t>使用开散列法的散列表类定义</a:t>
            </a:r>
            <a:r>
              <a:rPr lang="zh-CN" altLang="en-US"/>
              <a:t> </a:t>
            </a:r>
          </a:p>
        </p:txBody>
      </p:sp>
      <p:sp>
        <p:nvSpPr>
          <p:cNvPr id="591875" name="Rectangle 3">
            <a:extLst>
              <a:ext uri="{FF2B5EF4-FFF2-40B4-BE49-F238E27FC236}">
                <a16:creationId xmlns:a16="http://schemas.microsoft.com/office/drawing/2014/main" id="{3B381552-4287-476F-ADC2-7FF4A0C95FE9}"/>
              </a:ext>
            </a:extLst>
          </p:cNvPr>
          <p:cNvSpPr>
            <a:spLocks noGrp="1" noChangeArrowheads="1"/>
          </p:cNvSpPr>
          <p:nvPr>
            <p:ph type="body" idx="1"/>
          </p:nvPr>
        </p:nvSpPr>
        <p:spPr>
          <a:xfrm>
            <a:off x="558800" y="1371600"/>
            <a:ext cx="8229600" cy="50038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散列表</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表头指针向量</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定义</a:t>
            </a:r>
          </a:p>
        </p:txBody>
      </p:sp>
    </p:spTree>
  </p:cSld>
  <p:clrMapOvr>
    <a:masterClrMapping/>
  </p:clrMapOvr>
  <p:transition>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4B2BFA0-2B66-4817-B086-8DEF72EC49CB}"/>
              </a:ext>
            </a:extLst>
          </p:cNvPr>
          <p:cNvSpPr>
            <a:spLocks noGrp="1"/>
          </p:cNvSpPr>
          <p:nvPr>
            <p:ph type="sldNum" sz="quarter" idx="11"/>
          </p:nvPr>
        </p:nvSpPr>
        <p:spPr/>
        <p:txBody>
          <a:bodyPr/>
          <a:lstStyle/>
          <a:p>
            <a:fld id="{9A9D0D15-2A56-4AA5-95BA-09DC1AE11FDE}" type="slidenum">
              <a:rPr lang="en-US" altLang="zh-CN"/>
              <a:pPr/>
              <a:t>165</a:t>
            </a:fld>
            <a:endParaRPr lang="en-US" altLang="zh-CN"/>
          </a:p>
        </p:txBody>
      </p:sp>
      <p:sp>
        <p:nvSpPr>
          <p:cNvPr id="592899" name="Rectangle 3">
            <a:extLst>
              <a:ext uri="{FF2B5EF4-FFF2-40B4-BE49-F238E27FC236}">
                <a16:creationId xmlns:a16="http://schemas.microsoft.com/office/drawing/2014/main" id="{83B8D2FB-46D5-4AFC-9AA6-7F4D32418869}"/>
              </a:ext>
            </a:extLst>
          </p:cNvPr>
          <p:cNvSpPr>
            <a:spLocks noGrp="1" noChangeArrowheads="1"/>
          </p:cNvSpPr>
          <p:nvPr>
            <p:ph type="body" idx="1"/>
          </p:nvPr>
        </p:nvSpPr>
        <p:spPr>
          <a:xfrm>
            <a:off x="596900" y="595313"/>
            <a:ext cx="8229600" cy="579596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散列表的构造函数</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ht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Search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divisor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除数（必须是质数）</a:t>
            </a:r>
            <a:r>
              <a:rPr lang="zh-CN" altLang="en-US"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TableSize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容量</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桶的个数</a:t>
            </a:r>
            <a:r>
              <a:rPr lang="en-US" altLang="zh-CN" sz="2800">
                <a:solidFill>
                  <a:schemeClr val="tx2"/>
                </a:solidFill>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ht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散列表定义</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FindPos (K 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散列</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435A785-FA03-4FAC-8783-6E5800C4E41C}"/>
              </a:ext>
            </a:extLst>
          </p:cNvPr>
          <p:cNvSpPr>
            <a:spLocks noGrp="1"/>
          </p:cNvSpPr>
          <p:nvPr>
            <p:ph type="sldNum" sz="quarter" idx="11"/>
          </p:nvPr>
        </p:nvSpPr>
        <p:spPr/>
        <p:txBody>
          <a:bodyPr/>
          <a:lstStyle/>
          <a:p>
            <a:fld id="{AF5C702F-7FF1-4C89-9E31-BA35E38B1477}" type="slidenum">
              <a:rPr lang="en-US" altLang="zh-CN"/>
              <a:pPr/>
              <a:t>166</a:t>
            </a:fld>
            <a:endParaRPr lang="en-US" altLang="zh-CN"/>
          </a:p>
        </p:txBody>
      </p:sp>
      <p:sp>
        <p:nvSpPr>
          <p:cNvPr id="593922" name="Rectangle 2">
            <a:extLst>
              <a:ext uri="{FF2B5EF4-FFF2-40B4-BE49-F238E27FC236}">
                <a16:creationId xmlns:a16="http://schemas.microsoft.com/office/drawing/2014/main" id="{B73753E1-66A4-4850-B676-434F3E2C693D}"/>
              </a:ext>
            </a:extLst>
          </p:cNvPr>
          <p:cNvSpPr>
            <a:spLocks noGrp="1" noChangeArrowheads="1"/>
          </p:cNvSpPr>
          <p:nvPr>
            <p:ph type="title"/>
          </p:nvPr>
        </p:nvSpPr>
        <p:spPr>
          <a:xfrm>
            <a:off x="457200" y="406400"/>
            <a:ext cx="8229600" cy="1103313"/>
          </a:xfrm>
        </p:spPr>
        <p:txBody>
          <a:bodyPr/>
          <a:lstStyle/>
          <a:p>
            <a:pPr algn="ctr"/>
            <a:r>
              <a:rPr lang="zh-CN" altLang="en-US" sz="3600" b="1">
                <a:solidFill>
                  <a:schemeClr val="tx2"/>
                </a:solidFill>
                <a:ea typeface="华文新魏" panose="02010800040101010101" pitchFamily="2" charset="-122"/>
              </a:rPr>
              <a:t>用开散列法定义的散列表的操作</a:t>
            </a:r>
          </a:p>
        </p:txBody>
      </p:sp>
      <p:sp>
        <p:nvSpPr>
          <p:cNvPr id="593923" name="Rectangle 3">
            <a:extLst>
              <a:ext uri="{FF2B5EF4-FFF2-40B4-BE49-F238E27FC236}">
                <a16:creationId xmlns:a16="http://schemas.microsoft.com/office/drawing/2014/main" id="{BC2886F0-98DC-49D9-8105-F3E3D1C0FB1F}"/>
              </a:ext>
            </a:extLst>
          </p:cNvPr>
          <p:cNvSpPr>
            <a:spLocks noGrp="1" noChangeArrowheads="1"/>
          </p:cNvSpPr>
          <p:nvPr>
            <p:ph type="body" idx="1"/>
          </p:nvPr>
        </p:nvSpPr>
        <p:spPr>
          <a:xfrm>
            <a:off x="558800" y="1333500"/>
            <a:ext cx="8229600" cy="51085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divisor = 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TableSize = sz</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(ht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zh-CN" altLang="en-US"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FindPos (K k1)</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0D424F2-D829-4242-8BA6-A41AABACB685}"/>
              </a:ext>
            </a:extLst>
          </p:cNvPr>
          <p:cNvSpPr>
            <a:spLocks noGrp="1"/>
          </p:cNvSpPr>
          <p:nvPr>
            <p:ph type="sldNum" sz="quarter" idx="11"/>
          </p:nvPr>
        </p:nvSpPr>
        <p:spPr/>
        <p:txBody>
          <a:bodyPr/>
          <a:lstStyle/>
          <a:p>
            <a:fld id="{1A489B2B-59F7-4DCD-982F-FCDE6778AB89}" type="slidenum">
              <a:rPr lang="en-US" altLang="zh-CN"/>
              <a:pPr/>
              <a:t>167</a:t>
            </a:fld>
            <a:endParaRPr lang="en-US" altLang="zh-CN"/>
          </a:p>
        </p:txBody>
      </p:sp>
      <p:sp>
        <p:nvSpPr>
          <p:cNvPr id="594947" name="Rectangle 3">
            <a:extLst>
              <a:ext uri="{FF2B5EF4-FFF2-40B4-BE49-F238E27FC236}">
                <a16:creationId xmlns:a16="http://schemas.microsoft.com/office/drawing/2014/main" id="{D73612A6-7992-4C7B-A3DF-4FBD75680865}"/>
              </a:ext>
            </a:extLst>
          </p:cNvPr>
          <p:cNvSpPr>
            <a:spLocks noGrp="1" noChangeArrowheads="1"/>
          </p:cNvSpPr>
          <p:nvPr>
            <p:ph type="body" idx="1"/>
          </p:nvPr>
        </p:nvSpPr>
        <p:spPr>
          <a:xfrm>
            <a:off x="571500" y="762000"/>
            <a:ext cx="8229600" cy="5756275"/>
          </a:xfrm>
        </p:spPr>
        <p:txBody>
          <a:bodyPr/>
          <a:lstStyle/>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在散列表</a:t>
            </a:r>
            <a:r>
              <a:rPr lang="en-US" altLang="zh-CN" sz="2800">
                <a:solidFill>
                  <a:schemeClr val="tx2"/>
                </a:solidFill>
                <a:latin typeface="Times New Roman" panose="02020603050405020304" pitchFamily="18" charset="0"/>
                <a:ea typeface="隶书" panose="02010509060101010101" pitchFamily="49" charset="-122"/>
              </a:rPr>
              <a:t>ht</a:t>
            </a:r>
            <a:r>
              <a:rPr lang="zh-CN" altLang="en-US" sz="2800">
                <a:solidFill>
                  <a:schemeClr val="tx2"/>
                </a:solidFill>
                <a:latin typeface="Times New Roman" panose="02020603050405020304" pitchFamily="18" charset="0"/>
                <a:ea typeface="隶书" panose="02010509060101010101" pitchFamily="49" charset="-122"/>
              </a:rPr>
              <a:t>中搜索关键码为</a:t>
            </a:r>
            <a:r>
              <a:rPr lang="en-US" altLang="zh-CN" sz="2800">
                <a:solidFill>
                  <a:schemeClr val="tx2"/>
                </a:solidFill>
                <a:latin typeface="Times New Roman" panose="02020603050405020304" pitchFamily="18" charset="0"/>
                <a:ea typeface="隶书" panose="02010509060101010101" pitchFamily="49" charset="-122"/>
              </a:rPr>
              <a:t>k1</a:t>
            </a:r>
            <a:r>
              <a:rPr lang="zh-CN" altLang="en-US" sz="280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j = k1 % divisor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ht[j]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扫描第</a:t>
            </a:r>
            <a:r>
              <a:rPr lang="en-US" altLang="zh-CN" sz="2800">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k1) 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其他如插入、删除操作可参照单链表的插入、删除等算法来实现。</a:t>
            </a:r>
            <a:r>
              <a:rPr lang="zh-CN" altLang="en-US" sz="30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D8BE04A-0A91-4AA0-AB06-4687443992C6}"/>
              </a:ext>
            </a:extLst>
          </p:cNvPr>
          <p:cNvSpPr>
            <a:spLocks noGrp="1"/>
          </p:cNvSpPr>
          <p:nvPr>
            <p:ph type="sldNum" sz="quarter" idx="11"/>
          </p:nvPr>
        </p:nvSpPr>
        <p:spPr/>
        <p:txBody>
          <a:bodyPr/>
          <a:lstStyle/>
          <a:p>
            <a:fld id="{48540FA8-4858-4298-8A84-972C794B73E3}" type="slidenum">
              <a:rPr lang="en-US" altLang="zh-CN"/>
              <a:pPr/>
              <a:t>168</a:t>
            </a:fld>
            <a:endParaRPr lang="en-US" altLang="zh-CN"/>
          </a:p>
        </p:txBody>
      </p:sp>
      <p:sp>
        <p:nvSpPr>
          <p:cNvPr id="543746" name="Rectangle 2">
            <a:extLst>
              <a:ext uri="{FF2B5EF4-FFF2-40B4-BE49-F238E27FC236}">
                <a16:creationId xmlns:a16="http://schemas.microsoft.com/office/drawing/2014/main" id="{ABC0EE53-B8D5-4A1E-9278-1072FEDA51E0}"/>
              </a:ext>
            </a:extLst>
          </p:cNvPr>
          <p:cNvSpPr>
            <a:spLocks noGrp="1" noChangeArrowheads="1"/>
          </p:cNvSpPr>
          <p:nvPr>
            <p:ph type="body" idx="1"/>
          </p:nvPr>
        </p:nvSpPr>
        <p:spPr>
          <a:xfrm>
            <a:off x="571500" y="660400"/>
            <a:ext cx="8115300" cy="6172200"/>
          </a:xfrm>
        </p:spPr>
        <p:txBody>
          <a:bodyPr/>
          <a:lstStyle/>
          <a:p>
            <a:pPr algn="just">
              <a:lnSpc>
                <a:spcPct val="110000"/>
              </a:lnSpc>
              <a:spcBef>
                <a:spcPct val="15000"/>
              </a:spcBef>
              <a:buClr>
                <a:srgbClr val="800080"/>
              </a:buClr>
              <a:buSzPct val="50000"/>
            </a:pPr>
            <a:r>
              <a:rPr lang="zh-CN" altLang="en-US" sz="3000" b="1">
                <a:ea typeface="仿宋_GB2312" pitchFamily="49" charset="-122"/>
              </a:rPr>
              <a:t>应用开散列法处理冲突</a:t>
            </a:r>
            <a:r>
              <a:rPr lang="en-US" altLang="zh-CN" sz="3000" b="1">
                <a:ea typeface="仿宋_GB2312" pitchFamily="49" charset="-122"/>
              </a:rPr>
              <a:t>, </a:t>
            </a:r>
            <a:r>
              <a:rPr lang="zh-CN" altLang="en-US" sz="3000" b="1">
                <a:ea typeface="仿宋_GB2312" pitchFamily="49" charset="-122"/>
              </a:rPr>
              <a:t>需要增设链接指针，似乎增加了存储开销。事实上</a:t>
            </a:r>
            <a:r>
              <a:rPr lang="en-US" altLang="zh-CN" sz="3000" b="1">
                <a:ea typeface="仿宋_GB2312" pitchFamily="49" charset="-122"/>
              </a:rPr>
              <a:t>, </a:t>
            </a:r>
            <a:r>
              <a:rPr lang="zh-CN" altLang="en-US" sz="3000" b="1">
                <a:ea typeface="仿宋_GB2312" pitchFamily="49" charset="-122"/>
              </a:rPr>
              <a:t>由于闭散列法必须保持大量的空闲空间以确保搜索效率，如二次探查法要求装填因子</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宋体" panose="02010600030101010101" pitchFamily="2" charset="-122"/>
                <a:sym typeface="Symbol" panose="05050102010706020507" pitchFamily="18" charset="2"/>
              </a:rPr>
              <a:t>≤</a:t>
            </a:r>
            <a:r>
              <a:rPr lang="en-US" altLang="zh-CN" sz="3000" b="1">
                <a:latin typeface="Times New Roman" panose="02020603050405020304" pitchFamily="18" charset="0"/>
                <a:ea typeface="仿宋_GB2312" pitchFamily="49" charset="-122"/>
              </a:rPr>
              <a:t>0.5</a:t>
            </a:r>
            <a:r>
              <a:rPr lang="zh-CN" altLang="en-US" sz="3000" b="1">
                <a:ea typeface="仿宋_GB2312" pitchFamily="49" charset="-122"/>
              </a:rPr>
              <a:t>，而表项所占空间又比指针大得多，所以使用开散列法反而比闭散列法节省存储空间。</a:t>
            </a:r>
          </a:p>
          <a:p>
            <a:pPr algn="just">
              <a:lnSpc>
                <a:spcPct val="110000"/>
              </a:lnSpc>
              <a:spcBef>
                <a:spcPct val="15000"/>
              </a:spcBef>
              <a:buClr>
                <a:srgbClr val="800080"/>
              </a:buClr>
              <a:buSzPct val="50000"/>
              <a:buFont typeface="Wingdings" panose="05000000000000000000" pitchFamily="2" charset="2"/>
              <a:buNone/>
            </a:pPr>
            <a:r>
              <a:rPr lang="zh-CN" altLang="en-US" sz="3000">
                <a:ea typeface="仿宋_GB2312" pitchFamily="49" charset="-122"/>
              </a:rPr>
              <a:t>	 </a:t>
            </a:r>
          </a:p>
          <a:p>
            <a:pPr algn="just">
              <a:lnSpc>
                <a:spcPct val="110000"/>
              </a:lnSpc>
              <a:spcBef>
                <a:spcPct val="15000"/>
              </a:spcBef>
              <a:buClr>
                <a:srgbClr val="800080"/>
              </a:buClr>
              <a:buSzPct val="50000"/>
            </a:pPr>
            <a:endParaRPr lang="zh-CN" altLang="en-US" sz="3000">
              <a:ea typeface="仿宋_GB2312" pitchFamily="49" charset="-122"/>
            </a:endParaRPr>
          </a:p>
          <a:p>
            <a:pPr algn="just">
              <a:lnSpc>
                <a:spcPct val="110000"/>
              </a:lnSpc>
              <a:spcBef>
                <a:spcPct val="15000"/>
              </a:spcBef>
              <a:buClr>
                <a:srgbClr val="800080"/>
              </a:buClr>
              <a:buSzPct val="50000"/>
            </a:pPr>
            <a:r>
              <a:rPr lang="zh-CN" altLang="en-US" sz="3000" b="1">
                <a:ea typeface="仿宋_GB2312" pitchFamily="49" charset="-122"/>
              </a:rPr>
              <a:t>散列表直接出计算表项存放地址，在关键码与存储位置之间直接建立了映象。</a:t>
            </a:r>
          </a:p>
        </p:txBody>
      </p:sp>
      <p:sp>
        <p:nvSpPr>
          <p:cNvPr id="543747" name="Rectangle 3">
            <a:extLst>
              <a:ext uri="{FF2B5EF4-FFF2-40B4-BE49-F238E27FC236}">
                <a16:creationId xmlns:a16="http://schemas.microsoft.com/office/drawing/2014/main" id="{C48F4DC8-3B16-4FC9-9B47-24C4A68E1B85}"/>
              </a:ext>
            </a:extLst>
          </p:cNvPr>
          <p:cNvSpPr>
            <a:spLocks noGrp="1" noChangeArrowheads="1"/>
          </p:cNvSpPr>
          <p:nvPr>
            <p:ph type="title"/>
          </p:nvPr>
        </p:nvSpPr>
        <p:spPr>
          <a:xfrm>
            <a:off x="457200" y="3708400"/>
            <a:ext cx="8229600" cy="1281113"/>
          </a:xfrm>
        </p:spPr>
        <p:txBody>
          <a:bodyPr/>
          <a:lstStyle/>
          <a:p>
            <a:pPr algn="ctr"/>
            <a:r>
              <a:rPr lang="zh-CN" altLang="en-US" sz="4000" b="1">
                <a:solidFill>
                  <a:schemeClr val="tx2"/>
                </a:solidFill>
                <a:ea typeface="华文新魏" panose="02010800040101010101" pitchFamily="2" charset="-122"/>
              </a:rPr>
              <a:t>散列表分析</a:t>
            </a:r>
          </a:p>
        </p:txBody>
      </p:sp>
    </p:spTree>
  </p:cSld>
  <p:clrMapOvr>
    <a:masterClrMapping/>
  </p:clrMapOvr>
  <p:transition>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D7D466F-73C7-495D-AAE6-61A4B27498C1}"/>
              </a:ext>
            </a:extLst>
          </p:cNvPr>
          <p:cNvSpPr>
            <a:spLocks noGrp="1"/>
          </p:cNvSpPr>
          <p:nvPr>
            <p:ph type="sldNum" sz="quarter" idx="11"/>
          </p:nvPr>
        </p:nvSpPr>
        <p:spPr/>
        <p:txBody>
          <a:bodyPr/>
          <a:lstStyle/>
          <a:p>
            <a:fld id="{8C602C58-C51E-4B7C-9F9B-2758B56AF8FA}" type="slidenum">
              <a:rPr lang="en-US" altLang="zh-CN"/>
              <a:pPr/>
              <a:t>169</a:t>
            </a:fld>
            <a:endParaRPr lang="en-US" altLang="zh-CN"/>
          </a:p>
        </p:txBody>
      </p:sp>
      <p:sp>
        <p:nvSpPr>
          <p:cNvPr id="544770" name="Rectangle 2">
            <a:extLst>
              <a:ext uri="{FF2B5EF4-FFF2-40B4-BE49-F238E27FC236}">
                <a16:creationId xmlns:a16="http://schemas.microsoft.com/office/drawing/2014/main" id="{71500232-9AD3-43C2-A985-9DF5EAEED6D3}"/>
              </a:ext>
            </a:extLst>
          </p:cNvPr>
          <p:cNvSpPr>
            <a:spLocks noGrp="1" noChangeArrowheads="1"/>
          </p:cNvSpPr>
          <p:nvPr>
            <p:ph type="body" idx="1"/>
          </p:nvPr>
        </p:nvSpPr>
        <p:spPr>
          <a:xfrm>
            <a:off x="482600" y="647700"/>
            <a:ext cx="8212138" cy="60198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当选择的散列函数能够得到均匀的地址分布时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在搜索过程中可以不做多次探查。</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由于很难避免冲突</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增加了搜索时间。冲突的出现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与散列函数选取（地址分布是否均匀）</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处理冲突方法（是否产生堆积）有关。</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在实际应用中使用关键码进行散列时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如在用作关键码的许多标识符具有相同的前缀或后缀，或者是相同字符的不同排列的场合，不同的散列函数往往导致散列表具有不同的搜索性能。</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下图给出一些实验结果。</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8B498BF-5367-4CFB-872A-42509438763A}"/>
              </a:ext>
            </a:extLst>
          </p:cNvPr>
          <p:cNvSpPr>
            <a:spLocks noGrp="1"/>
          </p:cNvSpPr>
          <p:nvPr>
            <p:ph type="sldNum" sz="quarter" idx="11"/>
          </p:nvPr>
        </p:nvSpPr>
        <p:spPr/>
        <p:txBody>
          <a:bodyPr/>
          <a:lstStyle/>
          <a:p>
            <a:fld id="{F954BEF1-8DE1-49C0-A566-AFD681D8D084}" type="slidenum">
              <a:rPr lang="en-US" altLang="zh-CN"/>
              <a:pPr/>
              <a:t>17</a:t>
            </a:fld>
            <a:endParaRPr lang="en-US" altLang="zh-CN"/>
          </a:p>
        </p:txBody>
      </p:sp>
      <p:sp>
        <p:nvSpPr>
          <p:cNvPr id="128004" name="Rectangle 4">
            <a:extLst>
              <a:ext uri="{FF2B5EF4-FFF2-40B4-BE49-F238E27FC236}">
                <a16:creationId xmlns:a16="http://schemas.microsoft.com/office/drawing/2014/main" id="{3CD7479A-C70A-4E2B-AFB9-525791989102}"/>
              </a:ext>
            </a:extLst>
          </p:cNvPr>
          <p:cNvSpPr>
            <a:spLocks noGrp="1" noChangeArrowheads="1"/>
          </p:cNvSpPr>
          <p:nvPr>
            <p:ph type="body" idx="1"/>
          </p:nvPr>
        </p:nvSpPr>
        <p:spPr>
          <a:xfrm>
            <a:off x="555625" y="620713"/>
            <a:ext cx="8229600" cy="586898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assert </a:t>
            </a:r>
            <a:r>
              <a:rPr lang="en-US" altLang="zh-CN" sz="2800">
                <a:latin typeface="Times New Roman" panose="02020603050405020304" pitchFamily="18" charset="0"/>
                <a:ea typeface="隶书" panose="02010509060101010101" pitchFamily="49" charset="-122"/>
              </a:rPr>
              <a:t>(x </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&amp;&amp; x &lt;</a:t>
            </a:r>
            <a:r>
              <a:rPr lang="en-US" altLang="zh-CN" sz="2800">
                <a:latin typeface="Times New Roman" panose="02020603050405020304" pitchFamily="18" charset="0"/>
                <a:ea typeface="隶书" panose="02010509060101010101" pitchFamily="49" charset="-122"/>
              </a:rPr>
              <a:t> setSize)</a:t>
            </a:r>
            <a:r>
              <a:rPr lang="en-US" altLang="zh-CN" sz="2800" b="1">
                <a:latin typeface="Times New Roman" panose="02020603050405020304" pitchFamily="18" charset="0"/>
                <a:ea typeface="隶书" panose="02010509060101010101" pitchFamily="49" charset="-122"/>
              </a:rPr>
              <a:t>;</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(getMember(x) == 0)</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putMember(x, 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assert </a:t>
            </a:r>
            <a:r>
              <a:rPr lang="en-US" altLang="zh-CN" sz="2800">
                <a:latin typeface="Times New Roman" panose="02020603050405020304" pitchFamily="18" charset="0"/>
                <a:ea typeface="隶书" panose="02010509060101010101" pitchFamily="49" charset="-122"/>
              </a:rPr>
              <a:t>(x </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x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setSize)</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824ABF7D-D291-4031-B85D-C0F9276AD1FD}"/>
              </a:ext>
            </a:extLst>
          </p:cNvPr>
          <p:cNvSpPr>
            <a:spLocks noGrp="1"/>
          </p:cNvSpPr>
          <p:nvPr>
            <p:ph type="sldNum" sz="quarter" idx="11"/>
          </p:nvPr>
        </p:nvSpPr>
        <p:spPr/>
        <p:txBody>
          <a:bodyPr/>
          <a:lstStyle/>
          <a:p>
            <a:fld id="{2E2F92C0-D748-4487-B835-A4564D69A7B0}" type="slidenum">
              <a:rPr lang="en-US" altLang="zh-CN"/>
              <a:pPr/>
              <a:t>170</a:t>
            </a:fld>
            <a:endParaRPr lang="en-US" altLang="zh-CN"/>
          </a:p>
        </p:txBody>
      </p:sp>
      <p:graphicFrame>
        <p:nvGraphicFramePr>
          <p:cNvPr id="545794" name="Object 2">
            <a:extLst>
              <a:ext uri="{FF2B5EF4-FFF2-40B4-BE49-F238E27FC236}">
                <a16:creationId xmlns:a16="http://schemas.microsoft.com/office/drawing/2014/main" id="{9F4CF686-4752-4814-92E6-061BCA0514AD}"/>
              </a:ext>
            </a:extLst>
          </p:cNvPr>
          <p:cNvGraphicFramePr>
            <a:graphicFrameLocks noChangeAspect="1"/>
          </p:cNvGraphicFramePr>
          <p:nvPr/>
        </p:nvGraphicFramePr>
        <p:xfrm>
          <a:off x="76200" y="711200"/>
          <a:ext cx="9474200" cy="4419600"/>
        </p:xfrm>
        <a:graphic>
          <a:graphicData uri="http://schemas.openxmlformats.org/presentationml/2006/ole">
            <mc:AlternateContent xmlns:mc="http://schemas.openxmlformats.org/markup-compatibility/2006">
              <mc:Choice xmlns:v="urn:schemas-microsoft-com:vml" Requires="v">
                <p:oleObj spid="_x0000_s545798" name="Document" r:id="rId3" imgW="9229680" imgH="3600360" progId="Word.Document.8">
                  <p:embed/>
                </p:oleObj>
              </mc:Choice>
              <mc:Fallback>
                <p:oleObj name="Document" r:id="rId3" imgW="9229680" imgH="36003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711200"/>
                        <a:ext cx="9474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5795" name="Text Box 3">
            <a:extLst>
              <a:ext uri="{FF2B5EF4-FFF2-40B4-BE49-F238E27FC236}">
                <a16:creationId xmlns:a16="http://schemas.microsoft.com/office/drawing/2014/main" id="{BB81292F-B0ED-4B10-8E26-846CFC3AA708}"/>
              </a:ext>
            </a:extLst>
          </p:cNvPr>
          <p:cNvSpPr txBox="1">
            <a:spLocks noChangeArrowheads="1"/>
          </p:cNvSpPr>
          <p:nvPr/>
        </p:nvSpPr>
        <p:spPr bwMode="auto">
          <a:xfrm>
            <a:off x="609600" y="4902200"/>
            <a:ext cx="830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imes New Roman" panose="02020603050405020304" pitchFamily="18" charset="0"/>
                <a:ea typeface="隶书" panose="02010509060101010101" pitchFamily="49" charset="-122"/>
              </a:rPr>
              <a:t>搜索关键码时所需对桶的平均访问次数</a:t>
            </a:r>
            <a:endParaRPr kumimoji="1" lang="zh-CN" altLang="en-US" sz="2000" b="1">
              <a:latin typeface="Times New Roman" panose="02020603050405020304" pitchFamily="18" charset="0"/>
            </a:endParaRPr>
          </a:p>
        </p:txBody>
      </p:sp>
    </p:spTree>
  </p:cSld>
  <p:clrMapOvr>
    <a:masterClrMapping/>
  </p:clrMapOvr>
  <p:transition>
    <p:wipe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EB23572-BFBB-45C1-AA97-54EAF39E1D5B}"/>
              </a:ext>
            </a:extLst>
          </p:cNvPr>
          <p:cNvSpPr>
            <a:spLocks noGrp="1"/>
          </p:cNvSpPr>
          <p:nvPr>
            <p:ph type="sldNum" sz="quarter" idx="11"/>
          </p:nvPr>
        </p:nvSpPr>
        <p:spPr/>
        <p:txBody>
          <a:bodyPr/>
          <a:lstStyle/>
          <a:p>
            <a:fld id="{4B917C23-B791-4C67-A37D-FE8E48AE34F8}" type="slidenum">
              <a:rPr lang="en-US" altLang="zh-CN"/>
              <a:pPr/>
              <a:t>171</a:t>
            </a:fld>
            <a:endParaRPr lang="en-US" altLang="zh-CN"/>
          </a:p>
        </p:txBody>
      </p:sp>
      <p:sp>
        <p:nvSpPr>
          <p:cNvPr id="546818" name="Rectangle 2">
            <a:extLst>
              <a:ext uri="{FF2B5EF4-FFF2-40B4-BE49-F238E27FC236}">
                <a16:creationId xmlns:a16="http://schemas.microsoft.com/office/drawing/2014/main" id="{E8E65A17-EBB5-4B6D-AF0F-C986D663467A}"/>
              </a:ext>
            </a:extLst>
          </p:cNvPr>
          <p:cNvSpPr>
            <a:spLocks noGrp="1" noChangeArrowheads="1"/>
          </p:cNvSpPr>
          <p:nvPr>
            <p:ph type="body" idx="1"/>
          </p:nvPr>
        </p:nvSpPr>
        <p:spPr>
          <a:xfrm>
            <a:off x="482600" y="711200"/>
            <a:ext cx="8305800" cy="6400800"/>
          </a:xfrm>
        </p:spPr>
        <p:txBody>
          <a:bodyPr/>
          <a:lstStyle/>
          <a:p>
            <a:pPr>
              <a:lnSpc>
                <a:spcPct val="110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可以看出，</a:t>
            </a:r>
            <a:r>
              <a:rPr kumimoji="1" lang="zh-CN" altLang="en-US" sz="3000" b="1">
                <a:solidFill>
                  <a:schemeClr val="tx2"/>
                </a:solidFill>
                <a:latin typeface="Times New Roman" panose="02020603050405020304" pitchFamily="18" charset="0"/>
                <a:ea typeface="仿宋_GB2312" pitchFamily="49" charset="-122"/>
              </a:rPr>
              <a:t>开散列法优于闭散列法</a:t>
            </a:r>
            <a:r>
              <a:rPr kumimoji="1" lang="zh-CN" altLang="en-US" sz="3000" b="1">
                <a:latin typeface="Times New Roman" panose="02020603050405020304" pitchFamily="18" charset="0"/>
                <a:ea typeface="仿宋_GB2312" pitchFamily="49" charset="-122"/>
              </a:rPr>
              <a:t>；</a:t>
            </a:r>
            <a:r>
              <a:rPr kumimoji="1" lang="zh-CN" altLang="en-US" sz="3000" b="1">
                <a:solidFill>
                  <a:schemeClr val="tx2"/>
                </a:solidFill>
                <a:latin typeface="Times New Roman" panose="02020603050405020304" pitchFamily="18" charset="0"/>
                <a:ea typeface="仿宋_GB2312" pitchFamily="49" charset="-122"/>
              </a:rPr>
              <a:t>在散列函数中，用除留余数法作散列函数优于其他类型的散列函数</a:t>
            </a:r>
            <a:r>
              <a:rPr kumimoji="1" lang="zh-CN" altLang="en-US" sz="3000" b="1">
                <a:latin typeface="Times New Roman" panose="02020603050405020304" pitchFamily="18" charset="0"/>
                <a:ea typeface="仿宋_GB2312" pitchFamily="49" charset="-122"/>
              </a:rPr>
              <a:t>，最差的是折叠法。</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对散列表技术进行的实验评估表明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它具有很好的平均性能</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优于一些传统的技术</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如平衡树。但散列表在最坏情况下性能很不好。如果对一 个有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个关键码的散列表执行一次搜索或插入操作，最坏情况下需要 </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的时间。</a:t>
            </a:r>
          </a:p>
          <a:p>
            <a:pPr>
              <a:lnSpc>
                <a:spcPct val="110000"/>
              </a:lnSpc>
              <a:spcBef>
                <a:spcPct val="15000"/>
              </a:spcBef>
              <a:buClr>
                <a:srgbClr val="800080"/>
              </a:buClr>
              <a:buSzPct val="50000"/>
            </a:pPr>
            <a:r>
              <a:rPr lang="en-US" altLang="zh-CN" sz="3000" b="1">
                <a:latin typeface="Times New Roman" panose="02020603050405020304" pitchFamily="18" charset="0"/>
                <a:ea typeface="仿宋_GB2312" pitchFamily="49" charset="-122"/>
              </a:rPr>
              <a:t>Knuth</a:t>
            </a:r>
            <a:r>
              <a:rPr lang="zh-CN" altLang="en-US" sz="3000" b="1">
                <a:latin typeface="Times New Roman" panose="02020603050405020304" pitchFamily="18" charset="0"/>
                <a:ea typeface="仿宋_GB2312" pitchFamily="49" charset="-122"/>
              </a:rPr>
              <a:t>对不同的冲突处理方法进行了概率分析。</a:t>
            </a:r>
          </a:p>
        </p:txBody>
      </p:sp>
    </p:spTree>
  </p:cSld>
  <p:clrMapOvr>
    <a:masterClrMapping/>
  </p:clrMapOvr>
  <p:transition>
    <p:wipe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2EC7EE0-54F2-406A-A1D2-28676E0771F2}"/>
              </a:ext>
            </a:extLst>
          </p:cNvPr>
          <p:cNvSpPr>
            <a:spLocks noGrp="1"/>
          </p:cNvSpPr>
          <p:nvPr>
            <p:ph type="sldNum" sz="quarter" idx="11"/>
          </p:nvPr>
        </p:nvSpPr>
        <p:spPr/>
        <p:txBody>
          <a:bodyPr/>
          <a:lstStyle/>
          <a:p>
            <a:fld id="{D21785A4-D746-4E39-B9A1-5C6EEF01833E}" type="slidenum">
              <a:rPr lang="en-US" altLang="zh-CN"/>
              <a:pPr/>
              <a:t>172</a:t>
            </a:fld>
            <a:endParaRPr lang="en-US" altLang="zh-CN"/>
          </a:p>
        </p:txBody>
      </p:sp>
      <p:sp>
        <p:nvSpPr>
          <p:cNvPr id="547842" name="Rectangle 2">
            <a:extLst>
              <a:ext uri="{FF2B5EF4-FFF2-40B4-BE49-F238E27FC236}">
                <a16:creationId xmlns:a16="http://schemas.microsoft.com/office/drawing/2014/main" id="{80A42323-0E16-4983-821E-C40651E8B7A8}"/>
              </a:ext>
            </a:extLst>
          </p:cNvPr>
          <p:cNvSpPr>
            <a:spLocks noGrp="1" noChangeArrowheads="1"/>
          </p:cNvSpPr>
          <p:nvPr>
            <p:ph type="body" idx="1"/>
          </p:nvPr>
        </p:nvSpPr>
        <p:spPr>
          <a:xfrm>
            <a:off x="558800" y="698500"/>
            <a:ext cx="8208963" cy="5527675"/>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若设 </a:t>
            </a:r>
            <a:r>
              <a:rPr lang="zh-CN" altLang="en-US"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是散列表的装填因子：</a:t>
            </a:r>
          </a:p>
          <a:p>
            <a:pPr>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15000"/>
              </a:spcBef>
              <a:buClr>
                <a:srgbClr val="800080"/>
              </a:buClr>
              <a:buSzPct val="50000"/>
            </a:pPr>
            <a:r>
              <a:rPr lang="en-US" altLang="zh-CN" sz="3000" b="1" i="1">
                <a:latin typeface="Times New Roman" panose="02020603050405020304" pitchFamily="18" charset="0"/>
                <a:ea typeface="仿宋_GB2312" pitchFamily="49" charset="-122"/>
              </a:rPr>
              <a:t>S</a:t>
            </a:r>
            <a:r>
              <a:rPr lang="en-US" altLang="zh-CN" sz="3000" b="1" i="1" baseline="-25000">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是搜索一个随机选择的关键码 </a:t>
            </a:r>
            <a:r>
              <a:rPr lang="en-US" altLang="zh-CN" sz="3000" b="1" i="1">
                <a:latin typeface="Times New Roman" panose="02020603050405020304" pitchFamily="18" charset="0"/>
                <a:ea typeface="仿宋_GB2312" pitchFamily="49" charset="-122"/>
              </a:rPr>
              <a:t>x</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(1</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i </a:t>
            </a:r>
            <a:r>
              <a:rPr lang="en-US" altLang="zh-CN" sz="3000" b="1">
                <a:latin typeface="宋体" panose="02010600030101010101" pitchFamily="2" charset="-122"/>
                <a:sym typeface="Symbol" panose="05050102010706020507" pitchFamily="18" charset="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所需的关键码比较次数的期望值</a:t>
            </a:r>
          </a:p>
          <a:p>
            <a:pPr>
              <a:spcBef>
                <a:spcPct val="15000"/>
              </a:spcBef>
              <a:buClr>
                <a:srgbClr val="800080"/>
              </a:buClr>
              <a:buSzPct val="50000"/>
            </a:pPr>
            <a:r>
              <a:rPr lang="en-US" altLang="zh-CN" sz="3000" b="1" i="1">
                <a:latin typeface="Times New Roman" panose="02020603050405020304" pitchFamily="18" charset="0"/>
                <a:ea typeface="仿宋_GB2312" pitchFamily="49" charset="-122"/>
              </a:rPr>
              <a:t>U</a:t>
            </a:r>
            <a:r>
              <a:rPr lang="en-US" altLang="zh-CN" sz="3000" b="1" i="1" baseline="-25000">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是在长度为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的散列表中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个桶已装入表项的情况下，装入第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项所需执行的关键码比较次数期望值。</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前者称为在 </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时的搜索成功的平均搜索长度，后者称为在</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时的搜索不成功的平均搜索长度。</a:t>
            </a:r>
            <a:endParaRPr lang="zh-CN" altLang="en-US" sz="3000">
              <a:latin typeface="Times New Roman" panose="02020603050405020304" pitchFamily="18" charset="0"/>
              <a:ea typeface="仿宋_GB2312" pitchFamily="49" charset="-122"/>
            </a:endParaRPr>
          </a:p>
        </p:txBody>
      </p:sp>
      <p:graphicFrame>
        <p:nvGraphicFramePr>
          <p:cNvPr id="547843" name="Object 3">
            <a:extLst>
              <a:ext uri="{FF2B5EF4-FFF2-40B4-BE49-F238E27FC236}">
                <a16:creationId xmlns:a16="http://schemas.microsoft.com/office/drawing/2014/main" id="{C3ABAB83-A3BC-45BC-8F49-B735053B84B1}"/>
              </a:ext>
            </a:extLst>
          </p:cNvPr>
          <p:cNvGraphicFramePr>
            <a:graphicFrameLocks noChangeAspect="1"/>
          </p:cNvGraphicFramePr>
          <p:nvPr/>
        </p:nvGraphicFramePr>
        <p:xfrm>
          <a:off x="1333500" y="1236663"/>
          <a:ext cx="5715000" cy="1028700"/>
        </p:xfrm>
        <a:graphic>
          <a:graphicData uri="http://schemas.openxmlformats.org/presentationml/2006/ole">
            <mc:AlternateContent xmlns:mc="http://schemas.openxmlformats.org/markup-compatibility/2006">
              <mc:Choice xmlns:v="urn:schemas-microsoft-com:vml" Requires="v">
                <p:oleObj spid="_x0000_s547845" name="公式" r:id="rId3" imgW="2171520" imgH="419040" progId="Equation.3">
                  <p:embed/>
                </p:oleObj>
              </mc:Choice>
              <mc:Fallback>
                <p:oleObj name="公式" r:id="rId3" imgW="217152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236663"/>
                        <a:ext cx="5715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7467EA3-9EF5-4397-A856-EEEBB9C33589}"/>
              </a:ext>
            </a:extLst>
          </p:cNvPr>
          <p:cNvSpPr>
            <a:spLocks noGrp="1"/>
          </p:cNvSpPr>
          <p:nvPr>
            <p:ph type="sldNum" sz="quarter" idx="11"/>
          </p:nvPr>
        </p:nvSpPr>
        <p:spPr/>
        <p:txBody>
          <a:bodyPr/>
          <a:lstStyle/>
          <a:p>
            <a:fld id="{640739CC-5491-49EB-BC03-64FC752C4965}" type="slidenum">
              <a:rPr lang="en-US" altLang="zh-CN"/>
              <a:pPr/>
              <a:t>173</a:t>
            </a:fld>
            <a:endParaRPr lang="en-US" altLang="zh-CN"/>
          </a:p>
        </p:txBody>
      </p:sp>
      <p:graphicFrame>
        <p:nvGraphicFramePr>
          <p:cNvPr id="548867" name="Object 3">
            <a:extLst>
              <a:ext uri="{FF2B5EF4-FFF2-40B4-BE49-F238E27FC236}">
                <a16:creationId xmlns:a16="http://schemas.microsoft.com/office/drawing/2014/main" id="{912F3CEA-6DF3-49B3-AE46-D315131D98AD}"/>
              </a:ext>
            </a:extLst>
          </p:cNvPr>
          <p:cNvGraphicFramePr>
            <a:graphicFrameLocks noChangeAspect="1"/>
          </p:cNvGraphicFramePr>
          <p:nvPr/>
        </p:nvGraphicFramePr>
        <p:xfrm>
          <a:off x="239713" y="1435100"/>
          <a:ext cx="8916987" cy="4854575"/>
        </p:xfrm>
        <a:graphic>
          <a:graphicData uri="http://schemas.openxmlformats.org/presentationml/2006/ole">
            <mc:AlternateContent xmlns:mc="http://schemas.openxmlformats.org/markup-compatibility/2006">
              <mc:Choice xmlns:v="urn:schemas-microsoft-com:vml" Requires="v">
                <p:oleObj spid="_x0000_s548871" name="Document" r:id="rId3" imgW="8051475" imgH="4366906" progId="Word.Document.8">
                  <p:embed/>
                </p:oleObj>
              </mc:Choice>
              <mc:Fallback>
                <p:oleObj name="Document" r:id="rId3" imgW="8051475" imgH="436690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3" y="1435100"/>
                        <a:ext cx="8916987"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8868" name="Rectangle 4">
            <a:extLst>
              <a:ext uri="{FF2B5EF4-FFF2-40B4-BE49-F238E27FC236}">
                <a16:creationId xmlns:a16="http://schemas.microsoft.com/office/drawing/2014/main" id="{96888C9B-0034-46FE-9690-72EA15E5CE7D}"/>
              </a:ext>
            </a:extLst>
          </p:cNvPr>
          <p:cNvSpPr>
            <a:spLocks noGrp="1" noChangeArrowheads="1"/>
          </p:cNvSpPr>
          <p:nvPr>
            <p:ph type="title"/>
          </p:nvPr>
        </p:nvSpPr>
        <p:spPr>
          <a:xfrm>
            <a:off x="457200" y="444500"/>
            <a:ext cx="8229600" cy="990600"/>
          </a:xfrm>
        </p:spPr>
        <p:txBody>
          <a:bodyPr/>
          <a:lstStyle/>
          <a:p>
            <a:pPr algn="ctr"/>
            <a:r>
              <a:rPr lang="zh-CN" altLang="en-US" sz="3600" b="1">
                <a:solidFill>
                  <a:schemeClr val="tx2"/>
                </a:solidFill>
                <a:ea typeface="华文新魏" panose="02010800040101010101" pitchFamily="2" charset="-122"/>
              </a:rPr>
              <a:t>平均搜索长度与装填因子的关系</a:t>
            </a:r>
          </a:p>
        </p:txBody>
      </p:sp>
    </p:spTree>
  </p:cSld>
  <p:clrMapOvr>
    <a:masterClrMapping/>
  </p:clrMapOvr>
  <p:transition>
    <p:wipe dir="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E1AE039-8CA5-4A39-BFD8-6B8A2A90EFF4}"/>
              </a:ext>
            </a:extLst>
          </p:cNvPr>
          <p:cNvSpPr>
            <a:spLocks noGrp="1"/>
          </p:cNvSpPr>
          <p:nvPr>
            <p:ph type="sldNum" sz="quarter" idx="11"/>
          </p:nvPr>
        </p:nvSpPr>
        <p:spPr/>
        <p:txBody>
          <a:bodyPr/>
          <a:lstStyle/>
          <a:p>
            <a:fld id="{A1359A9A-D309-41EB-98A9-697CA92FB4E3}" type="slidenum">
              <a:rPr lang="en-US" altLang="zh-CN"/>
              <a:pPr/>
              <a:t>174</a:t>
            </a:fld>
            <a:endParaRPr lang="en-US" altLang="zh-CN"/>
          </a:p>
        </p:txBody>
      </p:sp>
      <p:sp>
        <p:nvSpPr>
          <p:cNvPr id="549890" name="Rectangle 2">
            <a:extLst>
              <a:ext uri="{FF2B5EF4-FFF2-40B4-BE49-F238E27FC236}">
                <a16:creationId xmlns:a16="http://schemas.microsoft.com/office/drawing/2014/main" id="{E7C5A12D-0668-4B35-8889-5FE00914071F}"/>
              </a:ext>
            </a:extLst>
          </p:cNvPr>
          <p:cNvSpPr>
            <a:spLocks noGrp="1" noChangeArrowheads="1"/>
          </p:cNvSpPr>
          <p:nvPr>
            <p:ph type="body" idx="1"/>
          </p:nvPr>
        </p:nvSpPr>
        <p:spPr>
          <a:xfrm>
            <a:off x="438150" y="723900"/>
            <a:ext cx="8305800" cy="44958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散列表的装填因子 </a:t>
            </a:r>
            <a:r>
              <a:rPr lang="zh-CN" altLang="en-US"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表明了表中的装满程度。越大</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说明表越满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再插入新元素时发生冲突的可能性就越大。</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散列表的搜索性能</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a:t>
            </a:r>
            <a:r>
              <a:rPr lang="zh-CN" altLang="en-US" sz="3000" b="1">
                <a:solidFill>
                  <a:schemeClr val="tx2"/>
                </a:solidFill>
                <a:latin typeface="Times New Roman" panose="02020603050405020304" pitchFamily="18" charset="0"/>
                <a:ea typeface="仿宋_GB2312" pitchFamily="49" charset="-122"/>
              </a:rPr>
              <a:t>平均搜索长度依赖于散列表的装填因子</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不直接依赖于 </a:t>
            </a:r>
            <a:r>
              <a:rPr lang="en-US" altLang="zh-CN" sz="3000" b="1" i="1">
                <a:solidFill>
                  <a:schemeClr val="tx2"/>
                </a:solidFill>
                <a:latin typeface="Times New Roman" panose="02020603050405020304" pitchFamily="18" charset="0"/>
                <a:ea typeface="仿宋_GB2312" pitchFamily="49" charset="-122"/>
              </a:rPr>
              <a:t>n </a:t>
            </a:r>
            <a:r>
              <a:rPr lang="zh-CN" altLang="en-US" sz="3000" b="1">
                <a:solidFill>
                  <a:schemeClr val="tx2"/>
                </a:solidFill>
                <a:latin typeface="Times New Roman" panose="02020603050405020304" pitchFamily="18" charset="0"/>
                <a:ea typeface="仿宋_GB2312" pitchFamily="49" charset="-122"/>
              </a:rPr>
              <a:t>或 </a:t>
            </a:r>
            <a:r>
              <a:rPr lang="en-US" altLang="zh-CN" sz="3000" b="1" i="1">
                <a:solidFill>
                  <a:schemeClr val="tx2"/>
                </a:solidFill>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不论表的长度有多大</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我们总能选择一个合适的装填因子</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以把平均搜索长度限制在一定范围内。</a:t>
            </a:r>
          </a:p>
        </p:txBody>
      </p:sp>
    </p:spTree>
  </p:cSld>
  <p:clrMapOvr>
    <a:masterClrMapping/>
  </p:clrMapOvr>
  <p:transition>
    <p:wipe dir="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6BF1CE1-09A5-43AC-9015-1FABEBEF5416}"/>
              </a:ext>
            </a:extLst>
          </p:cNvPr>
          <p:cNvSpPr>
            <a:spLocks noGrp="1"/>
          </p:cNvSpPr>
          <p:nvPr>
            <p:ph type="sldNum" sz="quarter" idx="11"/>
          </p:nvPr>
        </p:nvSpPr>
        <p:spPr/>
        <p:txBody>
          <a:bodyPr/>
          <a:lstStyle/>
          <a:p>
            <a:fld id="{1E077667-DDD9-4751-A8D3-4209ADA64FBD}" type="slidenum">
              <a:rPr lang="en-US" altLang="zh-CN"/>
              <a:pPr/>
              <a:t>175</a:t>
            </a:fld>
            <a:endParaRPr lang="en-US" altLang="zh-CN"/>
          </a:p>
        </p:txBody>
      </p:sp>
      <p:sp>
        <p:nvSpPr>
          <p:cNvPr id="550915" name="Rectangle 3">
            <a:extLst>
              <a:ext uri="{FF2B5EF4-FFF2-40B4-BE49-F238E27FC236}">
                <a16:creationId xmlns:a16="http://schemas.microsoft.com/office/drawing/2014/main" id="{FCC13AEE-4A01-4A18-BDA6-3259D50D93C4}"/>
              </a:ext>
            </a:extLst>
          </p:cNvPr>
          <p:cNvSpPr>
            <a:spLocks noGrp="1" noChangeArrowheads="1"/>
          </p:cNvSpPr>
          <p:nvPr>
            <p:ph type="body" idx="1"/>
          </p:nvPr>
        </p:nvSpPr>
        <p:spPr>
          <a:xfrm>
            <a:off x="533400" y="711200"/>
            <a:ext cx="8207375" cy="5702300"/>
          </a:xfrm>
        </p:spPr>
        <p:txBody>
          <a:bodyPr/>
          <a:lstStyle/>
          <a:p>
            <a:pPr>
              <a:lnSpc>
                <a:spcPct val="105000"/>
              </a:lnSpc>
              <a:spcBef>
                <a:spcPct val="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例：设有一个含</a:t>
            </a:r>
            <a:r>
              <a:rPr lang="en-US" altLang="zh-CN" sz="3000" b="1">
                <a:solidFill>
                  <a:srgbClr val="000099"/>
                </a:solidFill>
                <a:latin typeface="Times New Roman" panose="02020603050405020304" pitchFamily="18" charset="0"/>
                <a:ea typeface="仿宋_GB2312" pitchFamily="49" charset="-122"/>
              </a:rPr>
              <a:t>200</a:t>
            </a:r>
            <a:r>
              <a:rPr lang="zh-CN" altLang="en-US" sz="3000" b="1">
                <a:solidFill>
                  <a:srgbClr val="000099"/>
                </a:solidFill>
                <a:latin typeface="Times New Roman" panose="02020603050405020304" pitchFamily="18" charset="0"/>
                <a:ea typeface="仿宋_GB2312" pitchFamily="49" charset="-122"/>
              </a:rPr>
              <a:t>个表项的散列表，用二次探查法解决冲突，按关键码查询时找到一个新表项插入位置的平均探查次数不超过</a:t>
            </a:r>
            <a:r>
              <a:rPr lang="en-US" altLang="zh-CN" sz="3000" b="1">
                <a:solidFill>
                  <a:srgbClr val="000099"/>
                </a:solidFill>
                <a:latin typeface="Times New Roman" panose="02020603050405020304" pitchFamily="18" charset="0"/>
                <a:ea typeface="仿宋_GB2312" pitchFamily="49" charset="-122"/>
              </a:rPr>
              <a:t>1.5</a:t>
            </a:r>
            <a:r>
              <a:rPr lang="zh-CN" altLang="en-US" sz="3000" b="1">
                <a:solidFill>
                  <a:srgbClr val="000099"/>
                </a:solidFill>
                <a:latin typeface="Times New Roman" panose="02020603050405020304" pitchFamily="18" charset="0"/>
                <a:ea typeface="仿宋_GB2312" pitchFamily="49" charset="-122"/>
              </a:rPr>
              <a:t>，则散列表应能够至少容纳多少个表项。再设计散列函数</a:t>
            </a:r>
            <a:r>
              <a:rPr lang="zh-CN" altLang="en-US" sz="3000" b="1">
                <a:solidFill>
                  <a:schemeClr val="tx2"/>
                </a:solidFill>
                <a:latin typeface="Times New Roman" panose="02020603050405020304" pitchFamily="18" charset="0"/>
                <a:ea typeface="仿宋_GB2312" pitchFamily="49" charset="-122"/>
              </a:rPr>
              <a:t>（设搜索不成功的平均搜索长度为    </a:t>
            </a:r>
            <a:r>
              <a:rPr lang="en-US" altLang="zh-CN" sz="3000" b="1" i="1">
                <a:solidFill>
                  <a:schemeClr val="tx2"/>
                </a:solidFill>
                <a:latin typeface="Times New Roman" panose="02020603050405020304" pitchFamily="18" charset="0"/>
                <a:ea typeface="仿宋_GB2312" pitchFamily="49" charset="-122"/>
              </a:rPr>
              <a:t>U</a:t>
            </a:r>
            <a:r>
              <a:rPr lang="en-US" altLang="zh-CN" sz="3000" b="1" i="1" baseline="-25000">
                <a:solidFill>
                  <a:schemeClr val="tx2"/>
                </a:solidFill>
                <a:latin typeface="Times New Roman" panose="02020603050405020304" pitchFamily="18" charset="0"/>
                <a:ea typeface="仿宋_GB2312" pitchFamily="49" charset="-122"/>
              </a:rPr>
              <a:t>n</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(1</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α),   </a:t>
            </a:r>
            <a:r>
              <a:rPr lang="zh-CN" altLang="en-US" sz="3000" b="1">
                <a:solidFill>
                  <a:schemeClr val="tx2"/>
                </a:solidFill>
                <a:latin typeface="Times New Roman" panose="02020603050405020304" pitchFamily="18" charset="0"/>
                <a:ea typeface="仿宋_GB2312" pitchFamily="49" charset="-122"/>
              </a:rPr>
              <a:t>其中</a:t>
            </a:r>
            <a:r>
              <a:rPr lang="en-US" altLang="zh-CN" sz="3000" b="1">
                <a:solidFill>
                  <a:schemeClr val="tx2"/>
                </a:solidFill>
                <a:latin typeface="Times New Roman" panose="02020603050405020304" pitchFamily="18" charset="0"/>
                <a:ea typeface="仿宋_GB2312" pitchFamily="49" charset="-122"/>
              </a:rPr>
              <a:t>α</a:t>
            </a:r>
            <a:r>
              <a:rPr lang="zh-CN" altLang="en-US" sz="3000" b="1">
                <a:solidFill>
                  <a:schemeClr val="tx2"/>
                </a:solidFill>
                <a:latin typeface="Times New Roman" panose="02020603050405020304" pitchFamily="18" charset="0"/>
                <a:ea typeface="仿宋_GB2312" pitchFamily="49" charset="-122"/>
              </a:rPr>
              <a:t>为装填因子）</a:t>
            </a:r>
          </a:p>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解答：设表中表项个数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 200</a:t>
            </a:r>
            <a:r>
              <a:rPr lang="zh-CN" altLang="en-US" sz="3000" b="1">
                <a:latin typeface="Times New Roman" panose="02020603050405020304" pitchFamily="18" charset="0"/>
                <a:ea typeface="仿宋_GB2312" pitchFamily="49" charset="-122"/>
              </a:rPr>
              <a:t>，搜索不成功的平均搜索长度</a:t>
            </a:r>
          </a:p>
          <a:p>
            <a:pPr>
              <a:lnSpc>
                <a:spcPct val="105000"/>
              </a:lnSpc>
              <a:spcBef>
                <a:spcPct val="0"/>
              </a:spcBef>
              <a:buClr>
                <a:srgbClr val="800080"/>
              </a:buClr>
              <a:buSzPct val="50000"/>
              <a:buFont typeface="Wingdings" panose="05000000000000000000" pitchFamily="2" charset="2"/>
              <a:buNone/>
            </a:pPr>
            <a:r>
              <a:rPr lang="zh-CN" altLang="en-US" sz="3000" b="1" i="1">
                <a:solidFill>
                  <a:srgbClr val="CC0099"/>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U</a:t>
            </a:r>
            <a:r>
              <a:rPr lang="en-US" altLang="zh-CN" sz="3000" b="1" i="1" baseline="-25000">
                <a:solidFill>
                  <a:schemeClr val="tx2"/>
                </a:solidFill>
                <a:latin typeface="Times New Roman" panose="02020603050405020304" pitchFamily="18" charset="0"/>
                <a:ea typeface="仿宋_GB2312" pitchFamily="49" charset="-122"/>
              </a:rPr>
              <a:t>n</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(1</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α) </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1.5  </a:t>
            </a:r>
            <a:r>
              <a:rPr lang="en-US" altLang="zh-CN" sz="3000" b="1">
                <a:solidFill>
                  <a:schemeClr val="tx2"/>
                </a:solidFill>
                <a:latin typeface="Times New Roman" panose="02020603050405020304" pitchFamily="18" charset="0"/>
                <a:ea typeface="仿宋_GB2312" pitchFamily="49" charset="-122"/>
                <a:sym typeface="Wingdings" panose="05000000000000000000" pitchFamily="2" charset="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1/3</a:t>
            </a:r>
            <a:r>
              <a:rPr lang="en-US" altLang="zh-CN" sz="3000" b="1">
                <a:solidFill>
                  <a:schemeClr val="tx2"/>
                </a:solidFill>
                <a:latin typeface="Times New Roman" panose="02020603050405020304" pitchFamily="18" charset="0"/>
                <a:ea typeface="仿宋_GB2312" pitchFamily="49" charset="-122"/>
              </a:rPr>
              <a:t> </a:t>
            </a:r>
            <a:endParaRPr lang="en-US" altLang="zh-CN" sz="3000" b="1">
              <a:solidFill>
                <a:schemeClr val="tx2"/>
              </a:solidFill>
              <a:latin typeface="Times New Roman" panose="02020603050405020304" pitchFamily="18" charset="0"/>
              <a:ea typeface="仿宋_GB2312" pitchFamily="49" charset="-122"/>
              <a:sym typeface="Symbol" panose="05050102010706020507" pitchFamily="18" charset="2"/>
            </a:endParaRPr>
          </a:p>
          <a:p>
            <a:pPr>
              <a:lnSpc>
                <a:spcPct val="105000"/>
              </a:lnSpc>
              <a:spcBef>
                <a:spcPct val="0"/>
              </a:spcBef>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n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200 /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1/3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m</a:t>
            </a:r>
            <a:r>
              <a:rPr lang="en-US" altLang="zh-CN" sz="3000" b="1">
                <a:solidFill>
                  <a:schemeClr val="tx2"/>
                </a:solidFill>
                <a:latin typeface="宋体" panose="02010600030101010101" pitchFamily="2"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600</a:t>
            </a:r>
          </a:p>
          <a:p>
            <a:pPr>
              <a:lnSpc>
                <a:spcPct val="105000"/>
              </a:lnSpc>
              <a:spcBef>
                <a:spcPct val="0"/>
              </a:spcBef>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607</a:t>
            </a:r>
            <a:r>
              <a:rPr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（满足</a:t>
            </a:r>
            <a:r>
              <a:rPr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4</a:t>
            </a:r>
            <a:r>
              <a:rPr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+3</a:t>
            </a:r>
            <a:r>
              <a:rPr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的质数且</a:t>
            </a:r>
            <a:r>
              <a:rPr lang="en-US" altLang="zh-CN" sz="3000" b="1">
                <a:solidFill>
                  <a:srgbClr val="006600"/>
                </a:solidFill>
                <a:latin typeface="Times New Roman" panose="02020603050405020304" pitchFamily="18" charset="0"/>
                <a:ea typeface="仿宋_GB2312" pitchFamily="49" charset="-122"/>
              </a:rPr>
              <a:t>α&lt; 0.5</a:t>
            </a:r>
            <a:r>
              <a:rPr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a:t>
            </a:r>
          </a:p>
        </p:txBody>
      </p:sp>
      <p:sp>
        <p:nvSpPr>
          <p:cNvPr id="550916" name="AutoShape 4">
            <a:hlinkClick r:id="rId2" action="ppaction://hlinkpres?slideindex=1&amp;slidetitle=第七章   搜索结构" highlightClick="1"/>
            <a:extLst>
              <a:ext uri="{FF2B5EF4-FFF2-40B4-BE49-F238E27FC236}">
                <a16:creationId xmlns:a16="http://schemas.microsoft.com/office/drawing/2014/main" id="{61C19C1F-748E-4184-92BE-4F07935BD74B}"/>
              </a:ext>
            </a:extLst>
          </p:cNvPr>
          <p:cNvSpPr>
            <a:spLocks noChangeArrowheads="1"/>
          </p:cNvSpPr>
          <p:nvPr/>
        </p:nvSpPr>
        <p:spPr bwMode="auto">
          <a:xfrm>
            <a:off x="8242300" y="6248400"/>
            <a:ext cx="5857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EF2265A-48EF-44D9-9E3A-2B0E714B715C}"/>
              </a:ext>
            </a:extLst>
          </p:cNvPr>
          <p:cNvSpPr>
            <a:spLocks noGrp="1"/>
          </p:cNvSpPr>
          <p:nvPr>
            <p:ph type="sldNum" sz="quarter" idx="11"/>
          </p:nvPr>
        </p:nvSpPr>
        <p:spPr/>
        <p:txBody>
          <a:bodyPr/>
          <a:lstStyle/>
          <a:p>
            <a:fld id="{C3B4A7D1-215A-4F19-9DD3-E4FE229731F9}" type="slidenum">
              <a:rPr lang="en-US" altLang="zh-CN"/>
              <a:pPr/>
              <a:t>18</a:t>
            </a:fld>
            <a:endParaRPr lang="en-US" altLang="zh-CN"/>
          </a:p>
        </p:txBody>
      </p:sp>
      <p:sp>
        <p:nvSpPr>
          <p:cNvPr id="325634" name="Rectangle 2">
            <a:extLst>
              <a:ext uri="{FF2B5EF4-FFF2-40B4-BE49-F238E27FC236}">
                <a16:creationId xmlns:a16="http://schemas.microsoft.com/office/drawing/2014/main" id="{CC6EE7CD-7BAE-492E-9F2B-9ED8BB02E4E1}"/>
              </a:ext>
            </a:extLst>
          </p:cNvPr>
          <p:cNvSpPr>
            <a:spLocks noGrp="1" noChangeArrowheads="1"/>
          </p:cNvSpPr>
          <p:nvPr>
            <p:ph type="body" idx="1"/>
          </p:nvPr>
        </p:nvSpPr>
        <p:spPr>
          <a:xfrm>
            <a:off x="555625" y="692150"/>
            <a:ext cx="8229600" cy="586898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(getMember(x) == 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putMember(x, 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&lt;T&gt; bitSet&lt;T&gt;::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的并</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(vectorSize == R.vectorSize)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set </a:t>
            </a:r>
            <a:r>
              <a:rPr lang="en-US" altLang="zh-CN" sz="2800">
                <a:latin typeface="Times New Roman" panose="02020603050405020304" pitchFamily="18" charset="0"/>
                <a:ea typeface="隶书" panose="02010509060101010101" pitchFamily="49" charset="-122"/>
              </a:rPr>
              <a:t>temp (vectorSize)</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F83EB6C-A11A-4C3B-AFF2-6B6E760218EB}"/>
              </a:ext>
            </a:extLst>
          </p:cNvPr>
          <p:cNvSpPr>
            <a:spLocks noGrp="1"/>
          </p:cNvSpPr>
          <p:nvPr>
            <p:ph type="sldNum" sz="quarter" idx="11"/>
          </p:nvPr>
        </p:nvSpPr>
        <p:spPr/>
        <p:txBody>
          <a:bodyPr/>
          <a:lstStyle/>
          <a:p>
            <a:fld id="{5F1C0E20-18D0-45E8-B8DD-49F6754E1247}" type="slidenum">
              <a:rPr lang="en-US" altLang="zh-CN"/>
              <a:pPr/>
              <a:t>19</a:t>
            </a:fld>
            <a:endParaRPr lang="en-US" altLang="zh-CN"/>
          </a:p>
        </p:txBody>
      </p:sp>
      <p:sp>
        <p:nvSpPr>
          <p:cNvPr id="326658" name="Rectangle 2">
            <a:extLst>
              <a:ext uri="{FF2B5EF4-FFF2-40B4-BE49-F238E27FC236}">
                <a16:creationId xmlns:a16="http://schemas.microsoft.com/office/drawing/2014/main" id="{767C78A5-D21F-4D3F-9938-5E7508354E24}"/>
              </a:ext>
            </a:extLst>
          </p:cNvPr>
          <p:cNvSpPr>
            <a:spLocks noGrp="1" noChangeArrowheads="1"/>
          </p:cNvSpPr>
          <p:nvPr>
            <p:ph type="body" idx="1"/>
          </p:nvPr>
        </p:nvSpPr>
        <p:spPr>
          <a:xfrm>
            <a:off x="555625" y="692150"/>
            <a:ext cx="8229600" cy="5868988"/>
          </a:xfrm>
        </p:spPr>
        <p:txBody>
          <a:bodyPr/>
          <a:lstStyle/>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temp.bitVector[i] = bitVector[i]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R.bitVector[i]</a:t>
            </a: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按位求</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或</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的交</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assert </a:t>
            </a:r>
            <a:r>
              <a:rPr lang="en-US" altLang="zh-CN" sz="2800">
                <a:latin typeface="Times New Roman" panose="02020603050405020304" pitchFamily="18" charset="0"/>
                <a:ea typeface="隶书" panose="02010509060101010101" pitchFamily="49" charset="-122"/>
              </a:rPr>
              <a:t>(vectorSize == R.vectorSize)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set </a:t>
            </a:r>
            <a:r>
              <a:rPr lang="en-US" altLang="zh-CN" sz="2800">
                <a:latin typeface="Times New Roman" panose="02020603050405020304" pitchFamily="18" charset="0"/>
                <a:ea typeface="隶书" panose="02010509060101010101" pitchFamily="49" charset="-122"/>
              </a:rPr>
              <a:t>temp (vectorSize)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temp.bitVector[i] = bitVector[i]</a:t>
            </a:r>
            <a:r>
              <a:rPr lang="en-US" altLang="zh-CN" sz="2800" b="1">
                <a:latin typeface="Times New Roman" panose="02020603050405020304" pitchFamily="18" charset="0"/>
                <a:ea typeface="隶书" panose="02010509060101010101" pitchFamily="49" charset="-122"/>
              </a:rPr>
              <a:t> &amp; </a:t>
            </a:r>
            <a:r>
              <a:rPr lang="en-US" altLang="zh-CN" sz="2800">
                <a:latin typeface="Times New Roman" panose="02020603050405020304" pitchFamily="18" charset="0"/>
                <a:ea typeface="隶书" panose="02010509060101010101" pitchFamily="49" charset="-122"/>
              </a:rPr>
              <a:t>R.bitVector[i]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temp;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按位求“与”</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由第三个集合返回</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F2F3381-E3F8-418D-A7F2-93C565885510}"/>
              </a:ext>
            </a:extLst>
          </p:cNvPr>
          <p:cNvSpPr>
            <a:spLocks noGrp="1"/>
          </p:cNvSpPr>
          <p:nvPr>
            <p:ph type="sldNum" sz="quarter" idx="11"/>
          </p:nvPr>
        </p:nvSpPr>
        <p:spPr/>
        <p:txBody>
          <a:bodyPr/>
          <a:lstStyle/>
          <a:p>
            <a:fld id="{780297FF-2CF0-49B6-91C6-E4AFF15C0CF1}" type="slidenum">
              <a:rPr lang="en-US" altLang="zh-CN"/>
              <a:pPr/>
              <a:t>2</a:t>
            </a:fld>
            <a:endParaRPr lang="en-US" altLang="zh-CN"/>
          </a:p>
        </p:txBody>
      </p:sp>
      <p:sp>
        <p:nvSpPr>
          <p:cNvPr id="115714" name="Rectangle 2">
            <a:extLst>
              <a:ext uri="{FF2B5EF4-FFF2-40B4-BE49-F238E27FC236}">
                <a16:creationId xmlns:a16="http://schemas.microsoft.com/office/drawing/2014/main" id="{7A19F67F-2E5E-4C9B-99C8-F271B39D67DF}"/>
              </a:ext>
            </a:extLst>
          </p:cNvPr>
          <p:cNvSpPr>
            <a:spLocks noGrp="1" noChangeArrowheads="1"/>
          </p:cNvSpPr>
          <p:nvPr>
            <p:ph type="body" idx="1"/>
          </p:nvPr>
        </p:nvSpPr>
        <p:spPr>
          <a:xfrm>
            <a:off x="2555875" y="2097088"/>
            <a:ext cx="4114800" cy="3429000"/>
          </a:xfrm>
        </p:spPr>
        <p:txBody>
          <a:bodyPr/>
          <a:lstStyle/>
          <a:p>
            <a:pPr>
              <a:buClr>
                <a:srgbClr val="800080"/>
              </a:buClr>
              <a:buSzPct val="50000"/>
            </a:pPr>
            <a:r>
              <a:rPr lang="zh-CN" altLang="en-US" sz="3600" b="1">
                <a:solidFill>
                  <a:schemeClr val="accent2"/>
                </a:solidFill>
                <a:effectLst>
                  <a:outerShdw blurRad="38100" dist="38100" dir="2700000" algn="tl">
                    <a:srgbClr val="C0C0C0"/>
                  </a:outerShdw>
                </a:effectLst>
                <a:ea typeface="仿宋_GB2312" pitchFamily="49" charset="-122"/>
                <a:hlinkClick r:id="rId2" action="ppaction://hlinksldjump"/>
              </a:rPr>
              <a:t>集合及其表示</a:t>
            </a:r>
            <a:endParaRPr lang="zh-CN" altLang="en-US" sz="3600" b="1">
              <a:solidFill>
                <a:schemeClr val="accent2"/>
              </a:solidFill>
              <a:effectLst>
                <a:outerShdw blurRad="38100" dist="38100" dir="2700000" algn="tl">
                  <a:srgbClr val="C0C0C0"/>
                </a:outerShdw>
              </a:effectLst>
              <a:ea typeface="仿宋_GB2312" pitchFamily="49" charset="-122"/>
              <a:hlinkClick r:id="rId3" action="ppaction://hlinksldjump"/>
            </a:endParaRPr>
          </a:p>
          <a:p>
            <a:pPr>
              <a:buClr>
                <a:srgbClr val="800080"/>
              </a:buClr>
              <a:buSzPct val="50000"/>
            </a:pPr>
            <a:r>
              <a:rPr lang="zh-CN" altLang="en-US" sz="3600" b="1">
                <a:solidFill>
                  <a:schemeClr val="accent2"/>
                </a:solidFill>
                <a:effectLst>
                  <a:outerShdw blurRad="38100" dist="38100" dir="2700000" algn="tl">
                    <a:srgbClr val="C0C0C0"/>
                  </a:outerShdw>
                </a:effectLst>
                <a:ea typeface="仿宋_GB2312" pitchFamily="49" charset="-122"/>
                <a:hlinkClick r:id="rId4" action="ppaction://hlinksldjump"/>
              </a:rPr>
              <a:t>并查集与等价类</a:t>
            </a:r>
            <a:endParaRPr lang="zh-CN" altLang="en-US" sz="3600" b="1">
              <a:solidFill>
                <a:schemeClr val="accent2"/>
              </a:solidFill>
              <a:effectLst>
                <a:outerShdw blurRad="38100" dist="38100" dir="2700000" algn="tl">
                  <a:srgbClr val="C0C0C0"/>
                </a:outerShdw>
              </a:effectLst>
              <a:ea typeface="仿宋_GB2312" pitchFamily="49" charset="-122"/>
              <a:hlinkClick r:id="rId5" action="ppaction://hlinksldjump"/>
            </a:endParaRPr>
          </a:p>
          <a:p>
            <a:pPr>
              <a:buClr>
                <a:srgbClr val="800080"/>
              </a:buClr>
              <a:buSzPct val="50000"/>
            </a:pPr>
            <a:r>
              <a:rPr lang="zh-CN" altLang="en-US" sz="3600" b="1">
                <a:solidFill>
                  <a:schemeClr val="accent2"/>
                </a:solidFill>
                <a:effectLst>
                  <a:outerShdw blurRad="38100" dist="38100" dir="2700000" algn="tl">
                    <a:srgbClr val="C0C0C0"/>
                  </a:outerShdw>
                </a:effectLst>
                <a:ea typeface="仿宋_GB2312" pitchFamily="49" charset="-122"/>
                <a:hlinkClick r:id="rId6" action="ppaction://hlinksldjump"/>
              </a:rPr>
              <a:t>字典</a:t>
            </a:r>
            <a:endParaRPr lang="zh-CN" altLang="en-US" sz="3600" b="1">
              <a:solidFill>
                <a:schemeClr val="accent2"/>
              </a:solidFill>
              <a:effectLst>
                <a:outerShdw blurRad="38100" dist="38100" dir="2700000" algn="tl">
                  <a:srgbClr val="C0C0C0"/>
                </a:outerShdw>
              </a:effectLst>
              <a:ea typeface="仿宋_GB2312" pitchFamily="49" charset="-122"/>
              <a:hlinkClick r:id="rId7" action="ppaction://hlinksldjump"/>
            </a:endParaRPr>
          </a:p>
          <a:p>
            <a:pPr>
              <a:buClr>
                <a:srgbClr val="800080"/>
              </a:buClr>
              <a:buSzPct val="50000"/>
            </a:pPr>
            <a:r>
              <a:rPr lang="zh-CN" altLang="en-US" sz="3600" b="1">
                <a:solidFill>
                  <a:schemeClr val="accent2"/>
                </a:solidFill>
                <a:effectLst>
                  <a:outerShdw blurRad="38100" dist="38100" dir="2700000" algn="tl">
                    <a:srgbClr val="C0C0C0"/>
                  </a:outerShdw>
                </a:effectLst>
                <a:ea typeface="仿宋_GB2312" pitchFamily="49" charset="-122"/>
                <a:hlinkClick r:id="rId8" action="ppaction://hlinksldjump"/>
              </a:rPr>
              <a:t>跳表</a:t>
            </a:r>
            <a:endParaRPr lang="zh-CN" altLang="en-US" sz="3600" b="1">
              <a:solidFill>
                <a:schemeClr val="accent2"/>
              </a:solidFill>
              <a:effectLst>
                <a:outerShdw blurRad="38100" dist="38100" dir="2700000" algn="tl">
                  <a:srgbClr val="C0C0C0"/>
                </a:outerShdw>
              </a:effectLst>
              <a:ea typeface="仿宋_GB2312" pitchFamily="49" charset="-122"/>
              <a:hlinkClick r:id="rId6" action="ppaction://hlinksldjump"/>
            </a:endParaRPr>
          </a:p>
          <a:p>
            <a:pPr>
              <a:buClr>
                <a:srgbClr val="800080"/>
              </a:buClr>
              <a:buSzPct val="50000"/>
            </a:pPr>
            <a:r>
              <a:rPr lang="zh-CN" altLang="en-US" sz="3600" b="1">
                <a:solidFill>
                  <a:srgbClr val="CC3300"/>
                </a:solidFill>
                <a:effectLst>
                  <a:outerShdw blurRad="38100" dist="38100" dir="2700000" algn="tl">
                    <a:srgbClr val="C0C0C0"/>
                  </a:outerShdw>
                </a:effectLst>
                <a:ea typeface="仿宋_GB2312" pitchFamily="49" charset="-122"/>
                <a:hlinkClick r:id="rId9" action="ppaction://hlinksldjump"/>
              </a:rPr>
              <a:t>散列</a:t>
            </a:r>
            <a:endParaRPr lang="zh-CN" altLang="en-US" sz="3600" b="1">
              <a:solidFill>
                <a:srgbClr val="CC3300"/>
              </a:solidFill>
              <a:effectLst>
                <a:outerShdw blurRad="38100" dist="38100" dir="2700000" algn="tl">
                  <a:srgbClr val="C0C0C0"/>
                </a:outerShdw>
              </a:effectLst>
              <a:ea typeface="仿宋_GB2312" pitchFamily="49" charset="-122"/>
              <a:hlinkClick r:id="rId10" action="ppaction://hlinksldjump"/>
            </a:endParaRPr>
          </a:p>
        </p:txBody>
      </p:sp>
      <p:sp>
        <p:nvSpPr>
          <p:cNvPr id="115717" name="Rectangle 5">
            <a:extLst>
              <a:ext uri="{FF2B5EF4-FFF2-40B4-BE49-F238E27FC236}">
                <a16:creationId xmlns:a16="http://schemas.microsoft.com/office/drawing/2014/main" id="{DE903014-6BD9-44A9-A1A3-BA95C5754CA2}"/>
              </a:ext>
            </a:extLst>
          </p:cNvPr>
          <p:cNvSpPr>
            <a:spLocks noGrp="1" noChangeArrowheads="1"/>
          </p:cNvSpPr>
          <p:nvPr>
            <p:ph type="title"/>
          </p:nvPr>
        </p:nvSpPr>
        <p:spPr>
          <a:xfrm>
            <a:off x="503238" y="728663"/>
            <a:ext cx="8229600" cy="1223962"/>
          </a:xfrm>
        </p:spPr>
        <p:txBody>
          <a:bodyPr/>
          <a:lstStyle/>
          <a:p>
            <a:pPr algn="ctr"/>
            <a:r>
              <a:rPr lang="zh-CN" altLang="en-US" sz="5400">
                <a:solidFill>
                  <a:schemeClr val="tx2"/>
                </a:solidFill>
                <a:latin typeface="华文新魏" panose="02010800040101010101" pitchFamily="2" charset="-122"/>
                <a:ea typeface="华文新魏" panose="02010800040101010101" pitchFamily="2" charset="-122"/>
              </a:rPr>
              <a:t>第六章 集合与字典</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63FF92A-65D4-47B5-A602-B11BFFA108B2}"/>
              </a:ext>
            </a:extLst>
          </p:cNvPr>
          <p:cNvSpPr>
            <a:spLocks noGrp="1"/>
          </p:cNvSpPr>
          <p:nvPr>
            <p:ph type="sldNum" sz="quarter" idx="11"/>
          </p:nvPr>
        </p:nvSpPr>
        <p:spPr/>
        <p:txBody>
          <a:bodyPr/>
          <a:lstStyle/>
          <a:p>
            <a:fld id="{FF280503-83F7-4D45-8C99-85947E45F9F4}" type="slidenum">
              <a:rPr lang="en-US" altLang="zh-CN"/>
              <a:pPr/>
              <a:t>20</a:t>
            </a:fld>
            <a:endParaRPr lang="en-US" altLang="zh-CN"/>
          </a:p>
        </p:txBody>
      </p:sp>
      <p:sp>
        <p:nvSpPr>
          <p:cNvPr id="129028" name="Rectangle 4">
            <a:extLst>
              <a:ext uri="{FF2B5EF4-FFF2-40B4-BE49-F238E27FC236}">
                <a16:creationId xmlns:a16="http://schemas.microsoft.com/office/drawing/2014/main" id="{6C08E82B-55AB-4DE3-83C5-D0FFCCBF890C}"/>
              </a:ext>
            </a:extLst>
          </p:cNvPr>
          <p:cNvSpPr>
            <a:spLocks noGrp="1" noChangeArrowheads="1"/>
          </p:cNvSpPr>
          <p:nvPr>
            <p:ph type="body" idx="1"/>
          </p:nvPr>
        </p:nvSpPr>
        <p:spPr>
          <a:xfrm>
            <a:off x="519113" y="728663"/>
            <a:ext cx="8229600" cy="57245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assert </a:t>
            </a:r>
            <a:r>
              <a:rPr lang="en-US" altLang="zh-CN" sz="2800">
                <a:latin typeface="Times New Roman" panose="02020603050405020304" pitchFamily="18" charset="0"/>
                <a:ea typeface="隶书" panose="02010509060101010101" pitchFamily="49" charset="-122"/>
              </a:rPr>
              <a:t>(vectorSize == R.vectorSize)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 temp (</a:t>
            </a:r>
            <a:r>
              <a:rPr lang="en-US" altLang="zh-CN" sz="2800" b="1">
                <a:latin typeface="Times New Roman" panose="02020603050405020304" pitchFamily="18" charset="0"/>
                <a:ea typeface="隶书" panose="02010509060101010101" pitchFamily="49" charset="-122"/>
              </a:rPr>
              <a:t>vectorSize);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temp.bitVector[i] =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a:t>
            </a:r>
            <a:r>
              <a:rPr lang="en-US" altLang="zh-CN" sz="2800" b="1">
                <a:latin typeface="Times New Roman" panose="02020603050405020304" pitchFamily="18" charset="0"/>
                <a:ea typeface="隶书" panose="02010509060101010101" pitchFamily="49" charset="-122"/>
              </a:rPr>
              <a:t> &amp; !</a:t>
            </a:r>
            <a:r>
              <a:rPr lang="en-US" altLang="zh-CN" sz="2800">
                <a:latin typeface="Times New Roman" panose="02020603050405020304" pitchFamily="18" charset="0"/>
                <a:ea typeface="隶书" panose="02010509060101010101" pitchFamily="49" charset="-122"/>
              </a:rPr>
              <a:t>R.bitVector[i]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由第三个集合返回</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灯片编号占位符 2">
            <a:extLst>
              <a:ext uri="{FF2B5EF4-FFF2-40B4-BE49-F238E27FC236}">
                <a16:creationId xmlns:a16="http://schemas.microsoft.com/office/drawing/2014/main" id="{EA0116EE-DA84-464F-A5F8-8107780AC1BB}"/>
              </a:ext>
            </a:extLst>
          </p:cNvPr>
          <p:cNvSpPr>
            <a:spLocks noGrp="1"/>
          </p:cNvSpPr>
          <p:nvPr>
            <p:ph type="sldNum" sz="quarter" idx="11"/>
          </p:nvPr>
        </p:nvSpPr>
        <p:spPr/>
        <p:txBody>
          <a:bodyPr/>
          <a:lstStyle/>
          <a:p>
            <a:fld id="{755528B8-8FEB-4063-A2EC-FB905A56080D}" type="slidenum">
              <a:rPr lang="en-US" altLang="zh-CN"/>
              <a:pPr/>
              <a:t>21</a:t>
            </a:fld>
            <a:endParaRPr lang="en-US" altLang="zh-CN"/>
          </a:p>
        </p:txBody>
      </p:sp>
      <p:grpSp>
        <p:nvGrpSpPr>
          <p:cNvPr id="130090" name="Group 42">
            <a:extLst>
              <a:ext uri="{FF2B5EF4-FFF2-40B4-BE49-F238E27FC236}">
                <a16:creationId xmlns:a16="http://schemas.microsoft.com/office/drawing/2014/main" id="{0484C772-4502-4A72-8FE7-656B935D84EB}"/>
              </a:ext>
            </a:extLst>
          </p:cNvPr>
          <p:cNvGrpSpPr>
            <a:grpSpLocks/>
          </p:cNvGrpSpPr>
          <p:nvPr/>
        </p:nvGrpSpPr>
        <p:grpSpPr bwMode="auto">
          <a:xfrm>
            <a:off x="2332038" y="549275"/>
            <a:ext cx="6019800" cy="1844675"/>
            <a:chOff x="1469" y="346"/>
            <a:chExt cx="3792" cy="1162"/>
          </a:xfrm>
        </p:grpSpPr>
        <p:sp>
          <p:nvSpPr>
            <p:cNvPr id="130051" name="Rectangle 3" descr="羊皮纸">
              <a:extLst>
                <a:ext uri="{FF2B5EF4-FFF2-40B4-BE49-F238E27FC236}">
                  <a16:creationId xmlns:a16="http://schemas.microsoft.com/office/drawing/2014/main" id="{02B842B7-C781-4AF6-AF52-3CF3C51F33DF}"/>
                </a:ext>
              </a:extLst>
            </p:cNvPr>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052" name="Line 4">
              <a:extLst>
                <a:ext uri="{FF2B5EF4-FFF2-40B4-BE49-F238E27FC236}">
                  <a16:creationId xmlns:a16="http://schemas.microsoft.com/office/drawing/2014/main" id="{8DF9D225-1F49-4452-9B95-BC2E494CC872}"/>
                </a:ext>
              </a:extLst>
            </p:cNvPr>
            <p:cNvSpPr>
              <a:spLocks noChangeShapeType="1"/>
            </p:cNvSpPr>
            <p:nvPr/>
          </p:nvSpPr>
          <p:spPr bwMode="auto">
            <a:xfrm>
              <a:off x="2381"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3" name="Line 5">
              <a:extLst>
                <a:ext uri="{FF2B5EF4-FFF2-40B4-BE49-F238E27FC236}">
                  <a16:creationId xmlns:a16="http://schemas.microsoft.com/office/drawing/2014/main" id="{0F502128-F58A-4F06-A44C-38708872D585}"/>
                </a:ext>
              </a:extLst>
            </p:cNvPr>
            <p:cNvSpPr>
              <a:spLocks noChangeShapeType="1"/>
            </p:cNvSpPr>
            <p:nvPr/>
          </p:nvSpPr>
          <p:spPr bwMode="auto">
            <a:xfrm>
              <a:off x="2669"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4" name="Line 6">
              <a:extLst>
                <a:ext uri="{FF2B5EF4-FFF2-40B4-BE49-F238E27FC236}">
                  <a16:creationId xmlns:a16="http://schemas.microsoft.com/office/drawing/2014/main" id="{A0CDC45B-D9A5-4B2E-83D8-DF15445081AD}"/>
                </a:ext>
              </a:extLst>
            </p:cNvPr>
            <p:cNvSpPr>
              <a:spLocks noChangeShapeType="1"/>
            </p:cNvSpPr>
            <p:nvPr/>
          </p:nvSpPr>
          <p:spPr bwMode="auto">
            <a:xfrm>
              <a:off x="2957"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5" name="Line 7">
              <a:extLst>
                <a:ext uri="{FF2B5EF4-FFF2-40B4-BE49-F238E27FC236}">
                  <a16:creationId xmlns:a16="http://schemas.microsoft.com/office/drawing/2014/main" id="{7BDBD70B-A7ED-4592-A746-C526759BDC26}"/>
                </a:ext>
              </a:extLst>
            </p:cNvPr>
            <p:cNvSpPr>
              <a:spLocks noChangeShapeType="1"/>
            </p:cNvSpPr>
            <p:nvPr/>
          </p:nvSpPr>
          <p:spPr bwMode="auto">
            <a:xfrm>
              <a:off x="3245"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6" name="Line 8">
              <a:extLst>
                <a:ext uri="{FF2B5EF4-FFF2-40B4-BE49-F238E27FC236}">
                  <a16:creationId xmlns:a16="http://schemas.microsoft.com/office/drawing/2014/main" id="{26178E3C-4F43-4356-A3FE-2153E81A7A57}"/>
                </a:ext>
              </a:extLst>
            </p:cNvPr>
            <p:cNvSpPr>
              <a:spLocks noChangeShapeType="1"/>
            </p:cNvSpPr>
            <p:nvPr/>
          </p:nvSpPr>
          <p:spPr bwMode="auto">
            <a:xfrm>
              <a:off x="3533"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7" name="Line 9">
              <a:extLst>
                <a:ext uri="{FF2B5EF4-FFF2-40B4-BE49-F238E27FC236}">
                  <a16:creationId xmlns:a16="http://schemas.microsoft.com/office/drawing/2014/main" id="{8C65D384-4E79-45E1-8A66-EB985C1A5279}"/>
                </a:ext>
              </a:extLst>
            </p:cNvPr>
            <p:cNvSpPr>
              <a:spLocks noChangeShapeType="1"/>
            </p:cNvSpPr>
            <p:nvPr/>
          </p:nvSpPr>
          <p:spPr bwMode="auto">
            <a:xfrm>
              <a:off x="3821"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8" name="Line 10">
              <a:extLst>
                <a:ext uri="{FF2B5EF4-FFF2-40B4-BE49-F238E27FC236}">
                  <a16:creationId xmlns:a16="http://schemas.microsoft.com/office/drawing/2014/main" id="{9812B7AD-FC5D-4C58-8D1D-1EEAA176F174}"/>
                </a:ext>
              </a:extLst>
            </p:cNvPr>
            <p:cNvSpPr>
              <a:spLocks noChangeShapeType="1"/>
            </p:cNvSpPr>
            <p:nvPr/>
          </p:nvSpPr>
          <p:spPr bwMode="auto">
            <a:xfrm>
              <a:off x="4109"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9" name="Line 11">
              <a:extLst>
                <a:ext uri="{FF2B5EF4-FFF2-40B4-BE49-F238E27FC236}">
                  <a16:creationId xmlns:a16="http://schemas.microsoft.com/office/drawing/2014/main" id="{EAFD5F43-1451-4837-8A7F-B91A38C6697D}"/>
                </a:ext>
              </a:extLst>
            </p:cNvPr>
            <p:cNvSpPr>
              <a:spLocks noChangeShapeType="1"/>
            </p:cNvSpPr>
            <p:nvPr/>
          </p:nvSpPr>
          <p:spPr bwMode="auto">
            <a:xfrm>
              <a:off x="4397"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0" name="Line 12">
              <a:extLst>
                <a:ext uri="{FF2B5EF4-FFF2-40B4-BE49-F238E27FC236}">
                  <a16:creationId xmlns:a16="http://schemas.microsoft.com/office/drawing/2014/main" id="{F242531F-7BF6-41FD-A180-34EDD41C8851}"/>
                </a:ext>
              </a:extLst>
            </p:cNvPr>
            <p:cNvSpPr>
              <a:spLocks noChangeShapeType="1"/>
            </p:cNvSpPr>
            <p:nvPr/>
          </p:nvSpPr>
          <p:spPr bwMode="auto">
            <a:xfrm>
              <a:off x="4685"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1" name="Line 13">
              <a:extLst>
                <a:ext uri="{FF2B5EF4-FFF2-40B4-BE49-F238E27FC236}">
                  <a16:creationId xmlns:a16="http://schemas.microsoft.com/office/drawing/2014/main" id="{7015E7B9-47F5-48E6-AD56-BD425C7DA29E}"/>
                </a:ext>
              </a:extLst>
            </p:cNvPr>
            <p:cNvSpPr>
              <a:spLocks noChangeShapeType="1"/>
            </p:cNvSpPr>
            <p:nvPr/>
          </p:nvSpPr>
          <p:spPr bwMode="auto">
            <a:xfrm>
              <a:off x="4973"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2" name="Rectangle 14" descr="羊皮纸">
              <a:extLst>
                <a:ext uri="{FF2B5EF4-FFF2-40B4-BE49-F238E27FC236}">
                  <a16:creationId xmlns:a16="http://schemas.microsoft.com/office/drawing/2014/main" id="{AE8AB66F-7CCC-47D2-AC0E-8EB2778690BC}"/>
                </a:ext>
              </a:extLst>
            </p:cNvPr>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063" name="Line 15">
              <a:extLst>
                <a:ext uri="{FF2B5EF4-FFF2-40B4-BE49-F238E27FC236}">
                  <a16:creationId xmlns:a16="http://schemas.microsoft.com/office/drawing/2014/main" id="{888DA5C1-0722-4530-9A48-040B1F3C3CB0}"/>
                </a:ext>
              </a:extLst>
            </p:cNvPr>
            <p:cNvSpPr>
              <a:spLocks noChangeShapeType="1"/>
            </p:cNvSpPr>
            <p:nvPr/>
          </p:nvSpPr>
          <p:spPr bwMode="auto">
            <a:xfrm>
              <a:off x="2381"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4" name="Line 16">
              <a:extLst>
                <a:ext uri="{FF2B5EF4-FFF2-40B4-BE49-F238E27FC236}">
                  <a16:creationId xmlns:a16="http://schemas.microsoft.com/office/drawing/2014/main" id="{82889C51-4E7C-43AA-A0D3-C93DE3A7C3AE}"/>
                </a:ext>
              </a:extLst>
            </p:cNvPr>
            <p:cNvSpPr>
              <a:spLocks noChangeShapeType="1"/>
            </p:cNvSpPr>
            <p:nvPr/>
          </p:nvSpPr>
          <p:spPr bwMode="auto">
            <a:xfrm>
              <a:off x="2669"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5" name="Line 17">
              <a:extLst>
                <a:ext uri="{FF2B5EF4-FFF2-40B4-BE49-F238E27FC236}">
                  <a16:creationId xmlns:a16="http://schemas.microsoft.com/office/drawing/2014/main" id="{D6C818F2-8F84-4E84-94A6-CE199C13447C}"/>
                </a:ext>
              </a:extLst>
            </p:cNvPr>
            <p:cNvSpPr>
              <a:spLocks noChangeShapeType="1"/>
            </p:cNvSpPr>
            <p:nvPr/>
          </p:nvSpPr>
          <p:spPr bwMode="auto">
            <a:xfrm>
              <a:off x="2957"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6" name="Line 18">
              <a:extLst>
                <a:ext uri="{FF2B5EF4-FFF2-40B4-BE49-F238E27FC236}">
                  <a16:creationId xmlns:a16="http://schemas.microsoft.com/office/drawing/2014/main" id="{518ADBE3-DB60-4110-AB03-D8A47B371540}"/>
                </a:ext>
              </a:extLst>
            </p:cNvPr>
            <p:cNvSpPr>
              <a:spLocks noChangeShapeType="1"/>
            </p:cNvSpPr>
            <p:nvPr/>
          </p:nvSpPr>
          <p:spPr bwMode="auto">
            <a:xfrm>
              <a:off x="3245"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7" name="Line 19">
              <a:extLst>
                <a:ext uri="{FF2B5EF4-FFF2-40B4-BE49-F238E27FC236}">
                  <a16:creationId xmlns:a16="http://schemas.microsoft.com/office/drawing/2014/main" id="{67A2F6D0-35C8-4DE7-83A3-5BBF4D2BB56D}"/>
                </a:ext>
              </a:extLst>
            </p:cNvPr>
            <p:cNvSpPr>
              <a:spLocks noChangeShapeType="1"/>
            </p:cNvSpPr>
            <p:nvPr/>
          </p:nvSpPr>
          <p:spPr bwMode="auto">
            <a:xfrm>
              <a:off x="3533"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8" name="Line 20">
              <a:extLst>
                <a:ext uri="{FF2B5EF4-FFF2-40B4-BE49-F238E27FC236}">
                  <a16:creationId xmlns:a16="http://schemas.microsoft.com/office/drawing/2014/main" id="{F0C553E7-24C4-4EC2-BAD4-D93CA57529CB}"/>
                </a:ext>
              </a:extLst>
            </p:cNvPr>
            <p:cNvSpPr>
              <a:spLocks noChangeShapeType="1"/>
            </p:cNvSpPr>
            <p:nvPr/>
          </p:nvSpPr>
          <p:spPr bwMode="auto">
            <a:xfrm>
              <a:off x="3821"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9" name="Line 21">
              <a:extLst>
                <a:ext uri="{FF2B5EF4-FFF2-40B4-BE49-F238E27FC236}">
                  <a16:creationId xmlns:a16="http://schemas.microsoft.com/office/drawing/2014/main" id="{A846E083-309B-4B6E-AB9A-E6A31D77BBE7}"/>
                </a:ext>
              </a:extLst>
            </p:cNvPr>
            <p:cNvSpPr>
              <a:spLocks noChangeShapeType="1"/>
            </p:cNvSpPr>
            <p:nvPr/>
          </p:nvSpPr>
          <p:spPr bwMode="auto">
            <a:xfrm>
              <a:off x="4109"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0" name="Line 22">
              <a:extLst>
                <a:ext uri="{FF2B5EF4-FFF2-40B4-BE49-F238E27FC236}">
                  <a16:creationId xmlns:a16="http://schemas.microsoft.com/office/drawing/2014/main" id="{8499784E-7F0B-4D5B-ACC6-B5498BAC803B}"/>
                </a:ext>
              </a:extLst>
            </p:cNvPr>
            <p:cNvSpPr>
              <a:spLocks noChangeShapeType="1"/>
            </p:cNvSpPr>
            <p:nvPr/>
          </p:nvSpPr>
          <p:spPr bwMode="auto">
            <a:xfrm>
              <a:off x="4397"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1" name="Line 23">
              <a:extLst>
                <a:ext uri="{FF2B5EF4-FFF2-40B4-BE49-F238E27FC236}">
                  <a16:creationId xmlns:a16="http://schemas.microsoft.com/office/drawing/2014/main" id="{942F02D2-CEF2-4157-95F1-AEC5BA26350C}"/>
                </a:ext>
              </a:extLst>
            </p:cNvPr>
            <p:cNvSpPr>
              <a:spLocks noChangeShapeType="1"/>
            </p:cNvSpPr>
            <p:nvPr/>
          </p:nvSpPr>
          <p:spPr bwMode="auto">
            <a:xfrm>
              <a:off x="4685"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2" name="Line 24">
              <a:extLst>
                <a:ext uri="{FF2B5EF4-FFF2-40B4-BE49-F238E27FC236}">
                  <a16:creationId xmlns:a16="http://schemas.microsoft.com/office/drawing/2014/main" id="{0DA128DB-626F-4315-8566-54531E33A6C5}"/>
                </a:ext>
              </a:extLst>
            </p:cNvPr>
            <p:cNvSpPr>
              <a:spLocks noChangeShapeType="1"/>
            </p:cNvSpPr>
            <p:nvPr/>
          </p:nvSpPr>
          <p:spPr bwMode="auto">
            <a:xfrm>
              <a:off x="4973"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3" name="Rectangle 25" descr="羊皮纸">
              <a:extLst>
                <a:ext uri="{FF2B5EF4-FFF2-40B4-BE49-F238E27FC236}">
                  <a16:creationId xmlns:a16="http://schemas.microsoft.com/office/drawing/2014/main" id="{362BCCF7-0EAB-4404-9C59-1812EBAD685E}"/>
                </a:ext>
              </a:extLst>
            </p:cNvPr>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074" name="Line 26">
              <a:extLst>
                <a:ext uri="{FF2B5EF4-FFF2-40B4-BE49-F238E27FC236}">
                  <a16:creationId xmlns:a16="http://schemas.microsoft.com/office/drawing/2014/main" id="{7EE3615D-8E0F-4E8F-8676-0CCC58E59762}"/>
                </a:ext>
              </a:extLst>
            </p:cNvPr>
            <p:cNvSpPr>
              <a:spLocks noChangeShapeType="1"/>
            </p:cNvSpPr>
            <p:nvPr/>
          </p:nvSpPr>
          <p:spPr bwMode="auto">
            <a:xfrm>
              <a:off x="2381"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5" name="Line 27">
              <a:extLst>
                <a:ext uri="{FF2B5EF4-FFF2-40B4-BE49-F238E27FC236}">
                  <a16:creationId xmlns:a16="http://schemas.microsoft.com/office/drawing/2014/main" id="{996B44D6-16BA-4A4A-8E03-4DEE1BCFB7D4}"/>
                </a:ext>
              </a:extLst>
            </p:cNvPr>
            <p:cNvSpPr>
              <a:spLocks noChangeShapeType="1"/>
            </p:cNvSpPr>
            <p:nvPr/>
          </p:nvSpPr>
          <p:spPr bwMode="auto">
            <a:xfrm>
              <a:off x="2669"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6" name="Line 28">
              <a:extLst>
                <a:ext uri="{FF2B5EF4-FFF2-40B4-BE49-F238E27FC236}">
                  <a16:creationId xmlns:a16="http://schemas.microsoft.com/office/drawing/2014/main" id="{AB5194E8-FAE5-4312-AC7F-24D3AB26B26F}"/>
                </a:ext>
              </a:extLst>
            </p:cNvPr>
            <p:cNvSpPr>
              <a:spLocks noChangeShapeType="1"/>
            </p:cNvSpPr>
            <p:nvPr/>
          </p:nvSpPr>
          <p:spPr bwMode="auto">
            <a:xfrm>
              <a:off x="2957"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7" name="Line 29">
              <a:extLst>
                <a:ext uri="{FF2B5EF4-FFF2-40B4-BE49-F238E27FC236}">
                  <a16:creationId xmlns:a16="http://schemas.microsoft.com/office/drawing/2014/main" id="{000A4665-AC0D-4535-8085-5A1DB23A8160}"/>
                </a:ext>
              </a:extLst>
            </p:cNvPr>
            <p:cNvSpPr>
              <a:spLocks noChangeShapeType="1"/>
            </p:cNvSpPr>
            <p:nvPr/>
          </p:nvSpPr>
          <p:spPr bwMode="auto">
            <a:xfrm>
              <a:off x="3245"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8" name="Line 30">
              <a:extLst>
                <a:ext uri="{FF2B5EF4-FFF2-40B4-BE49-F238E27FC236}">
                  <a16:creationId xmlns:a16="http://schemas.microsoft.com/office/drawing/2014/main" id="{90F4A9B5-E919-45B5-9115-7AFDA991542F}"/>
                </a:ext>
              </a:extLst>
            </p:cNvPr>
            <p:cNvSpPr>
              <a:spLocks noChangeShapeType="1"/>
            </p:cNvSpPr>
            <p:nvPr/>
          </p:nvSpPr>
          <p:spPr bwMode="auto">
            <a:xfrm>
              <a:off x="3533"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9" name="Line 31">
              <a:extLst>
                <a:ext uri="{FF2B5EF4-FFF2-40B4-BE49-F238E27FC236}">
                  <a16:creationId xmlns:a16="http://schemas.microsoft.com/office/drawing/2014/main" id="{FDEBBA2B-EE8A-4110-BF8D-F4FB36856B3A}"/>
                </a:ext>
              </a:extLst>
            </p:cNvPr>
            <p:cNvSpPr>
              <a:spLocks noChangeShapeType="1"/>
            </p:cNvSpPr>
            <p:nvPr/>
          </p:nvSpPr>
          <p:spPr bwMode="auto">
            <a:xfrm>
              <a:off x="3821"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0" name="Line 32">
              <a:extLst>
                <a:ext uri="{FF2B5EF4-FFF2-40B4-BE49-F238E27FC236}">
                  <a16:creationId xmlns:a16="http://schemas.microsoft.com/office/drawing/2014/main" id="{A6CCBB41-B2B5-4E6B-89E6-791B8DE35589}"/>
                </a:ext>
              </a:extLst>
            </p:cNvPr>
            <p:cNvSpPr>
              <a:spLocks noChangeShapeType="1"/>
            </p:cNvSpPr>
            <p:nvPr/>
          </p:nvSpPr>
          <p:spPr bwMode="auto">
            <a:xfrm>
              <a:off x="4109"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1" name="Line 33">
              <a:extLst>
                <a:ext uri="{FF2B5EF4-FFF2-40B4-BE49-F238E27FC236}">
                  <a16:creationId xmlns:a16="http://schemas.microsoft.com/office/drawing/2014/main" id="{B1DF6A40-6DD0-431D-9E6A-9855F38D33E1}"/>
                </a:ext>
              </a:extLst>
            </p:cNvPr>
            <p:cNvSpPr>
              <a:spLocks noChangeShapeType="1"/>
            </p:cNvSpPr>
            <p:nvPr/>
          </p:nvSpPr>
          <p:spPr bwMode="auto">
            <a:xfrm>
              <a:off x="4397"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2" name="Line 34">
              <a:extLst>
                <a:ext uri="{FF2B5EF4-FFF2-40B4-BE49-F238E27FC236}">
                  <a16:creationId xmlns:a16="http://schemas.microsoft.com/office/drawing/2014/main" id="{9C947E54-0FBF-4D08-972B-F32069418B90}"/>
                </a:ext>
              </a:extLst>
            </p:cNvPr>
            <p:cNvSpPr>
              <a:spLocks noChangeShapeType="1"/>
            </p:cNvSpPr>
            <p:nvPr/>
          </p:nvSpPr>
          <p:spPr bwMode="auto">
            <a:xfrm>
              <a:off x="4685"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3" name="Line 35">
              <a:extLst>
                <a:ext uri="{FF2B5EF4-FFF2-40B4-BE49-F238E27FC236}">
                  <a16:creationId xmlns:a16="http://schemas.microsoft.com/office/drawing/2014/main" id="{99BBBE44-5008-4995-94C7-DC20F8702FB5}"/>
                </a:ext>
              </a:extLst>
            </p:cNvPr>
            <p:cNvSpPr>
              <a:spLocks noChangeShapeType="1"/>
            </p:cNvSpPr>
            <p:nvPr/>
          </p:nvSpPr>
          <p:spPr bwMode="auto">
            <a:xfrm>
              <a:off x="4973"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4" name="Text Box 36">
              <a:extLst>
                <a:ext uri="{FF2B5EF4-FFF2-40B4-BE49-F238E27FC236}">
                  <a16:creationId xmlns:a16="http://schemas.microsoft.com/office/drawing/2014/main" id="{A46F02F3-AFA4-47E9-8813-854DE2556816}"/>
                </a:ext>
              </a:extLst>
            </p:cNvPr>
            <p:cNvSpPr txBox="1">
              <a:spLocks noChangeArrowheads="1"/>
            </p:cNvSpPr>
            <p:nvPr/>
          </p:nvSpPr>
          <p:spPr bwMode="auto">
            <a:xfrm>
              <a:off x="1603" y="375"/>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30085" name="Text Box 37">
              <a:extLst>
                <a:ext uri="{FF2B5EF4-FFF2-40B4-BE49-F238E27FC236}">
                  <a16:creationId xmlns:a16="http://schemas.microsoft.com/office/drawing/2014/main" id="{B71FD984-A106-4507-AFFB-3C4D713AE30B}"/>
                </a:ext>
              </a:extLst>
            </p:cNvPr>
            <p:cNvSpPr txBox="1">
              <a:spLocks noChangeArrowheads="1"/>
            </p:cNvSpPr>
            <p:nvPr/>
          </p:nvSpPr>
          <p:spPr bwMode="auto">
            <a:xfrm>
              <a:off x="1814" y="7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R</a:t>
              </a:r>
            </a:p>
          </p:txBody>
        </p:sp>
        <p:sp>
          <p:nvSpPr>
            <p:cNvPr id="130086" name="Text Box 38">
              <a:extLst>
                <a:ext uri="{FF2B5EF4-FFF2-40B4-BE49-F238E27FC236}">
                  <a16:creationId xmlns:a16="http://schemas.microsoft.com/office/drawing/2014/main" id="{62ED0B06-E303-44AC-BC7E-9D5CBBEFFF13}"/>
                </a:ext>
              </a:extLst>
            </p:cNvPr>
            <p:cNvSpPr txBox="1">
              <a:spLocks noChangeArrowheads="1"/>
            </p:cNvSpPr>
            <p:nvPr/>
          </p:nvSpPr>
          <p:spPr bwMode="auto">
            <a:xfrm>
              <a:off x="1469" y="1104"/>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30087" name="Text Box 39">
              <a:extLst>
                <a:ext uri="{FF2B5EF4-FFF2-40B4-BE49-F238E27FC236}">
                  <a16:creationId xmlns:a16="http://schemas.microsoft.com/office/drawing/2014/main" id="{20229310-6376-4E7E-A957-E618E2220A72}"/>
                </a:ext>
              </a:extLst>
            </p:cNvPr>
            <p:cNvSpPr txBox="1">
              <a:spLocks noChangeArrowheads="1"/>
            </p:cNvSpPr>
            <p:nvPr/>
          </p:nvSpPr>
          <p:spPr bwMode="auto">
            <a:xfrm>
              <a:off x="2137" y="346"/>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30088" name="Text Box 40">
              <a:extLst>
                <a:ext uri="{FF2B5EF4-FFF2-40B4-BE49-F238E27FC236}">
                  <a16:creationId xmlns:a16="http://schemas.microsoft.com/office/drawing/2014/main" id="{7B6331CD-1F77-4388-9210-51D3689DB797}"/>
                </a:ext>
              </a:extLst>
            </p:cNvPr>
            <p:cNvSpPr txBox="1">
              <a:spLocks noChangeArrowheads="1"/>
            </p:cNvSpPr>
            <p:nvPr/>
          </p:nvSpPr>
          <p:spPr bwMode="auto">
            <a:xfrm>
              <a:off x="2141" y="711"/>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30089" name="Text Box 41">
              <a:extLst>
                <a:ext uri="{FF2B5EF4-FFF2-40B4-BE49-F238E27FC236}">
                  <a16:creationId xmlns:a16="http://schemas.microsoft.com/office/drawing/2014/main" id="{ACD0C89A-D6EC-4834-8596-35EB687D463D}"/>
                </a:ext>
              </a:extLst>
            </p:cNvPr>
            <p:cNvSpPr txBox="1">
              <a:spLocks noChangeArrowheads="1"/>
            </p:cNvSpPr>
            <p:nvPr/>
          </p:nvSpPr>
          <p:spPr bwMode="auto">
            <a:xfrm>
              <a:off x="2141" y="1143"/>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grpSp>
        <p:nvGrpSpPr>
          <p:cNvPr id="130091" name="Group 43">
            <a:extLst>
              <a:ext uri="{FF2B5EF4-FFF2-40B4-BE49-F238E27FC236}">
                <a16:creationId xmlns:a16="http://schemas.microsoft.com/office/drawing/2014/main" id="{21D68C7B-FB0E-46A3-B099-435F311A66AE}"/>
              </a:ext>
            </a:extLst>
          </p:cNvPr>
          <p:cNvGrpSpPr>
            <a:grpSpLocks/>
          </p:cNvGrpSpPr>
          <p:nvPr/>
        </p:nvGrpSpPr>
        <p:grpSpPr bwMode="auto">
          <a:xfrm>
            <a:off x="2332038" y="2528888"/>
            <a:ext cx="6019800" cy="1844675"/>
            <a:chOff x="720" y="2755"/>
            <a:chExt cx="3792" cy="1162"/>
          </a:xfrm>
        </p:grpSpPr>
        <p:sp>
          <p:nvSpPr>
            <p:cNvPr id="130092" name="Rectangle 44" descr="羊皮纸">
              <a:extLst>
                <a:ext uri="{FF2B5EF4-FFF2-40B4-BE49-F238E27FC236}">
                  <a16:creationId xmlns:a16="http://schemas.microsoft.com/office/drawing/2014/main" id="{46B26C36-BC04-428A-9750-AE1B4CB72B71}"/>
                </a:ext>
              </a:extLst>
            </p:cNvPr>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093" name="Line 45">
              <a:extLst>
                <a:ext uri="{FF2B5EF4-FFF2-40B4-BE49-F238E27FC236}">
                  <a16:creationId xmlns:a16="http://schemas.microsoft.com/office/drawing/2014/main" id="{82695654-7ECC-402F-A356-51B866AD7D02}"/>
                </a:ext>
              </a:extLst>
            </p:cNvPr>
            <p:cNvSpPr>
              <a:spLocks noChangeShapeType="1"/>
            </p:cNvSpPr>
            <p:nvPr/>
          </p:nvSpPr>
          <p:spPr bwMode="auto">
            <a:xfrm>
              <a:off x="163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4" name="Line 46">
              <a:extLst>
                <a:ext uri="{FF2B5EF4-FFF2-40B4-BE49-F238E27FC236}">
                  <a16:creationId xmlns:a16="http://schemas.microsoft.com/office/drawing/2014/main" id="{98B033FB-4167-4F2F-9B09-ABAB77F47BEF}"/>
                </a:ext>
              </a:extLst>
            </p:cNvPr>
            <p:cNvSpPr>
              <a:spLocks noChangeShapeType="1"/>
            </p:cNvSpPr>
            <p:nvPr/>
          </p:nvSpPr>
          <p:spPr bwMode="auto">
            <a:xfrm>
              <a:off x="192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5" name="Line 47">
              <a:extLst>
                <a:ext uri="{FF2B5EF4-FFF2-40B4-BE49-F238E27FC236}">
                  <a16:creationId xmlns:a16="http://schemas.microsoft.com/office/drawing/2014/main" id="{1644577D-9CBD-4CC0-8187-FAA9425E717A}"/>
                </a:ext>
              </a:extLst>
            </p:cNvPr>
            <p:cNvSpPr>
              <a:spLocks noChangeShapeType="1"/>
            </p:cNvSpPr>
            <p:nvPr/>
          </p:nvSpPr>
          <p:spPr bwMode="auto">
            <a:xfrm>
              <a:off x="220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6" name="Line 48">
              <a:extLst>
                <a:ext uri="{FF2B5EF4-FFF2-40B4-BE49-F238E27FC236}">
                  <a16:creationId xmlns:a16="http://schemas.microsoft.com/office/drawing/2014/main" id="{CB95E5A9-223A-4255-AD0B-07D01086B33A}"/>
                </a:ext>
              </a:extLst>
            </p:cNvPr>
            <p:cNvSpPr>
              <a:spLocks noChangeShapeType="1"/>
            </p:cNvSpPr>
            <p:nvPr/>
          </p:nvSpPr>
          <p:spPr bwMode="auto">
            <a:xfrm>
              <a:off x="249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7" name="Line 49">
              <a:extLst>
                <a:ext uri="{FF2B5EF4-FFF2-40B4-BE49-F238E27FC236}">
                  <a16:creationId xmlns:a16="http://schemas.microsoft.com/office/drawing/2014/main" id="{B43A9CD9-F0E9-4D34-8921-1C6F7AF99081}"/>
                </a:ext>
              </a:extLst>
            </p:cNvPr>
            <p:cNvSpPr>
              <a:spLocks noChangeShapeType="1"/>
            </p:cNvSpPr>
            <p:nvPr/>
          </p:nvSpPr>
          <p:spPr bwMode="auto">
            <a:xfrm>
              <a:off x="278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8" name="Line 50">
              <a:extLst>
                <a:ext uri="{FF2B5EF4-FFF2-40B4-BE49-F238E27FC236}">
                  <a16:creationId xmlns:a16="http://schemas.microsoft.com/office/drawing/2014/main" id="{98158604-93CF-4363-90A3-2C35DD8BF39B}"/>
                </a:ext>
              </a:extLst>
            </p:cNvPr>
            <p:cNvSpPr>
              <a:spLocks noChangeShapeType="1"/>
            </p:cNvSpPr>
            <p:nvPr/>
          </p:nvSpPr>
          <p:spPr bwMode="auto">
            <a:xfrm>
              <a:off x="307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9" name="Line 51">
              <a:extLst>
                <a:ext uri="{FF2B5EF4-FFF2-40B4-BE49-F238E27FC236}">
                  <a16:creationId xmlns:a16="http://schemas.microsoft.com/office/drawing/2014/main" id="{4AB579EF-32EF-48B3-8FAB-F533EEBC077B}"/>
                </a:ext>
              </a:extLst>
            </p:cNvPr>
            <p:cNvSpPr>
              <a:spLocks noChangeShapeType="1"/>
            </p:cNvSpPr>
            <p:nvPr/>
          </p:nvSpPr>
          <p:spPr bwMode="auto">
            <a:xfrm>
              <a:off x="336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0" name="Line 52">
              <a:extLst>
                <a:ext uri="{FF2B5EF4-FFF2-40B4-BE49-F238E27FC236}">
                  <a16:creationId xmlns:a16="http://schemas.microsoft.com/office/drawing/2014/main" id="{D616E3C1-FBD3-4D84-AB52-03DE1997E470}"/>
                </a:ext>
              </a:extLst>
            </p:cNvPr>
            <p:cNvSpPr>
              <a:spLocks noChangeShapeType="1"/>
            </p:cNvSpPr>
            <p:nvPr/>
          </p:nvSpPr>
          <p:spPr bwMode="auto">
            <a:xfrm>
              <a:off x="364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1" name="Line 53">
              <a:extLst>
                <a:ext uri="{FF2B5EF4-FFF2-40B4-BE49-F238E27FC236}">
                  <a16:creationId xmlns:a16="http://schemas.microsoft.com/office/drawing/2014/main" id="{396E36FD-2E09-4A8E-9E73-1218836D090B}"/>
                </a:ext>
              </a:extLst>
            </p:cNvPr>
            <p:cNvSpPr>
              <a:spLocks noChangeShapeType="1"/>
            </p:cNvSpPr>
            <p:nvPr/>
          </p:nvSpPr>
          <p:spPr bwMode="auto">
            <a:xfrm>
              <a:off x="393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2" name="Line 54">
              <a:extLst>
                <a:ext uri="{FF2B5EF4-FFF2-40B4-BE49-F238E27FC236}">
                  <a16:creationId xmlns:a16="http://schemas.microsoft.com/office/drawing/2014/main" id="{481DFA17-1144-4A1D-8C0A-24C734F2D8CC}"/>
                </a:ext>
              </a:extLst>
            </p:cNvPr>
            <p:cNvSpPr>
              <a:spLocks noChangeShapeType="1"/>
            </p:cNvSpPr>
            <p:nvPr/>
          </p:nvSpPr>
          <p:spPr bwMode="auto">
            <a:xfrm>
              <a:off x="422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3" name="Rectangle 55" descr="羊皮纸">
              <a:extLst>
                <a:ext uri="{FF2B5EF4-FFF2-40B4-BE49-F238E27FC236}">
                  <a16:creationId xmlns:a16="http://schemas.microsoft.com/office/drawing/2014/main" id="{8368C404-8D6D-47AA-8138-491404730A88}"/>
                </a:ext>
              </a:extLst>
            </p:cNvPr>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104" name="Line 56">
              <a:extLst>
                <a:ext uri="{FF2B5EF4-FFF2-40B4-BE49-F238E27FC236}">
                  <a16:creationId xmlns:a16="http://schemas.microsoft.com/office/drawing/2014/main" id="{2DED1D84-0456-4301-B2EE-666F61AEA892}"/>
                </a:ext>
              </a:extLst>
            </p:cNvPr>
            <p:cNvSpPr>
              <a:spLocks noChangeShapeType="1"/>
            </p:cNvSpPr>
            <p:nvPr/>
          </p:nvSpPr>
          <p:spPr bwMode="auto">
            <a:xfrm>
              <a:off x="163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5" name="Line 57">
              <a:extLst>
                <a:ext uri="{FF2B5EF4-FFF2-40B4-BE49-F238E27FC236}">
                  <a16:creationId xmlns:a16="http://schemas.microsoft.com/office/drawing/2014/main" id="{FFDD6E9D-CEB3-47C3-82C1-A670FC3D6985}"/>
                </a:ext>
              </a:extLst>
            </p:cNvPr>
            <p:cNvSpPr>
              <a:spLocks noChangeShapeType="1"/>
            </p:cNvSpPr>
            <p:nvPr/>
          </p:nvSpPr>
          <p:spPr bwMode="auto">
            <a:xfrm>
              <a:off x="192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6" name="Line 58">
              <a:extLst>
                <a:ext uri="{FF2B5EF4-FFF2-40B4-BE49-F238E27FC236}">
                  <a16:creationId xmlns:a16="http://schemas.microsoft.com/office/drawing/2014/main" id="{7B94DA5E-6F61-4B52-A63E-E62AC2F22E1F}"/>
                </a:ext>
              </a:extLst>
            </p:cNvPr>
            <p:cNvSpPr>
              <a:spLocks noChangeShapeType="1"/>
            </p:cNvSpPr>
            <p:nvPr/>
          </p:nvSpPr>
          <p:spPr bwMode="auto">
            <a:xfrm>
              <a:off x="220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7" name="Line 59">
              <a:extLst>
                <a:ext uri="{FF2B5EF4-FFF2-40B4-BE49-F238E27FC236}">
                  <a16:creationId xmlns:a16="http://schemas.microsoft.com/office/drawing/2014/main" id="{A5547330-B247-4E33-9AAB-C879C43ACDE0}"/>
                </a:ext>
              </a:extLst>
            </p:cNvPr>
            <p:cNvSpPr>
              <a:spLocks noChangeShapeType="1"/>
            </p:cNvSpPr>
            <p:nvPr/>
          </p:nvSpPr>
          <p:spPr bwMode="auto">
            <a:xfrm>
              <a:off x="249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8" name="Line 60">
              <a:extLst>
                <a:ext uri="{FF2B5EF4-FFF2-40B4-BE49-F238E27FC236}">
                  <a16:creationId xmlns:a16="http://schemas.microsoft.com/office/drawing/2014/main" id="{F1AC76A3-1F61-4641-BC3A-8ED97BE24260}"/>
                </a:ext>
              </a:extLst>
            </p:cNvPr>
            <p:cNvSpPr>
              <a:spLocks noChangeShapeType="1"/>
            </p:cNvSpPr>
            <p:nvPr/>
          </p:nvSpPr>
          <p:spPr bwMode="auto">
            <a:xfrm>
              <a:off x="278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9" name="Line 61">
              <a:extLst>
                <a:ext uri="{FF2B5EF4-FFF2-40B4-BE49-F238E27FC236}">
                  <a16:creationId xmlns:a16="http://schemas.microsoft.com/office/drawing/2014/main" id="{F5D099FA-0ED3-442B-9DC6-C1F035905522}"/>
                </a:ext>
              </a:extLst>
            </p:cNvPr>
            <p:cNvSpPr>
              <a:spLocks noChangeShapeType="1"/>
            </p:cNvSpPr>
            <p:nvPr/>
          </p:nvSpPr>
          <p:spPr bwMode="auto">
            <a:xfrm>
              <a:off x="307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0" name="Line 62">
              <a:extLst>
                <a:ext uri="{FF2B5EF4-FFF2-40B4-BE49-F238E27FC236}">
                  <a16:creationId xmlns:a16="http://schemas.microsoft.com/office/drawing/2014/main" id="{A1B79C1F-6956-4B02-B0C4-9729AFEC6A55}"/>
                </a:ext>
              </a:extLst>
            </p:cNvPr>
            <p:cNvSpPr>
              <a:spLocks noChangeShapeType="1"/>
            </p:cNvSpPr>
            <p:nvPr/>
          </p:nvSpPr>
          <p:spPr bwMode="auto">
            <a:xfrm>
              <a:off x="336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1" name="Line 63">
              <a:extLst>
                <a:ext uri="{FF2B5EF4-FFF2-40B4-BE49-F238E27FC236}">
                  <a16:creationId xmlns:a16="http://schemas.microsoft.com/office/drawing/2014/main" id="{8344AEFF-3CC7-49A8-8F2C-8540129713C1}"/>
                </a:ext>
              </a:extLst>
            </p:cNvPr>
            <p:cNvSpPr>
              <a:spLocks noChangeShapeType="1"/>
            </p:cNvSpPr>
            <p:nvPr/>
          </p:nvSpPr>
          <p:spPr bwMode="auto">
            <a:xfrm>
              <a:off x="364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2" name="Line 64">
              <a:extLst>
                <a:ext uri="{FF2B5EF4-FFF2-40B4-BE49-F238E27FC236}">
                  <a16:creationId xmlns:a16="http://schemas.microsoft.com/office/drawing/2014/main" id="{2F056F9C-3B68-475C-A53B-D53986115828}"/>
                </a:ext>
              </a:extLst>
            </p:cNvPr>
            <p:cNvSpPr>
              <a:spLocks noChangeShapeType="1"/>
            </p:cNvSpPr>
            <p:nvPr/>
          </p:nvSpPr>
          <p:spPr bwMode="auto">
            <a:xfrm>
              <a:off x="393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3" name="Line 65">
              <a:extLst>
                <a:ext uri="{FF2B5EF4-FFF2-40B4-BE49-F238E27FC236}">
                  <a16:creationId xmlns:a16="http://schemas.microsoft.com/office/drawing/2014/main" id="{E0FA0559-E07A-4D88-AB62-263616379E2C}"/>
                </a:ext>
              </a:extLst>
            </p:cNvPr>
            <p:cNvSpPr>
              <a:spLocks noChangeShapeType="1"/>
            </p:cNvSpPr>
            <p:nvPr/>
          </p:nvSpPr>
          <p:spPr bwMode="auto">
            <a:xfrm>
              <a:off x="422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4" name="Rectangle 66" descr="羊皮纸">
              <a:extLst>
                <a:ext uri="{FF2B5EF4-FFF2-40B4-BE49-F238E27FC236}">
                  <a16:creationId xmlns:a16="http://schemas.microsoft.com/office/drawing/2014/main" id="{784E7441-EC64-4FDC-B64F-D986095DBA51}"/>
                </a:ext>
              </a:extLst>
            </p:cNvPr>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115" name="Line 67">
              <a:extLst>
                <a:ext uri="{FF2B5EF4-FFF2-40B4-BE49-F238E27FC236}">
                  <a16:creationId xmlns:a16="http://schemas.microsoft.com/office/drawing/2014/main" id="{5F9D57A6-DEC0-4C8D-B32F-907305397D3A}"/>
                </a:ext>
              </a:extLst>
            </p:cNvPr>
            <p:cNvSpPr>
              <a:spLocks noChangeShapeType="1"/>
            </p:cNvSpPr>
            <p:nvPr/>
          </p:nvSpPr>
          <p:spPr bwMode="auto">
            <a:xfrm>
              <a:off x="163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6" name="Line 68">
              <a:extLst>
                <a:ext uri="{FF2B5EF4-FFF2-40B4-BE49-F238E27FC236}">
                  <a16:creationId xmlns:a16="http://schemas.microsoft.com/office/drawing/2014/main" id="{B1360E95-D7EB-45F3-93E4-709F219C55E5}"/>
                </a:ext>
              </a:extLst>
            </p:cNvPr>
            <p:cNvSpPr>
              <a:spLocks noChangeShapeType="1"/>
            </p:cNvSpPr>
            <p:nvPr/>
          </p:nvSpPr>
          <p:spPr bwMode="auto">
            <a:xfrm>
              <a:off x="192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7" name="Line 69">
              <a:extLst>
                <a:ext uri="{FF2B5EF4-FFF2-40B4-BE49-F238E27FC236}">
                  <a16:creationId xmlns:a16="http://schemas.microsoft.com/office/drawing/2014/main" id="{247FCD87-4EEC-4AA2-B54F-5C43606B0D9B}"/>
                </a:ext>
              </a:extLst>
            </p:cNvPr>
            <p:cNvSpPr>
              <a:spLocks noChangeShapeType="1"/>
            </p:cNvSpPr>
            <p:nvPr/>
          </p:nvSpPr>
          <p:spPr bwMode="auto">
            <a:xfrm>
              <a:off x="22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8" name="Line 70">
              <a:extLst>
                <a:ext uri="{FF2B5EF4-FFF2-40B4-BE49-F238E27FC236}">
                  <a16:creationId xmlns:a16="http://schemas.microsoft.com/office/drawing/2014/main" id="{9A39F9AE-C726-4E35-A0A8-08EBB6E0CC09}"/>
                </a:ext>
              </a:extLst>
            </p:cNvPr>
            <p:cNvSpPr>
              <a:spLocks noChangeShapeType="1"/>
            </p:cNvSpPr>
            <p:nvPr/>
          </p:nvSpPr>
          <p:spPr bwMode="auto">
            <a:xfrm>
              <a:off x="249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9" name="Line 71">
              <a:extLst>
                <a:ext uri="{FF2B5EF4-FFF2-40B4-BE49-F238E27FC236}">
                  <a16:creationId xmlns:a16="http://schemas.microsoft.com/office/drawing/2014/main" id="{A78E3986-DBF4-45C6-BC2B-690204A6ED44}"/>
                </a:ext>
              </a:extLst>
            </p:cNvPr>
            <p:cNvSpPr>
              <a:spLocks noChangeShapeType="1"/>
            </p:cNvSpPr>
            <p:nvPr/>
          </p:nvSpPr>
          <p:spPr bwMode="auto">
            <a:xfrm>
              <a:off x="278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0" name="Line 72">
              <a:extLst>
                <a:ext uri="{FF2B5EF4-FFF2-40B4-BE49-F238E27FC236}">
                  <a16:creationId xmlns:a16="http://schemas.microsoft.com/office/drawing/2014/main" id="{7646BC29-DCFF-4791-8859-20741487B4F3}"/>
                </a:ext>
              </a:extLst>
            </p:cNvPr>
            <p:cNvSpPr>
              <a:spLocks noChangeShapeType="1"/>
            </p:cNvSpPr>
            <p:nvPr/>
          </p:nvSpPr>
          <p:spPr bwMode="auto">
            <a:xfrm>
              <a:off x="307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1" name="Line 73">
              <a:extLst>
                <a:ext uri="{FF2B5EF4-FFF2-40B4-BE49-F238E27FC236}">
                  <a16:creationId xmlns:a16="http://schemas.microsoft.com/office/drawing/2014/main" id="{959ACE04-9E92-4F7E-99FC-A44F53945E9A}"/>
                </a:ext>
              </a:extLst>
            </p:cNvPr>
            <p:cNvSpPr>
              <a:spLocks noChangeShapeType="1"/>
            </p:cNvSpPr>
            <p:nvPr/>
          </p:nvSpPr>
          <p:spPr bwMode="auto">
            <a:xfrm>
              <a:off x="336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2" name="Line 74">
              <a:extLst>
                <a:ext uri="{FF2B5EF4-FFF2-40B4-BE49-F238E27FC236}">
                  <a16:creationId xmlns:a16="http://schemas.microsoft.com/office/drawing/2014/main" id="{66C5A7D1-F9FD-4008-9D4E-C0EA4D7D84CA}"/>
                </a:ext>
              </a:extLst>
            </p:cNvPr>
            <p:cNvSpPr>
              <a:spLocks noChangeShapeType="1"/>
            </p:cNvSpPr>
            <p:nvPr/>
          </p:nvSpPr>
          <p:spPr bwMode="auto">
            <a:xfrm>
              <a:off x="364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3" name="Line 75">
              <a:extLst>
                <a:ext uri="{FF2B5EF4-FFF2-40B4-BE49-F238E27FC236}">
                  <a16:creationId xmlns:a16="http://schemas.microsoft.com/office/drawing/2014/main" id="{C23BC74B-8DDD-4CA0-B1ED-ACA92F926F92}"/>
                </a:ext>
              </a:extLst>
            </p:cNvPr>
            <p:cNvSpPr>
              <a:spLocks noChangeShapeType="1"/>
            </p:cNvSpPr>
            <p:nvPr/>
          </p:nvSpPr>
          <p:spPr bwMode="auto">
            <a:xfrm>
              <a:off x="393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4" name="Line 76">
              <a:extLst>
                <a:ext uri="{FF2B5EF4-FFF2-40B4-BE49-F238E27FC236}">
                  <a16:creationId xmlns:a16="http://schemas.microsoft.com/office/drawing/2014/main" id="{70A3B02D-2B72-440D-9B53-411050A01A82}"/>
                </a:ext>
              </a:extLst>
            </p:cNvPr>
            <p:cNvSpPr>
              <a:spLocks noChangeShapeType="1"/>
            </p:cNvSpPr>
            <p:nvPr/>
          </p:nvSpPr>
          <p:spPr bwMode="auto">
            <a:xfrm>
              <a:off x="422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5" name="Text Box 77">
              <a:extLst>
                <a:ext uri="{FF2B5EF4-FFF2-40B4-BE49-F238E27FC236}">
                  <a16:creationId xmlns:a16="http://schemas.microsoft.com/office/drawing/2014/main" id="{48F19623-C988-48E2-96E4-E68FC994C31E}"/>
                </a:ext>
              </a:extLst>
            </p:cNvPr>
            <p:cNvSpPr txBox="1">
              <a:spLocks noChangeArrowheads="1"/>
            </p:cNvSpPr>
            <p:nvPr/>
          </p:nvSpPr>
          <p:spPr bwMode="auto">
            <a:xfrm>
              <a:off x="854" y="2784"/>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30126" name="Text Box 78">
              <a:extLst>
                <a:ext uri="{FF2B5EF4-FFF2-40B4-BE49-F238E27FC236}">
                  <a16:creationId xmlns:a16="http://schemas.microsoft.com/office/drawing/2014/main" id="{D22E7F88-EBD3-42BE-931C-0A2A7C4BB5A6}"/>
                </a:ext>
              </a:extLst>
            </p:cNvPr>
            <p:cNvSpPr txBox="1">
              <a:spLocks noChangeArrowheads="1"/>
            </p:cNvSpPr>
            <p:nvPr/>
          </p:nvSpPr>
          <p:spPr bwMode="auto">
            <a:xfrm>
              <a:off x="1060" y="316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R</a:t>
              </a:r>
            </a:p>
          </p:txBody>
        </p:sp>
        <p:sp>
          <p:nvSpPr>
            <p:cNvPr id="130127" name="Text Box 79">
              <a:extLst>
                <a:ext uri="{FF2B5EF4-FFF2-40B4-BE49-F238E27FC236}">
                  <a16:creationId xmlns:a16="http://schemas.microsoft.com/office/drawing/2014/main" id="{93ED1D7E-32BC-4D40-9E52-1F8175F16A83}"/>
                </a:ext>
              </a:extLst>
            </p:cNvPr>
            <p:cNvSpPr txBox="1">
              <a:spLocks noChangeArrowheads="1"/>
            </p:cNvSpPr>
            <p:nvPr/>
          </p:nvSpPr>
          <p:spPr bwMode="auto">
            <a:xfrm>
              <a:off x="720" y="3513"/>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30128" name="Text Box 80">
              <a:extLst>
                <a:ext uri="{FF2B5EF4-FFF2-40B4-BE49-F238E27FC236}">
                  <a16:creationId xmlns:a16="http://schemas.microsoft.com/office/drawing/2014/main" id="{E67E7A6A-9333-48CF-8B32-75F6D70E427C}"/>
                </a:ext>
              </a:extLst>
            </p:cNvPr>
            <p:cNvSpPr txBox="1">
              <a:spLocks noChangeArrowheads="1"/>
            </p:cNvSpPr>
            <p:nvPr/>
          </p:nvSpPr>
          <p:spPr bwMode="auto">
            <a:xfrm>
              <a:off x="1388" y="275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30129" name="Text Box 81">
              <a:extLst>
                <a:ext uri="{FF2B5EF4-FFF2-40B4-BE49-F238E27FC236}">
                  <a16:creationId xmlns:a16="http://schemas.microsoft.com/office/drawing/2014/main" id="{43E71AA0-5569-4F5D-BF81-28482C3F3FAA}"/>
                </a:ext>
              </a:extLst>
            </p:cNvPr>
            <p:cNvSpPr txBox="1">
              <a:spLocks noChangeArrowheads="1"/>
            </p:cNvSpPr>
            <p:nvPr/>
          </p:nvSpPr>
          <p:spPr bwMode="auto">
            <a:xfrm>
              <a:off x="1392" y="3120"/>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30130" name="Text Box 82">
              <a:extLst>
                <a:ext uri="{FF2B5EF4-FFF2-40B4-BE49-F238E27FC236}">
                  <a16:creationId xmlns:a16="http://schemas.microsoft.com/office/drawing/2014/main" id="{DE3F6D22-F208-4E16-B334-AFC2D8BA0754}"/>
                </a:ext>
              </a:extLst>
            </p:cNvPr>
            <p:cNvSpPr txBox="1">
              <a:spLocks noChangeArrowheads="1"/>
            </p:cNvSpPr>
            <p:nvPr/>
          </p:nvSpPr>
          <p:spPr bwMode="auto">
            <a:xfrm>
              <a:off x="1392" y="3552"/>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grpSp>
        <p:nvGrpSpPr>
          <p:cNvPr id="130131" name="Group 83">
            <a:extLst>
              <a:ext uri="{FF2B5EF4-FFF2-40B4-BE49-F238E27FC236}">
                <a16:creationId xmlns:a16="http://schemas.microsoft.com/office/drawing/2014/main" id="{B40B0E17-1DBE-44D1-9121-DA2CD975CC86}"/>
              </a:ext>
            </a:extLst>
          </p:cNvPr>
          <p:cNvGrpSpPr>
            <a:grpSpLocks/>
          </p:cNvGrpSpPr>
          <p:nvPr/>
        </p:nvGrpSpPr>
        <p:grpSpPr bwMode="auto">
          <a:xfrm>
            <a:off x="2332038" y="4508500"/>
            <a:ext cx="6019800" cy="1844675"/>
            <a:chOff x="720" y="2755"/>
            <a:chExt cx="3792" cy="1162"/>
          </a:xfrm>
        </p:grpSpPr>
        <p:sp>
          <p:nvSpPr>
            <p:cNvPr id="130132" name="Rectangle 84" descr="羊皮纸">
              <a:extLst>
                <a:ext uri="{FF2B5EF4-FFF2-40B4-BE49-F238E27FC236}">
                  <a16:creationId xmlns:a16="http://schemas.microsoft.com/office/drawing/2014/main" id="{3F4DE313-7BC3-438A-A312-749FFF589C3D}"/>
                </a:ext>
              </a:extLst>
            </p:cNvPr>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133" name="Line 85">
              <a:extLst>
                <a:ext uri="{FF2B5EF4-FFF2-40B4-BE49-F238E27FC236}">
                  <a16:creationId xmlns:a16="http://schemas.microsoft.com/office/drawing/2014/main" id="{5A3668F5-F40B-45F9-A0E1-B3A67C9A2509}"/>
                </a:ext>
              </a:extLst>
            </p:cNvPr>
            <p:cNvSpPr>
              <a:spLocks noChangeShapeType="1"/>
            </p:cNvSpPr>
            <p:nvPr/>
          </p:nvSpPr>
          <p:spPr bwMode="auto">
            <a:xfrm>
              <a:off x="163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4" name="Line 86">
              <a:extLst>
                <a:ext uri="{FF2B5EF4-FFF2-40B4-BE49-F238E27FC236}">
                  <a16:creationId xmlns:a16="http://schemas.microsoft.com/office/drawing/2014/main" id="{4DC01211-8A9E-4DCE-8A3B-0765DAE7EBBF}"/>
                </a:ext>
              </a:extLst>
            </p:cNvPr>
            <p:cNvSpPr>
              <a:spLocks noChangeShapeType="1"/>
            </p:cNvSpPr>
            <p:nvPr/>
          </p:nvSpPr>
          <p:spPr bwMode="auto">
            <a:xfrm>
              <a:off x="192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5" name="Line 87">
              <a:extLst>
                <a:ext uri="{FF2B5EF4-FFF2-40B4-BE49-F238E27FC236}">
                  <a16:creationId xmlns:a16="http://schemas.microsoft.com/office/drawing/2014/main" id="{9F479B38-3B50-4BB2-8480-EAE8D9A9DC28}"/>
                </a:ext>
              </a:extLst>
            </p:cNvPr>
            <p:cNvSpPr>
              <a:spLocks noChangeShapeType="1"/>
            </p:cNvSpPr>
            <p:nvPr/>
          </p:nvSpPr>
          <p:spPr bwMode="auto">
            <a:xfrm>
              <a:off x="220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6" name="Line 88">
              <a:extLst>
                <a:ext uri="{FF2B5EF4-FFF2-40B4-BE49-F238E27FC236}">
                  <a16:creationId xmlns:a16="http://schemas.microsoft.com/office/drawing/2014/main" id="{4CD2F84F-A16F-4264-ADF7-B66CE6F8CEBD}"/>
                </a:ext>
              </a:extLst>
            </p:cNvPr>
            <p:cNvSpPr>
              <a:spLocks noChangeShapeType="1"/>
            </p:cNvSpPr>
            <p:nvPr/>
          </p:nvSpPr>
          <p:spPr bwMode="auto">
            <a:xfrm>
              <a:off x="249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7" name="Line 89">
              <a:extLst>
                <a:ext uri="{FF2B5EF4-FFF2-40B4-BE49-F238E27FC236}">
                  <a16:creationId xmlns:a16="http://schemas.microsoft.com/office/drawing/2014/main" id="{46CFD990-C9CE-438F-B190-487796EF21EB}"/>
                </a:ext>
              </a:extLst>
            </p:cNvPr>
            <p:cNvSpPr>
              <a:spLocks noChangeShapeType="1"/>
            </p:cNvSpPr>
            <p:nvPr/>
          </p:nvSpPr>
          <p:spPr bwMode="auto">
            <a:xfrm>
              <a:off x="278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8" name="Line 90">
              <a:extLst>
                <a:ext uri="{FF2B5EF4-FFF2-40B4-BE49-F238E27FC236}">
                  <a16:creationId xmlns:a16="http://schemas.microsoft.com/office/drawing/2014/main" id="{D4E7FE4B-3AB2-4117-BB66-62DA288B934B}"/>
                </a:ext>
              </a:extLst>
            </p:cNvPr>
            <p:cNvSpPr>
              <a:spLocks noChangeShapeType="1"/>
            </p:cNvSpPr>
            <p:nvPr/>
          </p:nvSpPr>
          <p:spPr bwMode="auto">
            <a:xfrm>
              <a:off x="307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9" name="Line 91">
              <a:extLst>
                <a:ext uri="{FF2B5EF4-FFF2-40B4-BE49-F238E27FC236}">
                  <a16:creationId xmlns:a16="http://schemas.microsoft.com/office/drawing/2014/main" id="{B79371E0-95CF-4950-A37F-7A5B746171DA}"/>
                </a:ext>
              </a:extLst>
            </p:cNvPr>
            <p:cNvSpPr>
              <a:spLocks noChangeShapeType="1"/>
            </p:cNvSpPr>
            <p:nvPr/>
          </p:nvSpPr>
          <p:spPr bwMode="auto">
            <a:xfrm>
              <a:off x="336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0" name="Line 92">
              <a:extLst>
                <a:ext uri="{FF2B5EF4-FFF2-40B4-BE49-F238E27FC236}">
                  <a16:creationId xmlns:a16="http://schemas.microsoft.com/office/drawing/2014/main" id="{14E506AC-AC14-42C4-AEAE-B933E26AB8A2}"/>
                </a:ext>
              </a:extLst>
            </p:cNvPr>
            <p:cNvSpPr>
              <a:spLocks noChangeShapeType="1"/>
            </p:cNvSpPr>
            <p:nvPr/>
          </p:nvSpPr>
          <p:spPr bwMode="auto">
            <a:xfrm>
              <a:off x="364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1" name="Line 93">
              <a:extLst>
                <a:ext uri="{FF2B5EF4-FFF2-40B4-BE49-F238E27FC236}">
                  <a16:creationId xmlns:a16="http://schemas.microsoft.com/office/drawing/2014/main" id="{237A9FAA-9B84-4BDF-92DB-A4E4251820FC}"/>
                </a:ext>
              </a:extLst>
            </p:cNvPr>
            <p:cNvSpPr>
              <a:spLocks noChangeShapeType="1"/>
            </p:cNvSpPr>
            <p:nvPr/>
          </p:nvSpPr>
          <p:spPr bwMode="auto">
            <a:xfrm>
              <a:off x="393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2" name="Line 94">
              <a:extLst>
                <a:ext uri="{FF2B5EF4-FFF2-40B4-BE49-F238E27FC236}">
                  <a16:creationId xmlns:a16="http://schemas.microsoft.com/office/drawing/2014/main" id="{06EA86E9-19AA-4E2E-B40C-AA5DD28572D7}"/>
                </a:ext>
              </a:extLst>
            </p:cNvPr>
            <p:cNvSpPr>
              <a:spLocks noChangeShapeType="1"/>
            </p:cNvSpPr>
            <p:nvPr/>
          </p:nvSpPr>
          <p:spPr bwMode="auto">
            <a:xfrm>
              <a:off x="422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3" name="Rectangle 95" descr="羊皮纸">
              <a:extLst>
                <a:ext uri="{FF2B5EF4-FFF2-40B4-BE49-F238E27FC236}">
                  <a16:creationId xmlns:a16="http://schemas.microsoft.com/office/drawing/2014/main" id="{06E46D61-2DB0-4710-B9E0-AA8B580209D3}"/>
                </a:ext>
              </a:extLst>
            </p:cNvPr>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144" name="Line 96">
              <a:extLst>
                <a:ext uri="{FF2B5EF4-FFF2-40B4-BE49-F238E27FC236}">
                  <a16:creationId xmlns:a16="http://schemas.microsoft.com/office/drawing/2014/main" id="{EF545272-86D2-4D70-BC54-784E65D6FC45}"/>
                </a:ext>
              </a:extLst>
            </p:cNvPr>
            <p:cNvSpPr>
              <a:spLocks noChangeShapeType="1"/>
            </p:cNvSpPr>
            <p:nvPr/>
          </p:nvSpPr>
          <p:spPr bwMode="auto">
            <a:xfrm>
              <a:off x="163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5" name="Line 97">
              <a:extLst>
                <a:ext uri="{FF2B5EF4-FFF2-40B4-BE49-F238E27FC236}">
                  <a16:creationId xmlns:a16="http://schemas.microsoft.com/office/drawing/2014/main" id="{CC6C30EE-412B-496D-8818-DB0D7FED7E5F}"/>
                </a:ext>
              </a:extLst>
            </p:cNvPr>
            <p:cNvSpPr>
              <a:spLocks noChangeShapeType="1"/>
            </p:cNvSpPr>
            <p:nvPr/>
          </p:nvSpPr>
          <p:spPr bwMode="auto">
            <a:xfrm>
              <a:off x="192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6" name="Line 98">
              <a:extLst>
                <a:ext uri="{FF2B5EF4-FFF2-40B4-BE49-F238E27FC236}">
                  <a16:creationId xmlns:a16="http://schemas.microsoft.com/office/drawing/2014/main" id="{3CFD1206-B88B-488B-8BA9-877A5713F8EB}"/>
                </a:ext>
              </a:extLst>
            </p:cNvPr>
            <p:cNvSpPr>
              <a:spLocks noChangeShapeType="1"/>
            </p:cNvSpPr>
            <p:nvPr/>
          </p:nvSpPr>
          <p:spPr bwMode="auto">
            <a:xfrm>
              <a:off x="220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7" name="Line 99">
              <a:extLst>
                <a:ext uri="{FF2B5EF4-FFF2-40B4-BE49-F238E27FC236}">
                  <a16:creationId xmlns:a16="http://schemas.microsoft.com/office/drawing/2014/main" id="{F0A6049F-F4F2-4DD3-B750-78D751A22FCF}"/>
                </a:ext>
              </a:extLst>
            </p:cNvPr>
            <p:cNvSpPr>
              <a:spLocks noChangeShapeType="1"/>
            </p:cNvSpPr>
            <p:nvPr/>
          </p:nvSpPr>
          <p:spPr bwMode="auto">
            <a:xfrm>
              <a:off x="249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8" name="Line 100">
              <a:extLst>
                <a:ext uri="{FF2B5EF4-FFF2-40B4-BE49-F238E27FC236}">
                  <a16:creationId xmlns:a16="http://schemas.microsoft.com/office/drawing/2014/main" id="{D600BB13-1A5B-40B5-BE96-302112E76EC4}"/>
                </a:ext>
              </a:extLst>
            </p:cNvPr>
            <p:cNvSpPr>
              <a:spLocks noChangeShapeType="1"/>
            </p:cNvSpPr>
            <p:nvPr/>
          </p:nvSpPr>
          <p:spPr bwMode="auto">
            <a:xfrm>
              <a:off x="278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9" name="Line 101">
              <a:extLst>
                <a:ext uri="{FF2B5EF4-FFF2-40B4-BE49-F238E27FC236}">
                  <a16:creationId xmlns:a16="http://schemas.microsoft.com/office/drawing/2014/main" id="{39F98D8E-819A-4357-86D2-F9ADAB714DBA}"/>
                </a:ext>
              </a:extLst>
            </p:cNvPr>
            <p:cNvSpPr>
              <a:spLocks noChangeShapeType="1"/>
            </p:cNvSpPr>
            <p:nvPr/>
          </p:nvSpPr>
          <p:spPr bwMode="auto">
            <a:xfrm>
              <a:off x="307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0" name="Line 102">
              <a:extLst>
                <a:ext uri="{FF2B5EF4-FFF2-40B4-BE49-F238E27FC236}">
                  <a16:creationId xmlns:a16="http://schemas.microsoft.com/office/drawing/2014/main" id="{21782134-4995-44F5-84FD-B1ABE6AC15B7}"/>
                </a:ext>
              </a:extLst>
            </p:cNvPr>
            <p:cNvSpPr>
              <a:spLocks noChangeShapeType="1"/>
            </p:cNvSpPr>
            <p:nvPr/>
          </p:nvSpPr>
          <p:spPr bwMode="auto">
            <a:xfrm>
              <a:off x="336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1" name="Line 103">
              <a:extLst>
                <a:ext uri="{FF2B5EF4-FFF2-40B4-BE49-F238E27FC236}">
                  <a16:creationId xmlns:a16="http://schemas.microsoft.com/office/drawing/2014/main" id="{A7CA286A-01A9-4C36-8F54-B5842ACA19E0}"/>
                </a:ext>
              </a:extLst>
            </p:cNvPr>
            <p:cNvSpPr>
              <a:spLocks noChangeShapeType="1"/>
            </p:cNvSpPr>
            <p:nvPr/>
          </p:nvSpPr>
          <p:spPr bwMode="auto">
            <a:xfrm>
              <a:off x="364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2" name="Line 104">
              <a:extLst>
                <a:ext uri="{FF2B5EF4-FFF2-40B4-BE49-F238E27FC236}">
                  <a16:creationId xmlns:a16="http://schemas.microsoft.com/office/drawing/2014/main" id="{850AEF79-8C49-4E25-B631-0ED970DC3A30}"/>
                </a:ext>
              </a:extLst>
            </p:cNvPr>
            <p:cNvSpPr>
              <a:spLocks noChangeShapeType="1"/>
            </p:cNvSpPr>
            <p:nvPr/>
          </p:nvSpPr>
          <p:spPr bwMode="auto">
            <a:xfrm>
              <a:off x="393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3" name="Line 105">
              <a:extLst>
                <a:ext uri="{FF2B5EF4-FFF2-40B4-BE49-F238E27FC236}">
                  <a16:creationId xmlns:a16="http://schemas.microsoft.com/office/drawing/2014/main" id="{5E304EE3-9AA9-4457-86BE-FDD7370EFF63}"/>
                </a:ext>
              </a:extLst>
            </p:cNvPr>
            <p:cNvSpPr>
              <a:spLocks noChangeShapeType="1"/>
            </p:cNvSpPr>
            <p:nvPr/>
          </p:nvSpPr>
          <p:spPr bwMode="auto">
            <a:xfrm>
              <a:off x="422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4" name="Rectangle 106" descr="羊皮纸">
              <a:extLst>
                <a:ext uri="{FF2B5EF4-FFF2-40B4-BE49-F238E27FC236}">
                  <a16:creationId xmlns:a16="http://schemas.microsoft.com/office/drawing/2014/main" id="{236011F0-4884-44DF-9806-F521FE206F3D}"/>
                </a:ext>
              </a:extLst>
            </p:cNvPr>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0155" name="Line 107">
              <a:extLst>
                <a:ext uri="{FF2B5EF4-FFF2-40B4-BE49-F238E27FC236}">
                  <a16:creationId xmlns:a16="http://schemas.microsoft.com/office/drawing/2014/main" id="{9D8C1662-9B53-4044-A96A-4EFF1D7FE589}"/>
                </a:ext>
              </a:extLst>
            </p:cNvPr>
            <p:cNvSpPr>
              <a:spLocks noChangeShapeType="1"/>
            </p:cNvSpPr>
            <p:nvPr/>
          </p:nvSpPr>
          <p:spPr bwMode="auto">
            <a:xfrm>
              <a:off x="163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6" name="Line 108">
              <a:extLst>
                <a:ext uri="{FF2B5EF4-FFF2-40B4-BE49-F238E27FC236}">
                  <a16:creationId xmlns:a16="http://schemas.microsoft.com/office/drawing/2014/main" id="{7659FA95-A1E5-4C04-953D-D9574981F892}"/>
                </a:ext>
              </a:extLst>
            </p:cNvPr>
            <p:cNvSpPr>
              <a:spLocks noChangeShapeType="1"/>
            </p:cNvSpPr>
            <p:nvPr/>
          </p:nvSpPr>
          <p:spPr bwMode="auto">
            <a:xfrm>
              <a:off x="192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7" name="Line 109">
              <a:extLst>
                <a:ext uri="{FF2B5EF4-FFF2-40B4-BE49-F238E27FC236}">
                  <a16:creationId xmlns:a16="http://schemas.microsoft.com/office/drawing/2014/main" id="{18B6225C-D42F-43FA-876D-4488DD8C93E3}"/>
                </a:ext>
              </a:extLst>
            </p:cNvPr>
            <p:cNvSpPr>
              <a:spLocks noChangeShapeType="1"/>
            </p:cNvSpPr>
            <p:nvPr/>
          </p:nvSpPr>
          <p:spPr bwMode="auto">
            <a:xfrm>
              <a:off x="22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8" name="Line 110">
              <a:extLst>
                <a:ext uri="{FF2B5EF4-FFF2-40B4-BE49-F238E27FC236}">
                  <a16:creationId xmlns:a16="http://schemas.microsoft.com/office/drawing/2014/main" id="{825FA435-BEBA-4EA2-BDA1-AEE6D1052D0A}"/>
                </a:ext>
              </a:extLst>
            </p:cNvPr>
            <p:cNvSpPr>
              <a:spLocks noChangeShapeType="1"/>
            </p:cNvSpPr>
            <p:nvPr/>
          </p:nvSpPr>
          <p:spPr bwMode="auto">
            <a:xfrm>
              <a:off x="249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9" name="Line 111">
              <a:extLst>
                <a:ext uri="{FF2B5EF4-FFF2-40B4-BE49-F238E27FC236}">
                  <a16:creationId xmlns:a16="http://schemas.microsoft.com/office/drawing/2014/main" id="{F4202150-1A6A-4BB6-BD63-55287EE0A16D}"/>
                </a:ext>
              </a:extLst>
            </p:cNvPr>
            <p:cNvSpPr>
              <a:spLocks noChangeShapeType="1"/>
            </p:cNvSpPr>
            <p:nvPr/>
          </p:nvSpPr>
          <p:spPr bwMode="auto">
            <a:xfrm>
              <a:off x="278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0" name="Line 112">
              <a:extLst>
                <a:ext uri="{FF2B5EF4-FFF2-40B4-BE49-F238E27FC236}">
                  <a16:creationId xmlns:a16="http://schemas.microsoft.com/office/drawing/2014/main" id="{E7D73CEA-37E2-43E6-BA41-1128E1860900}"/>
                </a:ext>
              </a:extLst>
            </p:cNvPr>
            <p:cNvSpPr>
              <a:spLocks noChangeShapeType="1"/>
            </p:cNvSpPr>
            <p:nvPr/>
          </p:nvSpPr>
          <p:spPr bwMode="auto">
            <a:xfrm>
              <a:off x="307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1" name="Line 113">
              <a:extLst>
                <a:ext uri="{FF2B5EF4-FFF2-40B4-BE49-F238E27FC236}">
                  <a16:creationId xmlns:a16="http://schemas.microsoft.com/office/drawing/2014/main" id="{683C6F40-7E31-4E97-9FFA-D97669B1363E}"/>
                </a:ext>
              </a:extLst>
            </p:cNvPr>
            <p:cNvSpPr>
              <a:spLocks noChangeShapeType="1"/>
            </p:cNvSpPr>
            <p:nvPr/>
          </p:nvSpPr>
          <p:spPr bwMode="auto">
            <a:xfrm>
              <a:off x="336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2" name="Line 114">
              <a:extLst>
                <a:ext uri="{FF2B5EF4-FFF2-40B4-BE49-F238E27FC236}">
                  <a16:creationId xmlns:a16="http://schemas.microsoft.com/office/drawing/2014/main" id="{7512C2B5-D8DD-4B53-9B17-D610C69BF208}"/>
                </a:ext>
              </a:extLst>
            </p:cNvPr>
            <p:cNvSpPr>
              <a:spLocks noChangeShapeType="1"/>
            </p:cNvSpPr>
            <p:nvPr/>
          </p:nvSpPr>
          <p:spPr bwMode="auto">
            <a:xfrm>
              <a:off x="364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3" name="Line 115">
              <a:extLst>
                <a:ext uri="{FF2B5EF4-FFF2-40B4-BE49-F238E27FC236}">
                  <a16:creationId xmlns:a16="http://schemas.microsoft.com/office/drawing/2014/main" id="{691102D4-306B-4928-9A97-4CCAE550CA62}"/>
                </a:ext>
              </a:extLst>
            </p:cNvPr>
            <p:cNvSpPr>
              <a:spLocks noChangeShapeType="1"/>
            </p:cNvSpPr>
            <p:nvPr/>
          </p:nvSpPr>
          <p:spPr bwMode="auto">
            <a:xfrm>
              <a:off x="393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4" name="Line 116">
              <a:extLst>
                <a:ext uri="{FF2B5EF4-FFF2-40B4-BE49-F238E27FC236}">
                  <a16:creationId xmlns:a16="http://schemas.microsoft.com/office/drawing/2014/main" id="{C2C878BD-2877-46D4-805A-B06155B23E78}"/>
                </a:ext>
              </a:extLst>
            </p:cNvPr>
            <p:cNvSpPr>
              <a:spLocks noChangeShapeType="1"/>
            </p:cNvSpPr>
            <p:nvPr/>
          </p:nvSpPr>
          <p:spPr bwMode="auto">
            <a:xfrm>
              <a:off x="422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5" name="Text Box 117">
              <a:extLst>
                <a:ext uri="{FF2B5EF4-FFF2-40B4-BE49-F238E27FC236}">
                  <a16:creationId xmlns:a16="http://schemas.microsoft.com/office/drawing/2014/main" id="{F19A105F-323D-4704-AB23-873D7A6757F7}"/>
                </a:ext>
              </a:extLst>
            </p:cNvPr>
            <p:cNvSpPr txBox="1">
              <a:spLocks noChangeArrowheads="1"/>
            </p:cNvSpPr>
            <p:nvPr/>
          </p:nvSpPr>
          <p:spPr bwMode="auto">
            <a:xfrm>
              <a:off x="854" y="2784"/>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30166" name="Text Box 118">
              <a:extLst>
                <a:ext uri="{FF2B5EF4-FFF2-40B4-BE49-F238E27FC236}">
                  <a16:creationId xmlns:a16="http://schemas.microsoft.com/office/drawing/2014/main" id="{85885959-8862-40A2-94F1-FC2C2A1A37D4}"/>
                </a:ext>
              </a:extLst>
            </p:cNvPr>
            <p:cNvSpPr txBox="1">
              <a:spLocks noChangeArrowheads="1"/>
            </p:cNvSpPr>
            <p:nvPr/>
          </p:nvSpPr>
          <p:spPr bwMode="auto">
            <a:xfrm>
              <a:off x="1043" y="31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130167" name="Text Box 119">
              <a:extLst>
                <a:ext uri="{FF2B5EF4-FFF2-40B4-BE49-F238E27FC236}">
                  <a16:creationId xmlns:a16="http://schemas.microsoft.com/office/drawing/2014/main" id="{E6FB3908-F281-4067-8719-C60192FFC03A}"/>
                </a:ext>
              </a:extLst>
            </p:cNvPr>
            <p:cNvSpPr txBox="1">
              <a:spLocks noChangeArrowheads="1"/>
            </p:cNvSpPr>
            <p:nvPr/>
          </p:nvSpPr>
          <p:spPr bwMode="auto">
            <a:xfrm>
              <a:off x="720" y="3513"/>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30168" name="Text Box 120">
              <a:extLst>
                <a:ext uri="{FF2B5EF4-FFF2-40B4-BE49-F238E27FC236}">
                  <a16:creationId xmlns:a16="http://schemas.microsoft.com/office/drawing/2014/main" id="{7605126F-C99E-4A1E-AE74-2A39FB60247A}"/>
                </a:ext>
              </a:extLst>
            </p:cNvPr>
            <p:cNvSpPr txBox="1">
              <a:spLocks noChangeArrowheads="1"/>
            </p:cNvSpPr>
            <p:nvPr/>
          </p:nvSpPr>
          <p:spPr bwMode="auto">
            <a:xfrm>
              <a:off x="1388" y="275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30169" name="Text Box 121">
              <a:extLst>
                <a:ext uri="{FF2B5EF4-FFF2-40B4-BE49-F238E27FC236}">
                  <a16:creationId xmlns:a16="http://schemas.microsoft.com/office/drawing/2014/main" id="{D15CC9AA-F807-437F-922D-28F3719C2547}"/>
                </a:ext>
              </a:extLst>
            </p:cNvPr>
            <p:cNvSpPr txBox="1">
              <a:spLocks noChangeArrowheads="1"/>
            </p:cNvSpPr>
            <p:nvPr/>
          </p:nvSpPr>
          <p:spPr bwMode="auto">
            <a:xfrm>
              <a:off x="1392" y="3120"/>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30170" name="Text Box 122">
              <a:extLst>
                <a:ext uri="{FF2B5EF4-FFF2-40B4-BE49-F238E27FC236}">
                  <a16:creationId xmlns:a16="http://schemas.microsoft.com/office/drawing/2014/main" id="{29100CFA-858D-47AB-A0D2-16311A55C944}"/>
                </a:ext>
              </a:extLst>
            </p:cNvPr>
            <p:cNvSpPr txBox="1">
              <a:spLocks noChangeArrowheads="1"/>
            </p:cNvSpPr>
            <p:nvPr/>
          </p:nvSpPr>
          <p:spPr bwMode="auto">
            <a:xfrm>
              <a:off x="1392" y="3552"/>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sp>
        <p:nvSpPr>
          <p:cNvPr id="130171" name="Text Box 123">
            <a:extLst>
              <a:ext uri="{FF2B5EF4-FFF2-40B4-BE49-F238E27FC236}">
                <a16:creationId xmlns:a16="http://schemas.microsoft.com/office/drawing/2014/main" id="{E1953941-4281-4279-BF43-20AE79A28F62}"/>
              </a:ext>
            </a:extLst>
          </p:cNvPr>
          <p:cNvSpPr txBox="1">
            <a:spLocks noChangeArrowheads="1"/>
          </p:cNvSpPr>
          <p:nvPr/>
        </p:nvSpPr>
        <p:spPr bwMode="auto">
          <a:xfrm>
            <a:off x="595313" y="51276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隶书" panose="02010509060101010101" pitchFamily="49" charset="-122"/>
              </a:rPr>
              <a:t>集合的并</a:t>
            </a:r>
          </a:p>
        </p:txBody>
      </p:sp>
      <p:sp>
        <p:nvSpPr>
          <p:cNvPr id="130172" name="Text Box 124">
            <a:extLst>
              <a:ext uri="{FF2B5EF4-FFF2-40B4-BE49-F238E27FC236}">
                <a16:creationId xmlns:a16="http://schemas.microsoft.com/office/drawing/2014/main" id="{AC748B11-104F-4AF8-A71D-AF8223DB2154}"/>
              </a:ext>
            </a:extLst>
          </p:cNvPr>
          <p:cNvSpPr txBox="1">
            <a:spLocks noChangeArrowheads="1"/>
          </p:cNvSpPr>
          <p:nvPr/>
        </p:nvSpPr>
        <p:spPr bwMode="auto">
          <a:xfrm>
            <a:off x="595313" y="24542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隶书" panose="02010509060101010101" pitchFamily="49" charset="-122"/>
              </a:rPr>
              <a:t>集合的交</a:t>
            </a:r>
          </a:p>
        </p:txBody>
      </p:sp>
      <p:sp>
        <p:nvSpPr>
          <p:cNvPr id="130173" name="Text Box 125">
            <a:extLst>
              <a:ext uri="{FF2B5EF4-FFF2-40B4-BE49-F238E27FC236}">
                <a16:creationId xmlns:a16="http://schemas.microsoft.com/office/drawing/2014/main" id="{CB39F770-409D-49BA-81B7-16A9E311037B}"/>
              </a:ext>
            </a:extLst>
          </p:cNvPr>
          <p:cNvSpPr txBox="1">
            <a:spLocks noChangeArrowheads="1"/>
          </p:cNvSpPr>
          <p:nvPr/>
        </p:nvSpPr>
        <p:spPr bwMode="auto">
          <a:xfrm>
            <a:off x="595313" y="43973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隶书" panose="02010509060101010101" pitchFamily="49" charset="-122"/>
              </a:rPr>
              <a:t>集合的差</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a:extLst>
              <a:ext uri="{FF2B5EF4-FFF2-40B4-BE49-F238E27FC236}">
                <a16:creationId xmlns:a16="http://schemas.microsoft.com/office/drawing/2014/main" id="{6C4B7ADD-3CBE-4E2D-A243-6ECC8CCAFFE5}"/>
              </a:ext>
            </a:extLst>
          </p:cNvPr>
          <p:cNvSpPr>
            <a:spLocks noGrp="1"/>
          </p:cNvSpPr>
          <p:nvPr>
            <p:ph type="sldNum" sz="quarter" idx="11"/>
          </p:nvPr>
        </p:nvSpPr>
        <p:spPr/>
        <p:txBody>
          <a:bodyPr/>
          <a:lstStyle/>
          <a:p>
            <a:fld id="{945A0550-8A79-4F24-B2E0-85D82B59A694}" type="slidenum">
              <a:rPr lang="en-US" altLang="zh-CN"/>
              <a:pPr/>
              <a:t>22</a:t>
            </a:fld>
            <a:endParaRPr lang="en-US" altLang="zh-CN"/>
          </a:p>
        </p:txBody>
      </p:sp>
      <p:sp>
        <p:nvSpPr>
          <p:cNvPr id="328707" name="Rectangle 3">
            <a:extLst>
              <a:ext uri="{FF2B5EF4-FFF2-40B4-BE49-F238E27FC236}">
                <a16:creationId xmlns:a16="http://schemas.microsoft.com/office/drawing/2014/main" id="{2CD77265-4FCE-4DE2-9CFC-EADCE390D676}"/>
              </a:ext>
            </a:extLst>
          </p:cNvPr>
          <p:cNvSpPr>
            <a:spLocks noGrp="1" noChangeArrowheads="1"/>
          </p:cNvSpPr>
          <p:nvPr>
            <p:ph type="body" idx="1"/>
          </p:nvPr>
        </p:nvSpPr>
        <p:spPr>
          <a:xfrm>
            <a:off x="555625" y="692150"/>
            <a:ext cx="8229600" cy="37084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 == R.setSize)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(bitVector[i]</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328740" name="Group 36">
            <a:extLst>
              <a:ext uri="{FF2B5EF4-FFF2-40B4-BE49-F238E27FC236}">
                <a16:creationId xmlns:a16="http://schemas.microsoft.com/office/drawing/2014/main" id="{D0746C12-744E-4751-BB3B-3F39B4F5940B}"/>
              </a:ext>
            </a:extLst>
          </p:cNvPr>
          <p:cNvGrpSpPr>
            <a:grpSpLocks/>
          </p:cNvGrpSpPr>
          <p:nvPr/>
        </p:nvGrpSpPr>
        <p:grpSpPr bwMode="auto">
          <a:xfrm>
            <a:off x="1476375" y="4616450"/>
            <a:ext cx="5807075" cy="1830388"/>
            <a:chOff x="1263" y="2899"/>
            <a:chExt cx="3658" cy="1153"/>
          </a:xfrm>
        </p:grpSpPr>
        <p:sp>
          <p:nvSpPr>
            <p:cNvPr id="328709" name="Rectangle 5" descr="羊皮纸">
              <a:extLst>
                <a:ext uri="{FF2B5EF4-FFF2-40B4-BE49-F238E27FC236}">
                  <a16:creationId xmlns:a16="http://schemas.microsoft.com/office/drawing/2014/main" id="{BE70104E-F809-4D53-8B79-36C0EA583B41}"/>
                </a:ext>
              </a:extLst>
            </p:cNvPr>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28710" name="Line 6">
              <a:extLst>
                <a:ext uri="{FF2B5EF4-FFF2-40B4-BE49-F238E27FC236}">
                  <a16:creationId xmlns:a16="http://schemas.microsoft.com/office/drawing/2014/main" id="{967198F6-11DC-4D21-B6C2-77C94D68311B}"/>
                </a:ext>
              </a:extLst>
            </p:cNvPr>
            <p:cNvSpPr>
              <a:spLocks noChangeShapeType="1"/>
            </p:cNvSpPr>
            <p:nvPr/>
          </p:nvSpPr>
          <p:spPr bwMode="auto">
            <a:xfrm>
              <a:off x="2041"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1" name="Line 7">
              <a:extLst>
                <a:ext uri="{FF2B5EF4-FFF2-40B4-BE49-F238E27FC236}">
                  <a16:creationId xmlns:a16="http://schemas.microsoft.com/office/drawing/2014/main" id="{A6FEF0A0-DFAB-45B5-9DCC-222FA9A0455F}"/>
                </a:ext>
              </a:extLst>
            </p:cNvPr>
            <p:cNvSpPr>
              <a:spLocks noChangeShapeType="1"/>
            </p:cNvSpPr>
            <p:nvPr/>
          </p:nvSpPr>
          <p:spPr bwMode="auto">
            <a:xfrm>
              <a:off x="2329"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2" name="Line 8">
              <a:extLst>
                <a:ext uri="{FF2B5EF4-FFF2-40B4-BE49-F238E27FC236}">
                  <a16:creationId xmlns:a16="http://schemas.microsoft.com/office/drawing/2014/main" id="{3FA09DA1-5FE6-44C0-B7E9-79D4A9F92775}"/>
                </a:ext>
              </a:extLst>
            </p:cNvPr>
            <p:cNvSpPr>
              <a:spLocks noChangeShapeType="1"/>
            </p:cNvSpPr>
            <p:nvPr/>
          </p:nvSpPr>
          <p:spPr bwMode="auto">
            <a:xfrm>
              <a:off x="2617"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3" name="Line 9">
              <a:extLst>
                <a:ext uri="{FF2B5EF4-FFF2-40B4-BE49-F238E27FC236}">
                  <a16:creationId xmlns:a16="http://schemas.microsoft.com/office/drawing/2014/main" id="{532793E7-B9FA-4D13-8D62-4FCD8E6A6D6A}"/>
                </a:ext>
              </a:extLst>
            </p:cNvPr>
            <p:cNvSpPr>
              <a:spLocks noChangeShapeType="1"/>
            </p:cNvSpPr>
            <p:nvPr/>
          </p:nvSpPr>
          <p:spPr bwMode="auto">
            <a:xfrm>
              <a:off x="2905"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4" name="Line 10">
              <a:extLst>
                <a:ext uri="{FF2B5EF4-FFF2-40B4-BE49-F238E27FC236}">
                  <a16:creationId xmlns:a16="http://schemas.microsoft.com/office/drawing/2014/main" id="{76703DB1-716A-469E-8C09-AD7150EEC05A}"/>
                </a:ext>
              </a:extLst>
            </p:cNvPr>
            <p:cNvSpPr>
              <a:spLocks noChangeShapeType="1"/>
            </p:cNvSpPr>
            <p:nvPr/>
          </p:nvSpPr>
          <p:spPr bwMode="auto">
            <a:xfrm>
              <a:off x="3193"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5" name="Line 11">
              <a:extLst>
                <a:ext uri="{FF2B5EF4-FFF2-40B4-BE49-F238E27FC236}">
                  <a16:creationId xmlns:a16="http://schemas.microsoft.com/office/drawing/2014/main" id="{FCCA1788-982F-4BAD-B9FE-FCBCF86EDB16}"/>
                </a:ext>
              </a:extLst>
            </p:cNvPr>
            <p:cNvSpPr>
              <a:spLocks noChangeShapeType="1"/>
            </p:cNvSpPr>
            <p:nvPr/>
          </p:nvSpPr>
          <p:spPr bwMode="auto">
            <a:xfrm>
              <a:off x="3481"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6" name="Line 12">
              <a:extLst>
                <a:ext uri="{FF2B5EF4-FFF2-40B4-BE49-F238E27FC236}">
                  <a16:creationId xmlns:a16="http://schemas.microsoft.com/office/drawing/2014/main" id="{DD22BA4D-FB94-4B7D-B133-E28730E6A899}"/>
                </a:ext>
              </a:extLst>
            </p:cNvPr>
            <p:cNvSpPr>
              <a:spLocks noChangeShapeType="1"/>
            </p:cNvSpPr>
            <p:nvPr/>
          </p:nvSpPr>
          <p:spPr bwMode="auto">
            <a:xfrm>
              <a:off x="3769"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7" name="Line 13">
              <a:extLst>
                <a:ext uri="{FF2B5EF4-FFF2-40B4-BE49-F238E27FC236}">
                  <a16:creationId xmlns:a16="http://schemas.microsoft.com/office/drawing/2014/main" id="{FCD482CB-C92C-4917-85DB-69D50A27D696}"/>
                </a:ext>
              </a:extLst>
            </p:cNvPr>
            <p:cNvSpPr>
              <a:spLocks noChangeShapeType="1"/>
            </p:cNvSpPr>
            <p:nvPr/>
          </p:nvSpPr>
          <p:spPr bwMode="auto">
            <a:xfrm>
              <a:off x="4057"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8" name="Line 14">
              <a:extLst>
                <a:ext uri="{FF2B5EF4-FFF2-40B4-BE49-F238E27FC236}">
                  <a16:creationId xmlns:a16="http://schemas.microsoft.com/office/drawing/2014/main" id="{DA6DFE53-41C1-429B-B484-6DC332FAC399}"/>
                </a:ext>
              </a:extLst>
            </p:cNvPr>
            <p:cNvSpPr>
              <a:spLocks noChangeShapeType="1"/>
            </p:cNvSpPr>
            <p:nvPr/>
          </p:nvSpPr>
          <p:spPr bwMode="auto">
            <a:xfrm>
              <a:off x="4345"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9" name="Line 15">
              <a:extLst>
                <a:ext uri="{FF2B5EF4-FFF2-40B4-BE49-F238E27FC236}">
                  <a16:creationId xmlns:a16="http://schemas.microsoft.com/office/drawing/2014/main" id="{52634300-0019-44F5-8730-103EEAA2E61E}"/>
                </a:ext>
              </a:extLst>
            </p:cNvPr>
            <p:cNvSpPr>
              <a:spLocks noChangeShapeType="1"/>
            </p:cNvSpPr>
            <p:nvPr/>
          </p:nvSpPr>
          <p:spPr bwMode="auto">
            <a:xfrm>
              <a:off x="4633"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0" name="Rectangle 16" descr="羊皮纸">
              <a:extLst>
                <a:ext uri="{FF2B5EF4-FFF2-40B4-BE49-F238E27FC236}">
                  <a16:creationId xmlns:a16="http://schemas.microsoft.com/office/drawing/2014/main" id="{AD223E3E-5E07-4D48-BC11-C96E373264C6}"/>
                </a:ext>
              </a:extLst>
            </p:cNvPr>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28721" name="Line 17">
              <a:extLst>
                <a:ext uri="{FF2B5EF4-FFF2-40B4-BE49-F238E27FC236}">
                  <a16:creationId xmlns:a16="http://schemas.microsoft.com/office/drawing/2014/main" id="{E6A292AE-C93B-4743-815E-E40A523A5AA4}"/>
                </a:ext>
              </a:extLst>
            </p:cNvPr>
            <p:cNvSpPr>
              <a:spLocks noChangeShapeType="1"/>
            </p:cNvSpPr>
            <p:nvPr/>
          </p:nvSpPr>
          <p:spPr bwMode="auto">
            <a:xfrm>
              <a:off x="2041"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2" name="Line 18">
              <a:extLst>
                <a:ext uri="{FF2B5EF4-FFF2-40B4-BE49-F238E27FC236}">
                  <a16:creationId xmlns:a16="http://schemas.microsoft.com/office/drawing/2014/main" id="{999AFCF0-018D-4400-80A1-3F954446DE7C}"/>
                </a:ext>
              </a:extLst>
            </p:cNvPr>
            <p:cNvSpPr>
              <a:spLocks noChangeShapeType="1"/>
            </p:cNvSpPr>
            <p:nvPr/>
          </p:nvSpPr>
          <p:spPr bwMode="auto">
            <a:xfrm>
              <a:off x="2329"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3" name="Line 19">
              <a:extLst>
                <a:ext uri="{FF2B5EF4-FFF2-40B4-BE49-F238E27FC236}">
                  <a16:creationId xmlns:a16="http://schemas.microsoft.com/office/drawing/2014/main" id="{77A9FB58-A5AA-4BE8-8748-8F991EE4CDAC}"/>
                </a:ext>
              </a:extLst>
            </p:cNvPr>
            <p:cNvSpPr>
              <a:spLocks noChangeShapeType="1"/>
            </p:cNvSpPr>
            <p:nvPr/>
          </p:nvSpPr>
          <p:spPr bwMode="auto">
            <a:xfrm>
              <a:off x="2617"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4" name="Line 20">
              <a:extLst>
                <a:ext uri="{FF2B5EF4-FFF2-40B4-BE49-F238E27FC236}">
                  <a16:creationId xmlns:a16="http://schemas.microsoft.com/office/drawing/2014/main" id="{7F878F52-C8EA-4002-9E0D-8FF1EE99342B}"/>
                </a:ext>
              </a:extLst>
            </p:cNvPr>
            <p:cNvSpPr>
              <a:spLocks noChangeShapeType="1"/>
            </p:cNvSpPr>
            <p:nvPr/>
          </p:nvSpPr>
          <p:spPr bwMode="auto">
            <a:xfrm>
              <a:off x="2905"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5" name="Line 21">
              <a:extLst>
                <a:ext uri="{FF2B5EF4-FFF2-40B4-BE49-F238E27FC236}">
                  <a16:creationId xmlns:a16="http://schemas.microsoft.com/office/drawing/2014/main" id="{A284A035-D744-48BB-B0EB-C2A2AE0EDF95}"/>
                </a:ext>
              </a:extLst>
            </p:cNvPr>
            <p:cNvSpPr>
              <a:spLocks noChangeShapeType="1"/>
            </p:cNvSpPr>
            <p:nvPr/>
          </p:nvSpPr>
          <p:spPr bwMode="auto">
            <a:xfrm>
              <a:off x="3193"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6" name="Line 22">
              <a:extLst>
                <a:ext uri="{FF2B5EF4-FFF2-40B4-BE49-F238E27FC236}">
                  <a16:creationId xmlns:a16="http://schemas.microsoft.com/office/drawing/2014/main" id="{0B181981-3BF2-4013-B0D4-CE7F61E336F1}"/>
                </a:ext>
              </a:extLst>
            </p:cNvPr>
            <p:cNvSpPr>
              <a:spLocks noChangeShapeType="1"/>
            </p:cNvSpPr>
            <p:nvPr/>
          </p:nvSpPr>
          <p:spPr bwMode="auto">
            <a:xfrm>
              <a:off x="3481"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7" name="Line 23">
              <a:extLst>
                <a:ext uri="{FF2B5EF4-FFF2-40B4-BE49-F238E27FC236}">
                  <a16:creationId xmlns:a16="http://schemas.microsoft.com/office/drawing/2014/main" id="{41821F07-C379-4B5B-B57F-B0D68B4F8E88}"/>
                </a:ext>
              </a:extLst>
            </p:cNvPr>
            <p:cNvSpPr>
              <a:spLocks noChangeShapeType="1"/>
            </p:cNvSpPr>
            <p:nvPr/>
          </p:nvSpPr>
          <p:spPr bwMode="auto">
            <a:xfrm>
              <a:off x="3769"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8" name="Line 24">
              <a:extLst>
                <a:ext uri="{FF2B5EF4-FFF2-40B4-BE49-F238E27FC236}">
                  <a16:creationId xmlns:a16="http://schemas.microsoft.com/office/drawing/2014/main" id="{D9C50FFB-7505-43D7-AFB3-707138292E4E}"/>
                </a:ext>
              </a:extLst>
            </p:cNvPr>
            <p:cNvSpPr>
              <a:spLocks noChangeShapeType="1"/>
            </p:cNvSpPr>
            <p:nvPr/>
          </p:nvSpPr>
          <p:spPr bwMode="auto">
            <a:xfrm>
              <a:off x="4057"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9" name="Line 25">
              <a:extLst>
                <a:ext uri="{FF2B5EF4-FFF2-40B4-BE49-F238E27FC236}">
                  <a16:creationId xmlns:a16="http://schemas.microsoft.com/office/drawing/2014/main" id="{0EED9F70-6383-450D-8D49-DB06F63ADA32}"/>
                </a:ext>
              </a:extLst>
            </p:cNvPr>
            <p:cNvSpPr>
              <a:spLocks noChangeShapeType="1"/>
            </p:cNvSpPr>
            <p:nvPr/>
          </p:nvSpPr>
          <p:spPr bwMode="auto">
            <a:xfrm>
              <a:off x="4345"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0" name="Line 26">
              <a:extLst>
                <a:ext uri="{FF2B5EF4-FFF2-40B4-BE49-F238E27FC236}">
                  <a16:creationId xmlns:a16="http://schemas.microsoft.com/office/drawing/2014/main" id="{56C0A22A-FED2-4D47-91D5-C51C7B68E357}"/>
                </a:ext>
              </a:extLst>
            </p:cNvPr>
            <p:cNvSpPr>
              <a:spLocks noChangeShapeType="1"/>
            </p:cNvSpPr>
            <p:nvPr/>
          </p:nvSpPr>
          <p:spPr bwMode="auto">
            <a:xfrm>
              <a:off x="4633"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1" name="Text Box 27">
              <a:extLst>
                <a:ext uri="{FF2B5EF4-FFF2-40B4-BE49-F238E27FC236}">
                  <a16:creationId xmlns:a16="http://schemas.microsoft.com/office/drawing/2014/main" id="{8B7868C7-66C0-44A0-9C5F-8DF29AC59940}"/>
                </a:ext>
              </a:extLst>
            </p:cNvPr>
            <p:cNvSpPr txBox="1">
              <a:spLocks noChangeArrowheads="1"/>
            </p:cNvSpPr>
            <p:nvPr/>
          </p:nvSpPr>
          <p:spPr bwMode="auto">
            <a:xfrm>
              <a:off x="1263" y="2932"/>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328732" name="Text Box 28">
              <a:extLst>
                <a:ext uri="{FF2B5EF4-FFF2-40B4-BE49-F238E27FC236}">
                  <a16:creationId xmlns:a16="http://schemas.microsoft.com/office/drawing/2014/main" id="{AF623515-D40A-4A7C-9A43-5944A6DE4E02}"/>
                </a:ext>
              </a:extLst>
            </p:cNvPr>
            <p:cNvSpPr txBox="1">
              <a:spLocks noChangeArrowheads="1"/>
            </p:cNvSpPr>
            <p:nvPr/>
          </p:nvSpPr>
          <p:spPr bwMode="auto">
            <a:xfrm>
              <a:off x="1468" y="333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R</a:t>
              </a:r>
            </a:p>
          </p:txBody>
        </p:sp>
        <p:sp>
          <p:nvSpPr>
            <p:cNvPr id="328733" name="Text Box 29">
              <a:extLst>
                <a:ext uri="{FF2B5EF4-FFF2-40B4-BE49-F238E27FC236}">
                  <a16:creationId xmlns:a16="http://schemas.microsoft.com/office/drawing/2014/main" id="{8551ABB5-AE3A-4D3A-BB21-2C875FE76418}"/>
                </a:ext>
              </a:extLst>
            </p:cNvPr>
            <p:cNvSpPr txBox="1">
              <a:spLocks noChangeArrowheads="1"/>
            </p:cNvSpPr>
            <p:nvPr/>
          </p:nvSpPr>
          <p:spPr bwMode="auto">
            <a:xfrm>
              <a:off x="1797" y="2899"/>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a:extLst>
                <a:ext uri="{FF2B5EF4-FFF2-40B4-BE49-F238E27FC236}">
                  <a16:creationId xmlns:a16="http://schemas.microsoft.com/office/drawing/2014/main" id="{06D8A4A8-02C7-483B-B969-7122A6C09BD3}"/>
                </a:ext>
              </a:extLst>
            </p:cNvPr>
            <p:cNvSpPr txBox="1">
              <a:spLocks noChangeArrowheads="1"/>
            </p:cNvSpPr>
            <p:nvPr/>
          </p:nvSpPr>
          <p:spPr bwMode="auto">
            <a:xfrm>
              <a:off x="1801" y="3331"/>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a:extLst>
                <a:ext uri="{FF2B5EF4-FFF2-40B4-BE49-F238E27FC236}">
                  <a16:creationId xmlns:a16="http://schemas.microsoft.com/office/drawing/2014/main" id="{742389FF-5F69-46A5-AA6E-D3F4DB2824D0}"/>
                </a:ext>
              </a:extLst>
            </p:cNvPr>
            <p:cNvSpPr txBox="1">
              <a:spLocks noChangeArrowheads="1"/>
            </p:cNvSpPr>
            <p:nvPr/>
          </p:nvSpPr>
          <p:spPr bwMode="auto">
            <a:xfrm>
              <a:off x="1791" y="3538"/>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solidFill>
                    <a:schemeClr val="tx2"/>
                  </a:solidFill>
                  <a:latin typeface="Times New Roman" panose="02020603050405020304" pitchFamily="18" charset="0"/>
                </a:rPr>
                <a:t>1   1   0   0   0  1   1  0   1   0   1</a:t>
              </a:r>
              <a:endParaRPr kumimoji="1" lang="en-US" altLang="zh-CN" sz="3000">
                <a:solidFill>
                  <a:schemeClr val="tx2"/>
                </a:solidFill>
                <a:latin typeface="Times New Roman" panose="02020603050405020304" pitchFamily="18" charset="0"/>
              </a:endParaRPr>
            </a:p>
          </p:txBody>
        </p:sp>
        <p:sp>
          <p:nvSpPr>
            <p:cNvPr id="328739" name="Text Box 35">
              <a:extLst>
                <a:ext uri="{FF2B5EF4-FFF2-40B4-BE49-F238E27FC236}">
                  <a16:creationId xmlns:a16="http://schemas.microsoft.com/office/drawing/2014/main" id="{E270B1B2-48BC-485C-A3BA-C7020EB1D30E}"/>
                </a:ext>
              </a:extLst>
            </p:cNvPr>
            <p:cNvSpPr txBox="1">
              <a:spLocks noChangeArrowheads="1"/>
            </p:cNvSpPr>
            <p:nvPr/>
          </p:nvSpPr>
          <p:spPr bwMode="auto">
            <a:xfrm>
              <a:off x="3508" y="3648"/>
              <a:ext cx="27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tx2"/>
                  </a:solidFill>
                  <a:sym typeface="Symbol" panose="05050102010706020507" pitchFamily="18" charset="2"/>
                </a:rPr>
                <a:t></a:t>
              </a:r>
            </a:p>
          </p:txBody>
        </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a:extLst>
              <a:ext uri="{FF2B5EF4-FFF2-40B4-BE49-F238E27FC236}">
                <a16:creationId xmlns:a16="http://schemas.microsoft.com/office/drawing/2014/main" id="{5023FE2C-A6BB-4123-BEC8-F9466E431D11}"/>
              </a:ext>
            </a:extLst>
          </p:cNvPr>
          <p:cNvSpPr>
            <a:spLocks noGrp="1"/>
          </p:cNvSpPr>
          <p:nvPr>
            <p:ph type="sldNum" sz="quarter" idx="11"/>
          </p:nvPr>
        </p:nvSpPr>
        <p:spPr/>
        <p:txBody>
          <a:bodyPr/>
          <a:lstStyle/>
          <a:p>
            <a:fld id="{1D988277-5911-4583-9917-2B55014BFE72}" type="slidenum">
              <a:rPr lang="en-US" altLang="zh-CN"/>
              <a:pPr/>
              <a:t>23</a:t>
            </a:fld>
            <a:endParaRPr lang="en-US" altLang="zh-CN"/>
          </a:p>
        </p:txBody>
      </p:sp>
      <p:grpSp>
        <p:nvGrpSpPr>
          <p:cNvPr id="133154" name="Group 34">
            <a:extLst>
              <a:ext uri="{FF2B5EF4-FFF2-40B4-BE49-F238E27FC236}">
                <a16:creationId xmlns:a16="http://schemas.microsoft.com/office/drawing/2014/main" id="{2A0330E9-BB33-49DA-8875-98B4A7996017}"/>
              </a:ext>
            </a:extLst>
          </p:cNvPr>
          <p:cNvGrpSpPr>
            <a:grpSpLocks/>
          </p:cNvGrpSpPr>
          <p:nvPr/>
        </p:nvGrpSpPr>
        <p:grpSpPr bwMode="auto">
          <a:xfrm>
            <a:off x="1536700" y="4508500"/>
            <a:ext cx="5807075" cy="1874838"/>
            <a:chOff x="878" y="2795"/>
            <a:chExt cx="3658" cy="1181"/>
          </a:xfrm>
        </p:grpSpPr>
        <p:sp>
          <p:nvSpPr>
            <p:cNvPr id="133123" name="Rectangle 3" descr="羊皮纸">
              <a:extLst>
                <a:ext uri="{FF2B5EF4-FFF2-40B4-BE49-F238E27FC236}">
                  <a16:creationId xmlns:a16="http://schemas.microsoft.com/office/drawing/2014/main" id="{8897EF5E-C4DD-4D17-B1AB-D9C1204E620A}"/>
                </a:ext>
              </a:extLst>
            </p:cNvPr>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3124" name="Line 4">
              <a:extLst>
                <a:ext uri="{FF2B5EF4-FFF2-40B4-BE49-F238E27FC236}">
                  <a16:creationId xmlns:a16="http://schemas.microsoft.com/office/drawing/2014/main" id="{4C1D670C-D463-43FD-9EC7-E0D08550F86D}"/>
                </a:ext>
              </a:extLst>
            </p:cNvPr>
            <p:cNvSpPr>
              <a:spLocks noChangeShapeType="1"/>
            </p:cNvSpPr>
            <p:nvPr/>
          </p:nvSpPr>
          <p:spPr bwMode="auto">
            <a:xfrm>
              <a:off x="1656"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5" name="Line 5">
              <a:extLst>
                <a:ext uri="{FF2B5EF4-FFF2-40B4-BE49-F238E27FC236}">
                  <a16:creationId xmlns:a16="http://schemas.microsoft.com/office/drawing/2014/main" id="{DF63452E-6A03-4CAD-90F9-D0A784E2A7D5}"/>
                </a:ext>
              </a:extLst>
            </p:cNvPr>
            <p:cNvSpPr>
              <a:spLocks noChangeShapeType="1"/>
            </p:cNvSpPr>
            <p:nvPr/>
          </p:nvSpPr>
          <p:spPr bwMode="auto">
            <a:xfrm>
              <a:off x="1944"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6" name="Line 6">
              <a:extLst>
                <a:ext uri="{FF2B5EF4-FFF2-40B4-BE49-F238E27FC236}">
                  <a16:creationId xmlns:a16="http://schemas.microsoft.com/office/drawing/2014/main" id="{28E0E98B-DEAD-427E-B0B5-4F9A9EA74158}"/>
                </a:ext>
              </a:extLst>
            </p:cNvPr>
            <p:cNvSpPr>
              <a:spLocks noChangeShapeType="1"/>
            </p:cNvSpPr>
            <p:nvPr/>
          </p:nvSpPr>
          <p:spPr bwMode="auto">
            <a:xfrm>
              <a:off x="2232"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7" name="Line 7">
              <a:extLst>
                <a:ext uri="{FF2B5EF4-FFF2-40B4-BE49-F238E27FC236}">
                  <a16:creationId xmlns:a16="http://schemas.microsoft.com/office/drawing/2014/main" id="{3D1E35AC-E6BE-4EDE-BB5E-5C9ED7199BDD}"/>
                </a:ext>
              </a:extLst>
            </p:cNvPr>
            <p:cNvSpPr>
              <a:spLocks noChangeShapeType="1"/>
            </p:cNvSpPr>
            <p:nvPr/>
          </p:nvSpPr>
          <p:spPr bwMode="auto">
            <a:xfrm>
              <a:off x="2520"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8" name="Line 8">
              <a:extLst>
                <a:ext uri="{FF2B5EF4-FFF2-40B4-BE49-F238E27FC236}">
                  <a16:creationId xmlns:a16="http://schemas.microsoft.com/office/drawing/2014/main" id="{045D8FF3-1D78-4794-984C-A0CBF45F5683}"/>
                </a:ext>
              </a:extLst>
            </p:cNvPr>
            <p:cNvSpPr>
              <a:spLocks noChangeShapeType="1"/>
            </p:cNvSpPr>
            <p:nvPr/>
          </p:nvSpPr>
          <p:spPr bwMode="auto">
            <a:xfrm>
              <a:off x="2808"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9" name="Line 9">
              <a:extLst>
                <a:ext uri="{FF2B5EF4-FFF2-40B4-BE49-F238E27FC236}">
                  <a16:creationId xmlns:a16="http://schemas.microsoft.com/office/drawing/2014/main" id="{503F6C85-BDCE-406D-B6A0-D632F179104A}"/>
                </a:ext>
              </a:extLst>
            </p:cNvPr>
            <p:cNvSpPr>
              <a:spLocks noChangeShapeType="1"/>
            </p:cNvSpPr>
            <p:nvPr/>
          </p:nvSpPr>
          <p:spPr bwMode="auto">
            <a:xfrm>
              <a:off x="3096"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0" name="Line 10">
              <a:extLst>
                <a:ext uri="{FF2B5EF4-FFF2-40B4-BE49-F238E27FC236}">
                  <a16:creationId xmlns:a16="http://schemas.microsoft.com/office/drawing/2014/main" id="{7A38C7B7-42C5-4C72-B4B8-5A7E78B9EE9C}"/>
                </a:ext>
              </a:extLst>
            </p:cNvPr>
            <p:cNvSpPr>
              <a:spLocks noChangeShapeType="1"/>
            </p:cNvSpPr>
            <p:nvPr/>
          </p:nvSpPr>
          <p:spPr bwMode="auto">
            <a:xfrm>
              <a:off x="3384"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1" name="Line 11">
              <a:extLst>
                <a:ext uri="{FF2B5EF4-FFF2-40B4-BE49-F238E27FC236}">
                  <a16:creationId xmlns:a16="http://schemas.microsoft.com/office/drawing/2014/main" id="{6D2EDE02-A9B0-47E4-AE10-87003573F519}"/>
                </a:ext>
              </a:extLst>
            </p:cNvPr>
            <p:cNvSpPr>
              <a:spLocks noChangeShapeType="1"/>
            </p:cNvSpPr>
            <p:nvPr/>
          </p:nvSpPr>
          <p:spPr bwMode="auto">
            <a:xfrm>
              <a:off x="3672"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2" name="Line 12">
              <a:extLst>
                <a:ext uri="{FF2B5EF4-FFF2-40B4-BE49-F238E27FC236}">
                  <a16:creationId xmlns:a16="http://schemas.microsoft.com/office/drawing/2014/main" id="{D1082E79-8653-4D76-82DB-82E7D012D1CD}"/>
                </a:ext>
              </a:extLst>
            </p:cNvPr>
            <p:cNvSpPr>
              <a:spLocks noChangeShapeType="1"/>
            </p:cNvSpPr>
            <p:nvPr/>
          </p:nvSpPr>
          <p:spPr bwMode="auto">
            <a:xfrm>
              <a:off x="3960"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3" name="Line 13">
              <a:extLst>
                <a:ext uri="{FF2B5EF4-FFF2-40B4-BE49-F238E27FC236}">
                  <a16:creationId xmlns:a16="http://schemas.microsoft.com/office/drawing/2014/main" id="{2DFE6861-FF0D-403A-A97D-7E58ECDE4415}"/>
                </a:ext>
              </a:extLst>
            </p:cNvPr>
            <p:cNvSpPr>
              <a:spLocks noChangeShapeType="1"/>
            </p:cNvSpPr>
            <p:nvPr/>
          </p:nvSpPr>
          <p:spPr bwMode="auto">
            <a:xfrm>
              <a:off x="4248" y="28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4" name="Rectangle 14" descr="羊皮纸">
              <a:extLst>
                <a:ext uri="{FF2B5EF4-FFF2-40B4-BE49-F238E27FC236}">
                  <a16:creationId xmlns:a16="http://schemas.microsoft.com/office/drawing/2014/main" id="{913EA947-643B-4B3F-A1A0-4F21EE5620EC}"/>
                </a:ext>
              </a:extLst>
            </p:cNvPr>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33135" name="Line 15">
              <a:extLst>
                <a:ext uri="{FF2B5EF4-FFF2-40B4-BE49-F238E27FC236}">
                  <a16:creationId xmlns:a16="http://schemas.microsoft.com/office/drawing/2014/main" id="{C1C32C41-4E5F-445E-9B57-AE0291242D45}"/>
                </a:ext>
              </a:extLst>
            </p:cNvPr>
            <p:cNvSpPr>
              <a:spLocks noChangeShapeType="1"/>
            </p:cNvSpPr>
            <p:nvPr/>
          </p:nvSpPr>
          <p:spPr bwMode="auto">
            <a:xfrm>
              <a:off x="1656"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6" name="Line 16">
              <a:extLst>
                <a:ext uri="{FF2B5EF4-FFF2-40B4-BE49-F238E27FC236}">
                  <a16:creationId xmlns:a16="http://schemas.microsoft.com/office/drawing/2014/main" id="{0835019B-CDA4-46EA-A1FE-1AA76DF6894F}"/>
                </a:ext>
              </a:extLst>
            </p:cNvPr>
            <p:cNvSpPr>
              <a:spLocks noChangeShapeType="1"/>
            </p:cNvSpPr>
            <p:nvPr/>
          </p:nvSpPr>
          <p:spPr bwMode="auto">
            <a:xfrm>
              <a:off x="1944"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7" name="Line 17">
              <a:extLst>
                <a:ext uri="{FF2B5EF4-FFF2-40B4-BE49-F238E27FC236}">
                  <a16:creationId xmlns:a16="http://schemas.microsoft.com/office/drawing/2014/main" id="{B9525053-D048-4D79-8EFA-F321CB44005B}"/>
                </a:ext>
              </a:extLst>
            </p:cNvPr>
            <p:cNvSpPr>
              <a:spLocks noChangeShapeType="1"/>
            </p:cNvSpPr>
            <p:nvPr/>
          </p:nvSpPr>
          <p:spPr bwMode="auto">
            <a:xfrm>
              <a:off x="2232"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8" name="Line 18">
              <a:extLst>
                <a:ext uri="{FF2B5EF4-FFF2-40B4-BE49-F238E27FC236}">
                  <a16:creationId xmlns:a16="http://schemas.microsoft.com/office/drawing/2014/main" id="{1CF40B67-370C-4272-B7E9-46F827BBF5D0}"/>
                </a:ext>
              </a:extLst>
            </p:cNvPr>
            <p:cNvSpPr>
              <a:spLocks noChangeShapeType="1"/>
            </p:cNvSpPr>
            <p:nvPr/>
          </p:nvSpPr>
          <p:spPr bwMode="auto">
            <a:xfrm>
              <a:off x="2520"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9" name="Line 19">
              <a:extLst>
                <a:ext uri="{FF2B5EF4-FFF2-40B4-BE49-F238E27FC236}">
                  <a16:creationId xmlns:a16="http://schemas.microsoft.com/office/drawing/2014/main" id="{117FC25D-B2D7-4D47-BBD1-DADC31B1FD88}"/>
                </a:ext>
              </a:extLst>
            </p:cNvPr>
            <p:cNvSpPr>
              <a:spLocks noChangeShapeType="1"/>
            </p:cNvSpPr>
            <p:nvPr/>
          </p:nvSpPr>
          <p:spPr bwMode="auto">
            <a:xfrm>
              <a:off x="2808"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0" name="Line 20">
              <a:extLst>
                <a:ext uri="{FF2B5EF4-FFF2-40B4-BE49-F238E27FC236}">
                  <a16:creationId xmlns:a16="http://schemas.microsoft.com/office/drawing/2014/main" id="{6AC10F3A-F879-4921-B84C-A3F0843B80C1}"/>
                </a:ext>
              </a:extLst>
            </p:cNvPr>
            <p:cNvSpPr>
              <a:spLocks noChangeShapeType="1"/>
            </p:cNvSpPr>
            <p:nvPr/>
          </p:nvSpPr>
          <p:spPr bwMode="auto">
            <a:xfrm>
              <a:off x="3096"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1" name="Line 21">
              <a:extLst>
                <a:ext uri="{FF2B5EF4-FFF2-40B4-BE49-F238E27FC236}">
                  <a16:creationId xmlns:a16="http://schemas.microsoft.com/office/drawing/2014/main" id="{617D2B36-4228-4EEA-9BB5-978A256BB91E}"/>
                </a:ext>
              </a:extLst>
            </p:cNvPr>
            <p:cNvSpPr>
              <a:spLocks noChangeShapeType="1"/>
            </p:cNvSpPr>
            <p:nvPr/>
          </p:nvSpPr>
          <p:spPr bwMode="auto">
            <a:xfrm>
              <a:off x="3384"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2" name="Line 22">
              <a:extLst>
                <a:ext uri="{FF2B5EF4-FFF2-40B4-BE49-F238E27FC236}">
                  <a16:creationId xmlns:a16="http://schemas.microsoft.com/office/drawing/2014/main" id="{73A27598-D173-42BE-AEDB-AAFF0C99B741}"/>
                </a:ext>
              </a:extLst>
            </p:cNvPr>
            <p:cNvSpPr>
              <a:spLocks noChangeShapeType="1"/>
            </p:cNvSpPr>
            <p:nvPr/>
          </p:nvSpPr>
          <p:spPr bwMode="auto">
            <a:xfrm>
              <a:off x="3672"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3" name="Line 23">
              <a:extLst>
                <a:ext uri="{FF2B5EF4-FFF2-40B4-BE49-F238E27FC236}">
                  <a16:creationId xmlns:a16="http://schemas.microsoft.com/office/drawing/2014/main" id="{F6184750-31E6-40ED-B231-2AA9055B3E3A}"/>
                </a:ext>
              </a:extLst>
            </p:cNvPr>
            <p:cNvSpPr>
              <a:spLocks noChangeShapeType="1"/>
            </p:cNvSpPr>
            <p:nvPr/>
          </p:nvSpPr>
          <p:spPr bwMode="auto">
            <a:xfrm>
              <a:off x="3960"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4" name="Line 24">
              <a:extLst>
                <a:ext uri="{FF2B5EF4-FFF2-40B4-BE49-F238E27FC236}">
                  <a16:creationId xmlns:a16="http://schemas.microsoft.com/office/drawing/2014/main" id="{243BC008-8EF1-42E7-9D18-CC1DE6DD6C1D}"/>
                </a:ext>
              </a:extLst>
            </p:cNvPr>
            <p:cNvSpPr>
              <a:spLocks noChangeShapeType="1"/>
            </p:cNvSpPr>
            <p:nvPr/>
          </p:nvSpPr>
          <p:spPr bwMode="auto">
            <a:xfrm>
              <a:off x="4248" y="32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5" name="Text Box 25">
              <a:extLst>
                <a:ext uri="{FF2B5EF4-FFF2-40B4-BE49-F238E27FC236}">
                  <a16:creationId xmlns:a16="http://schemas.microsoft.com/office/drawing/2014/main" id="{306119B7-2069-45D7-9032-EBBB4F5BBC27}"/>
                </a:ext>
              </a:extLst>
            </p:cNvPr>
            <p:cNvSpPr txBox="1">
              <a:spLocks noChangeArrowheads="1"/>
            </p:cNvSpPr>
            <p:nvPr/>
          </p:nvSpPr>
          <p:spPr bwMode="auto">
            <a:xfrm>
              <a:off x="878" y="2843"/>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33146" name="Text Box 26">
              <a:extLst>
                <a:ext uri="{FF2B5EF4-FFF2-40B4-BE49-F238E27FC236}">
                  <a16:creationId xmlns:a16="http://schemas.microsoft.com/office/drawing/2014/main" id="{11A74834-C296-4C81-A0E3-0769BAF32729}"/>
                </a:ext>
              </a:extLst>
            </p:cNvPr>
            <p:cNvSpPr txBox="1">
              <a:spLocks noChangeArrowheads="1"/>
            </p:cNvSpPr>
            <p:nvPr/>
          </p:nvSpPr>
          <p:spPr bwMode="auto">
            <a:xfrm>
              <a:off x="1083" y="32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R</a:t>
              </a:r>
            </a:p>
          </p:txBody>
        </p:sp>
        <p:sp>
          <p:nvSpPr>
            <p:cNvPr id="133147" name="Text Box 27">
              <a:extLst>
                <a:ext uri="{FF2B5EF4-FFF2-40B4-BE49-F238E27FC236}">
                  <a16:creationId xmlns:a16="http://schemas.microsoft.com/office/drawing/2014/main" id="{37F03482-63CF-4C61-B899-EE4F32017CD5}"/>
                </a:ext>
              </a:extLst>
            </p:cNvPr>
            <p:cNvSpPr txBox="1">
              <a:spLocks noChangeArrowheads="1"/>
            </p:cNvSpPr>
            <p:nvPr/>
          </p:nvSpPr>
          <p:spPr bwMode="auto">
            <a:xfrm>
              <a:off x="1412" y="279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a:extLst>
                <a:ext uri="{FF2B5EF4-FFF2-40B4-BE49-F238E27FC236}">
                  <a16:creationId xmlns:a16="http://schemas.microsoft.com/office/drawing/2014/main" id="{C260CD59-5C44-4D16-B63A-48C2192FAD9B}"/>
                </a:ext>
              </a:extLst>
            </p:cNvPr>
            <p:cNvSpPr txBox="1">
              <a:spLocks noChangeArrowheads="1"/>
            </p:cNvSpPr>
            <p:nvPr/>
          </p:nvSpPr>
          <p:spPr bwMode="auto">
            <a:xfrm>
              <a:off x="1416" y="3227"/>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a:extLst>
                <a:ext uri="{FF2B5EF4-FFF2-40B4-BE49-F238E27FC236}">
                  <a16:creationId xmlns:a16="http://schemas.microsoft.com/office/drawing/2014/main" id="{3CCEA4B5-0708-408D-A8FF-D80EF8802D7A}"/>
                </a:ext>
              </a:extLst>
            </p:cNvPr>
            <p:cNvSpPr>
              <a:spLocks noChangeShapeType="1"/>
            </p:cNvSpPr>
            <p:nvPr/>
          </p:nvSpPr>
          <p:spPr bwMode="auto">
            <a:xfrm flipV="1">
              <a:off x="2376" y="3563"/>
              <a:ext cx="0" cy="336"/>
            </a:xfrm>
            <a:prstGeom prst="line">
              <a:avLst/>
            </a:prstGeom>
            <a:noFill/>
            <a:ln w="28575">
              <a:solidFill>
                <a:srgbClr val="CC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0" name="Text Box 30">
              <a:extLst>
                <a:ext uri="{FF2B5EF4-FFF2-40B4-BE49-F238E27FC236}">
                  <a16:creationId xmlns:a16="http://schemas.microsoft.com/office/drawing/2014/main" id="{B1250C83-A61A-4230-940F-FD64475508C6}"/>
                </a:ext>
              </a:extLst>
            </p:cNvPr>
            <p:cNvSpPr txBox="1">
              <a:spLocks noChangeArrowheads="1"/>
            </p:cNvSpPr>
            <p:nvPr/>
          </p:nvSpPr>
          <p:spPr bwMode="auto">
            <a:xfrm>
              <a:off x="2424" y="3611"/>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grpSp>
      <p:sp>
        <p:nvSpPr>
          <p:cNvPr id="133153" name="Rectangle 33">
            <a:extLst>
              <a:ext uri="{FF2B5EF4-FFF2-40B4-BE49-F238E27FC236}">
                <a16:creationId xmlns:a16="http://schemas.microsoft.com/office/drawing/2014/main" id="{2488CB66-3951-44B0-A52F-098F697B2289}"/>
              </a:ext>
            </a:extLst>
          </p:cNvPr>
          <p:cNvSpPr>
            <a:spLocks noGrp="1" noChangeArrowheads="1"/>
          </p:cNvSpPr>
          <p:nvPr>
            <p:ph type="body" idx="1"/>
          </p:nvPr>
        </p:nvSpPr>
        <p:spPr>
          <a:xfrm>
            <a:off x="590550" y="658813"/>
            <a:ext cx="8229600" cy="38862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(vectorSize != R.vectorSize)</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(bitVector[i] !=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a:extLst>
              <a:ext uri="{FF2B5EF4-FFF2-40B4-BE49-F238E27FC236}">
                <a16:creationId xmlns:a16="http://schemas.microsoft.com/office/drawing/2014/main" id="{594264AD-A85B-40C5-A9F6-E8176EA82763}"/>
              </a:ext>
            </a:extLst>
          </p:cNvPr>
          <p:cNvSpPr>
            <a:spLocks noGrp="1"/>
          </p:cNvSpPr>
          <p:nvPr>
            <p:ph type="sldNum" sz="quarter" idx="11"/>
          </p:nvPr>
        </p:nvSpPr>
        <p:spPr/>
        <p:txBody>
          <a:bodyPr/>
          <a:lstStyle/>
          <a:p>
            <a:fld id="{92C44D63-B59B-4376-8B97-0BBBDC67DCBA}" type="slidenum">
              <a:rPr lang="en-US" altLang="zh-CN"/>
              <a:pPr/>
              <a:t>24</a:t>
            </a:fld>
            <a:endParaRPr lang="en-US" altLang="zh-CN"/>
          </a:p>
        </p:txBody>
      </p:sp>
      <p:sp>
        <p:nvSpPr>
          <p:cNvPr id="135171" name="Rectangle 3">
            <a:extLst>
              <a:ext uri="{FF2B5EF4-FFF2-40B4-BE49-F238E27FC236}">
                <a16:creationId xmlns:a16="http://schemas.microsoft.com/office/drawing/2014/main" id="{D7BF044A-7E5B-47BD-A38C-BF5F97612631}"/>
              </a:ext>
            </a:extLst>
          </p:cNvPr>
          <p:cNvSpPr>
            <a:spLocks noChangeArrowheads="1"/>
          </p:cNvSpPr>
          <p:nvPr/>
        </p:nvSpPr>
        <p:spPr bwMode="auto">
          <a:xfrm>
            <a:off x="1223963" y="2744788"/>
            <a:ext cx="704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600" b="1">
                <a:solidFill>
                  <a:schemeClr val="tx2"/>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chemeClr val="tx2"/>
              </a:solidFill>
              <a:latin typeface="Times New Roman" panose="02020603050405020304" pitchFamily="18" charset="0"/>
              <a:ea typeface="华文新魏" panose="02010800040101010101" pitchFamily="2" charset="-122"/>
            </a:endParaRPr>
          </a:p>
        </p:txBody>
      </p:sp>
      <p:grpSp>
        <p:nvGrpSpPr>
          <p:cNvPr id="135207" name="Group 39">
            <a:extLst>
              <a:ext uri="{FF2B5EF4-FFF2-40B4-BE49-F238E27FC236}">
                <a16:creationId xmlns:a16="http://schemas.microsoft.com/office/drawing/2014/main" id="{AABDBA19-02A4-46AF-B238-02AB7A4DFB6C}"/>
              </a:ext>
            </a:extLst>
          </p:cNvPr>
          <p:cNvGrpSpPr>
            <a:grpSpLocks/>
          </p:cNvGrpSpPr>
          <p:nvPr/>
        </p:nvGrpSpPr>
        <p:grpSpPr bwMode="auto">
          <a:xfrm>
            <a:off x="652463" y="1406525"/>
            <a:ext cx="7772400" cy="1266825"/>
            <a:chOff x="384" y="863"/>
            <a:chExt cx="4896" cy="798"/>
          </a:xfrm>
        </p:grpSpPr>
        <p:sp>
          <p:nvSpPr>
            <p:cNvPr id="135172" name="Rectangle 4">
              <a:extLst>
                <a:ext uri="{FF2B5EF4-FFF2-40B4-BE49-F238E27FC236}">
                  <a16:creationId xmlns:a16="http://schemas.microsoft.com/office/drawing/2014/main" id="{DBD5AD01-4B93-443D-8510-B9B60093D016}"/>
                </a:ext>
              </a:extLst>
            </p:cNvPr>
            <p:cNvSpPr>
              <a:spLocks noChangeArrowheads="1"/>
            </p:cNvSpPr>
            <p:nvPr/>
          </p:nvSpPr>
          <p:spPr bwMode="auto">
            <a:xfrm>
              <a:off x="1104" y="902"/>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73" name="Line 5">
              <a:extLst>
                <a:ext uri="{FF2B5EF4-FFF2-40B4-BE49-F238E27FC236}">
                  <a16:creationId xmlns:a16="http://schemas.microsoft.com/office/drawing/2014/main" id="{B0758485-EAD4-4753-912E-243ED685A0A6}"/>
                </a:ext>
              </a:extLst>
            </p:cNvPr>
            <p:cNvSpPr>
              <a:spLocks noChangeShapeType="1"/>
            </p:cNvSpPr>
            <p:nvPr/>
          </p:nvSpPr>
          <p:spPr bwMode="auto">
            <a:xfrm>
              <a:off x="1392" y="902"/>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4" name="Line 6">
              <a:extLst>
                <a:ext uri="{FF2B5EF4-FFF2-40B4-BE49-F238E27FC236}">
                  <a16:creationId xmlns:a16="http://schemas.microsoft.com/office/drawing/2014/main" id="{6B4B3D61-6579-44A5-B017-50763DF8A326}"/>
                </a:ext>
              </a:extLst>
            </p:cNvPr>
            <p:cNvSpPr>
              <a:spLocks noChangeShapeType="1"/>
            </p:cNvSpPr>
            <p:nvPr/>
          </p:nvSpPr>
          <p:spPr bwMode="auto">
            <a:xfrm>
              <a:off x="864" y="1046"/>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5" name="Text Box 7">
              <a:extLst>
                <a:ext uri="{FF2B5EF4-FFF2-40B4-BE49-F238E27FC236}">
                  <a16:creationId xmlns:a16="http://schemas.microsoft.com/office/drawing/2014/main" id="{BE02B580-FC6C-402D-AC99-28843B56D282}"/>
                </a:ext>
              </a:extLst>
            </p:cNvPr>
            <p:cNvSpPr txBox="1">
              <a:spLocks noChangeArrowheads="1"/>
            </p:cNvSpPr>
            <p:nvPr/>
          </p:nvSpPr>
          <p:spPr bwMode="auto">
            <a:xfrm>
              <a:off x="384" y="863"/>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3300"/>
                  </a:solidFill>
                  <a:latin typeface="Times New Roman" panose="02020603050405020304" pitchFamily="18" charset="0"/>
                </a:rPr>
                <a:t>first</a:t>
              </a:r>
              <a:endParaRPr kumimoji="1" lang="en-US" altLang="zh-CN" sz="2400">
                <a:latin typeface="Times New Roman" panose="02020603050405020304" pitchFamily="18" charset="0"/>
              </a:endParaRPr>
            </a:p>
          </p:txBody>
        </p:sp>
        <p:sp>
          <p:nvSpPr>
            <p:cNvPr id="135176" name="Rectangle 8">
              <a:extLst>
                <a:ext uri="{FF2B5EF4-FFF2-40B4-BE49-F238E27FC236}">
                  <a16:creationId xmlns:a16="http://schemas.microsoft.com/office/drawing/2014/main" id="{F87A2211-CEE6-48E3-80D9-76EDAEE9432E}"/>
                </a:ext>
              </a:extLst>
            </p:cNvPr>
            <p:cNvSpPr>
              <a:spLocks noChangeArrowheads="1"/>
            </p:cNvSpPr>
            <p:nvPr/>
          </p:nvSpPr>
          <p:spPr bwMode="auto">
            <a:xfrm>
              <a:off x="1104"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77" name="Line 9">
              <a:extLst>
                <a:ext uri="{FF2B5EF4-FFF2-40B4-BE49-F238E27FC236}">
                  <a16:creationId xmlns:a16="http://schemas.microsoft.com/office/drawing/2014/main" id="{F5AF2669-F44D-4963-9A73-C37ED1EB94F4}"/>
                </a:ext>
              </a:extLst>
            </p:cNvPr>
            <p:cNvSpPr>
              <a:spLocks noChangeShapeType="1"/>
            </p:cNvSpPr>
            <p:nvPr/>
          </p:nvSpPr>
          <p:spPr bwMode="auto">
            <a:xfrm>
              <a:off x="1392"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8" name="Line 10">
              <a:extLst>
                <a:ext uri="{FF2B5EF4-FFF2-40B4-BE49-F238E27FC236}">
                  <a16:creationId xmlns:a16="http://schemas.microsoft.com/office/drawing/2014/main" id="{560ACEC7-5457-4C3F-9E77-A23BFFB4D7D2}"/>
                </a:ext>
              </a:extLst>
            </p:cNvPr>
            <p:cNvSpPr>
              <a:spLocks noChangeShapeType="1"/>
            </p:cNvSpPr>
            <p:nvPr/>
          </p:nvSpPr>
          <p:spPr bwMode="auto">
            <a:xfrm>
              <a:off x="864"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9" name="Text Box 11">
              <a:extLst>
                <a:ext uri="{FF2B5EF4-FFF2-40B4-BE49-F238E27FC236}">
                  <a16:creationId xmlns:a16="http://schemas.microsoft.com/office/drawing/2014/main" id="{0261EA23-CE71-44E5-8672-7074DA6E8B6D}"/>
                </a:ext>
              </a:extLst>
            </p:cNvPr>
            <p:cNvSpPr txBox="1">
              <a:spLocks noChangeArrowheads="1"/>
            </p:cNvSpPr>
            <p:nvPr/>
          </p:nvSpPr>
          <p:spPr bwMode="auto">
            <a:xfrm>
              <a:off x="384" y="1295"/>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3300"/>
                  </a:solidFill>
                  <a:latin typeface="Times New Roman" panose="02020603050405020304" pitchFamily="18" charset="0"/>
                </a:rPr>
                <a:t>first</a:t>
              </a:r>
              <a:endParaRPr kumimoji="1" lang="en-US" altLang="zh-CN" sz="2400">
                <a:latin typeface="Times New Roman" panose="02020603050405020304" pitchFamily="18" charset="0"/>
              </a:endParaRPr>
            </a:p>
          </p:txBody>
        </p:sp>
        <p:sp>
          <p:nvSpPr>
            <p:cNvPr id="135180" name="Rectangle 12">
              <a:extLst>
                <a:ext uri="{FF2B5EF4-FFF2-40B4-BE49-F238E27FC236}">
                  <a16:creationId xmlns:a16="http://schemas.microsoft.com/office/drawing/2014/main" id="{8ECB3E7E-A2AB-4689-8499-46E4A8FDD7D1}"/>
                </a:ext>
              </a:extLst>
            </p:cNvPr>
            <p:cNvSpPr>
              <a:spLocks noChangeArrowheads="1"/>
            </p:cNvSpPr>
            <p:nvPr/>
          </p:nvSpPr>
          <p:spPr bwMode="auto">
            <a:xfrm>
              <a:off x="1728"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81" name="Line 13">
              <a:extLst>
                <a:ext uri="{FF2B5EF4-FFF2-40B4-BE49-F238E27FC236}">
                  <a16:creationId xmlns:a16="http://schemas.microsoft.com/office/drawing/2014/main" id="{FB45A77B-2BAE-46D1-B109-E4331C52F1BB}"/>
                </a:ext>
              </a:extLst>
            </p:cNvPr>
            <p:cNvSpPr>
              <a:spLocks noChangeShapeType="1"/>
            </p:cNvSpPr>
            <p:nvPr/>
          </p:nvSpPr>
          <p:spPr bwMode="auto">
            <a:xfrm>
              <a:off x="2016"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2" name="Line 14">
              <a:extLst>
                <a:ext uri="{FF2B5EF4-FFF2-40B4-BE49-F238E27FC236}">
                  <a16:creationId xmlns:a16="http://schemas.microsoft.com/office/drawing/2014/main" id="{FB7C0A17-B625-418F-B467-A1676466B389}"/>
                </a:ext>
              </a:extLst>
            </p:cNvPr>
            <p:cNvSpPr>
              <a:spLocks noChangeShapeType="1"/>
            </p:cNvSpPr>
            <p:nvPr/>
          </p:nvSpPr>
          <p:spPr bwMode="auto">
            <a:xfrm>
              <a:off x="1488"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3" name="Rectangle 15">
              <a:extLst>
                <a:ext uri="{FF2B5EF4-FFF2-40B4-BE49-F238E27FC236}">
                  <a16:creationId xmlns:a16="http://schemas.microsoft.com/office/drawing/2014/main" id="{8DCC04B3-C8FC-42E8-A488-B1FC23C622D7}"/>
                </a:ext>
              </a:extLst>
            </p:cNvPr>
            <p:cNvSpPr>
              <a:spLocks noChangeArrowheads="1"/>
            </p:cNvSpPr>
            <p:nvPr/>
          </p:nvSpPr>
          <p:spPr bwMode="auto">
            <a:xfrm>
              <a:off x="2352"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84" name="Line 16">
              <a:extLst>
                <a:ext uri="{FF2B5EF4-FFF2-40B4-BE49-F238E27FC236}">
                  <a16:creationId xmlns:a16="http://schemas.microsoft.com/office/drawing/2014/main" id="{BEC00DCD-A4B8-4F02-8D3E-E097021D6E86}"/>
                </a:ext>
              </a:extLst>
            </p:cNvPr>
            <p:cNvSpPr>
              <a:spLocks noChangeShapeType="1"/>
            </p:cNvSpPr>
            <p:nvPr/>
          </p:nvSpPr>
          <p:spPr bwMode="auto">
            <a:xfrm>
              <a:off x="2640"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5" name="Line 17">
              <a:extLst>
                <a:ext uri="{FF2B5EF4-FFF2-40B4-BE49-F238E27FC236}">
                  <a16:creationId xmlns:a16="http://schemas.microsoft.com/office/drawing/2014/main" id="{4993F9A6-A955-441D-A7C7-41D70287D7D5}"/>
                </a:ext>
              </a:extLst>
            </p:cNvPr>
            <p:cNvSpPr>
              <a:spLocks noChangeShapeType="1"/>
            </p:cNvSpPr>
            <p:nvPr/>
          </p:nvSpPr>
          <p:spPr bwMode="auto">
            <a:xfrm>
              <a:off x="2112"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6" name="Rectangle 18">
              <a:extLst>
                <a:ext uri="{FF2B5EF4-FFF2-40B4-BE49-F238E27FC236}">
                  <a16:creationId xmlns:a16="http://schemas.microsoft.com/office/drawing/2014/main" id="{0328E82B-C39B-4C3B-8DF2-93CC7998334B}"/>
                </a:ext>
              </a:extLst>
            </p:cNvPr>
            <p:cNvSpPr>
              <a:spLocks noChangeArrowheads="1"/>
            </p:cNvSpPr>
            <p:nvPr/>
          </p:nvSpPr>
          <p:spPr bwMode="auto">
            <a:xfrm>
              <a:off x="2976"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87" name="Line 19">
              <a:extLst>
                <a:ext uri="{FF2B5EF4-FFF2-40B4-BE49-F238E27FC236}">
                  <a16:creationId xmlns:a16="http://schemas.microsoft.com/office/drawing/2014/main" id="{62177AE8-ADEB-4E1C-B3F3-41202D5B65A2}"/>
                </a:ext>
              </a:extLst>
            </p:cNvPr>
            <p:cNvSpPr>
              <a:spLocks noChangeShapeType="1"/>
            </p:cNvSpPr>
            <p:nvPr/>
          </p:nvSpPr>
          <p:spPr bwMode="auto">
            <a:xfrm>
              <a:off x="3264"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8" name="Line 20">
              <a:extLst>
                <a:ext uri="{FF2B5EF4-FFF2-40B4-BE49-F238E27FC236}">
                  <a16:creationId xmlns:a16="http://schemas.microsoft.com/office/drawing/2014/main" id="{F69C6E02-373C-48B9-9424-82B82FFB371C}"/>
                </a:ext>
              </a:extLst>
            </p:cNvPr>
            <p:cNvSpPr>
              <a:spLocks noChangeShapeType="1"/>
            </p:cNvSpPr>
            <p:nvPr/>
          </p:nvSpPr>
          <p:spPr bwMode="auto">
            <a:xfrm>
              <a:off x="2736"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9" name="Rectangle 21">
              <a:extLst>
                <a:ext uri="{FF2B5EF4-FFF2-40B4-BE49-F238E27FC236}">
                  <a16:creationId xmlns:a16="http://schemas.microsoft.com/office/drawing/2014/main" id="{0486B22A-F75F-4A09-914E-B285080B667A}"/>
                </a:ext>
              </a:extLst>
            </p:cNvPr>
            <p:cNvSpPr>
              <a:spLocks noChangeArrowheads="1"/>
            </p:cNvSpPr>
            <p:nvPr/>
          </p:nvSpPr>
          <p:spPr bwMode="auto">
            <a:xfrm>
              <a:off x="3600"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90" name="Line 22">
              <a:extLst>
                <a:ext uri="{FF2B5EF4-FFF2-40B4-BE49-F238E27FC236}">
                  <a16:creationId xmlns:a16="http://schemas.microsoft.com/office/drawing/2014/main" id="{ACB8610D-8554-46DC-A801-D10061738286}"/>
                </a:ext>
              </a:extLst>
            </p:cNvPr>
            <p:cNvSpPr>
              <a:spLocks noChangeShapeType="1"/>
            </p:cNvSpPr>
            <p:nvPr/>
          </p:nvSpPr>
          <p:spPr bwMode="auto">
            <a:xfrm>
              <a:off x="3888"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1" name="Line 23">
              <a:extLst>
                <a:ext uri="{FF2B5EF4-FFF2-40B4-BE49-F238E27FC236}">
                  <a16:creationId xmlns:a16="http://schemas.microsoft.com/office/drawing/2014/main" id="{37A07EDC-A52F-4115-AE4C-2450F930745A}"/>
                </a:ext>
              </a:extLst>
            </p:cNvPr>
            <p:cNvSpPr>
              <a:spLocks noChangeShapeType="1"/>
            </p:cNvSpPr>
            <p:nvPr/>
          </p:nvSpPr>
          <p:spPr bwMode="auto">
            <a:xfrm>
              <a:off x="3360"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2" name="Rectangle 24">
              <a:extLst>
                <a:ext uri="{FF2B5EF4-FFF2-40B4-BE49-F238E27FC236}">
                  <a16:creationId xmlns:a16="http://schemas.microsoft.com/office/drawing/2014/main" id="{78325985-1ADA-40DE-A9EA-88C69F1CEA1D}"/>
                </a:ext>
              </a:extLst>
            </p:cNvPr>
            <p:cNvSpPr>
              <a:spLocks noChangeArrowheads="1"/>
            </p:cNvSpPr>
            <p:nvPr/>
          </p:nvSpPr>
          <p:spPr bwMode="auto">
            <a:xfrm>
              <a:off x="4224"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93" name="Line 25">
              <a:extLst>
                <a:ext uri="{FF2B5EF4-FFF2-40B4-BE49-F238E27FC236}">
                  <a16:creationId xmlns:a16="http://schemas.microsoft.com/office/drawing/2014/main" id="{9B7AFC64-21F1-4152-A321-12CF1CFFEEDC}"/>
                </a:ext>
              </a:extLst>
            </p:cNvPr>
            <p:cNvSpPr>
              <a:spLocks noChangeShapeType="1"/>
            </p:cNvSpPr>
            <p:nvPr/>
          </p:nvSpPr>
          <p:spPr bwMode="auto">
            <a:xfrm>
              <a:off x="4512"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4" name="Line 26">
              <a:extLst>
                <a:ext uri="{FF2B5EF4-FFF2-40B4-BE49-F238E27FC236}">
                  <a16:creationId xmlns:a16="http://schemas.microsoft.com/office/drawing/2014/main" id="{6BB0388F-B218-4496-BCE9-426938F99AA5}"/>
                </a:ext>
              </a:extLst>
            </p:cNvPr>
            <p:cNvSpPr>
              <a:spLocks noChangeShapeType="1"/>
            </p:cNvSpPr>
            <p:nvPr/>
          </p:nvSpPr>
          <p:spPr bwMode="auto">
            <a:xfrm>
              <a:off x="3984"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5" name="Rectangle 27">
              <a:extLst>
                <a:ext uri="{FF2B5EF4-FFF2-40B4-BE49-F238E27FC236}">
                  <a16:creationId xmlns:a16="http://schemas.microsoft.com/office/drawing/2014/main" id="{8DE6E7D3-034A-4273-A5BC-185EFD0C61DA}"/>
                </a:ext>
              </a:extLst>
            </p:cNvPr>
            <p:cNvSpPr>
              <a:spLocks noChangeArrowheads="1"/>
            </p:cNvSpPr>
            <p:nvPr/>
          </p:nvSpPr>
          <p:spPr bwMode="auto">
            <a:xfrm>
              <a:off x="4848"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135196" name="Line 28">
              <a:extLst>
                <a:ext uri="{FF2B5EF4-FFF2-40B4-BE49-F238E27FC236}">
                  <a16:creationId xmlns:a16="http://schemas.microsoft.com/office/drawing/2014/main" id="{5287E773-3E81-4788-B7DD-9E6E7BE0663F}"/>
                </a:ext>
              </a:extLst>
            </p:cNvPr>
            <p:cNvSpPr>
              <a:spLocks noChangeShapeType="1"/>
            </p:cNvSpPr>
            <p:nvPr/>
          </p:nvSpPr>
          <p:spPr bwMode="auto">
            <a:xfrm>
              <a:off x="5136"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7" name="Line 29">
              <a:extLst>
                <a:ext uri="{FF2B5EF4-FFF2-40B4-BE49-F238E27FC236}">
                  <a16:creationId xmlns:a16="http://schemas.microsoft.com/office/drawing/2014/main" id="{EE6BD6E0-91A2-4B1A-BE4E-82F706572203}"/>
                </a:ext>
              </a:extLst>
            </p:cNvPr>
            <p:cNvSpPr>
              <a:spLocks noChangeShapeType="1"/>
            </p:cNvSpPr>
            <p:nvPr/>
          </p:nvSpPr>
          <p:spPr bwMode="auto">
            <a:xfrm>
              <a:off x="4608"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8" name="Text Box 30">
              <a:extLst>
                <a:ext uri="{FF2B5EF4-FFF2-40B4-BE49-F238E27FC236}">
                  <a16:creationId xmlns:a16="http://schemas.microsoft.com/office/drawing/2014/main" id="{2455D383-178A-4798-917F-0BC8A986C257}"/>
                </a:ext>
              </a:extLst>
            </p:cNvPr>
            <p:cNvSpPr txBox="1">
              <a:spLocks noChangeArrowheads="1"/>
            </p:cNvSpPr>
            <p:nvPr/>
          </p:nvSpPr>
          <p:spPr bwMode="auto">
            <a:xfrm>
              <a:off x="1724"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08</a:t>
              </a:r>
              <a:endParaRPr kumimoji="1" lang="en-US" altLang="zh-CN" sz="2400">
                <a:latin typeface="Times New Roman" panose="02020603050405020304" pitchFamily="18" charset="0"/>
              </a:endParaRPr>
            </a:p>
          </p:txBody>
        </p:sp>
        <p:sp>
          <p:nvSpPr>
            <p:cNvPr id="135199" name="Text Box 31">
              <a:extLst>
                <a:ext uri="{FF2B5EF4-FFF2-40B4-BE49-F238E27FC236}">
                  <a16:creationId xmlns:a16="http://schemas.microsoft.com/office/drawing/2014/main" id="{2AC7C45E-6836-4EEC-86B5-30128D0E50C9}"/>
                </a:ext>
              </a:extLst>
            </p:cNvPr>
            <p:cNvSpPr txBox="1">
              <a:spLocks noChangeArrowheads="1"/>
            </p:cNvSpPr>
            <p:nvPr/>
          </p:nvSpPr>
          <p:spPr bwMode="auto">
            <a:xfrm>
              <a:off x="2368"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5200" name="Text Box 32">
              <a:extLst>
                <a:ext uri="{FF2B5EF4-FFF2-40B4-BE49-F238E27FC236}">
                  <a16:creationId xmlns:a16="http://schemas.microsoft.com/office/drawing/2014/main" id="{FFA7BBE7-76DD-4C29-92EE-93651FA22BAA}"/>
                </a:ext>
              </a:extLst>
            </p:cNvPr>
            <p:cNvSpPr txBox="1">
              <a:spLocks noChangeArrowheads="1"/>
            </p:cNvSpPr>
            <p:nvPr/>
          </p:nvSpPr>
          <p:spPr bwMode="auto">
            <a:xfrm>
              <a:off x="2976"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5201" name="Text Box 33">
              <a:extLst>
                <a:ext uri="{FF2B5EF4-FFF2-40B4-BE49-F238E27FC236}">
                  <a16:creationId xmlns:a16="http://schemas.microsoft.com/office/drawing/2014/main" id="{6023867E-E0B6-4A9D-88E8-75C06EDC060B}"/>
                </a:ext>
              </a:extLst>
            </p:cNvPr>
            <p:cNvSpPr txBox="1">
              <a:spLocks noChangeArrowheads="1"/>
            </p:cNvSpPr>
            <p:nvPr/>
          </p:nvSpPr>
          <p:spPr bwMode="auto">
            <a:xfrm>
              <a:off x="3600"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35</a:t>
              </a:r>
              <a:endParaRPr kumimoji="1" lang="en-US" altLang="zh-CN" sz="2400">
                <a:latin typeface="Times New Roman" panose="02020603050405020304" pitchFamily="18" charset="0"/>
              </a:endParaRPr>
            </a:p>
          </p:txBody>
        </p:sp>
        <p:sp>
          <p:nvSpPr>
            <p:cNvPr id="135202" name="Text Box 34">
              <a:extLst>
                <a:ext uri="{FF2B5EF4-FFF2-40B4-BE49-F238E27FC236}">
                  <a16:creationId xmlns:a16="http://schemas.microsoft.com/office/drawing/2014/main" id="{82D78A4A-3F47-493C-B7E1-3A88468F9554}"/>
                </a:ext>
              </a:extLst>
            </p:cNvPr>
            <p:cNvSpPr txBox="1">
              <a:spLocks noChangeArrowheads="1"/>
            </p:cNvSpPr>
            <p:nvPr/>
          </p:nvSpPr>
          <p:spPr bwMode="auto">
            <a:xfrm>
              <a:off x="4224"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49</a:t>
              </a:r>
              <a:endParaRPr kumimoji="1" lang="en-US" altLang="zh-CN" sz="2400">
                <a:latin typeface="Times New Roman" panose="02020603050405020304" pitchFamily="18" charset="0"/>
              </a:endParaRPr>
            </a:p>
          </p:txBody>
        </p:sp>
        <p:sp>
          <p:nvSpPr>
            <p:cNvPr id="135203" name="Text Box 35">
              <a:extLst>
                <a:ext uri="{FF2B5EF4-FFF2-40B4-BE49-F238E27FC236}">
                  <a16:creationId xmlns:a16="http://schemas.microsoft.com/office/drawing/2014/main" id="{80FD775F-FE36-45B2-9071-F2A8F8A235AB}"/>
                </a:ext>
              </a:extLst>
            </p:cNvPr>
            <p:cNvSpPr txBox="1">
              <a:spLocks noChangeArrowheads="1"/>
            </p:cNvSpPr>
            <p:nvPr/>
          </p:nvSpPr>
          <p:spPr bwMode="auto">
            <a:xfrm>
              <a:off x="4848"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72</a:t>
              </a:r>
              <a:endParaRPr kumimoji="1" lang="en-US" altLang="zh-CN" sz="2400">
                <a:latin typeface="Times New Roman" panose="02020603050405020304" pitchFamily="18" charset="0"/>
              </a:endParaRPr>
            </a:p>
          </p:txBody>
        </p:sp>
      </p:grpSp>
      <p:sp>
        <p:nvSpPr>
          <p:cNvPr id="135205" name="Rectangle 37">
            <a:extLst>
              <a:ext uri="{FF2B5EF4-FFF2-40B4-BE49-F238E27FC236}">
                <a16:creationId xmlns:a16="http://schemas.microsoft.com/office/drawing/2014/main" id="{4DBEEB69-632D-4F88-B9B1-9A067D75DE0C}"/>
              </a:ext>
            </a:extLst>
          </p:cNvPr>
          <p:cNvSpPr>
            <a:spLocks noGrp="1" noChangeArrowheads="1"/>
          </p:cNvSpPr>
          <p:nvPr>
            <p:ph type="title"/>
          </p:nvPr>
        </p:nvSpPr>
        <p:spPr>
          <a:xfrm>
            <a:off x="468313" y="333375"/>
            <a:ext cx="8229600" cy="1042988"/>
          </a:xfrm>
        </p:spPr>
        <p:txBody>
          <a:bodyPr/>
          <a:lstStyle/>
          <a:p>
            <a:pPr algn="ctr"/>
            <a:r>
              <a:rPr kumimoji="1" lang="zh-CN" altLang="en-US" sz="4000" b="1">
                <a:solidFill>
                  <a:schemeClr val="tx2"/>
                </a:solidFill>
                <a:ea typeface="华文新魏" panose="02010800040101010101" pitchFamily="2" charset="-122"/>
              </a:rPr>
              <a:t>用有序链表实现集合抽象数据类型</a:t>
            </a:r>
          </a:p>
        </p:txBody>
      </p:sp>
      <p:sp>
        <p:nvSpPr>
          <p:cNvPr id="135206" name="Rectangle 38">
            <a:extLst>
              <a:ext uri="{FF2B5EF4-FFF2-40B4-BE49-F238E27FC236}">
                <a16:creationId xmlns:a16="http://schemas.microsoft.com/office/drawing/2014/main" id="{6A573A9E-40CD-4BEF-9AA1-68B3B8850601}"/>
              </a:ext>
            </a:extLst>
          </p:cNvPr>
          <p:cNvSpPr>
            <a:spLocks noGrp="1" noChangeArrowheads="1"/>
          </p:cNvSpPr>
          <p:nvPr>
            <p:ph type="body" idx="1"/>
          </p:nvPr>
        </p:nvSpPr>
        <p:spPr>
          <a:xfrm>
            <a:off x="627063" y="3430588"/>
            <a:ext cx="8013700" cy="2986087"/>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用有序链表来表示集合时，链表中的每个结点表示集合的一个成员。</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各结点所表示的成员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在链表中按升序排列，即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&lt; … &lt;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集合成员可以无限增加。因此，用有序链表可以表示无穷全集合的子集。</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F832B2-8C82-41A6-A7D2-AFA4B1CD9D85}"/>
              </a:ext>
            </a:extLst>
          </p:cNvPr>
          <p:cNvSpPr>
            <a:spLocks noGrp="1"/>
          </p:cNvSpPr>
          <p:nvPr>
            <p:ph type="sldNum" sz="quarter" idx="11"/>
          </p:nvPr>
        </p:nvSpPr>
        <p:spPr/>
        <p:txBody>
          <a:bodyPr/>
          <a:lstStyle/>
          <a:p>
            <a:fld id="{7F449AA5-2933-4567-A39D-AB9CF00ECA59}" type="slidenum">
              <a:rPr lang="en-US" altLang="zh-CN"/>
              <a:pPr/>
              <a:t>25</a:t>
            </a:fld>
            <a:endParaRPr lang="en-US" altLang="zh-CN"/>
          </a:p>
        </p:txBody>
      </p:sp>
      <p:sp>
        <p:nvSpPr>
          <p:cNvPr id="136195" name="Rectangle 3">
            <a:extLst>
              <a:ext uri="{FF2B5EF4-FFF2-40B4-BE49-F238E27FC236}">
                <a16:creationId xmlns:a16="http://schemas.microsoft.com/office/drawing/2014/main" id="{CBCE5C0C-DE40-4C5D-A930-30C15CEBA611}"/>
              </a:ext>
            </a:extLst>
          </p:cNvPr>
          <p:cNvSpPr>
            <a:spLocks noGrp="1" noChangeArrowheads="1"/>
          </p:cNvSpPr>
          <p:nvPr>
            <p:ph type="title"/>
          </p:nvPr>
        </p:nvSpPr>
        <p:spPr>
          <a:xfrm>
            <a:off x="685800" y="441325"/>
            <a:ext cx="7772400" cy="995363"/>
          </a:xfrm>
        </p:spPr>
        <p:txBody>
          <a:bodyPr/>
          <a:lstStyle/>
          <a:p>
            <a:pPr algn="ctr"/>
            <a:r>
              <a:rPr lang="zh-CN" altLang="en-US" sz="4000" b="1">
                <a:solidFill>
                  <a:schemeClr val="tx2"/>
                </a:solidFill>
                <a:ea typeface="华文新魏" panose="02010800040101010101" pitchFamily="2" charset="-122"/>
              </a:rPr>
              <a:t>集合的有序链表类的定义</a:t>
            </a:r>
          </a:p>
        </p:txBody>
      </p:sp>
      <p:sp>
        <p:nvSpPr>
          <p:cNvPr id="136196" name="Rectangle 4">
            <a:extLst>
              <a:ext uri="{FF2B5EF4-FFF2-40B4-BE49-F238E27FC236}">
                <a16:creationId xmlns:a16="http://schemas.microsoft.com/office/drawing/2014/main" id="{01318B23-68CF-4FF1-95D0-3CB49A3D463B}"/>
              </a:ext>
            </a:extLst>
          </p:cNvPr>
          <p:cNvSpPr>
            <a:spLocks noGrp="1" noChangeArrowheads="1"/>
          </p:cNvSpPr>
          <p:nvPr>
            <p:ph type="body" idx="1"/>
          </p:nvPr>
        </p:nvSpPr>
        <p:spPr>
          <a:xfrm>
            <a:off x="576263" y="1341438"/>
            <a:ext cx="8229600" cy="493236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集合的结点类定义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每个成员的数据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链接指针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集合的类定义</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52F8570-5918-443B-B7B7-8E479A6BB6D5}"/>
              </a:ext>
            </a:extLst>
          </p:cNvPr>
          <p:cNvSpPr>
            <a:spLocks noGrp="1"/>
          </p:cNvSpPr>
          <p:nvPr>
            <p:ph type="sldNum" sz="quarter" idx="11"/>
          </p:nvPr>
        </p:nvSpPr>
        <p:spPr/>
        <p:txBody>
          <a:bodyPr/>
          <a:lstStyle/>
          <a:p>
            <a:fld id="{8A9ABF44-CB57-4ECC-BC9D-8B01A7898CD6}" type="slidenum">
              <a:rPr lang="en-US" altLang="zh-CN"/>
              <a:pPr/>
              <a:t>26</a:t>
            </a:fld>
            <a:endParaRPr lang="en-US" altLang="zh-CN"/>
          </a:p>
        </p:txBody>
      </p:sp>
      <p:sp>
        <p:nvSpPr>
          <p:cNvPr id="137220" name="Rectangle 4">
            <a:extLst>
              <a:ext uri="{FF2B5EF4-FFF2-40B4-BE49-F238E27FC236}">
                <a16:creationId xmlns:a16="http://schemas.microsoft.com/office/drawing/2014/main" id="{B8BF8D21-DFE2-4250-92E2-869ED626B80D}"/>
              </a:ext>
            </a:extLst>
          </p:cNvPr>
          <p:cNvSpPr>
            <a:spLocks noGrp="1" noChangeArrowheads="1"/>
          </p:cNvSpPr>
          <p:nvPr>
            <p:ph type="body" idx="1"/>
          </p:nvPr>
        </p:nvSpPr>
        <p:spPr>
          <a:xfrm>
            <a:off x="519113" y="658813"/>
            <a:ext cx="8229600" cy="57943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有序链表表头指针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表尾指针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first =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first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E49253C-F78A-403E-A7DF-D0A36E6F7692}"/>
              </a:ext>
            </a:extLst>
          </p:cNvPr>
          <p:cNvSpPr>
            <a:spLocks noGrp="1"/>
          </p:cNvSpPr>
          <p:nvPr>
            <p:ph type="sldNum" sz="quarter" idx="11"/>
          </p:nvPr>
        </p:nvSpPr>
        <p:spPr/>
        <p:txBody>
          <a:bodyPr/>
          <a:lstStyle/>
          <a:p>
            <a:fld id="{A45AF6F6-7E44-4EC3-8362-E8C7D434B909}" type="slidenum">
              <a:rPr lang="en-US" altLang="zh-CN"/>
              <a:pPr/>
              <a:t>27</a:t>
            </a:fld>
            <a:endParaRPr lang="en-US" altLang="zh-CN"/>
          </a:p>
        </p:txBody>
      </p:sp>
      <p:sp>
        <p:nvSpPr>
          <p:cNvPr id="332802" name="Rectangle 2">
            <a:extLst>
              <a:ext uri="{FF2B5EF4-FFF2-40B4-BE49-F238E27FC236}">
                <a16:creationId xmlns:a16="http://schemas.microsoft.com/office/drawing/2014/main" id="{CF625480-BE9C-4A47-BF9C-6BA009C71372}"/>
              </a:ext>
            </a:extLst>
          </p:cNvPr>
          <p:cNvSpPr>
            <a:spLocks noGrp="1" noChangeArrowheads="1"/>
          </p:cNvSpPr>
          <p:nvPr>
            <p:ph type="body" idx="1"/>
          </p:nvPr>
        </p:nvSpPr>
        <p:spPr>
          <a:xfrm>
            <a:off x="519113" y="658813"/>
            <a:ext cx="8229600" cy="57943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是否集合的成员</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Min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返回集合最小元素的值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Max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返回集合最大元素的值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088A186-D4AF-45A8-8E1E-63C681B369B3}"/>
              </a:ext>
            </a:extLst>
          </p:cNvPr>
          <p:cNvSpPr>
            <a:spLocks noGrp="1"/>
          </p:cNvSpPr>
          <p:nvPr>
            <p:ph type="sldNum" sz="quarter" idx="11"/>
          </p:nvPr>
        </p:nvSpPr>
        <p:spPr/>
        <p:txBody>
          <a:bodyPr/>
          <a:lstStyle/>
          <a:p>
            <a:fld id="{DA4D8F35-3CDD-4BA4-A2BE-925627175E6E}" type="slidenum">
              <a:rPr lang="en-US" altLang="zh-CN"/>
              <a:pPr/>
              <a:t>28</a:t>
            </a:fld>
            <a:endParaRPr lang="en-US" altLang="zh-CN"/>
          </a:p>
        </p:txBody>
      </p:sp>
      <p:sp>
        <p:nvSpPr>
          <p:cNvPr id="140291" name="Rectangle 3">
            <a:extLst>
              <a:ext uri="{FF2B5EF4-FFF2-40B4-BE49-F238E27FC236}">
                <a16:creationId xmlns:a16="http://schemas.microsoft.com/office/drawing/2014/main" id="{1E3AD868-BB41-475D-9489-CFB496CE4708}"/>
              </a:ext>
            </a:extLst>
          </p:cNvPr>
          <p:cNvSpPr>
            <a:spLocks noGrp="1" noChangeArrowheads="1"/>
          </p:cNvSpPr>
          <p:nvPr>
            <p:ph type="title"/>
          </p:nvPr>
        </p:nvSpPr>
        <p:spPr>
          <a:xfrm>
            <a:off x="457200" y="457200"/>
            <a:ext cx="8229600" cy="838200"/>
          </a:xfrm>
        </p:spPr>
        <p:txBody>
          <a:bodyPr/>
          <a:lstStyle/>
          <a:p>
            <a:pPr algn="ctr"/>
            <a:r>
              <a:rPr kumimoji="1" lang="zh-CN" altLang="en-US" sz="4000" b="1">
                <a:solidFill>
                  <a:schemeClr val="tx2"/>
                </a:solidFill>
                <a:latin typeface="Times New Roman" panose="02020603050405020304" pitchFamily="18" charset="0"/>
                <a:ea typeface="华文新魏" panose="02010800040101010101" pitchFamily="2" charset="-122"/>
              </a:rPr>
              <a:t>集合的加入和删除操作</a:t>
            </a:r>
          </a:p>
        </p:txBody>
      </p:sp>
      <p:sp>
        <p:nvSpPr>
          <p:cNvPr id="140294" name="Rectangle 6">
            <a:extLst>
              <a:ext uri="{FF2B5EF4-FFF2-40B4-BE49-F238E27FC236}">
                <a16:creationId xmlns:a16="http://schemas.microsoft.com/office/drawing/2014/main" id="{AF8BFB36-6049-4B45-9212-F3973E03646B}"/>
              </a:ext>
            </a:extLst>
          </p:cNvPr>
          <p:cNvSpPr>
            <a:spLocks noGrp="1" noChangeArrowheads="1"/>
          </p:cNvSpPr>
          <p:nvPr>
            <p:ph type="body" idx="1"/>
          </p:nvPr>
        </p:nvSpPr>
        <p:spPr>
          <a:xfrm>
            <a:off x="533400" y="1371600"/>
            <a:ext cx="8153400" cy="4953000"/>
          </a:xfrm>
        </p:spPr>
        <p:txBody>
          <a:bodyPr/>
          <a:lstStyle/>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把新元素</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加入到集合之中</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 = first</a:t>
            </a:r>
            <a:r>
              <a:rPr lang="en-US" altLang="zh-CN" sz="2800" b="1">
                <a:latin typeface="Times New Roman" panose="02020603050405020304" pitchFamily="18" charset="0"/>
                <a:ea typeface="隶书" panose="02010509060101010101" pitchFamily="49" charset="-122"/>
              </a:rPr>
              <a:t>;</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&lt;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x)</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集合中已有此元素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不加入</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创建结点</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 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链入</a:t>
            </a:r>
            <a:endParaRPr lang="zh-CN" altLang="en-US"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29C767E-E96F-442E-95A3-B643F510D35E}"/>
              </a:ext>
            </a:extLst>
          </p:cNvPr>
          <p:cNvSpPr>
            <a:spLocks noGrp="1"/>
          </p:cNvSpPr>
          <p:nvPr>
            <p:ph type="sldNum" sz="quarter" idx="11"/>
          </p:nvPr>
        </p:nvSpPr>
        <p:spPr/>
        <p:txBody>
          <a:bodyPr/>
          <a:lstStyle/>
          <a:p>
            <a:fld id="{245ACC87-5A4C-4282-89D3-A194A4CD6B45}" type="slidenum">
              <a:rPr lang="en-US" altLang="zh-CN"/>
              <a:pPr/>
              <a:t>29</a:t>
            </a:fld>
            <a:endParaRPr lang="en-US" altLang="zh-CN"/>
          </a:p>
        </p:txBody>
      </p:sp>
      <p:sp>
        <p:nvSpPr>
          <p:cNvPr id="334851" name="Rectangle 3">
            <a:extLst>
              <a:ext uri="{FF2B5EF4-FFF2-40B4-BE49-F238E27FC236}">
                <a16:creationId xmlns:a16="http://schemas.microsoft.com/office/drawing/2014/main" id="{3099D3E3-0A72-417F-973A-108614E9F2C3}"/>
              </a:ext>
            </a:extLst>
          </p:cNvPr>
          <p:cNvSpPr>
            <a:spLocks noGrp="1" noChangeArrowheads="1"/>
          </p:cNvSpPr>
          <p:nvPr>
            <p:ph type="body" idx="1"/>
          </p:nvPr>
        </p:nvSpPr>
        <p:spPr>
          <a:xfrm>
            <a:off x="533400" y="685800"/>
            <a:ext cx="8153400" cy="5638800"/>
          </a:xfrm>
        </p:spPr>
        <p:txBody>
          <a:bodyPr/>
          <a:lstStyle/>
          <a:p>
            <a:pPr algn="just">
              <a:lnSpc>
                <a:spcPct val="90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(p == NULL) last = 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链到链尾时改链尾指针</a:t>
            </a:r>
          </a:p>
          <a:p>
            <a:pPr algn="just">
              <a:lnSpc>
                <a:spcPct val="90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lgn="just">
              <a:lnSpc>
                <a:spcPct val="9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90000"/>
              </a:lnSpc>
              <a:buFont typeface="Wingdings" panose="05000000000000000000" pitchFamily="2" charset="2"/>
              <a:buNone/>
            </a:pPr>
            <a:endParaRPr lang="en-US" altLang="zh-CN" sz="1800" b="1">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把集合中成员</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 = first</a:t>
            </a:r>
            <a:r>
              <a:rPr lang="en-US" altLang="zh-CN" sz="2800" b="1">
                <a:latin typeface="Times New Roman" panose="02020603050405020304" pitchFamily="18" charset="0"/>
                <a:ea typeface="隶书" panose="02010509060101010101" pitchFamily="49" charset="-122"/>
              </a:rPr>
              <a:t>;</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p-&gt;data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x)</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重新链接</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4166A4BA-7315-419E-BBE7-7EBD4387D425}"/>
              </a:ext>
            </a:extLst>
          </p:cNvPr>
          <p:cNvSpPr>
            <a:spLocks noGrp="1"/>
          </p:cNvSpPr>
          <p:nvPr>
            <p:ph type="sldNum" sz="quarter" idx="11"/>
          </p:nvPr>
        </p:nvSpPr>
        <p:spPr/>
        <p:txBody>
          <a:bodyPr/>
          <a:lstStyle/>
          <a:p>
            <a:fld id="{7FFF35CF-6829-469A-8940-DD989B0558C1}" type="slidenum">
              <a:rPr lang="en-US" altLang="zh-CN"/>
              <a:pPr/>
              <a:t>3</a:t>
            </a:fld>
            <a:endParaRPr lang="en-US" altLang="zh-CN"/>
          </a:p>
        </p:txBody>
      </p:sp>
      <p:sp>
        <p:nvSpPr>
          <p:cNvPr id="311298" name="Rectangle 2">
            <a:extLst>
              <a:ext uri="{FF2B5EF4-FFF2-40B4-BE49-F238E27FC236}">
                <a16:creationId xmlns:a16="http://schemas.microsoft.com/office/drawing/2014/main" id="{B654D2E1-5CD7-419A-982E-A5A8B24D438E}"/>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集合及其表示</a:t>
            </a:r>
          </a:p>
        </p:txBody>
      </p:sp>
      <p:sp>
        <p:nvSpPr>
          <p:cNvPr id="311299" name="Rectangle 3">
            <a:extLst>
              <a:ext uri="{FF2B5EF4-FFF2-40B4-BE49-F238E27FC236}">
                <a16:creationId xmlns:a16="http://schemas.microsoft.com/office/drawing/2014/main" id="{4040BF23-00DD-4238-AC8B-9A0F4A756B7E}"/>
              </a:ext>
            </a:extLst>
          </p:cNvPr>
          <p:cNvSpPr>
            <a:spLocks noGrp="1" noChangeArrowheads="1"/>
          </p:cNvSpPr>
          <p:nvPr>
            <p:ph type="body" idx="1"/>
          </p:nvPr>
        </p:nvSpPr>
        <p:spPr>
          <a:xfrm>
            <a:off x="611188" y="2024063"/>
            <a:ext cx="7956550" cy="4392612"/>
          </a:xfrm>
        </p:spPr>
        <p:txBody>
          <a:bodyPr/>
          <a:lstStyle/>
          <a:p>
            <a:pPr>
              <a:lnSpc>
                <a:spcPct val="105000"/>
              </a:lnSpc>
              <a:buClr>
                <a:srgbClr val="800080"/>
              </a:buClr>
              <a:buSzPct val="50000"/>
            </a:pPr>
            <a:r>
              <a:rPr lang="zh-CN" altLang="en-US" sz="3000" b="1">
                <a:latin typeface="仿宋_GB2312" pitchFamily="49" charset="-122"/>
                <a:ea typeface="仿宋_GB2312" pitchFamily="49" charset="-122"/>
              </a:rPr>
              <a:t>集合是成员</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元素</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的一个群集。集合中的成员可以是原子</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单元素</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，也可以是集合。</a:t>
            </a:r>
          </a:p>
          <a:p>
            <a:pPr>
              <a:lnSpc>
                <a:spcPct val="105000"/>
              </a:lnSpc>
              <a:buClr>
                <a:srgbClr val="800080"/>
              </a:buClr>
              <a:buSzPct val="50000"/>
            </a:pPr>
            <a:r>
              <a:rPr lang="zh-CN" altLang="en-US" sz="3000" b="1">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b="1">
                <a:latin typeface="仿宋_GB2312" pitchFamily="49" charset="-122"/>
                <a:ea typeface="仿宋_GB2312" pitchFamily="49" charset="-122"/>
              </a:rPr>
              <a:t>在算法与数据结构中所遇到的集合，其单元素通常是整数、字符、字符串或指针，且同一集合中所有成员具有相同的数据类型。</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例：</a:t>
            </a:r>
            <a:r>
              <a:rPr lang="en-US" altLang="zh-CN" sz="3000" b="1">
                <a:solidFill>
                  <a:schemeClr val="tx2"/>
                </a:solidFill>
                <a:latin typeface="Times New Roman" panose="02020603050405020304" pitchFamily="18" charset="0"/>
                <a:ea typeface="仿宋_GB2312" pitchFamily="49" charset="-122"/>
              </a:rPr>
              <a:t>colour = { red, orange, yellow, green, black, blue, purple, white }</a:t>
            </a:r>
            <a:r>
              <a:rPr lang="en-US" altLang="zh-CN" sz="3000" b="1">
                <a:solidFill>
                  <a:srgbClr val="FF6600"/>
                </a:solidFill>
                <a:latin typeface="Times New Roman" panose="02020603050405020304" pitchFamily="18" charset="0"/>
                <a:ea typeface="仿宋_GB2312" pitchFamily="49" charset="-122"/>
              </a:rPr>
              <a:t> </a:t>
            </a:r>
          </a:p>
        </p:txBody>
      </p:sp>
      <p:sp>
        <p:nvSpPr>
          <p:cNvPr id="311300" name="Text Box 4">
            <a:extLst>
              <a:ext uri="{FF2B5EF4-FFF2-40B4-BE49-F238E27FC236}">
                <a16:creationId xmlns:a16="http://schemas.microsoft.com/office/drawing/2014/main" id="{0762914C-8A61-4849-A6C2-7DF033DE277A}"/>
              </a:ext>
            </a:extLst>
          </p:cNvPr>
          <p:cNvSpPr txBox="1">
            <a:spLocks noChangeArrowheads="1"/>
          </p:cNvSpPr>
          <p:nvPr/>
        </p:nvSpPr>
        <p:spPr bwMode="auto">
          <a:xfrm>
            <a:off x="1501775" y="1341438"/>
            <a:ext cx="605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solidFill>
                  <a:schemeClr val="tx2"/>
                </a:solidFill>
                <a:latin typeface="Times New Roman" panose="02020603050405020304" pitchFamily="18" charset="0"/>
                <a:ea typeface="华文新魏" panose="02010800040101010101" pitchFamily="2" charset="-122"/>
              </a:rPr>
              <a:t>集合基本概念</a:t>
            </a:r>
            <a:endParaRPr kumimoji="1" lang="zh-CN" altLang="en-US" sz="2400">
              <a:solidFill>
                <a:schemeClr val="tx2"/>
              </a:solidFill>
              <a:latin typeface="Times New Roman" panose="02020603050405020304" pitchFamily="18" charset="0"/>
              <a:ea typeface="华文新魏" panose="02010800040101010101" pitchFamily="2" charset="-122"/>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CE1BD92-58A5-4150-8D54-FFAFB709C71F}"/>
              </a:ext>
            </a:extLst>
          </p:cNvPr>
          <p:cNvSpPr>
            <a:spLocks noGrp="1"/>
          </p:cNvSpPr>
          <p:nvPr>
            <p:ph type="sldNum" sz="quarter" idx="11"/>
          </p:nvPr>
        </p:nvSpPr>
        <p:spPr/>
        <p:txBody>
          <a:bodyPr/>
          <a:lstStyle/>
          <a:p>
            <a:fld id="{24A4FB3B-18CB-43FE-8202-BD45C067DFF8}" type="slidenum">
              <a:rPr lang="en-US" altLang="zh-CN"/>
              <a:pPr/>
              <a:t>30</a:t>
            </a:fld>
            <a:endParaRPr lang="en-US" altLang="zh-CN"/>
          </a:p>
        </p:txBody>
      </p:sp>
      <p:sp>
        <p:nvSpPr>
          <p:cNvPr id="335875" name="Rectangle 3">
            <a:extLst>
              <a:ext uri="{FF2B5EF4-FFF2-40B4-BE49-F238E27FC236}">
                <a16:creationId xmlns:a16="http://schemas.microsoft.com/office/drawing/2014/main" id="{D035D59D-5441-4462-A73F-41E96CF7FF3B}"/>
              </a:ext>
            </a:extLst>
          </p:cNvPr>
          <p:cNvSpPr>
            <a:spLocks noGrp="1" noChangeArrowheads="1"/>
          </p:cNvSpPr>
          <p:nvPr>
            <p:ph type="title"/>
          </p:nvPr>
        </p:nvSpPr>
        <p:spPr>
          <a:xfrm>
            <a:off x="457200" y="3465513"/>
            <a:ext cx="8229600" cy="1106487"/>
          </a:xfrm>
        </p:spPr>
        <p:txBody>
          <a:bodyPr/>
          <a:lstStyle/>
          <a:p>
            <a:pPr algn="ctr"/>
            <a:r>
              <a:rPr kumimoji="1" lang="zh-CN" altLang="en-US" sz="4000" b="1">
                <a:solidFill>
                  <a:schemeClr val="tx2"/>
                </a:solidFill>
                <a:latin typeface="Times New Roman" panose="02020603050405020304" pitchFamily="18" charset="0"/>
                <a:ea typeface="华文新魏" panose="02010800040101010101" pitchFamily="2" charset="-122"/>
              </a:rPr>
              <a:t>表示集合的几个重载函数</a:t>
            </a:r>
            <a:br>
              <a:rPr kumimoji="1" lang="zh-CN" altLang="en-US" sz="3600" b="1">
                <a:solidFill>
                  <a:srgbClr val="800080"/>
                </a:solidFill>
                <a:latin typeface="Times New Roman" panose="02020603050405020304" pitchFamily="18" charset="0"/>
                <a:ea typeface="隶书" panose="02010509060101010101" pitchFamily="49" charset="-122"/>
              </a:rPr>
            </a:br>
            <a:endParaRPr kumimoji="1" lang="zh-CN" altLang="en-US" sz="1600">
              <a:latin typeface="Times New Roman" panose="02020603050405020304" pitchFamily="18" charset="0"/>
            </a:endParaRPr>
          </a:p>
        </p:txBody>
      </p:sp>
      <p:sp>
        <p:nvSpPr>
          <p:cNvPr id="335876" name="Rectangle 4">
            <a:extLst>
              <a:ext uri="{FF2B5EF4-FFF2-40B4-BE49-F238E27FC236}">
                <a16:creationId xmlns:a16="http://schemas.microsoft.com/office/drawing/2014/main" id="{7909F68C-27CC-4211-B862-C1D789B486B2}"/>
              </a:ext>
            </a:extLst>
          </p:cNvPr>
          <p:cNvSpPr>
            <a:spLocks noGrp="1" noChangeArrowheads="1"/>
          </p:cNvSpPr>
          <p:nvPr>
            <p:ph type="body" idx="1"/>
          </p:nvPr>
        </p:nvSpPr>
        <p:spPr>
          <a:xfrm>
            <a:off x="457200" y="609600"/>
            <a:ext cx="8229600" cy="57721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(p == last) last = pre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删链尾时改尾指针</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删除含</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结点</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true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集合中无此元素</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36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与集合</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的并</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E35FFFE-55CD-45D2-B9F3-6AE2DB26896B}"/>
              </a:ext>
            </a:extLst>
          </p:cNvPr>
          <p:cNvSpPr>
            <a:spLocks noGrp="1"/>
          </p:cNvSpPr>
          <p:nvPr>
            <p:ph type="sldNum" sz="quarter" idx="11"/>
          </p:nvPr>
        </p:nvSpPr>
        <p:spPr/>
        <p:txBody>
          <a:bodyPr/>
          <a:lstStyle/>
          <a:p>
            <a:fld id="{AAA40AB0-EA97-46F3-8940-33839ED3A947}" type="slidenum">
              <a:rPr lang="en-US" altLang="zh-CN"/>
              <a:pPr/>
              <a:t>31</a:t>
            </a:fld>
            <a:endParaRPr lang="en-US" altLang="zh-CN"/>
          </a:p>
        </p:txBody>
      </p:sp>
      <p:sp>
        <p:nvSpPr>
          <p:cNvPr id="336899" name="Rectangle 3">
            <a:extLst>
              <a:ext uri="{FF2B5EF4-FFF2-40B4-BE49-F238E27FC236}">
                <a16:creationId xmlns:a16="http://schemas.microsoft.com/office/drawing/2014/main" id="{10FC1381-1EC8-4315-AD50-ADA7943FA14F}"/>
              </a:ext>
            </a:extLst>
          </p:cNvPr>
          <p:cNvSpPr>
            <a:spLocks noGrp="1" noChangeArrowheads="1"/>
          </p:cNvSpPr>
          <p:nvPr>
            <p:ph type="body" idx="1"/>
          </p:nvPr>
        </p:nvSpPr>
        <p:spPr>
          <a:xfrm>
            <a:off x="457200" y="681038"/>
            <a:ext cx="8229600" cy="57721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pb = R.first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 =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 = temp.first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(pa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pb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T&gt;(pa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 = 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pb = 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if </a:t>
            </a:r>
            <a:r>
              <a:rPr lang="en-US" altLang="zh-CN" sz="2800">
                <a:latin typeface="Times New Roman" panose="02020603050405020304" pitchFamily="18" charset="0"/>
                <a:ea typeface="隶书" panose="02010509060101010101" pitchFamily="49" charset="-122"/>
              </a:rPr>
              <a:t>(pa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元素值小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T&gt;(pa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 = 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4260CC5-8BF6-47E5-8514-5A81CE2C48EB}"/>
              </a:ext>
            </a:extLst>
          </p:cNvPr>
          <p:cNvSpPr>
            <a:spLocks noGrp="1"/>
          </p:cNvSpPr>
          <p:nvPr>
            <p:ph type="sldNum" sz="quarter" idx="11"/>
          </p:nvPr>
        </p:nvSpPr>
        <p:spPr/>
        <p:txBody>
          <a:bodyPr/>
          <a:lstStyle/>
          <a:p>
            <a:fld id="{0C7A6653-7BBA-46A3-A180-C0551EC7F3F9}" type="slidenum">
              <a:rPr lang="en-US" altLang="zh-CN"/>
              <a:pPr/>
              <a:t>32</a:t>
            </a:fld>
            <a:endParaRPr lang="en-US" altLang="zh-CN"/>
          </a:p>
        </p:txBody>
      </p:sp>
      <p:sp>
        <p:nvSpPr>
          <p:cNvPr id="337922" name="Rectangle 2">
            <a:extLst>
              <a:ext uri="{FF2B5EF4-FFF2-40B4-BE49-F238E27FC236}">
                <a16:creationId xmlns:a16="http://schemas.microsoft.com/office/drawing/2014/main" id="{D04ADBEB-AB99-4430-AD3B-8684A809E057}"/>
              </a:ext>
            </a:extLst>
          </p:cNvPr>
          <p:cNvSpPr>
            <a:spLocks noGrp="1" noChangeArrowheads="1"/>
          </p:cNvSpPr>
          <p:nvPr>
            <p:ph type="body" idx="1"/>
          </p:nvPr>
        </p:nvSpPr>
        <p:spPr>
          <a:xfrm>
            <a:off x="446088" y="692150"/>
            <a:ext cx="8229600" cy="57721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else {			</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T&gt;(pb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pb = 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 = 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 != NULL) p = pa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a:latin typeface="Times New Roman" panose="02020603050405020304" pitchFamily="18" charset="0"/>
                <a:ea typeface="隶书" panose="02010509060101010101" pitchFamily="49" charset="-122"/>
              </a:rPr>
              <a:t>p = pb</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或</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T&gt;(p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pc = 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4">
            <a:extLst>
              <a:ext uri="{FF2B5EF4-FFF2-40B4-BE49-F238E27FC236}">
                <a16:creationId xmlns:a16="http://schemas.microsoft.com/office/drawing/2014/main" id="{5023C6DF-0BFE-44C1-A7E3-BE89804DD629}"/>
              </a:ext>
            </a:extLst>
          </p:cNvPr>
          <p:cNvSpPr>
            <a:spLocks noGrp="1"/>
          </p:cNvSpPr>
          <p:nvPr>
            <p:ph type="sldNum" sz="quarter" idx="11"/>
          </p:nvPr>
        </p:nvSpPr>
        <p:spPr/>
        <p:txBody>
          <a:bodyPr/>
          <a:lstStyle/>
          <a:p>
            <a:fld id="{3F6AB089-2A11-4E8E-929B-2242A8E5ADFB}" type="slidenum">
              <a:rPr lang="en-US" altLang="zh-CN"/>
              <a:pPr/>
              <a:t>33</a:t>
            </a:fld>
            <a:endParaRPr lang="en-US" altLang="zh-CN"/>
          </a:p>
        </p:txBody>
      </p:sp>
      <p:sp>
        <p:nvSpPr>
          <p:cNvPr id="338946" name="Rectangle 2">
            <a:extLst>
              <a:ext uri="{FF2B5EF4-FFF2-40B4-BE49-F238E27FC236}">
                <a16:creationId xmlns:a16="http://schemas.microsoft.com/office/drawing/2014/main" id="{20739C7B-369E-40AC-B125-3F9F4EB05FF7}"/>
              </a:ext>
            </a:extLst>
          </p:cNvPr>
          <p:cNvSpPr>
            <a:spLocks noGrp="1" noChangeArrowheads="1"/>
          </p:cNvSpPr>
          <p:nvPr>
            <p:ph type="body" idx="1"/>
          </p:nvPr>
        </p:nvSpPr>
        <p:spPr>
          <a:xfrm>
            <a:off x="446088" y="765175"/>
            <a:ext cx="8229600" cy="1692275"/>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pc</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temp.last = pc</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链表收尾</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zh-CN" altLang="en-US" sz="800" b="1">
              <a:latin typeface="Times New Roman" panose="02020603050405020304" pitchFamily="18" charset="0"/>
              <a:ea typeface="隶书" panose="02010509060101010101" pitchFamily="49" charset="-122"/>
            </a:endParaRPr>
          </a:p>
          <a:p>
            <a:pPr algn="ctr">
              <a:buFont typeface="Wingdings" panose="05000000000000000000" pitchFamily="2" charset="2"/>
              <a:buNone/>
            </a:pPr>
            <a:endParaRPr lang="zh-CN" altLang="en-US" sz="3000">
              <a:latin typeface="Times New Roman" panose="02020603050405020304" pitchFamily="18" charset="0"/>
              <a:ea typeface="仿宋_GB2312" pitchFamily="49" charset="-122"/>
            </a:endParaRPr>
          </a:p>
        </p:txBody>
      </p:sp>
      <p:grpSp>
        <p:nvGrpSpPr>
          <p:cNvPr id="338947" name="Group 3">
            <a:extLst>
              <a:ext uri="{FF2B5EF4-FFF2-40B4-BE49-F238E27FC236}">
                <a16:creationId xmlns:a16="http://schemas.microsoft.com/office/drawing/2014/main" id="{33DD3D40-DD7F-4C67-ADB1-3123605BDBD8}"/>
              </a:ext>
            </a:extLst>
          </p:cNvPr>
          <p:cNvGrpSpPr>
            <a:grpSpLocks/>
          </p:cNvGrpSpPr>
          <p:nvPr/>
        </p:nvGrpSpPr>
        <p:grpSpPr bwMode="auto">
          <a:xfrm>
            <a:off x="728663" y="2060575"/>
            <a:ext cx="7696200" cy="3400425"/>
            <a:chOff x="336" y="825"/>
            <a:chExt cx="4848" cy="2142"/>
          </a:xfrm>
        </p:grpSpPr>
        <p:sp>
          <p:nvSpPr>
            <p:cNvPr id="338948" name="Rectangle 4">
              <a:extLst>
                <a:ext uri="{FF2B5EF4-FFF2-40B4-BE49-F238E27FC236}">
                  <a16:creationId xmlns:a16="http://schemas.microsoft.com/office/drawing/2014/main" id="{9C4354F1-E6AF-41BB-8F8E-7406A0D52FBF}"/>
                </a:ext>
              </a:extLst>
            </p:cNvPr>
            <p:cNvSpPr>
              <a:spLocks noChangeArrowheads="1"/>
            </p:cNvSpPr>
            <p:nvPr/>
          </p:nvSpPr>
          <p:spPr bwMode="auto">
            <a:xfrm>
              <a:off x="1632" y="1305"/>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49" name="Line 5">
              <a:extLst>
                <a:ext uri="{FF2B5EF4-FFF2-40B4-BE49-F238E27FC236}">
                  <a16:creationId xmlns:a16="http://schemas.microsoft.com/office/drawing/2014/main" id="{EB2FD278-5D10-49FE-AE8E-A9855A35AF60}"/>
                </a:ext>
              </a:extLst>
            </p:cNvPr>
            <p:cNvSpPr>
              <a:spLocks noChangeShapeType="1"/>
            </p:cNvSpPr>
            <p:nvPr/>
          </p:nvSpPr>
          <p:spPr bwMode="auto">
            <a:xfrm>
              <a:off x="1920" y="1305"/>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0" name="Line 6">
              <a:extLst>
                <a:ext uri="{FF2B5EF4-FFF2-40B4-BE49-F238E27FC236}">
                  <a16:creationId xmlns:a16="http://schemas.microsoft.com/office/drawing/2014/main" id="{FD9E9218-0B33-4F50-A89C-86C5F808A4FA}"/>
                </a:ext>
              </a:extLst>
            </p:cNvPr>
            <p:cNvSpPr>
              <a:spLocks noChangeShapeType="1"/>
            </p:cNvSpPr>
            <p:nvPr/>
          </p:nvSpPr>
          <p:spPr bwMode="auto">
            <a:xfrm>
              <a:off x="1392" y="1449"/>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Text Box 7">
              <a:extLst>
                <a:ext uri="{FF2B5EF4-FFF2-40B4-BE49-F238E27FC236}">
                  <a16:creationId xmlns:a16="http://schemas.microsoft.com/office/drawing/2014/main" id="{2902578E-B707-4578-B8EB-6973AF9A26EF}"/>
                </a:ext>
              </a:extLst>
            </p:cNvPr>
            <p:cNvSpPr txBox="1">
              <a:spLocks noChangeArrowheads="1"/>
            </p:cNvSpPr>
            <p:nvPr/>
          </p:nvSpPr>
          <p:spPr bwMode="auto">
            <a:xfrm>
              <a:off x="912" y="1266"/>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first</a:t>
              </a:r>
              <a:endParaRPr kumimoji="1" lang="en-US" altLang="zh-CN" sz="2400">
                <a:solidFill>
                  <a:srgbClr val="CC0000"/>
                </a:solidFill>
                <a:latin typeface="Times New Roman" panose="02020603050405020304" pitchFamily="18" charset="0"/>
              </a:endParaRPr>
            </a:p>
          </p:txBody>
        </p:sp>
        <p:sp>
          <p:nvSpPr>
            <p:cNvPr id="338952" name="Rectangle 8">
              <a:extLst>
                <a:ext uri="{FF2B5EF4-FFF2-40B4-BE49-F238E27FC236}">
                  <a16:creationId xmlns:a16="http://schemas.microsoft.com/office/drawing/2014/main" id="{B72FBE31-DF39-4E96-A098-085D3F229718}"/>
                </a:ext>
              </a:extLst>
            </p:cNvPr>
            <p:cNvSpPr>
              <a:spLocks noChangeArrowheads="1"/>
            </p:cNvSpPr>
            <p:nvPr/>
          </p:nvSpPr>
          <p:spPr bwMode="auto">
            <a:xfrm>
              <a:off x="1632" y="1737"/>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53" name="Line 9">
              <a:extLst>
                <a:ext uri="{FF2B5EF4-FFF2-40B4-BE49-F238E27FC236}">
                  <a16:creationId xmlns:a16="http://schemas.microsoft.com/office/drawing/2014/main" id="{95B87086-184F-4869-951F-E6790E158B48}"/>
                </a:ext>
              </a:extLst>
            </p:cNvPr>
            <p:cNvSpPr>
              <a:spLocks noChangeShapeType="1"/>
            </p:cNvSpPr>
            <p:nvPr/>
          </p:nvSpPr>
          <p:spPr bwMode="auto">
            <a:xfrm>
              <a:off x="1920" y="1737"/>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4" name="Text Box 10">
              <a:extLst>
                <a:ext uri="{FF2B5EF4-FFF2-40B4-BE49-F238E27FC236}">
                  <a16:creationId xmlns:a16="http://schemas.microsoft.com/office/drawing/2014/main" id="{C4654777-818D-42D9-A101-A7043DFFF8DC}"/>
                </a:ext>
              </a:extLst>
            </p:cNvPr>
            <p:cNvSpPr txBox="1">
              <a:spLocks noChangeArrowheads="1"/>
            </p:cNvSpPr>
            <p:nvPr/>
          </p:nvSpPr>
          <p:spPr bwMode="auto">
            <a:xfrm>
              <a:off x="680" y="1684"/>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338955" name="Rectangle 11">
              <a:extLst>
                <a:ext uri="{FF2B5EF4-FFF2-40B4-BE49-F238E27FC236}">
                  <a16:creationId xmlns:a16="http://schemas.microsoft.com/office/drawing/2014/main" id="{5F3DB442-46FC-4408-8555-FB00EE6D1B5A}"/>
                </a:ext>
              </a:extLst>
            </p:cNvPr>
            <p:cNvSpPr>
              <a:spLocks noChangeArrowheads="1"/>
            </p:cNvSpPr>
            <p:nvPr/>
          </p:nvSpPr>
          <p:spPr bwMode="auto">
            <a:xfrm>
              <a:off x="2256" y="1737"/>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56" name="Line 12">
              <a:extLst>
                <a:ext uri="{FF2B5EF4-FFF2-40B4-BE49-F238E27FC236}">
                  <a16:creationId xmlns:a16="http://schemas.microsoft.com/office/drawing/2014/main" id="{7D7CE3EE-AE7D-42BA-A884-72A8CE4CF528}"/>
                </a:ext>
              </a:extLst>
            </p:cNvPr>
            <p:cNvSpPr>
              <a:spLocks noChangeShapeType="1"/>
            </p:cNvSpPr>
            <p:nvPr/>
          </p:nvSpPr>
          <p:spPr bwMode="auto">
            <a:xfrm>
              <a:off x="2544" y="1737"/>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7" name="Line 13">
              <a:extLst>
                <a:ext uri="{FF2B5EF4-FFF2-40B4-BE49-F238E27FC236}">
                  <a16:creationId xmlns:a16="http://schemas.microsoft.com/office/drawing/2014/main" id="{999DF866-7305-4DD1-856B-1221100AD15F}"/>
                </a:ext>
              </a:extLst>
            </p:cNvPr>
            <p:cNvSpPr>
              <a:spLocks noChangeShapeType="1"/>
            </p:cNvSpPr>
            <p:nvPr/>
          </p:nvSpPr>
          <p:spPr bwMode="auto">
            <a:xfrm>
              <a:off x="2016" y="1881"/>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8" name="Rectangle 14">
              <a:extLst>
                <a:ext uri="{FF2B5EF4-FFF2-40B4-BE49-F238E27FC236}">
                  <a16:creationId xmlns:a16="http://schemas.microsoft.com/office/drawing/2014/main" id="{94F6D210-59BE-4A23-9D48-53D792EABE86}"/>
                </a:ext>
              </a:extLst>
            </p:cNvPr>
            <p:cNvSpPr>
              <a:spLocks noChangeArrowheads="1"/>
            </p:cNvSpPr>
            <p:nvPr/>
          </p:nvSpPr>
          <p:spPr bwMode="auto">
            <a:xfrm>
              <a:off x="2880" y="1737"/>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59" name="Line 15">
              <a:extLst>
                <a:ext uri="{FF2B5EF4-FFF2-40B4-BE49-F238E27FC236}">
                  <a16:creationId xmlns:a16="http://schemas.microsoft.com/office/drawing/2014/main" id="{AB858AE1-DAF8-49B6-BBA4-2554CBEF07B3}"/>
                </a:ext>
              </a:extLst>
            </p:cNvPr>
            <p:cNvSpPr>
              <a:spLocks noChangeShapeType="1"/>
            </p:cNvSpPr>
            <p:nvPr/>
          </p:nvSpPr>
          <p:spPr bwMode="auto">
            <a:xfrm>
              <a:off x="3168" y="1737"/>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0" name="Line 16">
              <a:extLst>
                <a:ext uri="{FF2B5EF4-FFF2-40B4-BE49-F238E27FC236}">
                  <a16:creationId xmlns:a16="http://schemas.microsoft.com/office/drawing/2014/main" id="{AAF7C896-7889-4747-9483-461E9EC47BE2}"/>
                </a:ext>
              </a:extLst>
            </p:cNvPr>
            <p:cNvSpPr>
              <a:spLocks noChangeShapeType="1"/>
            </p:cNvSpPr>
            <p:nvPr/>
          </p:nvSpPr>
          <p:spPr bwMode="auto">
            <a:xfrm>
              <a:off x="2640" y="1881"/>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1" name="Rectangle 17">
              <a:extLst>
                <a:ext uri="{FF2B5EF4-FFF2-40B4-BE49-F238E27FC236}">
                  <a16:creationId xmlns:a16="http://schemas.microsoft.com/office/drawing/2014/main" id="{8CA3BBA3-E538-4525-9F6F-CD4BAE7365F2}"/>
                </a:ext>
              </a:extLst>
            </p:cNvPr>
            <p:cNvSpPr>
              <a:spLocks noChangeArrowheads="1"/>
            </p:cNvSpPr>
            <p:nvPr/>
          </p:nvSpPr>
          <p:spPr bwMode="auto">
            <a:xfrm>
              <a:off x="3504" y="1737"/>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62" name="Line 18">
              <a:extLst>
                <a:ext uri="{FF2B5EF4-FFF2-40B4-BE49-F238E27FC236}">
                  <a16:creationId xmlns:a16="http://schemas.microsoft.com/office/drawing/2014/main" id="{11216D12-2E32-43A1-9E27-DEB36F40A458}"/>
                </a:ext>
              </a:extLst>
            </p:cNvPr>
            <p:cNvSpPr>
              <a:spLocks noChangeShapeType="1"/>
            </p:cNvSpPr>
            <p:nvPr/>
          </p:nvSpPr>
          <p:spPr bwMode="auto">
            <a:xfrm>
              <a:off x="3792" y="1737"/>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3" name="Line 19">
              <a:extLst>
                <a:ext uri="{FF2B5EF4-FFF2-40B4-BE49-F238E27FC236}">
                  <a16:creationId xmlns:a16="http://schemas.microsoft.com/office/drawing/2014/main" id="{CE5EE9FD-57D4-42A1-B67E-013F1C0E800B}"/>
                </a:ext>
              </a:extLst>
            </p:cNvPr>
            <p:cNvSpPr>
              <a:spLocks noChangeShapeType="1"/>
            </p:cNvSpPr>
            <p:nvPr/>
          </p:nvSpPr>
          <p:spPr bwMode="auto">
            <a:xfrm>
              <a:off x="3264" y="1881"/>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4" name="Rectangle 20">
              <a:extLst>
                <a:ext uri="{FF2B5EF4-FFF2-40B4-BE49-F238E27FC236}">
                  <a16:creationId xmlns:a16="http://schemas.microsoft.com/office/drawing/2014/main" id="{41217988-4D15-4974-AD38-C1032DEE9B93}"/>
                </a:ext>
              </a:extLst>
            </p:cNvPr>
            <p:cNvSpPr>
              <a:spLocks noChangeArrowheads="1"/>
            </p:cNvSpPr>
            <p:nvPr/>
          </p:nvSpPr>
          <p:spPr bwMode="auto">
            <a:xfrm>
              <a:off x="4128" y="1737"/>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65" name="Line 21">
              <a:extLst>
                <a:ext uri="{FF2B5EF4-FFF2-40B4-BE49-F238E27FC236}">
                  <a16:creationId xmlns:a16="http://schemas.microsoft.com/office/drawing/2014/main" id="{C1840CF7-A0EE-4E1A-A7DD-E409D1D5A785}"/>
                </a:ext>
              </a:extLst>
            </p:cNvPr>
            <p:cNvSpPr>
              <a:spLocks noChangeShapeType="1"/>
            </p:cNvSpPr>
            <p:nvPr/>
          </p:nvSpPr>
          <p:spPr bwMode="auto">
            <a:xfrm>
              <a:off x="4416" y="1737"/>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6" name="Line 22">
              <a:extLst>
                <a:ext uri="{FF2B5EF4-FFF2-40B4-BE49-F238E27FC236}">
                  <a16:creationId xmlns:a16="http://schemas.microsoft.com/office/drawing/2014/main" id="{7DC8376A-E26B-4469-BAFB-1C27E8963077}"/>
                </a:ext>
              </a:extLst>
            </p:cNvPr>
            <p:cNvSpPr>
              <a:spLocks noChangeShapeType="1"/>
            </p:cNvSpPr>
            <p:nvPr/>
          </p:nvSpPr>
          <p:spPr bwMode="auto">
            <a:xfrm>
              <a:off x="3888" y="1881"/>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7" name="Text Box 23">
              <a:extLst>
                <a:ext uri="{FF2B5EF4-FFF2-40B4-BE49-F238E27FC236}">
                  <a16:creationId xmlns:a16="http://schemas.microsoft.com/office/drawing/2014/main" id="{6B27C0F7-3A05-454A-98E9-94E0D28388CF}"/>
                </a:ext>
              </a:extLst>
            </p:cNvPr>
            <p:cNvSpPr txBox="1">
              <a:spLocks noChangeArrowheads="1"/>
            </p:cNvSpPr>
            <p:nvPr/>
          </p:nvSpPr>
          <p:spPr bwMode="auto">
            <a:xfrm>
              <a:off x="2256" y="1728"/>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08</a:t>
              </a:r>
              <a:endParaRPr kumimoji="1" lang="en-US" altLang="zh-CN" sz="2400">
                <a:latin typeface="Times New Roman" panose="02020603050405020304" pitchFamily="18" charset="0"/>
              </a:endParaRPr>
            </a:p>
          </p:txBody>
        </p:sp>
        <p:sp>
          <p:nvSpPr>
            <p:cNvPr id="338968" name="Text Box 24">
              <a:extLst>
                <a:ext uri="{FF2B5EF4-FFF2-40B4-BE49-F238E27FC236}">
                  <a16:creationId xmlns:a16="http://schemas.microsoft.com/office/drawing/2014/main" id="{9984EED2-8307-43D6-91E9-F55A9D7EBC37}"/>
                </a:ext>
              </a:extLst>
            </p:cNvPr>
            <p:cNvSpPr txBox="1">
              <a:spLocks noChangeArrowheads="1"/>
            </p:cNvSpPr>
            <p:nvPr/>
          </p:nvSpPr>
          <p:spPr bwMode="auto">
            <a:xfrm>
              <a:off x="2896" y="1737"/>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338969" name="Text Box 25">
              <a:extLst>
                <a:ext uri="{FF2B5EF4-FFF2-40B4-BE49-F238E27FC236}">
                  <a16:creationId xmlns:a16="http://schemas.microsoft.com/office/drawing/2014/main" id="{3CEF1529-DB53-45F1-8F50-AC61886BFA42}"/>
                </a:ext>
              </a:extLst>
            </p:cNvPr>
            <p:cNvSpPr txBox="1">
              <a:spLocks noChangeArrowheads="1"/>
            </p:cNvSpPr>
            <p:nvPr/>
          </p:nvSpPr>
          <p:spPr bwMode="auto">
            <a:xfrm>
              <a:off x="3504" y="1737"/>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338970" name="Text Box 26">
              <a:extLst>
                <a:ext uri="{FF2B5EF4-FFF2-40B4-BE49-F238E27FC236}">
                  <a16:creationId xmlns:a16="http://schemas.microsoft.com/office/drawing/2014/main" id="{FA6029E8-78D5-4E57-99D8-E3001533A382}"/>
                </a:ext>
              </a:extLst>
            </p:cNvPr>
            <p:cNvSpPr txBox="1">
              <a:spLocks noChangeArrowheads="1"/>
            </p:cNvSpPr>
            <p:nvPr/>
          </p:nvSpPr>
          <p:spPr bwMode="auto">
            <a:xfrm>
              <a:off x="4128" y="1737"/>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49</a:t>
              </a:r>
              <a:endParaRPr kumimoji="1" lang="en-US" altLang="zh-CN" sz="2400">
                <a:latin typeface="Times New Roman" panose="02020603050405020304" pitchFamily="18" charset="0"/>
              </a:endParaRPr>
            </a:p>
          </p:txBody>
        </p:sp>
        <p:sp>
          <p:nvSpPr>
            <p:cNvPr id="338971" name="Rectangle 27">
              <a:extLst>
                <a:ext uri="{FF2B5EF4-FFF2-40B4-BE49-F238E27FC236}">
                  <a16:creationId xmlns:a16="http://schemas.microsoft.com/office/drawing/2014/main" id="{FF7F94D0-E586-421F-918F-4C32C0EFBE59}"/>
                </a:ext>
              </a:extLst>
            </p:cNvPr>
            <p:cNvSpPr>
              <a:spLocks noChangeArrowheads="1"/>
            </p:cNvSpPr>
            <p:nvPr/>
          </p:nvSpPr>
          <p:spPr bwMode="auto">
            <a:xfrm>
              <a:off x="1632" y="2649"/>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72" name="Line 28">
              <a:extLst>
                <a:ext uri="{FF2B5EF4-FFF2-40B4-BE49-F238E27FC236}">
                  <a16:creationId xmlns:a16="http://schemas.microsoft.com/office/drawing/2014/main" id="{60947797-46CA-4452-8A71-CCB1489997D8}"/>
                </a:ext>
              </a:extLst>
            </p:cNvPr>
            <p:cNvSpPr>
              <a:spLocks noChangeShapeType="1"/>
            </p:cNvSpPr>
            <p:nvPr/>
          </p:nvSpPr>
          <p:spPr bwMode="auto">
            <a:xfrm>
              <a:off x="1920" y="2649"/>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3" name="Line 29">
              <a:extLst>
                <a:ext uri="{FF2B5EF4-FFF2-40B4-BE49-F238E27FC236}">
                  <a16:creationId xmlns:a16="http://schemas.microsoft.com/office/drawing/2014/main" id="{105AFBF5-597F-4932-B2BF-F96EC9CFBAAE}"/>
                </a:ext>
              </a:extLst>
            </p:cNvPr>
            <p:cNvSpPr>
              <a:spLocks noChangeShapeType="1"/>
            </p:cNvSpPr>
            <p:nvPr/>
          </p:nvSpPr>
          <p:spPr bwMode="auto">
            <a:xfrm>
              <a:off x="1392" y="2793"/>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4" name="Text Box 30">
              <a:extLst>
                <a:ext uri="{FF2B5EF4-FFF2-40B4-BE49-F238E27FC236}">
                  <a16:creationId xmlns:a16="http://schemas.microsoft.com/office/drawing/2014/main" id="{89DE7E3B-F140-4B71-B450-E6F710F6E101}"/>
                </a:ext>
              </a:extLst>
            </p:cNvPr>
            <p:cNvSpPr txBox="1">
              <a:spLocks noChangeArrowheads="1"/>
            </p:cNvSpPr>
            <p:nvPr/>
          </p:nvSpPr>
          <p:spPr bwMode="auto">
            <a:xfrm>
              <a:off x="336" y="2601"/>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38975" name="Rectangle 31">
              <a:extLst>
                <a:ext uri="{FF2B5EF4-FFF2-40B4-BE49-F238E27FC236}">
                  <a16:creationId xmlns:a16="http://schemas.microsoft.com/office/drawing/2014/main" id="{BC280387-5838-4543-929B-3AE1A7CC94A3}"/>
                </a:ext>
              </a:extLst>
            </p:cNvPr>
            <p:cNvSpPr>
              <a:spLocks noChangeArrowheads="1"/>
            </p:cNvSpPr>
            <p:nvPr/>
          </p:nvSpPr>
          <p:spPr bwMode="auto">
            <a:xfrm>
              <a:off x="4752" y="2640"/>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76" name="Line 32">
              <a:extLst>
                <a:ext uri="{FF2B5EF4-FFF2-40B4-BE49-F238E27FC236}">
                  <a16:creationId xmlns:a16="http://schemas.microsoft.com/office/drawing/2014/main" id="{D8CBFBE3-649A-4A77-B4E8-0E1F767A069E}"/>
                </a:ext>
              </a:extLst>
            </p:cNvPr>
            <p:cNvSpPr>
              <a:spLocks noChangeShapeType="1"/>
            </p:cNvSpPr>
            <p:nvPr/>
          </p:nvSpPr>
          <p:spPr bwMode="auto">
            <a:xfrm>
              <a:off x="5040" y="2640"/>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7" name="Line 33">
              <a:extLst>
                <a:ext uri="{FF2B5EF4-FFF2-40B4-BE49-F238E27FC236}">
                  <a16:creationId xmlns:a16="http://schemas.microsoft.com/office/drawing/2014/main" id="{1A37AEDA-C7ED-49A0-8C5C-B36F3DD2A531}"/>
                </a:ext>
              </a:extLst>
            </p:cNvPr>
            <p:cNvSpPr>
              <a:spLocks noChangeShapeType="1"/>
            </p:cNvSpPr>
            <p:nvPr/>
          </p:nvSpPr>
          <p:spPr bwMode="auto">
            <a:xfrm>
              <a:off x="4512" y="2784"/>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8" name="Text Box 34">
              <a:extLst>
                <a:ext uri="{FF2B5EF4-FFF2-40B4-BE49-F238E27FC236}">
                  <a16:creationId xmlns:a16="http://schemas.microsoft.com/office/drawing/2014/main" id="{008F1C09-DF1B-4D7D-9B58-28CF89F3A6CC}"/>
                </a:ext>
              </a:extLst>
            </p:cNvPr>
            <p:cNvSpPr txBox="1">
              <a:spLocks noChangeArrowheads="1"/>
            </p:cNvSpPr>
            <p:nvPr/>
          </p:nvSpPr>
          <p:spPr bwMode="auto">
            <a:xfrm>
              <a:off x="4128" y="264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338979" name="Rectangle 35">
              <a:extLst>
                <a:ext uri="{FF2B5EF4-FFF2-40B4-BE49-F238E27FC236}">
                  <a16:creationId xmlns:a16="http://schemas.microsoft.com/office/drawing/2014/main" id="{551C2FBA-2C87-4539-82B6-76796FB11691}"/>
                </a:ext>
              </a:extLst>
            </p:cNvPr>
            <p:cNvSpPr>
              <a:spLocks noChangeArrowheads="1"/>
            </p:cNvSpPr>
            <p:nvPr/>
          </p:nvSpPr>
          <p:spPr bwMode="auto">
            <a:xfrm>
              <a:off x="2256" y="1305"/>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80" name="Line 36">
              <a:extLst>
                <a:ext uri="{FF2B5EF4-FFF2-40B4-BE49-F238E27FC236}">
                  <a16:creationId xmlns:a16="http://schemas.microsoft.com/office/drawing/2014/main" id="{AD613C2B-CD8B-4198-8D5C-26F26CFF9E64}"/>
                </a:ext>
              </a:extLst>
            </p:cNvPr>
            <p:cNvSpPr>
              <a:spLocks noChangeShapeType="1"/>
            </p:cNvSpPr>
            <p:nvPr/>
          </p:nvSpPr>
          <p:spPr bwMode="auto">
            <a:xfrm>
              <a:off x="2544" y="1305"/>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1" name="Rectangle 37">
              <a:extLst>
                <a:ext uri="{FF2B5EF4-FFF2-40B4-BE49-F238E27FC236}">
                  <a16:creationId xmlns:a16="http://schemas.microsoft.com/office/drawing/2014/main" id="{505D868C-016F-4838-AA83-C168CD163C85}"/>
                </a:ext>
              </a:extLst>
            </p:cNvPr>
            <p:cNvSpPr>
              <a:spLocks noChangeArrowheads="1"/>
            </p:cNvSpPr>
            <p:nvPr/>
          </p:nvSpPr>
          <p:spPr bwMode="auto">
            <a:xfrm>
              <a:off x="2880" y="1305"/>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82" name="Line 38">
              <a:extLst>
                <a:ext uri="{FF2B5EF4-FFF2-40B4-BE49-F238E27FC236}">
                  <a16:creationId xmlns:a16="http://schemas.microsoft.com/office/drawing/2014/main" id="{2174C7BC-0EBD-490A-A064-ECD6F2903C73}"/>
                </a:ext>
              </a:extLst>
            </p:cNvPr>
            <p:cNvSpPr>
              <a:spLocks noChangeShapeType="1"/>
            </p:cNvSpPr>
            <p:nvPr/>
          </p:nvSpPr>
          <p:spPr bwMode="auto">
            <a:xfrm>
              <a:off x="3168" y="1305"/>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3" name="Line 39">
              <a:extLst>
                <a:ext uri="{FF2B5EF4-FFF2-40B4-BE49-F238E27FC236}">
                  <a16:creationId xmlns:a16="http://schemas.microsoft.com/office/drawing/2014/main" id="{44943CBB-99C4-49B0-A8B2-DB2F4320D380}"/>
                </a:ext>
              </a:extLst>
            </p:cNvPr>
            <p:cNvSpPr>
              <a:spLocks noChangeShapeType="1"/>
            </p:cNvSpPr>
            <p:nvPr/>
          </p:nvSpPr>
          <p:spPr bwMode="auto">
            <a:xfrm>
              <a:off x="2640" y="1449"/>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4" name="Text Box 40">
              <a:extLst>
                <a:ext uri="{FF2B5EF4-FFF2-40B4-BE49-F238E27FC236}">
                  <a16:creationId xmlns:a16="http://schemas.microsoft.com/office/drawing/2014/main" id="{0837F79B-638B-4848-A7F1-1040173F6971}"/>
                </a:ext>
              </a:extLst>
            </p:cNvPr>
            <p:cNvSpPr txBox="1">
              <a:spLocks noChangeArrowheads="1"/>
            </p:cNvSpPr>
            <p:nvPr/>
          </p:nvSpPr>
          <p:spPr bwMode="auto">
            <a:xfrm>
              <a:off x="2256" y="1296"/>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338985" name="Text Box 41">
              <a:extLst>
                <a:ext uri="{FF2B5EF4-FFF2-40B4-BE49-F238E27FC236}">
                  <a16:creationId xmlns:a16="http://schemas.microsoft.com/office/drawing/2014/main" id="{9DA9C795-5E87-4C23-A3E1-3A0110C28BAE}"/>
                </a:ext>
              </a:extLst>
            </p:cNvPr>
            <p:cNvSpPr txBox="1">
              <a:spLocks noChangeArrowheads="1"/>
            </p:cNvSpPr>
            <p:nvPr/>
          </p:nvSpPr>
          <p:spPr bwMode="auto">
            <a:xfrm>
              <a:off x="2880" y="1305"/>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35</a:t>
              </a:r>
              <a:endParaRPr kumimoji="1" lang="en-US" altLang="zh-CN" sz="2400">
                <a:latin typeface="Times New Roman" panose="02020603050405020304" pitchFamily="18" charset="0"/>
              </a:endParaRPr>
            </a:p>
          </p:txBody>
        </p:sp>
        <p:sp>
          <p:nvSpPr>
            <p:cNvPr id="338986" name="Line 42">
              <a:extLst>
                <a:ext uri="{FF2B5EF4-FFF2-40B4-BE49-F238E27FC236}">
                  <a16:creationId xmlns:a16="http://schemas.microsoft.com/office/drawing/2014/main" id="{947222F2-3A4E-44DA-B96C-F128BCBDBA6A}"/>
                </a:ext>
              </a:extLst>
            </p:cNvPr>
            <p:cNvSpPr>
              <a:spLocks noChangeShapeType="1"/>
            </p:cNvSpPr>
            <p:nvPr/>
          </p:nvSpPr>
          <p:spPr bwMode="auto">
            <a:xfrm>
              <a:off x="2016" y="1440"/>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7" name="Line 43">
              <a:extLst>
                <a:ext uri="{FF2B5EF4-FFF2-40B4-BE49-F238E27FC236}">
                  <a16:creationId xmlns:a16="http://schemas.microsoft.com/office/drawing/2014/main" id="{AFE6E846-5E14-4DC4-A9F7-B08AC4F8399A}"/>
                </a:ext>
              </a:extLst>
            </p:cNvPr>
            <p:cNvSpPr>
              <a:spLocks noChangeShapeType="1"/>
            </p:cNvSpPr>
            <p:nvPr/>
          </p:nvSpPr>
          <p:spPr bwMode="auto">
            <a:xfrm>
              <a:off x="1392" y="1872"/>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8" name="Line 44">
              <a:extLst>
                <a:ext uri="{FF2B5EF4-FFF2-40B4-BE49-F238E27FC236}">
                  <a16:creationId xmlns:a16="http://schemas.microsoft.com/office/drawing/2014/main" id="{C63E0805-65E2-472B-92A6-84FFDB7985B1}"/>
                </a:ext>
              </a:extLst>
            </p:cNvPr>
            <p:cNvSpPr>
              <a:spLocks noChangeShapeType="1"/>
            </p:cNvSpPr>
            <p:nvPr/>
          </p:nvSpPr>
          <p:spPr bwMode="auto">
            <a:xfrm>
              <a:off x="2400" y="1056"/>
              <a:ext cx="0"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9" name="Text Box 45">
              <a:extLst>
                <a:ext uri="{FF2B5EF4-FFF2-40B4-BE49-F238E27FC236}">
                  <a16:creationId xmlns:a16="http://schemas.microsoft.com/office/drawing/2014/main" id="{44DD6BD6-298D-4D09-A130-B175C7405DBE}"/>
                </a:ext>
              </a:extLst>
            </p:cNvPr>
            <p:cNvSpPr txBox="1">
              <a:spLocks noChangeArrowheads="1"/>
            </p:cNvSpPr>
            <p:nvPr/>
          </p:nvSpPr>
          <p:spPr bwMode="auto">
            <a:xfrm>
              <a:off x="2400" y="825"/>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pa</a:t>
              </a:r>
              <a:endParaRPr kumimoji="1" lang="en-US" altLang="zh-CN" sz="2400">
                <a:latin typeface="Times New Roman" panose="02020603050405020304" pitchFamily="18" charset="0"/>
              </a:endParaRPr>
            </a:p>
          </p:txBody>
        </p:sp>
        <p:sp>
          <p:nvSpPr>
            <p:cNvPr id="338990" name="Line 46">
              <a:extLst>
                <a:ext uri="{FF2B5EF4-FFF2-40B4-BE49-F238E27FC236}">
                  <a16:creationId xmlns:a16="http://schemas.microsoft.com/office/drawing/2014/main" id="{5A7A6CA8-1FCB-4A02-B89E-F0FCDA3B76D0}"/>
                </a:ext>
              </a:extLst>
            </p:cNvPr>
            <p:cNvSpPr>
              <a:spLocks noChangeShapeType="1"/>
            </p:cNvSpPr>
            <p:nvPr/>
          </p:nvSpPr>
          <p:spPr bwMode="auto">
            <a:xfrm flipV="1">
              <a:off x="2400" y="2016"/>
              <a:ext cx="0"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1" name="Text Box 47">
              <a:extLst>
                <a:ext uri="{FF2B5EF4-FFF2-40B4-BE49-F238E27FC236}">
                  <a16:creationId xmlns:a16="http://schemas.microsoft.com/office/drawing/2014/main" id="{DEFC974E-6368-4586-85F9-990EBA90926C}"/>
                </a:ext>
              </a:extLst>
            </p:cNvPr>
            <p:cNvSpPr txBox="1">
              <a:spLocks noChangeArrowheads="1"/>
            </p:cNvSpPr>
            <p:nvPr/>
          </p:nvSpPr>
          <p:spPr bwMode="auto">
            <a:xfrm>
              <a:off x="2400" y="2016"/>
              <a:ext cx="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pb</a:t>
              </a:r>
              <a:endParaRPr kumimoji="1" lang="en-US" altLang="zh-CN" sz="2400">
                <a:latin typeface="Times New Roman" panose="02020603050405020304" pitchFamily="18" charset="0"/>
              </a:endParaRPr>
            </a:p>
          </p:txBody>
        </p:sp>
        <p:sp>
          <p:nvSpPr>
            <p:cNvPr id="338992" name="Line 48">
              <a:extLst>
                <a:ext uri="{FF2B5EF4-FFF2-40B4-BE49-F238E27FC236}">
                  <a16:creationId xmlns:a16="http://schemas.microsoft.com/office/drawing/2014/main" id="{3F671809-6042-4931-8814-3472EF2268DE}"/>
                </a:ext>
              </a:extLst>
            </p:cNvPr>
            <p:cNvSpPr>
              <a:spLocks noChangeShapeType="1"/>
            </p:cNvSpPr>
            <p:nvPr/>
          </p:nvSpPr>
          <p:spPr bwMode="auto">
            <a:xfrm>
              <a:off x="1776" y="2400"/>
              <a:ext cx="0" cy="240"/>
            </a:xfrm>
            <a:prstGeom prst="line">
              <a:avLst/>
            </a:prstGeom>
            <a:noFill/>
            <a:ln w="28575">
              <a:solidFill>
                <a:srgbClr val="FF5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3" name="Text Box 49">
              <a:extLst>
                <a:ext uri="{FF2B5EF4-FFF2-40B4-BE49-F238E27FC236}">
                  <a16:creationId xmlns:a16="http://schemas.microsoft.com/office/drawing/2014/main" id="{8B80AD5D-4F60-4F9A-A0E9-7A155BFC7023}"/>
                </a:ext>
              </a:extLst>
            </p:cNvPr>
            <p:cNvSpPr txBox="1">
              <a:spLocks noChangeArrowheads="1"/>
            </p:cNvSpPr>
            <p:nvPr/>
          </p:nvSpPr>
          <p:spPr bwMode="auto">
            <a:xfrm>
              <a:off x="1776" y="220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pc</a:t>
              </a:r>
              <a:endParaRPr kumimoji="1" lang="en-US" altLang="zh-CN" sz="2400">
                <a:latin typeface="Times New Roman" panose="02020603050405020304" pitchFamily="18" charset="0"/>
              </a:endParaRPr>
            </a:p>
          </p:txBody>
        </p:sp>
        <p:sp>
          <p:nvSpPr>
            <p:cNvPr id="338994" name="Rectangle 50">
              <a:extLst>
                <a:ext uri="{FF2B5EF4-FFF2-40B4-BE49-F238E27FC236}">
                  <a16:creationId xmlns:a16="http://schemas.microsoft.com/office/drawing/2014/main" id="{AB195544-0A30-46CA-A7F2-19A8542D93F3}"/>
                </a:ext>
              </a:extLst>
            </p:cNvPr>
            <p:cNvSpPr>
              <a:spLocks noChangeArrowheads="1"/>
            </p:cNvSpPr>
            <p:nvPr/>
          </p:nvSpPr>
          <p:spPr bwMode="auto">
            <a:xfrm>
              <a:off x="2256" y="2640"/>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95" name="Line 51">
              <a:extLst>
                <a:ext uri="{FF2B5EF4-FFF2-40B4-BE49-F238E27FC236}">
                  <a16:creationId xmlns:a16="http://schemas.microsoft.com/office/drawing/2014/main" id="{8E3EE997-EE59-493A-9FFA-1B3EB785F676}"/>
                </a:ext>
              </a:extLst>
            </p:cNvPr>
            <p:cNvSpPr>
              <a:spLocks noChangeShapeType="1"/>
            </p:cNvSpPr>
            <p:nvPr/>
          </p:nvSpPr>
          <p:spPr bwMode="auto">
            <a:xfrm>
              <a:off x="2544" y="2640"/>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6" name="Rectangle 52">
              <a:extLst>
                <a:ext uri="{FF2B5EF4-FFF2-40B4-BE49-F238E27FC236}">
                  <a16:creationId xmlns:a16="http://schemas.microsoft.com/office/drawing/2014/main" id="{29F89D1A-7233-436A-B570-BADDF7779669}"/>
                </a:ext>
              </a:extLst>
            </p:cNvPr>
            <p:cNvSpPr>
              <a:spLocks noChangeArrowheads="1"/>
            </p:cNvSpPr>
            <p:nvPr/>
          </p:nvSpPr>
          <p:spPr bwMode="auto">
            <a:xfrm>
              <a:off x="2880" y="2640"/>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97" name="Line 53">
              <a:extLst>
                <a:ext uri="{FF2B5EF4-FFF2-40B4-BE49-F238E27FC236}">
                  <a16:creationId xmlns:a16="http://schemas.microsoft.com/office/drawing/2014/main" id="{59EE9C94-DED4-42C9-879F-A7318D81FFFD}"/>
                </a:ext>
              </a:extLst>
            </p:cNvPr>
            <p:cNvSpPr>
              <a:spLocks noChangeShapeType="1"/>
            </p:cNvSpPr>
            <p:nvPr/>
          </p:nvSpPr>
          <p:spPr bwMode="auto">
            <a:xfrm>
              <a:off x="2640" y="2784"/>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8" name="Rectangle 54">
              <a:extLst>
                <a:ext uri="{FF2B5EF4-FFF2-40B4-BE49-F238E27FC236}">
                  <a16:creationId xmlns:a16="http://schemas.microsoft.com/office/drawing/2014/main" id="{9E5D1333-4C36-4ADE-91AB-4379D8B27C06}"/>
                </a:ext>
              </a:extLst>
            </p:cNvPr>
            <p:cNvSpPr>
              <a:spLocks noChangeArrowheads="1"/>
            </p:cNvSpPr>
            <p:nvPr/>
          </p:nvSpPr>
          <p:spPr bwMode="auto">
            <a:xfrm>
              <a:off x="3504" y="2640"/>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8999" name="Line 55">
              <a:extLst>
                <a:ext uri="{FF2B5EF4-FFF2-40B4-BE49-F238E27FC236}">
                  <a16:creationId xmlns:a16="http://schemas.microsoft.com/office/drawing/2014/main" id="{40AC521A-492D-48C3-B2F5-B33ACFE66CF5}"/>
                </a:ext>
              </a:extLst>
            </p:cNvPr>
            <p:cNvSpPr>
              <a:spLocks noChangeShapeType="1"/>
            </p:cNvSpPr>
            <p:nvPr/>
          </p:nvSpPr>
          <p:spPr bwMode="auto">
            <a:xfrm>
              <a:off x="3792" y="2640"/>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0" name="Line 56">
              <a:extLst>
                <a:ext uri="{FF2B5EF4-FFF2-40B4-BE49-F238E27FC236}">
                  <a16:creationId xmlns:a16="http://schemas.microsoft.com/office/drawing/2014/main" id="{25B148BA-364E-41E5-93AC-638049F15B42}"/>
                </a:ext>
              </a:extLst>
            </p:cNvPr>
            <p:cNvSpPr>
              <a:spLocks noChangeShapeType="1"/>
            </p:cNvSpPr>
            <p:nvPr/>
          </p:nvSpPr>
          <p:spPr bwMode="auto">
            <a:xfrm>
              <a:off x="3264" y="2784"/>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1" name="Rectangle 57">
              <a:extLst>
                <a:ext uri="{FF2B5EF4-FFF2-40B4-BE49-F238E27FC236}">
                  <a16:creationId xmlns:a16="http://schemas.microsoft.com/office/drawing/2014/main" id="{1CAFD5EC-E60A-478C-A774-02162B819A35}"/>
                </a:ext>
              </a:extLst>
            </p:cNvPr>
            <p:cNvSpPr>
              <a:spLocks noChangeArrowheads="1"/>
            </p:cNvSpPr>
            <p:nvPr/>
          </p:nvSpPr>
          <p:spPr bwMode="auto">
            <a:xfrm>
              <a:off x="4128" y="2640"/>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339002" name="Line 58">
              <a:extLst>
                <a:ext uri="{FF2B5EF4-FFF2-40B4-BE49-F238E27FC236}">
                  <a16:creationId xmlns:a16="http://schemas.microsoft.com/office/drawing/2014/main" id="{B7C7D22F-EC48-4214-B254-0D6F5056DE1B}"/>
                </a:ext>
              </a:extLst>
            </p:cNvPr>
            <p:cNvSpPr>
              <a:spLocks noChangeShapeType="1"/>
            </p:cNvSpPr>
            <p:nvPr/>
          </p:nvSpPr>
          <p:spPr bwMode="auto">
            <a:xfrm>
              <a:off x="4416" y="2640"/>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3" name="Line 59">
              <a:extLst>
                <a:ext uri="{FF2B5EF4-FFF2-40B4-BE49-F238E27FC236}">
                  <a16:creationId xmlns:a16="http://schemas.microsoft.com/office/drawing/2014/main" id="{F1DADF29-9B3C-42B1-B8A6-1AA5977191AB}"/>
                </a:ext>
              </a:extLst>
            </p:cNvPr>
            <p:cNvSpPr>
              <a:spLocks noChangeShapeType="1"/>
            </p:cNvSpPr>
            <p:nvPr/>
          </p:nvSpPr>
          <p:spPr bwMode="auto">
            <a:xfrm>
              <a:off x="3888" y="2784"/>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4" name="Text Box 60">
              <a:extLst>
                <a:ext uri="{FF2B5EF4-FFF2-40B4-BE49-F238E27FC236}">
                  <a16:creationId xmlns:a16="http://schemas.microsoft.com/office/drawing/2014/main" id="{DDEC2379-D2BF-4CA1-83F6-14286024BB73}"/>
                </a:ext>
              </a:extLst>
            </p:cNvPr>
            <p:cNvSpPr txBox="1">
              <a:spLocks noChangeArrowheads="1"/>
            </p:cNvSpPr>
            <p:nvPr/>
          </p:nvSpPr>
          <p:spPr bwMode="auto">
            <a:xfrm>
              <a:off x="2256" y="264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08</a:t>
              </a:r>
              <a:endParaRPr kumimoji="1" lang="en-US" altLang="zh-CN" sz="2400">
                <a:latin typeface="Times New Roman" panose="02020603050405020304" pitchFamily="18" charset="0"/>
              </a:endParaRPr>
            </a:p>
          </p:txBody>
        </p:sp>
        <p:sp>
          <p:nvSpPr>
            <p:cNvPr id="339005" name="Text Box 61">
              <a:extLst>
                <a:ext uri="{FF2B5EF4-FFF2-40B4-BE49-F238E27FC236}">
                  <a16:creationId xmlns:a16="http://schemas.microsoft.com/office/drawing/2014/main" id="{8644A4A1-5CB0-4968-A51E-5E96664EAFA8}"/>
                </a:ext>
              </a:extLst>
            </p:cNvPr>
            <p:cNvSpPr txBox="1">
              <a:spLocks noChangeArrowheads="1"/>
            </p:cNvSpPr>
            <p:nvPr/>
          </p:nvSpPr>
          <p:spPr bwMode="auto">
            <a:xfrm>
              <a:off x="2864" y="264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339006" name="Text Box 62">
              <a:extLst>
                <a:ext uri="{FF2B5EF4-FFF2-40B4-BE49-F238E27FC236}">
                  <a16:creationId xmlns:a16="http://schemas.microsoft.com/office/drawing/2014/main" id="{B6663E64-7577-412F-B892-E5107A481E25}"/>
                </a:ext>
              </a:extLst>
            </p:cNvPr>
            <p:cNvSpPr txBox="1">
              <a:spLocks noChangeArrowheads="1"/>
            </p:cNvSpPr>
            <p:nvPr/>
          </p:nvSpPr>
          <p:spPr bwMode="auto">
            <a:xfrm>
              <a:off x="3504" y="264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339007" name="Line 63">
              <a:extLst>
                <a:ext uri="{FF2B5EF4-FFF2-40B4-BE49-F238E27FC236}">
                  <a16:creationId xmlns:a16="http://schemas.microsoft.com/office/drawing/2014/main" id="{390203A8-5CAC-4C3A-BDDF-60943BD1EC88}"/>
                </a:ext>
              </a:extLst>
            </p:cNvPr>
            <p:cNvSpPr>
              <a:spLocks noChangeShapeType="1"/>
            </p:cNvSpPr>
            <p:nvPr/>
          </p:nvSpPr>
          <p:spPr bwMode="auto">
            <a:xfrm>
              <a:off x="2016" y="2784"/>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8" name="Line 64">
              <a:extLst>
                <a:ext uri="{FF2B5EF4-FFF2-40B4-BE49-F238E27FC236}">
                  <a16:creationId xmlns:a16="http://schemas.microsoft.com/office/drawing/2014/main" id="{266B2FBA-0337-4173-9754-D84CEB2936D2}"/>
                </a:ext>
              </a:extLst>
            </p:cNvPr>
            <p:cNvSpPr>
              <a:spLocks noChangeShapeType="1"/>
            </p:cNvSpPr>
            <p:nvPr/>
          </p:nvSpPr>
          <p:spPr bwMode="auto">
            <a:xfrm>
              <a:off x="3168" y="2640"/>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9" name="Text Box 65">
              <a:extLst>
                <a:ext uri="{FF2B5EF4-FFF2-40B4-BE49-F238E27FC236}">
                  <a16:creationId xmlns:a16="http://schemas.microsoft.com/office/drawing/2014/main" id="{8AEEA999-12B0-405D-A5AC-38E43B1F03C5}"/>
                </a:ext>
              </a:extLst>
            </p:cNvPr>
            <p:cNvSpPr txBox="1">
              <a:spLocks noChangeArrowheads="1"/>
            </p:cNvSpPr>
            <p:nvPr/>
          </p:nvSpPr>
          <p:spPr bwMode="auto">
            <a:xfrm>
              <a:off x="4128" y="264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35</a:t>
              </a:r>
              <a:endParaRPr kumimoji="1" lang="en-US" altLang="zh-CN" sz="2400">
                <a:latin typeface="Times New Roman" panose="02020603050405020304" pitchFamily="18" charset="0"/>
              </a:endParaRPr>
            </a:p>
          </p:txBody>
        </p:sp>
        <p:sp>
          <p:nvSpPr>
            <p:cNvPr id="339010" name="Text Box 66">
              <a:extLst>
                <a:ext uri="{FF2B5EF4-FFF2-40B4-BE49-F238E27FC236}">
                  <a16:creationId xmlns:a16="http://schemas.microsoft.com/office/drawing/2014/main" id="{21A5D899-9C7A-4411-99BC-7D9813DFE28B}"/>
                </a:ext>
              </a:extLst>
            </p:cNvPr>
            <p:cNvSpPr txBox="1">
              <a:spLocks noChangeArrowheads="1"/>
            </p:cNvSpPr>
            <p:nvPr/>
          </p:nvSpPr>
          <p:spPr bwMode="auto">
            <a:xfrm>
              <a:off x="4752" y="264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Arial Narrow" panose="020B0606020202030204" pitchFamily="34" charset="0"/>
                </a:rPr>
                <a:t>49</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76B0ABB-A0A5-4DE2-A622-9D2224169742}"/>
              </a:ext>
            </a:extLst>
          </p:cNvPr>
          <p:cNvSpPr>
            <a:spLocks noGrp="1"/>
          </p:cNvSpPr>
          <p:nvPr>
            <p:ph type="sldNum" sz="quarter" idx="11"/>
          </p:nvPr>
        </p:nvSpPr>
        <p:spPr/>
        <p:txBody>
          <a:bodyPr/>
          <a:lstStyle/>
          <a:p>
            <a:fld id="{921595AF-44E7-41AD-A56D-D0AF24DEFC7C}" type="slidenum">
              <a:rPr lang="en-US" altLang="zh-CN"/>
              <a:pPr/>
              <a:t>34</a:t>
            </a:fld>
            <a:endParaRPr lang="en-US" altLang="zh-CN"/>
          </a:p>
        </p:txBody>
      </p:sp>
      <p:sp>
        <p:nvSpPr>
          <p:cNvPr id="148483" name="AutoShape 3">
            <a:hlinkClick r:id="rId2" action="ppaction://hlinksldjump" highlightClick="1"/>
            <a:extLst>
              <a:ext uri="{FF2B5EF4-FFF2-40B4-BE49-F238E27FC236}">
                <a16:creationId xmlns:a16="http://schemas.microsoft.com/office/drawing/2014/main" id="{AA6740D5-F4C7-45EC-8DA5-F7229BC603D2}"/>
              </a:ext>
            </a:extLst>
          </p:cNvPr>
          <p:cNvSpPr>
            <a:spLocks noChangeArrowheads="1"/>
          </p:cNvSpPr>
          <p:nvPr/>
        </p:nvSpPr>
        <p:spPr bwMode="auto">
          <a:xfrm>
            <a:off x="8208963" y="6237288"/>
            <a:ext cx="477837" cy="315912"/>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5" name="Rectangle 5">
            <a:extLst>
              <a:ext uri="{FF2B5EF4-FFF2-40B4-BE49-F238E27FC236}">
                <a16:creationId xmlns:a16="http://schemas.microsoft.com/office/drawing/2014/main" id="{FDB16A16-2416-4A97-905C-815D5D726283}"/>
              </a:ext>
            </a:extLst>
          </p:cNvPr>
          <p:cNvSpPr>
            <a:spLocks noGrp="1" noChangeArrowheads="1"/>
          </p:cNvSpPr>
          <p:nvPr>
            <p:ph type="body" idx="1"/>
          </p:nvPr>
        </p:nvSpPr>
        <p:spPr>
          <a:xfrm>
            <a:off x="627063" y="692150"/>
            <a:ext cx="8229600" cy="55816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pb = R.first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 =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(pa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pb != NULL)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 = pa</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pb = pb</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 != 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pb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链不等长时</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a:t>
            </a:r>
            <a:r>
              <a:rPr lang="en-US" altLang="zh-CN" sz="2800" b="1">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11DB4B1-9597-4DC1-BB4D-1AA68331BB99}"/>
              </a:ext>
            </a:extLst>
          </p:cNvPr>
          <p:cNvSpPr>
            <a:spLocks noGrp="1"/>
          </p:cNvSpPr>
          <p:nvPr>
            <p:ph type="sldNum" sz="quarter" idx="11"/>
          </p:nvPr>
        </p:nvSpPr>
        <p:spPr/>
        <p:txBody>
          <a:bodyPr/>
          <a:lstStyle/>
          <a:p>
            <a:fld id="{76BD582B-E88C-4061-A194-46F1A97C75F0}" type="slidenum">
              <a:rPr lang="en-US" altLang="zh-CN"/>
              <a:pPr/>
              <a:t>35</a:t>
            </a:fld>
            <a:endParaRPr lang="en-US" altLang="zh-CN"/>
          </a:p>
        </p:txBody>
      </p:sp>
      <p:sp>
        <p:nvSpPr>
          <p:cNvPr id="149506" name="Text Box 2">
            <a:extLst>
              <a:ext uri="{FF2B5EF4-FFF2-40B4-BE49-F238E27FC236}">
                <a16:creationId xmlns:a16="http://schemas.microsoft.com/office/drawing/2014/main" id="{1278D76C-12BE-45E5-A7D6-DE71DF8F72E5}"/>
              </a:ext>
            </a:extLst>
          </p:cNvPr>
          <p:cNvSpPr txBox="1">
            <a:spLocks noChangeArrowheads="1"/>
          </p:cNvSpPr>
          <p:nvPr/>
        </p:nvSpPr>
        <p:spPr bwMode="auto">
          <a:xfrm>
            <a:off x="611188" y="1341438"/>
            <a:ext cx="7885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anose="02010800040101010101" pitchFamily="2" charset="-122"/>
                <a:ea typeface="华文新魏" panose="02010800040101010101" pitchFamily="2" charset="-122"/>
              </a:rPr>
              <a:t>等价关系与等价类</a:t>
            </a:r>
            <a:r>
              <a:rPr kumimoji="1" lang="en-US" altLang="zh-CN" sz="3600" b="1">
                <a:solidFill>
                  <a:schemeClr val="tx2"/>
                </a:solidFill>
                <a:latin typeface="华文新魏" panose="02010800040101010101" pitchFamily="2" charset="-122"/>
                <a:ea typeface="华文新魏" panose="02010800040101010101" pitchFamily="2" charset="-122"/>
              </a:rPr>
              <a:t>(Equivalence Class)</a:t>
            </a:r>
          </a:p>
        </p:txBody>
      </p:sp>
      <p:sp>
        <p:nvSpPr>
          <p:cNvPr id="149509" name="Rectangle 5">
            <a:extLst>
              <a:ext uri="{FF2B5EF4-FFF2-40B4-BE49-F238E27FC236}">
                <a16:creationId xmlns:a16="http://schemas.microsoft.com/office/drawing/2014/main" id="{4B8FDDDA-D8E0-40AC-BE31-33AC21E317BA}"/>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等价类与并查集</a:t>
            </a:r>
          </a:p>
        </p:txBody>
      </p:sp>
      <p:sp>
        <p:nvSpPr>
          <p:cNvPr id="149510" name="Rectangle 6">
            <a:extLst>
              <a:ext uri="{FF2B5EF4-FFF2-40B4-BE49-F238E27FC236}">
                <a16:creationId xmlns:a16="http://schemas.microsoft.com/office/drawing/2014/main" id="{6C10A888-DB5C-43DA-BE88-A98A289E0BC7}"/>
              </a:ext>
            </a:extLst>
          </p:cNvPr>
          <p:cNvSpPr>
            <a:spLocks noGrp="1" noChangeArrowheads="1"/>
          </p:cNvSpPr>
          <p:nvPr>
            <p:ph type="body" idx="1"/>
          </p:nvPr>
        </p:nvSpPr>
        <p:spPr>
          <a:xfrm>
            <a:off x="627063" y="2027238"/>
            <a:ext cx="8229600" cy="4318000"/>
          </a:xfrm>
        </p:spPr>
        <p:txBody>
          <a:bodyPr/>
          <a:lstStyle/>
          <a:p>
            <a:pPr>
              <a:buClr>
                <a:srgbClr val="800080"/>
              </a:buClr>
              <a:buSzPct val="50000"/>
            </a:pPr>
            <a:r>
              <a:rPr lang="zh-CN" altLang="en-US" sz="3000" b="1">
                <a:ea typeface="仿宋_GB2312" pitchFamily="49" charset="-122"/>
              </a:rPr>
              <a:t>在求解实际应用问题时常会遇到等价类问题。</a:t>
            </a:r>
          </a:p>
          <a:p>
            <a:pPr>
              <a:buClr>
                <a:srgbClr val="800080"/>
              </a:buClr>
              <a:buSzPct val="50000"/>
            </a:pPr>
            <a:r>
              <a:rPr lang="zh-CN" altLang="en-US" sz="3000" b="1">
                <a:ea typeface="仿宋_GB2312" pitchFamily="49" charset="-122"/>
              </a:rPr>
              <a:t>从数学上看，等价类是对象（或成员）的集合，在此集合中所有对象应满足等价关系。</a:t>
            </a:r>
          </a:p>
          <a:p>
            <a:pPr>
              <a:buClr>
                <a:srgbClr val="800080"/>
              </a:buClr>
              <a:buSzPct val="50000"/>
            </a:pPr>
            <a:r>
              <a:rPr lang="zh-CN" altLang="en-US" sz="3000" b="1">
                <a:ea typeface="仿宋_GB2312" pitchFamily="49" charset="-122"/>
              </a:rPr>
              <a:t>若用符号</a:t>
            </a:r>
            <a:r>
              <a:rPr lang="zh-CN" altLang="en-US" sz="3000" b="1">
                <a:solidFill>
                  <a:schemeClr val="tx2"/>
                </a:solidFill>
                <a:ea typeface="仿宋_GB2312" pitchFamily="49" charset="-122"/>
              </a:rPr>
              <a:t>“</a:t>
            </a:r>
            <a:r>
              <a:rPr lang="zh-CN" altLang="en-US" sz="3000" b="1">
                <a:solidFill>
                  <a:schemeClr val="tx2"/>
                </a:solidFill>
                <a:ea typeface="仿宋_GB2312" pitchFamily="49" charset="-122"/>
                <a:sym typeface="Symbol" panose="05050102010706020507" pitchFamily="18" charset="2"/>
              </a:rPr>
              <a:t></a:t>
            </a:r>
            <a:r>
              <a:rPr lang="zh-CN" altLang="en-US" sz="3000" b="1">
                <a:solidFill>
                  <a:schemeClr val="tx2"/>
                </a:solidFill>
                <a:ea typeface="仿宋_GB2312" pitchFamily="49" charset="-122"/>
              </a:rPr>
              <a:t>”</a:t>
            </a:r>
            <a:r>
              <a:rPr lang="zh-CN" altLang="en-US" sz="3000" b="1">
                <a:ea typeface="仿宋_GB2312" pitchFamily="49" charset="-122"/>
              </a:rPr>
              <a:t>表示集合上的等价关系，则对于该集合中的任意对象</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y</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z</a:t>
            </a:r>
            <a:r>
              <a:rPr lang="zh-CN" altLang="en-US" sz="3000" b="1">
                <a:latin typeface="Times New Roman" panose="02020603050405020304" pitchFamily="18" charset="0"/>
                <a:ea typeface="仿宋_GB2312" pitchFamily="49" charset="-122"/>
              </a:rPr>
              <a:t>，下列性质成立：</a:t>
            </a:r>
          </a:p>
          <a:p>
            <a:pPr lvl="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自反性：</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即等于自身</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lvl="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对称性：若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zh-CN" altLang="en-US" sz="3000" b="1">
                <a:solidFill>
                  <a:schemeClr val="tx2"/>
                </a:solidFill>
                <a:latin typeface="Times New Roman" panose="02020603050405020304" pitchFamily="18" charset="0"/>
                <a:ea typeface="仿宋_GB2312" pitchFamily="49" charset="-122"/>
              </a:rPr>
              <a:t>。</a:t>
            </a:r>
          </a:p>
          <a:p>
            <a:pPr lvl="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传递性：若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zh-CN" altLang="en-US" sz="3000" b="1">
                <a:solidFill>
                  <a:schemeClr val="tx2"/>
                </a:solidFill>
                <a:latin typeface="Times New Roman" panose="02020603050405020304" pitchFamily="18" charset="0"/>
                <a:ea typeface="仿宋_GB2312" pitchFamily="49" charset="-122"/>
              </a:rPr>
              <a:t>且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z</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z</a:t>
            </a:r>
            <a:r>
              <a:rPr lang="zh-CN" altLang="en-US" sz="3000" b="1">
                <a:solidFill>
                  <a:schemeClr val="tx2"/>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6F5384E-97D4-4F81-8C34-9921D64A96BB}"/>
              </a:ext>
            </a:extLst>
          </p:cNvPr>
          <p:cNvSpPr>
            <a:spLocks noGrp="1"/>
          </p:cNvSpPr>
          <p:nvPr>
            <p:ph type="sldNum" sz="quarter" idx="11"/>
          </p:nvPr>
        </p:nvSpPr>
        <p:spPr/>
        <p:txBody>
          <a:bodyPr/>
          <a:lstStyle/>
          <a:p>
            <a:fld id="{903374C9-0078-4BB2-BF2D-4C2BDB06C7AB}" type="slidenum">
              <a:rPr lang="en-US" altLang="zh-CN"/>
              <a:pPr/>
              <a:t>36</a:t>
            </a:fld>
            <a:endParaRPr lang="en-US" altLang="zh-CN"/>
          </a:p>
        </p:txBody>
      </p:sp>
      <p:sp>
        <p:nvSpPr>
          <p:cNvPr id="342019" name="Rectangle 3">
            <a:extLst>
              <a:ext uri="{FF2B5EF4-FFF2-40B4-BE49-F238E27FC236}">
                <a16:creationId xmlns:a16="http://schemas.microsoft.com/office/drawing/2014/main" id="{E891079E-DF3B-4885-9AEF-F079F8C0325C}"/>
              </a:ext>
            </a:extLst>
          </p:cNvPr>
          <p:cNvSpPr>
            <a:spLocks noGrp="1" noChangeArrowheads="1"/>
          </p:cNvSpPr>
          <p:nvPr>
            <p:ph type="title"/>
          </p:nvPr>
        </p:nvSpPr>
        <p:spPr>
          <a:xfrm>
            <a:off x="719138" y="4400550"/>
            <a:ext cx="8229600" cy="936625"/>
          </a:xfrm>
        </p:spPr>
        <p:txBody>
          <a:bodyPr/>
          <a:lstStyle/>
          <a:p>
            <a:pPr algn="ctr"/>
            <a:r>
              <a:rPr lang="zh-CN" altLang="en-US" sz="4000" b="1">
                <a:solidFill>
                  <a:schemeClr val="tx2"/>
                </a:solidFill>
                <a:ea typeface="华文新魏" panose="02010800040101010101" pitchFamily="2" charset="-122"/>
              </a:rPr>
              <a:t>确定等价类的方法</a:t>
            </a:r>
          </a:p>
        </p:txBody>
      </p:sp>
      <p:sp>
        <p:nvSpPr>
          <p:cNvPr id="342020" name="Rectangle 4">
            <a:extLst>
              <a:ext uri="{FF2B5EF4-FFF2-40B4-BE49-F238E27FC236}">
                <a16:creationId xmlns:a16="http://schemas.microsoft.com/office/drawing/2014/main" id="{BCA40132-7FC1-4467-AAF7-5707D105581F}"/>
              </a:ext>
            </a:extLst>
          </p:cNvPr>
          <p:cNvSpPr>
            <a:spLocks noGrp="1" noChangeArrowheads="1"/>
          </p:cNvSpPr>
          <p:nvPr>
            <p:ph type="body" idx="1"/>
          </p:nvPr>
        </p:nvSpPr>
        <p:spPr>
          <a:xfrm>
            <a:off x="627063" y="766763"/>
            <a:ext cx="8229600" cy="5614987"/>
          </a:xfrm>
        </p:spPr>
        <p:txBody>
          <a:bodyPr/>
          <a:lstStyle/>
          <a:p>
            <a:pPr>
              <a:lnSpc>
                <a:spcPct val="105000"/>
              </a:lnSpc>
              <a:spcBef>
                <a:spcPct val="15000"/>
              </a:spcBef>
              <a:buClr>
                <a:srgbClr val="800080"/>
              </a:buClr>
              <a:buSzPct val="50000"/>
            </a:pPr>
            <a:r>
              <a:rPr lang="zh-CN" altLang="en-US" sz="3000" b="1">
                <a:ea typeface="仿宋_GB2312" pitchFamily="49" charset="-122"/>
              </a:rPr>
              <a:t>因此，等价关系是集合上的一个自反、对称、传递的关系。</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“相等”</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就是一种等价关系，它满足上述的三个特性。</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一个集合 </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中的所有对象可以通过等价关系划分为若干个互不相交的子集 </a:t>
            </a:r>
            <a:r>
              <a:rPr lang="en-US" altLang="zh-CN" sz="3000" b="1" i="1">
                <a:latin typeface="Times New Roman" panose="02020603050405020304" pitchFamily="18" charset="0"/>
                <a:ea typeface="仿宋_GB2312" pitchFamily="49" charset="-122"/>
              </a:rPr>
              <a:t>S</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S</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S</a:t>
            </a:r>
            <a:r>
              <a:rPr lang="en-US" altLang="zh-CN" sz="3000" b="1" baseline="-25000">
                <a:latin typeface="Times New Roman" panose="02020603050405020304" pitchFamily="18" charset="0"/>
                <a:ea typeface="仿宋_GB2312" pitchFamily="49" charset="-122"/>
              </a:rPr>
              <a:t>3</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，它们的并就是 </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。这些子集即为等价类。</a:t>
            </a:r>
          </a:p>
          <a:p>
            <a:pPr algn="just">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15000"/>
              </a:spcBef>
              <a:buClr>
                <a:srgbClr val="800080"/>
              </a:buClr>
              <a:buSzPct val="50000"/>
            </a:pPr>
            <a:r>
              <a:rPr kumimoji="1" lang="zh-CN" altLang="en-US" sz="3000" b="1">
                <a:ea typeface="仿宋_GB2312" pitchFamily="49" charset="-122"/>
              </a:rPr>
              <a:t>确定等价类的方法分两步走</a:t>
            </a:r>
            <a:r>
              <a:rPr kumimoji="1" lang="zh-CN" altLang="en-US" sz="3000" b="1">
                <a:effectLst>
                  <a:outerShdw blurRad="38100" dist="38100" dir="2700000" algn="tl">
                    <a:srgbClr val="C0C0C0"/>
                  </a:outerShdw>
                </a:effectLst>
                <a:ea typeface="仿宋_GB2312" pitchFamily="49" charset="-122"/>
              </a:rPr>
              <a:t>：</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1BC00AF-CC36-4A6B-A292-F6DA7A5FDADA}"/>
              </a:ext>
            </a:extLst>
          </p:cNvPr>
          <p:cNvSpPr>
            <a:spLocks noGrp="1"/>
          </p:cNvSpPr>
          <p:nvPr>
            <p:ph type="sldNum" sz="quarter" idx="11"/>
          </p:nvPr>
        </p:nvSpPr>
        <p:spPr/>
        <p:txBody>
          <a:bodyPr/>
          <a:lstStyle/>
          <a:p>
            <a:fld id="{7FF9365C-CB91-4B5B-8BE0-29DC7DE3FC39}" type="slidenum">
              <a:rPr lang="en-US" altLang="zh-CN"/>
              <a:pPr/>
              <a:t>37</a:t>
            </a:fld>
            <a:endParaRPr lang="en-US" altLang="zh-CN"/>
          </a:p>
        </p:txBody>
      </p:sp>
      <p:sp>
        <p:nvSpPr>
          <p:cNvPr id="150530" name="Rectangle 2">
            <a:extLst>
              <a:ext uri="{FF2B5EF4-FFF2-40B4-BE49-F238E27FC236}">
                <a16:creationId xmlns:a16="http://schemas.microsoft.com/office/drawing/2014/main" id="{BC7CE882-BF61-4795-B009-D6E6D4CC1CA1}"/>
              </a:ext>
            </a:extLst>
          </p:cNvPr>
          <p:cNvSpPr>
            <a:spLocks noChangeArrowheads="1"/>
          </p:cNvSpPr>
          <p:nvPr/>
        </p:nvSpPr>
        <p:spPr bwMode="auto">
          <a:xfrm>
            <a:off x="2819400" y="609600"/>
            <a:ext cx="6096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just"/>
            <a:r>
              <a:rPr lang="en-US" altLang="zh-CN"/>
              <a:t>    </a:t>
            </a:r>
          </a:p>
        </p:txBody>
      </p:sp>
      <p:sp>
        <p:nvSpPr>
          <p:cNvPr id="150532" name="Rectangle 4">
            <a:extLst>
              <a:ext uri="{FF2B5EF4-FFF2-40B4-BE49-F238E27FC236}">
                <a16:creationId xmlns:a16="http://schemas.microsoft.com/office/drawing/2014/main" id="{42C98D8A-8368-4589-995F-15DEE5FC89AE}"/>
              </a:ext>
            </a:extLst>
          </p:cNvPr>
          <p:cNvSpPr>
            <a:spLocks noChangeArrowheads="1"/>
          </p:cNvSpPr>
          <p:nvPr/>
        </p:nvSpPr>
        <p:spPr bwMode="auto">
          <a:xfrm>
            <a:off x="76200" y="30241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2400">
              <a:ea typeface="黑体" panose="02010609060101010101" pitchFamily="49" charset="-122"/>
            </a:endParaRPr>
          </a:p>
        </p:txBody>
      </p:sp>
      <p:sp>
        <p:nvSpPr>
          <p:cNvPr id="150535" name="Rectangle 7">
            <a:extLst>
              <a:ext uri="{FF2B5EF4-FFF2-40B4-BE49-F238E27FC236}">
                <a16:creationId xmlns:a16="http://schemas.microsoft.com/office/drawing/2014/main" id="{CFE58E9C-9537-49F3-B607-C5E9F299CE9F}"/>
              </a:ext>
            </a:extLst>
          </p:cNvPr>
          <p:cNvSpPr>
            <a:spLocks noChangeArrowheads="1"/>
          </p:cNvSpPr>
          <p:nvPr/>
        </p:nvSpPr>
        <p:spPr bwMode="auto">
          <a:xfrm>
            <a:off x="533400" y="469741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3200">
              <a:solidFill>
                <a:srgbClr val="CC3300"/>
              </a:solidFill>
              <a:latin typeface="Times New Roman" panose="02020603050405020304" pitchFamily="18" charset="0"/>
            </a:endParaRPr>
          </a:p>
        </p:txBody>
      </p:sp>
      <p:sp>
        <p:nvSpPr>
          <p:cNvPr id="150537" name="Rectangle 9">
            <a:extLst>
              <a:ext uri="{FF2B5EF4-FFF2-40B4-BE49-F238E27FC236}">
                <a16:creationId xmlns:a16="http://schemas.microsoft.com/office/drawing/2014/main" id="{90B69516-180E-47B1-880A-2E4EFE99AAD3}"/>
              </a:ext>
            </a:extLst>
          </p:cNvPr>
          <p:cNvSpPr>
            <a:spLocks noGrp="1" noChangeArrowheads="1"/>
          </p:cNvSpPr>
          <p:nvPr>
            <p:ph type="body" idx="1"/>
          </p:nvPr>
        </p:nvSpPr>
        <p:spPr>
          <a:xfrm>
            <a:off x="576263" y="730250"/>
            <a:ext cx="8229600" cy="5651500"/>
          </a:xfrm>
        </p:spPr>
        <p:txBody>
          <a:bodyPr/>
          <a:lstStyle/>
          <a:p>
            <a:pPr marL="800100" lvl="1" indent="-342900">
              <a:lnSpc>
                <a:spcPct val="90000"/>
              </a:lnSpc>
              <a:buClr>
                <a:schemeClr val="tx2"/>
              </a:buClr>
              <a:buSzTx/>
              <a:buFont typeface="Wingdings" panose="05000000000000000000" pitchFamily="2" charset="2"/>
              <a:buAutoNum type="arabicPeriod"/>
            </a:pPr>
            <a:r>
              <a:rPr kumimoji="1" lang="zh-CN" altLang="en-US" sz="3000" b="1">
                <a:solidFill>
                  <a:srgbClr val="003300"/>
                </a:solidFill>
                <a:latin typeface="Times New Roman" panose="02020603050405020304" pitchFamily="18" charset="0"/>
                <a:ea typeface="仿宋_GB2312" pitchFamily="49" charset="-122"/>
              </a:rPr>
              <a:t>读入并存储所有的等价对</a:t>
            </a:r>
            <a:r>
              <a:rPr kumimoji="1" lang="en-US" altLang="zh-CN" sz="3000" b="1">
                <a:solidFill>
                  <a:srgbClr val="003300"/>
                </a:solidFill>
                <a:latin typeface="Times New Roman" panose="02020603050405020304" pitchFamily="18" charset="0"/>
                <a:ea typeface="仿宋_GB2312" pitchFamily="49" charset="-122"/>
              </a:rPr>
              <a:t>( </a:t>
            </a:r>
            <a:r>
              <a:rPr kumimoji="1" lang="en-US" altLang="zh-CN" sz="3000" b="1" i="1">
                <a:solidFill>
                  <a:srgbClr val="003300"/>
                </a:solidFill>
                <a:latin typeface="Times New Roman" panose="02020603050405020304" pitchFamily="18" charset="0"/>
                <a:ea typeface="仿宋_GB2312" pitchFamily="49" charset="-122"/>
              </a:rPr>
              <a:t>i</a:t>
            </a:r>
            <a:r>
              <a:rPr kumimoji="1" lang="en-US" altLang="zh-CN" sz="3000" b="1">
                <a:solidFill>
                  <a:srgbClr val="003300"/>
                </a:solidFill>
                <a:latin typeface="Times New Roman" panose="02020603050405020304" pitchFamily="18" charset="0"/>
                <a:ea typeface="仿宋_GB2312" pitchFamily="49" charset="-122"/>
              </a:rPr>
              <a:t>, </a:t>
            </a:r>
            <a:r>
              <a:rPr kumimoji="1" lang="en-US" altLang="zh-CN" sz="3000" b="1" i="1">
                <a:solidFill>
                  <a:srgbClr val="003300"/>
                </a:solidFill>
                <a:latin typeface="Times New Roman" panose="02020603050405020304" pitchFamily="18" charset="0"/>
                <a:ea typeface="仿宋_GB2312" pitchFamily="49" charset="-122"/>
              </a:rPr>
              <a:t>j</a:t>
            </a:r>
            <a:r>
              <a:rPr kumimoji="1" lang="en-US" altLang="zh-CN" sz="3000" b="1">
                <a:solidFill>
                  <a:srgbClr val="003300"/>
                </a:solidFill>
                <a:latin typeface="Times New Roman" panose="02020603050405020304" pitchFamily="18" charset="0"/>
                <a:ea typeface="仿宋_GB2312" pitchFamily="49" charset="-122"/>
              </a:rPr>
              <a:t> )</a:t>
            </a:r>
            <a:r>
              <a:rPr kumimoji="1" lang="zh-CN" altLang="en-US" sz="3000" b="1">
                <a:solidFill>
                  <a:srgbClr val="003300"/>
                </a:solidFill>
                <a:latin typeface="Times New Roman" panose="02020603050405020304" pitchFamily="18" charset="0"/>
                <a:ea typeface="仿宋_GB2312" pitchFamily="49" charset="-122"/>
              </a:rPr>
              <a:t>；</a:t>
            </a:r>
          </a:p>
          <a:p>
            <a:pPr marL="800100" lvl="1" indent="-342900">
              <a:lnSpc>
                <a:spcPct val="90000"/>
              </a:lnSpc>
              <a:buClr>
                <a:schemeClr val="tx2"/>
              </a:buClr>
              <a:buSzTx/>
              <a:buFont typeface="Wingdings" panose="05000000000000000000" pitchFamily="2" charset="2"/>
              <a:buAutoNum type="arabicPeriod"/>
            </a:pPr>
            <a:r>
              <a:rPr kumimoji="1" lang="zh-CN" altLang="en-US" sz="3000" b="1">
                <a:solidFill>
                  <a:srgbClr val="003300"/>
                </a:solidFill>
                <a:latin typeface="Times New Roman" panose="02020603050405020304" pitchFamily="18" charset="0"/>
                <a:ea typeface="仿宋_GB2312" pitchFamily="49" charset="-122"/>
              </a:rPr>
              <a:t>标记和输出所有的等价类。</a:t>
            </a:r>
          </a:p>
          <a:p>
            <a:pPr marL="800100" lvl="1" indent="-342900">
              <a:lnSpc>
                <a:spcPct val="90000"/>
              </a:lnSpc>
              <a:buClr>
                <a:schemeClr val="tx2"/>
              </a:buClr>
              <a:buSzTx/>
              <a:buFont typeface="Wingdings" panose="05000000000000000000" pitchFamily="2" charset="2"/>
              <a:buAutoNum type="arabicPeriod"/>
            </a:pPr>
            <a:endParaRPr kumimoji="1" lang="zh-CN" altLang="en-US" sz="800" b="1">
              <a:solidFill>
                <a:srgbClr val="003300"/>
              </a:solidFill>
              <a:latin typeface="Times New Roman" panose="02020603050405020304" pitchFamily="18" charset="0"/>
              <a:ea typeface="仿宋_GB2312" pitchFamily="49" charset="-122"/>
            </a:endParaRPr>
          </a:p>
          <a:p>
            <a:pPr marL="381000" indent="-381000">
              <a:lnSpc>
                <a:spcPct val="90000"/>
              </a:lnSpc>
              <a:buFont typeface="Wingdings" panose="05000000000000000000" pitchFamily="2" charset="2"/>
              <a:buNone/>
            </a:pPr>
            <a:r>
              <a:rPr kumimoji="1" lang="zh-CN" altLang="en-US" sz="2800" b="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void equivalence</a:t>
            </a:r>
            <a:r>
              <a:rPr kumimoji="1" lang="en-US" altLang="zh-CN" sz="2800" b="1" i="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 ) {</a:t>
            </a:r>
          </a:p>
          <a:p>
            <a:pPr marL="381000" indent="-381000">
              <a:lnSpc>
                <a:spcPct val="90000"/>
              </a:lnSpc>
              <a:buFont typeface="Wingdings" panose="05000000000000000000" pitchFamily="2" charset="2"/>
              <a:buNone/>
            </a:pPr>
            <a:r>
              <a:rPr kumimoji="1" lang="en-US" altLang="zh-CN" sz="2800" b="1" i="1">
                <a:solidFill>
                  <a:srgbClr val="CC0000"/>
                </a:solidFill>
                <a:latin typeface="Times New Roman" panose="02020603050405020304" pitchFamily="18" charset="0"/>
                <a:ea typeface="仿宋_GB2312" pitchFamily="49" charset="-122"/>
              </a:rPr>
              <a:t>         </a:t>
            </a:r>
            <a:r>
              <a:rPr kumimoji="1" lang="zh-CN" altLang="en-US" sz="2800" b="1">
                <a:solidFill>
                  <a:srgbClr val="CC0000"/>
                </a:solidFill>
                <a:latin typeface="Times New Roman" panose="02020603050405020304" pitchFamily="18" charset="0"/>
                <a:ea typeface="仿宋_GB2312" pitchFamily="49" charset="-122"/>
              </a:rPr>
              <a:t>初始化</a:t>
            </a:r>
            <a:r>
              <a:rPr kumimoji="1" lang="en-US" altLang="zh-CN" sz="2800" b="1">
                <a:solidFill>
                  <a:srgbClr val="CC0000"/>
                </a:solidFill>
                <a:latin typeface="Times New Roman" panose="02020603050405020304" pitchFamily="18" charset="0"/>
                <a:ea typeface="仿宋_GB2312" pitchFamily="49" charset="-122"/>
              </a:rPr>
              <a:t>;		</a:t>
            </a:r>
          </a:p>
          <a:p>
            <a:pPr marL="381000" indent="-381000">
              <a:lnSpc>
                <a:spcPct val="90000"/>
              </a:lnSpc>
              <a:buFont typeface="Wingdings" panose="05000000000000000000" pitchFamily="2" charset="2"/>
              <a:buNone/>
            </a:pPr>
            <a:r>
              <a:rPr kumimoji="1" lang="en-US" altLang="zh-CN" sz="2800" b="1">
                <a:solidFill>
                  <a:srgbClr val="CC0000"/>
                </a:solidFill>
                <a:latin typeface="Times New Roman" panose="02020603050405020304" pitchFamily="18" charset="0"/>
                <a:ea typeface="仿宋_GB2312" pitchFamily="49" charset="-122"/>
              </a:rPr>
              <a:t>          while ( </a:t>
            </a:r>
            <a:r>
              <a:rPr kumimoji="1" lang="zh-CN" altLang="en-US" sz="2800" b="1">
                <a:solidFill>
                  <a:srgbClr val="CC0000"/>
                </a:solidFill>
                <a:latin typeface="Times New Roman" panose="02020603050405020304" pitchFamily="18" charset="0"/>
                <a:ea typeface="仿宋_GB2312" pitchFamily="49" charset="-122"/>
              </a:rPr>
              <a:t>等价对未处理完 </a:t>
            </a:r>
            <a:r>
              <a:rPr kumimoji="1" lang="en-US" altLang="zh-CN" sz="2800" b="1">
                <a:solidFill>
                  <a:srgbClr val="CC0000"/>
                </a:solidFill>
                <a:latin typeface="Times New Roman" panose="02020603050405020304" pitchFamily="18" charset="0"/>
                <a:ea typeface="仿宋_GB2312" pitchFamily="49" charset="-122"/>
              </a:rPr>
              <a:t>) </a:t>
            </a:r>
          </a:p>
          <a:p>
            <a:pPr marL="381000" indent="-381000">
              <a:lnSpc>
                <a:spcPct val="90000"/>
              </a:lnSpc>
              <a:buFont typeface="Wingdings" panose="05000000000000000000" pitchFamily="2" charset="2"/>
              <a:buNone/>
            </a:pPr>
            <a:r>
              <a:rPr kumimoji="1" lang="en-US" altLang="zh-CN" sz="2800" b="1">
                <a:solidFill>
                  <a:srgbClr val="CC0000"/>
                </a:solidFill>
                <a:latin typeface="Times New Roman" panose="02020603050405020304" pitchFamily="18" charset="0"/>
                <a:ea typeface="仿宋_GB2312" pitchFamily="49" charset="-122"/>
              </a:rPr>
              <a:t>               { </a:t>
            </a:r>
            <a:r>
              <a:rPr kumimoji="1" lang="zh-CN" altLang="en-US" sz="2800" b="1">
                <a:solidFill>
                  <a:srgbClr val="CC0000"/>
                </a:solidFill>
                <a:latin typeface="Times New Roman" panose="02020603050405020304" pitchFamily="18" charset="0"/>
                <a:ea typeface="仿宋_GB2312" pitchFamily="49" charset="-122"/>
              </a:rPr>
              <a:t>读入下一个等价对</a:t>
            </a:r>
            <a:r>
              <a:rPr kumimoji="1" lang="zh-CN" altLang="en-US" sz="2800" b="1" i="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b="1" i="1">
                <a:solidFill>
                  <a:srgbClr val="CC0000"/>
                </a:solidFill>
                <a:latin typeface="Times New Roman" panose="02020603050405020304" pitchFamily="18" charset="0"/>
                <a:ea typeface="仿宋_GB2312" pitchFamily="49" charset="-122"/>
              </a:rPr>
              <a:t>i, j </a:t>
            </a:r>
            <a:r>
              <a:rPr kumimoji="1" lang="en-US" altLang="zh-CN" sz="2800" b="1">
                <a:solidFill>
                  <a:srgbClr val="CC0000"/>
                </a:solidFill>
                <a:latin typeface="Times New Roman" panose="02020603050405020304" pitchFamily="18" charset="0"/>
                <a:ea typeface="仿宋_GB2312" pitchFamily="49" charset="-122"/>
              </a:rPr>
              <a:t>);</a:t>
            </a:r>
          </a:p>
          <a:p>
            <a:pPr marL="381000" indent="-381000">
              <a:lnSpc>
                <a:spcPct val="90000"/>
              </a:lnSpc>
              <a:buFont typeface="Wingdings" panose="05000000000000000000" pitchFamily="2" charset="2"/>
              <a:buNone/>
            </a:pPr>
            <a:r>
              <a:rPr kumimoji="1" lang="en-US" altLang="zh-CN" sz="2800" b="1">
                <a:solidFill>
                  <a:srgbClr val="CC0000"/>
                </a:solidFill>
                <a:latin typeface="Times New Roman" panose="02020603050405020304" pitchFamily="18" charset="0"/>
                <a:ea typeface="仿宋_GB2312" pitchFamily="49" charset="-122"/>
              </a:rPr>
              <a:t>                  </a:t>
            </a:r>
            <a:r>
              <a:rPr kumimoji="1" lang="zh-CN" altLang="en-US" sz="2800" b="1">
                <a:solidFill>
                  <a:srgbClr val="CC0000"/>
                </a:solidFill>
                <a:latin typeface="Times New Roman" panose="02020603050405020304" pitchFamily="18" charset="0"/>
                <a:ea typeface="仿宋_GB2312" pitchFamily="49" charset="-122"/>
              </a:rPr>
              <a:t>存储这个等价对</a:t>
            </a:r>
            <a:r>
              <a:rPr kumimoji="1" lang="zh-CN" altLang="en-US" sz="2800" b="1" i="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 }</a:t>
            </a:r>
          </a:p>
          <a:p>
            <a:pPr marL="381000" indent="-381000">
              <a:lnSpc>
                <a:spcPct val="90000"/>
              </a:lnSpc>
              <a:buFont typeface="Wingdings" panose="05000000000000000000" pitchFamily="2" charset="2"/>
              <a:buNone/>
            </a:pPr>
            <a:r>
              <a:rPr kumimoji="1" lang="en-US" altLang="zh-CN" sz="2800" b="1" i="1">
                <a:solidFill>
                  <a:srgbClr val="CC0000"/>
                </a:solidFill>
                <a:latin typeface="Times New Roman" panose="02020603050405020304" pitchFamily="18" charset="0"/>
                <a:ea typeface="仿宋_GB2312" pitchFamily="49" charset="-122"/>
              </a:rPr>
              <a:t>         </a:t>
            </a:r>
            <a:r>
              <a:rPr kumimoji="1" lang="zh-CN" altLang="en-US" sz="2800" b="1">
                <a:solidFill>
                  <a:srgbClr val="CC0000"/>
                </a:solidFill>
                <a:latin typeface="Times New Roman" panose="02020603050405020304" pitchFamily="18" charset="0"/>
                <a:ea typeface="仿宋_GB2312" pitchFamily="49" charset="-122"/>
              </a:rPr>
              <a:t>输出初始化</a:t>
            </a:r>
            <a:r>
              <a:rPr kumimoji="1" lang="en-US" altLang="zh-CN" sz="2800" b="1">
                <a:solidFill>
                  <a:srgbClr val="CC0000"/>
                </a:solidFill>
                <a:latin typeface="Times New Roman" panose="02020603050405020304" pitchFamily="18" charset="0"/>
                <a:ea typeface="仿宋_GB2312" pitchFamily="49" charset="-122"/>
              </a:rPr>
              <a:t>;     </a:t>
            </a:r>
          </a:p>
          <a:p>
            <a:pPr marL="381000" indent="-381000">
              <a:lnSpc>
                <a:spcPct val="90000"/>
              </a:lnSpc>
              <a:buFont typeface="Wingdings" panose="05000000000000000000" pitchFamily="2" charset="2"/>
              <a:buNone/>
            </a:pPr>
            <a:r>
              <a:rPr kumimoji="1" lang="en-US" altLang="zh-CN" sz="2800" b="1">
                <a:solidFill>
                  <a:srgbClr val="CC0000"/>
                </a:solidFill>
                <a:latin typeface="Times New Roman" panose="02020603050405020304" pitchFamily="18" charset="0"/>
                <a:ea typeface="仿宋_GB2312" pitchFamily="49" charset="-122"/>
              </a:rPr>
              <a:t>         for ( </a:t>
            </a:r>
            <a:r>
              <a:rPr kumimoji="1" lang="zh-CN" altLang="en-US" sz="2800" b="1">
                <a:solidFill>
                  <a:srgbClr val="CC0000"/>
                </a:solidFill>
                <a:latin typeface="Times New Roman" panose="02020603050405020304" pitchFamily="18" charset="0"/>
                <a:ea typeface="仿宋_GB2312" pitchFamily="49" charset="-122"/>
              </a:rPr>
              <a:t>尚未输出的每个对象 </a:t>
            </a:r>
            <a:r>
              <a:rPr kumimoji="1" lang="en-US" altLang="zh-CN" sz="2800" b="1">
                <a:solidFill>
                  <a:srgbClr val="CC0000"/>
                </a:solidFill>
                <a:latin typeface="Times New Roman" panose="02020603050405020304" pitchFamily="18" charset="0"/>
                <a:ea typeface="仿宋_GB2312" pitchFamily="49" charset="-122"/>
              </a:rPr>
              <a:t>)       </a:t>
            </a:r>
          </a:p>
          <a:p>
            <a:pPr marL="381000" indent="-381000">
              <a:lnSpc>
                <a:spcPct val="90000"/>
              </a:lnSpc>
              <a:buFont typeface="Wingdings" panose="05000000000000000000" pitchFamily="2" charset="2"/>
              <a:buNone/>
            </a:pPr>
            <a:r>
              <a:rPr kumimoji="1" lang="en-US" altLang="zh-CN" sz="2800" b="1">
                <a:solidFill>
                  <a:srgbClr val="CC0000"/>
                </a:solidFill>
                <a:latin typeface="Times New Roman" panose="02020603050405020304" pitchFamily="18" charset="0"/>
                <a:ea typeface="仿宋_GB2312" pitchFamily="49" charset="-122"/>
              </a:rPr>
              <a:t>         </a:t>
            </a:r>
            <a:r>
              <a:rPr kumimoji="1" lang="zh-CN" altLang="en-US" sz="2800" b="1">
                <a:solidFill>
                  <a:srgbClr val="CC0000"/>
                </a:solidFill>
                <a:latin typeface="Times New Roman" panose="02020603050405020304" pitchFamily="18" charset="0"/>
                <a:ea typeface="仿宋_GB2312" pitchFamily="49" charset="-122"/>
              </a:rPr>
              <a:t>输出包含这个对象的等价类</a:t>
            </a:r>
            <a:r>
              <a:rPr kumimoji="1" lang="zh-CN" altLang="en-US" sz="2800" b="1" i="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a:t>
            </a:r>
          </a:p>
          <a:p>
            <a:pPr marL="381000" indent="-381000">
              <a:lnSpc>
                <a:spcPct val="90000"/>
              </a:lnSpc>
              <a:buFont typeface="Wingdings" panose="05000000000000000000" pitchFamily="2" charset="2"/>
              <a:buNone/>
            </a:pPr>
            <a:r>
              <a:rPr kumimoji="1" lang="en-US" altLang="zh-CN" sz="2800" b="1">
                <a:solidFill>
                  <a:srgbClr val="CC0000"/>
                </a:solidFill>
                <a:latin typeface="Times New Roman" panose="02020603050405020304" pitchFamily="18" charset="0"/>
                <a:ea typeface="仿宋_GB2312" pitchFamily="49" charset="-122"/>
              </a:rPr>
              <a:t>}</a:t>
            </a:r>
            <a:endParaRPr kumimoji="1" lang="en-US" altLang="zh-CN" sz="2800" b="1">
              <a:solidFill>
                <a:srgbClr val="003300"/>
              </a:solidFill>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83BEBC-C829-4FF5-9EC5-FE6C24407AB0}"/>
              </a:ext>
            </a:extLst>
          </p:cNvPr>
          <p:cNvSpPr>
            <a:spLocks noGrp="1"/>
          </p:cNvSpPr>
          <p:nvPr>
            <p:ph type="sldNum" sz="quarter" idx="11"/>
          </p:nvPr>
        </p:nvSpPr>
        <p:spPr/>
        <p:txBody>
          <a:bodyPr/>
          <a:lstStyle/>
          <a:p>
            <a:fld id="{20DD4F8C-1852-49D7-9EF4-C56A7B583488}" type="slidenum">
              <a:rPr lang="en-US" altLang="zh-CN"/>
              <a:pPr/>
              <a:t>38</a:t>
            </a:fld>
            <a:endParaRPr lang="en-US" altLang="zh-CN"/>
          </a:p>
        </p:txBody>
      </p:sp>
      <p:sp>
        <p:nvSpPr>
          <p:cNvPr id="151557" name="Rectangle 5">
            <a:extLst>
              <a:ext uri="{FF2B5EF4-FFF2-40B4-BE49-F238E27FC236}">
                <a16:creationId xmlns:a16="http://schemas.microsoft.com/office/drawing/2014/main" id="{EFC191F4-4970-4910-A5FD-1A85522D468F}"/>
              </a:ext>
            </a:extLst>
          </p:cNvPr>
          <p:cNvSpPr>
            <a:spLocks noGrp="1" noChangeArrowheads="1"/>
          </p:cNvSpPr>
          <p:nvPr>
            <p:ph type="body" idx="1"/>
          </p:nvPr>
        </p:nvSpPr>
        <p:spPr>
          <a:xfrm>
            <a:off x="555625" y="728663"/>
            <a:ext cx="8372475" cy="5653087"/>
          </a:xfrm>
        </p:spPr>
        <p:txBody>
          <a:bodyPr/>
          <a:lstStyle/>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给定集合 </a:t>
            </a:r>
            <a:r>
              <a:rPr kumimoji="1" lang="en-US" altLang="zh-CN" sz="3000" b="1" i="1">
                <a:solidFill>
                  <a:srgbClr val="CC3300"/>
                </a:solidFill>
                <a:latin typeface="Times New Roman" panose="02020603050405020304" pitchFamily="18" charset="0"/>
                <a:ea typeface="仿宋_GB2312" pitchFamily="49" charset="-122"/>
              </a:rPr>
              <a:t>S </a:t>
            </a:r>
            <a:r>
              <a:rPr kumimoji="1" lang="en-US" altLang="zh-CN" sz="3000" b="1">
                <a:solidFill>
                  <a:srgbClr val="CC3300"/>
                </a:solidFill>
                <a:latin typeface="Times New Roman" panose="02020603050405020304" pitchFamily="18" charset="0"/>
                <a:ea typeface="仿宋_GB2312" pitchFamily="49" charset="-122"/>
              </a:rPr>
              <a:t>= { 0, 1, 2, 3, 4, 5, 6, 7, 8, 9, 10, 11 },</a:t>
            </a:r>
            <a:r>
              <a:rPr kumimoji="1" lang="zh-CN" altLang="en-US" sz="3000" b="1">
                <a:latin typeface="Times New Roman" panose="02020603050405020304" pitchFamily="18" charset="0"/>
                <a:ea typeface="仿宋_GB2312" pitchFamily="49" charset="-122"/>
              </a:rPr>
              <a:t>及如下等价对</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0</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10</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8</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9</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7</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8</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5</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2</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11</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0</a:t>
            </a: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进行归并的过程为：</a:t>
            </a:r>
            <a:endParaRPr kumimoji="1" lang="zh-CN" altLang="en-US" sz="800" b="1">
              <a:latin typeface="Times New Roman" panose="02020603050405020304" pitchFamily="18" charset="0"/>
              <a:ea typeface="仿宋_GB2312" pitchFamily="49" charset="-122"/>
            </a:endParaRPr>
          </a:p>
          <a:p>
            <a:pPr>
              <a:lnSpc>
                <a:spcPct val="105000"/>
              </a:lnSpc>
              <a:buFont typeface="Wingdings" panose="05000000000000000000" pitchFamily="2" charset="2"/>
              <a:buNone/>
            </a:pPr>
            <a:r>
              <a:rPr kumimoji="1" lang="zh-CN" altLang="en-US" sz="3000" b="1">
                <a:latin typeface="Times New Roman" panose="02020603050405020304" pitchFamily="18" charset="0"/>
                <a:ea typeface="仿宋_GB2312" pitchFamily="49" charset="-122"/>
              </a:rPr>
              <a:t>初始</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3</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4</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p>
          <a:p>
            <a:pPr>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0</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a:solidFill>
                  <a:srgbClr val="0000FF"/>
                </a:solidFill>
                <a:latin typeface="Times New Roman" panose="02020603050405020304" pitchFamily="18" charset="0"/>
                <a:ea typeface="仿宋_GB2312" pitchFamily="49" charset="-122"/>
              </a:rPr>
              <a:t> </a:t>
            </a:r>
            <a:r>
              <a:rPr kumimoji="1" lang="en-US" altLang="zh-CN" sz="3000" b="1">
                <a:solidFill>
                  <a:srgbClr val="800080"/>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3</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endParaRPr kumimoji="1" lang="en-US" altLang="zh-CN" sz="3000">
              <a:solidFill>
                <a:srgbClr val="000099"/>
              </a:solidFill>
              <a:latin typeface="Times New Roman" panose="02020603050405020304" pitchFamily="18" charset="0"/>
              <a:ea typeface="仿宋_GB2312" pitchFamily="49" charset="-122"/>
            </a:endParaRPr>
          </a:p>
          <a:p>
            <a:pPr>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a:solidFill>
                  <a:schemeClr val="accent2"/>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800080"/>
                </a:solidFill>
                <a:latin typeface="Times New Roman" panose="02020603050405020304" pitchFamily="18" charset="0"/>
                <a:ea typeface="仿宋_GB2312" pitchFamily="49" charset="-122"/>
              </a:rPr>
              <a:t>{1,3}</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endParaRPr kumimoji="1" lang="en-US" altLang="zh-CN" sz="3000">
              <a:solidFill>
                <a:srgbClr val="000099"/>
              </a:solidFill>
              <a:latin typeface="Times New Roman" panose="02020603050405020304" pitchFamily="18" charset="0"/>
              <a:ea typeface="仿宋_GB2312" pitchFamily="49" charset="-122"/>
            </a:endParaRPr>
          </a:p>
          <a:p>
            <a:pPr>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10 </a:t>
            </a:r>
            <a:r>
              <a:rPr kumimoji="1" lang="en-US" altLang="zh-CN" sz="3000" b="1">
                <a:solidFill>
                  <a:srgbClr val="000099"/>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{1,3}</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800080"/>
                </a:solidFill>
                <a:latin typeface="Times New Roman" panose="02020603050405020304" pitchFamily="18" charset="0"/>
                <a:ea typeface="仿宋_GB2312" pitchFamily="49" charset="-122"/>
              </a:rPr>
              <a:t>{6,10}</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p>
          <a:p>
            <a:pPr>
              <a:buFont typeface="Wingdings" panose="05000000000000000000" pitchFamily="2" charset="2"/>
              <a:buNone/>
            </a:pPr>
            <a:r>
              <a:rPr kumimoji="1" lang="en-US" altLang="zh-CN" sz="3000" b="1">
                <a:solidFill>
                  <a:srgbClr val="CC3300"/>
                </a:solidFill>
                <a:latin typeface="Times New Roman" panose="02020603050405020304" pitchFamily="18" charset="0"/>
              </a:rPr>
              <a:t>8</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9</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7</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a:buFont typeface="Wingdings" panose="05000000000000000000" pitchFamily="2" charset="2"/>
              <a:buNone/>
            </a:pPr>
            <a:r>
              <a:rPr kumimoji="1" lang="en-US" altLang="zh-CN" sz="3000" b="1">
                <a:solidFill>
                  <a:srgbClr val="CC3300"/>
                </a:solidFill>
                <a:latin typeface="Times New Roman" panose="02020603050405020304" pitchFamily="18" charset="0"/>
              </a:rPr>
              <a:t>7</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4</a:t>
            </a:r>
            <a:r>
              <a:rPr kumimoji="1" lang="en-US" altLang="zh-CN" sz="3000">
                <a:solidFill>
                  <a:schemeClr val="accent2"/>
                </a:solidFill>
                <a:latin typeface="Times New Roman" panose="02020603050405020304" pitchFamily="18" charset="0"/>
              </a:rPr>
              <a:t> 	</a:t>
            </a:r>
            <a:r>
              <a:rPr kumimoji="1" lang="en-US" altLang="zh-CN" sz="3000" b="1">
                <a:solidFill>
                  <a:srgbClr val="800080"/>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b="1">
              <a:solidFill>
                <a:srgbClr val="000099"/>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37F140D-6C47-446E-95AA-E80BDA574C4C}"/>
              </a:ext>
            </a:extLst>
          </p:cNvPr>
          <p:cNvSpPr>
            <a:spLocks noGrp="1"/>
          </p:cNvSpPr>
          <p:nvPr>
            <p:ph type="sldNum" sz="quarter" idx="11"/>
          </p:nvPr>
        </p:nvSpPr>
        <p:spPr/>
        <p:txBody>
          <a:bodyPr/>
          <a:lstStyle/>
          <a:p>
            <a:fld id="{E937C037-4D92-4FBA-AD4C-771AC211A4A9}" type="slidenum">
              <a:rPr lang="en-US" altLang="zh-CN"/>
              <a:pPr/>
              <a:t>39</a:t>
            </a:fld>
            <a:endParaRPr lang="en-US" altLang="zh-CN"/>
          </a:p>
        </p:txBody>
      </p:sp>
      <p:sp>
        <p:nvSpPr>
          <p:cNvPr id="152580" name="Rectangle 4">
            <a:extLst>
              <a:ext uri="{FF2B5EF4-FFF2-40B4-BE49-F238E27FC236}">
                <a16:creationId xmlns:a16="http://schemas.microsoft.com/office/drawing/2014/main" id="{8825FF20-575A-4E50-AB5B-9E6A99F9B334}"/>
              </a:ext>
            </a:extLst>
          </p:cNvPr>
          <p:cNvSpPr>
            <a:spLocks noGrp="1" noChangeArrowheads="1"/>
          </p:cNvSpPr>
          <p:nvPr>
            <p:ph type="body" idx="1"/>
          </p:nvPr>
        </p:nvSpPr>
        <p:spPr>
          <a:xfrm>
            <a:off x="519113" y="695325"/>
            <a:ext cx="8229600" cy="5649913"/>
          </a:xfrm>
        </p:spPr>
        <p:txBody>
          <a:bodyPr/>
          <a:lstStyle/>
          <a:p>
            <a:pPr marL="609600" indent="-609600">
              <a:buFont typeface="Wingdings" panose="05000000000000000000" pitchFamily="2" charset="2"/>
              <a:buNone/>
            </a:pPr>
            <a:r>
              <a:rPr kumimoji="1" lang="en-US" altLang="zh-CN" sz="3400">
                <a:solidFill>
                  <a:schemeClr val="accent2"/>
                </a:solidFill>
                <a:latin typeface="Times New Roman" panose="02020603050405020304" pitchFamily="18" charset="0"/>
              </a:rPr>
              <a:t>    </a:t>
            </a:r>
            <a:r>
              <a:rPr kumimoji="1" lang="en-US" altLang="zh-CN" sz="3000">
                <a:solidFill>
                  <a:schemeClr val="accent2"/>
                </a:solidFill>
                <a:latin typeface="Times New Roman" panose="02020603050405020304" pitchFamily="18" charset="0"/>
              </a:rPr>
              <a:t>	 </a:t>
            </a:r>
            <a:r>
              <a:rPr kumimoji="1" lang="en-US" altLang="zh-CN" sz="3000" b="1">
                <a:solidFill>
                  <a:srgbClr val="800080"/>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b="1">
              <a:solidFill>
                <a:srgbClr val="000099"/>
              </a:solidFill>
              <a:latin typeface="Times New Roman" panose="02020603050405020304" pitchFamily="18" charset="0"/>
              <a:ea typeface="仿宋_GB2312" pitchFamily="49" charset="-122"/>
            </a:endParaRPr>
          </a:p>
          <a:p>
            <a:pPr marL="609600" indent="-609600">
              <a:buFont typeface="Wingdings" panose="05000000000000000000" pitchFamily="2" charset="2"/>
              <a:buNone/>
            </a:pPr>
            <a:r>
              <a:rPr kumimoji="1" lang="en-US" altLang="zh-CN" sz="3000" b="1">
                <a:solidFill>
                  <a:srgbClr val="CC3300"/>
                </a:solidFill>
                <a:latin typeface="Times New Roman" panose="02020603050405020304" pitchFamily="18" charset="0"/>
              </a:rPr>
              <a:t>6</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8</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{6,8,9,10}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marL="609600" indent="-609600">
              <a:buFont typeface="Wingdings" panose="05000000000000000000" pitchFamily="2" charset="2"/>
              <a:buNone/>
            </a:pPr>
            <a:r>
              <a:rPr kumimoji="1" lang="en-US" altLang="zh-CN" sz="3000" b="1">
                <a:solidFill>
                  <a:srgbClr val="CC3300"/>
                </a:solidFill>
                <a:latin typeface="Times New Roman" panose="02020603050405020304" pitchFamily="18" charset="0"/>
              </a:rPr>
              <a:t>3</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5</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marL="609600" indent="-609600">
              <a:buFont typeface="Wingdings" panose="05000000000000000000" pitchFamily="2" charset="2"/>
              <a:buNone/>
            </a:pPr>
            <a:r>
              <a:rPr kumimoji="1" lang="en-US" altLang="zh-CN" sz="3000" b="1">
                <a:solidFill>
                  <a:srgbClr val="CC3300"/>
                </a:solidFill>
                <a:latin typeface="Times New Roman" panose="02020603050405020304" pitchFamily="18" charset="0"/>
              </a:rPr>
              <a:t>2</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11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a:solidFill>
                  <a:srgbClr val="800080"/>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2,11}</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endParaRPr kumimoji="1" lang="en-US" altLang="zh-CN" sz="3000">
              <a:solidFill>
                <a:srgbClr val="000099"/>
              </a:solidFill>
              <a:latin typeface="Times New Roman" panose="02020603050405020304" pitchFamily="18" charset="0"/>
            </a:endParaRPr>
          </a:p>
          <a:p>
            <a:pPr marL="609600" indent="-609600">
              <a:buFont typeface="Wingdings" panose="05000000000000000000" pitchFamily="2" charset="2"/>
              <a:buNone/>
            </a:pPr>
            <a:r>
              <a:rPr kumimoji="1" lang="en-US" altLang="zh-CN" sz="3000" b="1">
                <a:solidFill>
                  <a:srgbClr val="CC3300"/>
                </a:solidFill>
                <a:latin typeface="Times New Roman" panose="02020603050405020304" pitchFamily="18" charset="0"/>
              </a:rPr>
              <a:t>11</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0 </a:t>
            </a:r>
            <a:r>
              <a:rPr kumimoji="1" lang="en-US" altLang="zh-CN" sz="3000" b="1">
                <a:solidFill>
                  <a:srgbClr val="800080"/>
                </a:solidFill>
                <a:latin typeface="Times New Roman" panose="02020603050405020304" pitchFamily="18" charset="0"/>
              </a:rPr>
              <a:t>{0,2,4,7,11}</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p>
          <a:p>
            <a:pPr marL="609600" indent="-609600">
              <a:buFont typeface="Wingdings" panose="05000000000000000000" pitchFamily="2" charset="2"/>
              <a:buNone/>
            </a:pPr>
            <a:endParaRPr kumimoji="1" lang="en-US" altLang="zh-CN" sz="3000" b="1">
              <a:solidFill>
                <a:srgbClr val="000099"/>
              </a:solidFill>
              <a:latin typeface="Times New Roman" panose="02020603050405020304" pitchFamily="18" charset="0"/>
            </a:endParaRPr>
          </a:p>
          <a:p>
            <a:pPr marL="609600" indent="-609600">
              <a:buFont typeface="Wingdings" panose="05000000000000000000" pitchFamily="2" charset="2"/>
              <a:buNone/>
            </a:pPr>
            <a:endParaRPr kumimoji="1" lang="en-US" altLang="zh-CN" sz="3000" b="1">
              <a:solidFill>
                <a:srgbClr val="000099"/>
              </a:solidFill>
              <a:latin typeface="Times New Roman" panose="02020603050405020304" pitchFamily="18" charset="0"/>
            </a:endParaRPr>
          </a:p>
          <a:p>
            <a:pPr marL="609600" indent="-609600">
              <a:lnSpc>
                <a:spcPct val="105000"/>
              </a:lnSpc>
              <a:buClr>
                <a:srgbClr val="800080"/>
              </a:buClr>
              <a:buSzPct val="60000"/>
            </a:pPr>
            <a:r>
              <a:rPr kumimoji="1" lang="zh-CN" altLang="en-US" sz="3000" b="1">
                <a:latin typeface="Times New Roman" panose="02020603050405020304" pitchFamily="18" charset="0"/>
                <a:ea typeface="仿宋_GB2312" pitchFamily="49" charset="-122"/>
              </a:rPr>
              <a:t>设等价对个数为</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对象个数为</a:t>
            </a:r>
            <a:r>
              <a:rPr kumimoji="1" lang="en-US" altLang="zh-CN" sz="3000" b="1" i="1">
                <a:latin typeface="Times New Roman" panose="02020603050405020304" pitchFamily="18" charset="0"/>
                <a:ea typeface="仿宋_GB2312" pitchFamily="49" charset="-122"/>
              </a:rPr>
              <a:t>n</a:t>
            </a:r>
            <a:r>
              <a:rPr kumimoji="1" lang="zh-CN" altLang="en-US" sz="3000" b="1">
                <a:latin typeface="Times New Roman" panose="02020603050405020304" pitchFamily="18" charset="0"/>
                <a:ea typeface="仿宋_GB2312" pitchFamily="49" charset="-122"/>
              </a:rPr>
              <a:t>。一种可选的存储表示为单链表。</a:t>
            </a:r>
          </a:p>
          <a:p>
            <a:pPr marL="609600" indent="-609600">
              <a:lnSpc>
                <a:spcPct val="105000"/>
              </a:lnSpc>
              <a:buClr>
                <a:srgbClr val="800080"/>
              </a:buClr>
              <a:buSzPct val="60000"/>
            </a:pPr>
            <a:r>
              <a:rPr kumimoji="1" lang="zh-CN" altLang="en-US" sz="3000" b="1">
                <a:ea typeface="仿宋_GB2312" pitchFamily="49" charset="-122"/>
              </a:rPr>
              <a:t>可为集合的每一对象建立一个带表头结点的</a:t>
            </a:r>
          </a:p>
        </p:txBody>
      </p:sp>
      <p:sp>
        <p:nvSpPr>
          <p:cNvPr id="152579" name="Rectangle 3">
            <a:extLst>
              <a:ext uri="{FF2B5EF4-FFF2-40B4-BE49-F238E27FC236}">
                <a16:creationId xmlns:a16="http://schemas.microsoft.com/office/drawing/2014/main" id="{819D1110-BBD4-42A6-BAFA-8A1A57C56C9D}"/>
              </a:ext>
            </a:extLst>
          </p:cNvPr>
          <p:cNvSpPr>
            <a:spLocks noGrp="1" noChangeArrowheads="1"/>
          </p:cNvSpPr>
          <p:nvPr>
            <p:ph type="title"/>
          </p:nvPr>
        </p:nvSpPr>
        <p:spPr>
          <a:xfrm>
            <a:off x="215900" y="3573463"/>
            <a:ext cx="8229600" cy="900112"/>
          </a:xfrm>
        </p:spPr>
        <p:txBody>
          <a:bodyPr/>
          <a:lstStyle/>
          <a:p>
            <a:pPr algn="ctr"/>
            <a:r>
              <a:rPr kumimoji="1" lang="zh-CN" altLang="en-US" sz="4000" b="1">
                <a:solidFill>
                  <a:schemeClr val="tx2"/>
                </a:solidFill>
                <a:ea typeface="华文新魏" panose="02010800040101010101" pitchFamily="2" charset="-122"/>
              </a:rPr>
              <a:t>确定等价类的链表方法</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37D6428-3AE2-4780-B8FA-1C07EB1DCCFF}"/>
              </a:ext>
            </a:extLst>
          </p:cNvPr>
          <p:cNvSpPr>
            <a:spLocks noGrp="1"/>
          </p:cNvSpPr>
          <p:nvPr>
            <p:ph type="sldNum" sz="quarter" idx="11"/>
          </p:nvPr>
        </p:nvSpPr>
        <p:spPr/>
        <p:txBody>
          <a:bodyPr/>
          <a:lstStyle/>
          <a:p>
            <a:fld id="{88FD3C56-414C-47A2-B389-A428ABEE09E9}" type="slidenum">
              <a:rPr lang="en-US" altLang="zh-CN"/>
              <a:pPr/>
              <a:t>4</a:t>
            </a:fld>
            <a:endParaRPr lang="en-US" altLang="zh-CN"/>
          </a:p>
        </p:txBody>
      </p:sp>
      <p:sp>
        <p:nvSpPr>
          <p:cNvPr id="117762" name="Rectangle 2">
            <a:extLst>
              <a:ext uri="{FF2B5EF4-FFF2-40B4-BE49-F238E27FC236}">
                <a16:creationId xmlns:a16="http://schemas.microsoft.com/office/drawing/2014/main" id="{9220FBC7-E4BD-410E-9E6C-18FB61F7BD56}"/>
              </a:ext>
            </a:extLst>
          </p:cNvPr>
          <p:cNvSpPr>
            <a:spLocks noGrp="1" noChangeArrowheads="1"/>
          </p:cNvSpPr>
          <p:nvPr>
            <p:ph type="body" idx="1"/>
          </p:nvPr>
        </p:nvSpPr>
        <p:spPr>
          <a:xfrm>
            <a:off x="576263" y="765175"/>
            <a:ext cx="7991475" cy="54864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常设定集合中的单元素具有线性有序关系，此关系可记作</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endParaRPr lang="zh-CN" altLang="en-US"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5BC0D45-B76C-4329-BF51-D47B68FE08E4}"/>
              </a:ext>
            </a:extLst>
          </p:cNvPr>
          <p:cNvSpPr>
            <a:spLocks noGrp="1"/>
          </p:cNvSpPr>
          <p:nvPr>
            <p:ph type="sldNum" sz="quarter" idx="11"/>
          </p:nvPr>
        </p:nvSpPr>
        <p:spPr/>
        <p:txBody>
          <a:bodyPr/>
          <a:lstStyle/>
          <a:p>
            <a:fld id="{08C46E96-BD26-49CF-A6BD-9D09EF72AD2A}" type="slidenum">
              <a:rPr lang="en-US" altLang="zh-CN"/>
              <a:pPr/>
              <a:t>40</a:t>
            </a:fld>
            <a:endParaRPr lang="en-US" altLang="zh-CN"/>
          </a:p>
        </p:txBody>
      </p:sp>
      <p:sp>
        <p:nvSpPr>
          <p:cNvPr id="153602" name="Rectangle 2">
            <a:extLst>
              <a:ext uri="{FF2B5EF4-FFF2-40B4-BE49-F238E27FC236}">
                <a16:creationId xmlns:a16="http://schemas.microsoft.com/office/drawing/2014/main" id="{8DA0E84D-86C0-474B-9E61-9E12462A9382}"/>
              </a:ext>
            </a:extLst>
          </p:cNvPr>
          <p:cNvSpPr>
            <a:spLocks noChangeArrowheads="1"/>
          </p:cNvSpPr>
          <p:nvPr/>
        </p:nvSpPr>
        <p:spPr bwMode="auto">
          <a:xfrm>
            <a:off x="228600" y="346075"/>
            <a:ext cx="184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2100">
              <a:latin typeface="Times New Roman" panose="02020603050405020304" pitchFamily="18" charset="0"/>
            </a:endParaRPr>
          </a:p>
        </p:txBody>
      </p:sp>
      <p:sp>
        <p:nvSpPr>
          <p:cNvPr id="153606" name="Rectangle 6">
            <a:extLst>
              <a:ext uri="{FF2B5EF4-FFF2-40B4-BE49-F238E27FC236}">
                <a16:creationId xmlns:a16="http://schemas.microsoft.com/office/drawing/2014/main" id="{DEEE5110-C9BF-4F10-A6A6-8E9761AD35B7}"/>
              </a:ext>
            </a:extLst>
          </p:cNvPr>
          <p:cNvSpPr>
            <a:spLocks noGrp="1" noChangeArrowheads="1"/>
          </p:cNvSpPr>
          <p:nvPr>
            <p:ph type="body" idx="1"/>
          </p:nvPr>
        </p:nvSpPr>
        <p:spPr>
          <a:xfrm>
            <a:off x="539750" y="836613"/>
            <a:ext cx="8064500" cy="5400675"/>
          </a:xfrm>
        </p:spPr>
        <p:txBody>
          <a:bodyPr/>
          <a:lstStyle/>
          <a:p>
            <a:pPr>
              <a:lnSpc>
                <a:spcPct val="105000"/>
              </a:lnSpc>
              <a:buClr>
                <a:srgbClr val="80008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单链表，并建立一个一维的指针数组 </a:t>
            </a:r>
            <a:r>
              <a:rPr kumimoji="1" lang="en-US" altLang="zh-CN" sz="3000" b="1">
                <a:solidFill>
                  <a:schemeClr val="tx2"/>
                </a:solidFill>
                <a:latin typeface="Times New Roman" panose="02020603050405020304" pitchFamily="18" charset="0"/>
                <a:ea typeface="仿宋_GB2312" pitchFamily="49" charset="-122"/>
              </a:rPr>
              <a:t>seq[</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作为各单链表的表头结点向量。</a:t>
            </a:r>
          </a:p>
          <a:p>
            <a:pPr>
              <a:lnSpc>
                <a:spcPct val="105000"/>
              </a:lnSpc>
              <a:buClr>
                <a:srgbClr val="800080"/>
              </a:buClr>
              <a:buSzPct val="50000"/>
            </a:pPr>
            <a:r>
              <a:rPr kumimoji="1" lang="en-US" altLang="zh-CN" sz="3000" b="1">
                <a:solidFill>
                  <a:schemeClr val="tx2"/>
                </a:solidFill>
                <a:latin typeface="Times New Roman" panose="02020603050405020304" pitchFamily="18" charset="0"/>
                <a:ea typeface="仿宋_GB2312" pitchFamily="49" charset="-122"/>
              </a:rPr>
              <a:t>seq[i] </a:t>
            </a:r>
            <a:r>
              <a:rPr kumimoji="1" lang="zh-CN" altLang="en-US" sz="3000" b="1">
                <a:solidFill>
                  <a:schemeClr val="tx2"/>
                </a:solidFill>
                <a:latin typeface="Times New Roman" panose="02020603050405020304" pitchFamily="18" charset="0"/>
                <a:ea typeface="仿宋_GB2312" pitchFamily="49" charset="-122"/>
              </a:rPr>
              <a:t>是第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zh-CN" altLang="en-US" sz="3000" b="1">
                <a:solidFill>
                  <a:schemeClr val="tx2"/>
                </a:solidFill>
                <a:latin typeface="Times New Roman" panose="02020603050405020304" pitchFamily="18" charset="0"/>
                <a:ea typeface="仿宋_GB2312" pitchFamily="49" charset="-122"/>
              </a:rPr>
              <a:t>个单链表的表头结点</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第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个单链表中所有结点的 </a:t>
            </a:r>
            <a:r>
              <a:rPr kumimoji="1" lang="en-US" altLang="zh-CN" sz="3000" b="1" i="1">
                <a:latin typeface="Times New Roman" panose="02020603050405020304" pitchFamily="18" charset="0"/>
                <a:ea typeface="仿宋_GB2312" pitchFamily="49" charset="-122"/>
              </a:rPr>
              <a:t>data</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域存放在等价对中与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等价的对象编号。</a:t>
            </a:r>
          </a:p>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当输入一个等价对 </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后</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就将集合元素 </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链入第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个单链表，且将集合元素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链入第</a:t>
            </a:r>
            <a:r>
              <a:rPr kumimoji="1" lang="zh-CN" altLang="en-US" sz="3000" b="1" i="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个单链表。</a:t>
            </a:r>
          </a:p>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在输出时设置一个布尔数组 </a:t>
            </a:r>
            <a:r>
              <a:rPr kumimoji="1" lang="en-US" altLang="zh-CN" sz="3000" b="1">
                <a:latin typeface="Times New Roman" panose="02020603050405020304" pitchFamily="18" charset="0"/>
                <a:ea typeface="仿宋_GB2312" pitchFamily="49" charset="-122"/>
              </a:rPr>
              <a:t>out[</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，用 </a:t>
            </a:r>
            <a:r>
              <a:rPr kumimoji="1" lang="en-US" altLang="zh-CN" sz="3000" b="1">
                <a:latin typeface="Times New Roman" panose="02020603050405020304" pitchFamily="18" charset="0"/>
                <a:ea typeface="仿宋_GB2312" pitchFamily="49" charset="-122"/>
              </a:rPr>
              <a:t>out[</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标记第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个单链表是否已经输出。</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FF83CE-44C5-4EE0-8E22-B81E42D7A2FC}"/>
              </a:ext>
            </a:extLst>
          </p:cNvPr>
          <p:cNvSpPr>
            <a:spLocks noGrp="1"/>
          </p:cNvSpPr>
          <p:nvPr>
            <p:ph type="sldNum" sz="quarter" idx="11"/>
          </p:nvPr>
        </p:nvSpPr>
        <p:spPr/>
        <p:txBody>
          <a:bodyPr/>
          <a:lstStyle/>
          <a:p>
            <a:fld id="{B337D854-02F9-4EC1-B9C5-32CFE4AB4DC3}" type="slidenum">
              <a:rPr lang="en-US" altLang="zh-CN"/>
              <a:pPr/>
              <a:t>41</a:t>
            </a:fld>
            <a:endParaRPr lang="en-US" altLang="zh-CN"/>
          </a:p>
        </p:txBody>
      </p:sp>
      <p:pic>
        <p:nvPicPr>
          <p:cNvPr id="154627" name="Picture 3">
            <a:extLst>
              <a:ext uri="{FF2B5EF4-FFF2-40B4-BE49-F238E27FC236}">
                <a16:creationId xmlns:a16="http://schemas.microsoft.com/office/drawing/2014/main" id="{EFA853E4-8840-4252-985C-D94387FB9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713"/>
            <a:ext cx="9144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9" name="Rectangle 5">
            <a:extLst>
              <a:ext uri="{FF2B5EF4-FFF2-40B4-BE49-F238E27FC236}">
                <a16:creationId xmlns:a16="http://schemas.microsoft.com/office/drawing/2014/main" id="{458DA7D0-5227-4E1E-B31F-26FD9BB96418}"/>
              </a:ext>
            </a:extLst>
          </p:cNvPr>
          <p:cNvSpPr>
            <a:spLocks noGrp="1" noChangeArrowheads="1"/>
          </p:cNvSpPr>
          <p:nvPr>
            <p:ph type="body" idx="1"/>
          </p:nvPr>
        </p:nvSpPr>
        <p:spPr>
          <a:xfrm>
            <a:off x="457200" y="3897313"/>
            <a:ext cx="8229600" cy="2592387"/>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算法的输出从编号</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 0 </a:t>
            </a:r>
            <a:r>
              <a:rPr lang="zh-CN" altLang="en-US" sz="3000" b="1">
                <a:latin typeface="Times New Roman" panose="02020603050405020304" pitchFamily="18" charset="0"/>
                <a:ea typeface="仿宋_GB2312" pitchFamily="49" charset="-122"/>
              </a:rPr>
              <a:t>的对象开始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对所有的对象进行检测。</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0 </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循第</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个单链表先找出形式为</a:t>
            </a:r>
            <a:r>
              <a:rPr lang="en-US" altLang="zh-CN" sz="3000" b="1">
                <a:solidFill>
                  <a:schemeClr val="tx2"/>
                </a:solidFill>
                <a:latin typeface="Times New Roman" panose="02020603050405020304" pitchFamily="18" charset="0"/>
                <a:ea typeface="仿宋_GB2312" pitchFamily="49" charset="-122"/>
              </a:rPr>
              <a:t>(0,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的等价对</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把</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0 </a:t>
            </a:r>
            <a:r>
              <a:rPr lang="zh-CN" altLang="en-US" sz="3000" b="1">
                <a:solidFill>
                  <a:srgbClr val="000099"/>
                </a:solidFill>
                <a:latin typeface="Times New Roman" panose="02020603050405020304" pitchFamily="18" charset="0"/>
                <a:ea typeface="仿宋_GB2312" pitchFamily="49" charset="-122"/>
              </a:rPr>
              <a:t>和</a:t>
            </a:r>
            <a:r>
              <a:rPr lang="zh-CN" altLang="en-US" sz="3000" b="1" i="1">
                <a:solidFill>
                  <a:srgbClr val="000099"/>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j</a:t>
            </a:r>
            <a:r>
              <a:rPr lang="en-US" altLang="zh-CN" sz="3000" b="1" i="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作为同一个等价类输出。</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56AEC14-EFBE-48CB-AA10-4EC48A5533B0}"/>
              </a:ext>
            </a:extLst>
          </p:cNvPr>
          <p:cNvSpPr>
            <a:spLocks noGrp="1"/>
          </p:cNvSpPr>
          <p:nvPr>
            <p:ph type="sldNum" sz="quarter" idx="11"/>
          </p:nvPr>
        </p:nvSpPr>
        <p:spPr/>
        <p:txBody>
          <a:bodyPr/>
          <a:lstStyle/>
          <a:p>
            <a:fld id="{17C2CB6D-9EBB-49EA-84E4-C4B43EBB4197}" type="slidenum">
              <a:rPr lang="en-US" altLang="zh-CN"/>
              <a:pPr/>
              <a:t>42</a:t>
            </a:fld>
            <a:endParaRPr lang="en-US" altLang="zh-CN"/>
          </a:p>
        </p:txBody>
      </p:sp>
      <p:sp>
        <p:nvSpPr>
          <p:cNvPr id="155652" name="Rectangle 4">
            <a:extLst>
              <a:ext uri="{FF2B5EF4-FFF2-40B4-BE49-F238E27FC236}">
                <a16:creationId xmlns:a16="http://schemas.microsoft.com/office/drawing/2014/main" id="{F75D98F0-3E99-4AE2-AF2E-5BD057B3D350}"/>
              </a:ext>
            </a:extLst>
          </p:cNvPr>
          <p:cNvSpPr>
            <a:spLocks noGrp="1" noChangeArrowheads="1"/>
          </p:cNvSpPr>
          <p:nvPr>
            <p:ph type="body" idx="1"/>
          </p:nvPr>
        </p:nvSpPr>
        <p:spPr>
          <a:xfrm>
            <a:off x="555625" y="800100"/>
            <a:ext cx="8156575" cy="5545138"/>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再根据等价关系的传递性</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找所有形式为</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j</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的等价对，把 </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也纳入包含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的等价类中输出。如此继续，直到包含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的等价类完全输出为止。</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接着再找一个未被标记的编号</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1</a:t>
            </a:r>
            <a:r>
              <a:rPr lang="zh-CN" altLang="en-US" sz="3000" b="1">
                <a:latin typeface="Times New Roman" panose="02020603050405020304" pitchFamily="18" charset="0"/>
                <a:ea typeface="仿宋_GB2312" pitchFamily="49" charset="-122"/>
              </a:rPr>
              <a:t>，该对象将属于一个新的等价类，再用上述方法划分、标记和输出这个等价类。</a:t>
            </a:r>
          </a:p>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在算法中使用了一个栈。每次输出一个对象编号时，都要把这个编号进栈，记下以后还要检测输出的等价对象的单链表。</a:t>
            </a:r>
          </a:p>
          <a:p>
            <a:endParaRPr lang="zh-CN" altLang="en-US"/>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9EA28F3-4B95-41AE-A93B-77AE272E92D3}"/>
              </a:ext>
            </a:extLst>
          </p:cNvPr>
          <p:cNvSpPr>
            <a:spLocks noGrp="1"/>
          </p:cNvSpPr>
          <p:nvPr>
            <p:ph type="sldNum" sz="quarter" idx="11"/>
          </p:nvPr>
        </p:nvSpPr>
        <p:spPr/>
        <p:txBody>
          <a:bodyPr/>
          <a:lstStyle/>
          <a:p>
            <a:fld id="{1A9C8259-1A73-4DCF-8FD1-F0E3F38799A7}" type="slidenum">
              <a:rPr lang="en-US" altLang="zh-CN"/>
              <a:pPr/>
              <a:t>43</a:t>
            </a:fld>
            <a:endParaRPr lang="en-US" altLang="zh-CN"/>
          </a:p>
        </p:txBody>
      </p:sp>
      <p:sp>
        <p:nvSpPr>
          <p:cNvPr id="156675" name="Rectangle 3">
            <a:extLst>
              <a:ext uri="{FF2B5EF4-FFF2-40B4-BE49-F238E27FC236}">
                <a16:creationId xmlns:a16="http://schemas.microsoft.com/office/drawing/2014/main" id="{50C418D4-C9BC-4ACF-9925-9A27F0460FAF}"/>
              </a:ext>
            </a:extLst>
          </p:cNvPr>
          <p:cNvSpPr>
            <a:spLocks noGrp="1" noChangeArrowheads="1"/>
          </p:cNvSpPr>
          <p:nvPr>
            <p:ph type="title"/>
          </p:nvPr>
        </p:nvSpPr>
        <p:spPr>
          <a:xfrm>
            <a:off x="503238" y="441325"/>
            <a:ext cx="8229600" cy="935038"/>
          </a:xfrm>
        </p:spPr>
        <p:txBody>
          <a:bodyPr/>
          <a:lstStyle/>
          <a:p>
            <a:pPr algn="ctr"/>
            <a:r>
              <a:rPr kumimoji="1" lang="zh-CN" altLang="en-US" sz="4000" b="1">
                <a:solidFill>
                  <a:schemeClr val="tx2"/>
                </a:solidFill>
                <a:ea typeface="华文新魏" panose="02010800040101010101" pitchFamily="2" charset="-122"/>
              </a:rPr>
              <a:t>等价类链表的定义</a:t>
            </a:r>
          </a:p>
        </p:txBody>
      </p:sp>
      <p:sp>
        <p:nvSpPr>
          <p:cNvPr id="156676" name="Rectangle 4">
            <a:extLst>
              <a:ext uri="{FF2B5EF4-FFF2-40B4-BE49-F238E27FC236}">
                <a16:creationId xmlns:a16="http://schemas.microsoft.com/office/drawing/2014/main" id="{9E7F1B39-21F8-4250-89A7-11577FF35A3E}"/>
              </a:ext>
            </a:extLst>
          </p:cNvPr>
          <p:cNvSpPr>
            <a:spLocks noGrp="1" noChangeArrowheads="1"/>
          </p:cNvSpPr>
          <p:nvPr>
            <p:ph type="body" idx="1"/>
          </p:nvPr>
        </p:nvSpPr>
        <p:spPr>
          <a:xfrm>
            <a:off x="555625" y="1304925"/>
            <a:ext cx="8229600" cy="4930775"/>
          </a:xfrm>
        </p:spPr>
        <p:txBody>
          <a:bodyPr/>
          <a:lstStyle/>
          <a:p>
            <a:pPr>
              <a:spcBef>
                <a:spcPct val="5000"/>
              </a:spcBef>
              <a:buClrTx/>
              <a:buSzTx/>
              <a:buFontTx/>
              <a:buNone/>
            </a:pPr>
            <a:r>
              <a:rPr lang="en-US" altLang="zh-CN" sz="2800" b="1">
                <a:latin typeface="Times New Roman" panose="02020603050405020304" pitchFamily="18" charset="0"/>
                <a:ea typeface="仿宋_GB2312" pitchFamily="49" charset="-122"/>
              </a:rPr>
              <a:t>struct</a:t>
            </a:r>
            <a:r>
              <a:rPr lang="en-US" altLang="zh-CN"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ListNode </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定义链表结点类</a:t>
            </a:r>
          </a:p>
          <a:p>
            <a:pPr>
              <a:spcBef>
                <a:spcPct val="5000"/>
              </a:spcBef>
              <a:buClrTx/>
              <a:buSzTx/>
              <a:buFontTx/>
              <a:buNone/>
            </a:pP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int </a:t>
            </a:r>
            <a:r>
              <a:rPr kumimoji="1" lang="en-US" altLang="zh-CN" sz="2800">
                <a:latin typeface="Times New Roman" panose="02020603050405020304" pitchFamily="18" charset="0"/>
                <a:ea typeface="仿宋_GB2312" pitchFamily="49" charset="-122"/>
              </a:rPr>
              <a:t>data</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结点数据</a:t>
            </a:r>
          </a:p>
          <a:p>
            <a:pPr>
              <a:spcBef>
                <a:spcPct val="5000"/>
              </a:spcBef>
              <a:buClrTx/>
              <a:buSzTx/>
              <a:buFontTx/>
              <a:buNone/>
            </a:pPr>
            <a:r>
              <a:rPr kumimoji="1" lang="zh-CN" altLang="en-US"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ListNode *link</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结点链指针</a:t>
            </a:r>
          </a:p>
          <a:p>
            <a:pPr>
              <a:spcBef>
                <a:spcPct val="5000"/>
              </a:spcBef>
              <a:buClrTx/>
              <a:buSzTx/>
              <a:buFontTx/>
              <a:buNone/>
            </a:pPr>
            <a:r>
              <a:rPr kumimoji="1" lang="zh-CN" altLang="en-US"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ListNode (</a:t>
            </a:r>
            <a:r>
              <a:rPr kumimoji="1" lang="en-US" altLang="zh-CN" sz="2800" b="1">
                <a:latin typeface="Times New Roman" panose="02020603050405020304" pitchFamily="18" charset="0"/>
                <a:ea typeface="仿宋_GB2312" pitchFamily="49" charset="-122"/>
              </a:rPr>
              <a:t>int </a:t>
            </a:r>
            <a:r>
              <a:rPr kumimoji="1" lang="en-US" altLang="zh-CN" sz="2800">
                <a:latin typeface="Times New Roman" panose="02020603050405020304" pitchFamily="18" charset="0"/>
                <a:ea typeface="仿宋_GB2312" pitchFamily="49" charset="-122"/>
              </a:rPr>
              <a:t>d)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data = d</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link = NULL</a:t>
            </a:r>
            <a:r>
              <a:rPr kumimoji="1" lang="en-US" altLang="zh-CN" sz="2800" b="1">
                <a:latin typeface="Times New Roman" panose="02020603050405020304" pitchFamily="18" charset="0"/>
                <a:ea typeface="仿宋_GB2312" pitchFamily="49" charset="-122"/>
              </a:rPr>
              <a:t>; }</a:t>
            </a:r>
          </a:p>
          <a:p>
            <a:pPr>
              <a:spcBef>
                <a:spcPct val="5000"/>
              </a:spcBef>
              <a:buClrTx/>
              <a:buSzTx/>
              <a:buFontTx/>
              <a:buNone/>
            </a:pPr>
            <a:r>
              <a:rPr kumimoji="1" lang="en-US" altLang="zh-CN" sz="2800" b="1">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rPr>
              <a:t>typedef </a:t>
            </a:r>
            <a:r>
              <a:rPr kumimoji="1" lang="en-US" altLang="zh-CN" sz="2800">
                <a:latin typeface="Times New Roman" panose="02020603050405020304" pitchFamily="18" charset="0"/>
              </a:rPr>
              <a:t>ListNode *ListNodePtr</a:t>
            </a:r>
            <a:r>
              <a:rPr kumimoji="1" lang="en-US" altLang="zh-CN" sz="2800" b="1">
                <a:latin typeface="Times New Roman" panose="02020603050405020304" pitchFamily="18" charset="0"/>
              </a:rPr>
              <a:t>;</a:t>
            </a:r>
            <a:endParaRPr kumimoji="1" lang="en-US" altLang="zh-CN" sz="1000" b="1">
              <a:latin typeface="Times New Roman" panose="02020603050405020304" pitchFamily="18" charset="0"/>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equivalence ()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ifstream</a:t>
            </a:r>
            <a:r>
              <a:rPr kumimoji="1" lang="en-US" altLang="zh-CN" sz="2800">
                <a:latin typeface="Times New Roman" panose="02020603050405020304" pitchFamily="18" charset="0"/>
                <a:ea typeface="隶书" panose="02010509060101010101" pitchFamily="49" charset="-122"/>
              </a:rPr>
              <a:t> inFile (“equiv.in”, </a:t>
            </a:r>
            <a:r>
              <a:rPr kumimoji="1" lang="en-US" altLang="zh-CN" sz="2800" b="1">
                <a:latin typeface="Times New Roman" panose="02020603050405020304" pitchFamily="18" charset="0"/>
                <a:ea typeface="隶书" panose="02010509060101010101" pitchFamily="49" charset="-122"/>
              </a:rPr>
              <a:t>ios::in</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输入文件</a:t>
            </a:r>
          </a:p>
          <a:p>
            <a:pPr>
              <a:spcBef>
                <a:spcPct val="5000"/>
              </a:spcBef>
              <a:buFont typeface="Wingdings" panose="05000000000000000000" pitchFamily="2" charset="2"/>
              <a:buNone/>
            </a:pP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inFile) </a:t>
            </a:r>
            <a:endParaRPr kumimoji="1"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cerr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a:t>
            </a:r>
            <a:r>
              <a:rPr kumimoji="1" lang="en-US" altLang="zh-CN" sz="2800">
                <a:latin typeface="Times New Roman" panose="02020603050405020304" pitchFamily="18" charset="0"/>
                <a:ea typeface="隶书" panose="02010509060101010101" pitchFamily="49" charset="-122"/>
              </a:rPr>
              <a:t> “</a:t>
            </a:r>
            <a:r>
              <a:rPr kumimoji="1" lang="zh-CN" altLang="zh-CN" sz="2800">
                <a:latin typeface="Times New Roman" panose="02020603050405020304" pitchFamily="18" charset="0"/>
                <a:ea typeface="隶书" panose="02010509060101010101" pitchFamily="49" charset="-122"/>
              </a:rPr>
              <a:t>不能打开输入文件</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endl;</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exit </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endParaRPr kumimoji="1" lang="en-US" altLang="zh-CN" sz="2800" b="1">
              <a:latin typeface="Times New Roman" panose="02020603050405020304" pitchFamily="18"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AC94253A-45BF-4AE1-B1FE-19F25C96D06F}"/>
              </a:ext>
            </a:extLst>
          </p:cNvPr>
          <p:cNvSpPr>
            <a:spLocks noGrp="1"/>
          </p:cNvSpPr>
          <p:nvPr>
            <p:ph type="sldNum" sz="quarter" idx="11"/>
          </p:nvPr>
        </p:nvSpPr>
        <p:spPr/>
        <p:txBody>
          <a:bodyPr/>
          <a:lstStyle/>
          <a:p>
            <a:fld id="{DB333BDA-F5EF-442A-A7AA-DF1F51CAE157}" type="slidenum">
              <a:rPr lang="en-US" altLang="zh-CN"/>
              <a:pPr/>
              <a:t>44</a:t>
            </a:fld>
            <a:endParaRPr lang="en-US" altLang="zh-CN"/>
          </a:p>
        </p:txBody>
      </p:sp>
      <p:sp>
        <p:nvSpPr>
          <p:cNvPr id="157698" name="Rectangle 2">
            <a:extLst>
              <a:ext uri="{FF2B5EF4-FFF2-40B4-BE49-F238E27FC236}">
                <a16:creationId xmlns:a16="http://schemas.microsoft.com/office/drawing/2014/main" id="{F5D619C5-1524-4F6E-87D1-84ED3C0B0FD8}"/>
              </a:ext>
            </a:extLst>
          </p:cNvPr>
          <p:cNvSpPr>
            <a:spLocks noChangeArrowheads="1"/>
          </p:cNvSpPr>
          <p:nvPr/>
        </p:nvSpPr>
        <p:spPr bwMode="auto">
          <a:xfrm>
            <a:off x="431800" y="330200"/>
            <a:ext cx="8204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3200" b="1">
                <a:solidFill>
                  <a:schemeClr val="tx2"/>
                </a:solidFill>
                <a:latin typeface="Times New Roman" panose="02020603050405020304" pitchFamily="18" charset="0"/>
                <a:ea typeface="仿宋_GB2312" pitchFamily="49" charset="-122"/>
              </a:rPr>
              <a:t>typedef </a:t>
            </a:r>
            <a:r>
              <a:rPr kumimoji="1" lang="en-US" altLang="zh-CN" sz="3200">
                <a:solidFill>
                  <a:schemeClr val="tx2"/>
                </a:solidFill>
                <a:latin typeface="Times New Roman" panose="02020603050405020304" pitchFamily="18" charset="0"/>
                <a:ea typeface="仿宋_GB2312" pitchFamily="49" charset="-122"/>
              </a:rPr>
              <a:t>ListNode *ListNodePtr</a:t>
            </a:r>
            <a:r>
              <a:rPr kumimoji="1" lang="en-US" altLang="zh-CN" sz="3200" b="1">
                <a:solidFill>
                  <a:schemeClr val="tx2"/>
                </a:solidFill>
                <a:latin typeface="Times New Roman" panose="02020603050405020304" pitchFamily="18" charset="0"/>
                <a:ea typeface="仿宋_GB2312" pitchFamily="49" charset="-122"/>
              </a:rPr>
              <a:t>;</a:t>
            </a:r>
            <a:endParaRPr kumimoji="1" lang="en-US" altLang="zh-CN" sz="3200" b="1">
              <a:solidFill>
                <a:schemeClr val="tx2"/>
              </a:solidFill>
              <a:effectLst>
                <a:outerShdw blurRad="38100" dist="38100" dir="2700000" algn="tl">
                  <a:srgbClr val="C0C0C0"/>
                </a:outerShdw>
              </a:effectLst>
              <a:latin typeface="Times New Roman" panose="02020603050405020304" pitchFamily="18" charset="0"/>
            </a:endParaRPr>
          </a:p>
          <a:p>
            <a:pPr>
              <a:buClr>
                <a:srgbClr val="FF6600"/>
              </a:buClr>
              <a:buSzPct val="55000"/>
              <a:buFont typeface="Wingdings" panose="05000000000000000000" pitchFamily="2" charset="2"/>
              <a:buNone/>
            </a:pPr>
            <a:endPar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endParaRPr>
          </a:p>
          <a:p>
            <a:pPr>
              <a:buClr>
                <a:srgbClr val="FF6600"/>
              </a:buClr>
              <a:buSzPct val="55000"/>
              <a:buFont typeface="Wingdings" panose="05000000000000000000" pitchFamily="2" charset="2"/>
              <a:buNone/>
            </a:pPr>
            <a:r>
              <a:rPr kumimoji="1" lang="zh-CN" altLang="en-US" sz="32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建立等价类算法 </a:t>
            </a:r>
            <a:r>
              <a:rPr kumimoji="1" lang="en-US" altLang="zh-CN" sz="32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zh-CN" altLang="en-US" sz="32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输入等价对并输出等价类</a:t>
            </a:r>
            <a:r>
              <a:rPr kumimoji="1" lang="en-US" altLang="zh-CN" sz="32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a:t>
            </a:r>
          </a:p>
          <a:p>
            <a:pPr>
              <a:buClr>
                <a:srgbClr val="FF6600"/>
              </a:buClr>
              <a:buSzPct val="55000"/>
              <a:buFont typeface="Wingdings" panose="05000000000000000000" pitchFamily="2" charset="2"/>
              <a:buNone/>
            </a:pPr>
            <a:endParaRPr kumimoji="1" lang="en-US" altLang="zh-CN"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endParaRPr>
          </a:p>
          <a:p>
            <a:pPr>
              <a:buClr>
                <a:srgbClr val="FF6600"/>
              </a:buClr>
              <a:buSzPct val="55000"/>
              <a:buFont typeface="Wingdings" panose="05000000000000000000" pitchFamily="2" charset="2"/>
              <a:buNone/>
            </a:pPr>
            <a:r>
              <a:rPr kumimoji="1" lang="zh-CN" altLang="en-US" sz="32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每当一个对象的单链表检测完，就需要从栈中退出一个指针，以便继续输出等价类中的其它对象。如果栈空，说明该等价类所有对象编号都已输出，再找一个使得 </a:t>
            </a:r>
            <a:r>
              <a:rPr kumimoji="1" lang="en-US" altLang="zh-CN"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out[i] == False</a:t>
            </a:r>
            <a:r>
              <a:rPr kumimoji="1" lang="en-US" altLang="zh-CN" sz="32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的最小的 </a:t>
            </a:r>
            <a:r>
              <a:rPr kumimoji="1" lang="en-US" altLang="zh-CN"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i</a:t>
            </a:r>
            <a:r>
              <a:rPr kumimoji="1" lang="zh-CN" altLang="en-US" sz="32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，标记并输出下一个等价类。</a:t>
            </a:r>
          </a:p>
          <a:p>
            <a:pPr>
              <a:buClr>
                <a:srgbClr val="FF6600"/>
              </a:buClr>
              <a:buSzPct val="55000"/>
              <a:buFont typeface="Wingdings" panose="05000000000000000000" pitchFamily="2" charset="2"/>
              <a:buNone/>
            </a:pPr>
            <a:endParaRPr kumimoji="1" lang="zh-CN" altLang="en-US"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endParaRPr>
          </a:p>
          <a:p>
            <a:pPr>
              <a:lnSpc>
                <a:spcPct val="105000"/>
              </a:lnSpc>
            </a:pPr>
            <a:r>
              <a:rPr kumimoji="1" lang="en-US" altLang="zh-CN" sz="3200" b="1">
                <a:solidFill>
                  <a:schemeClr val="tx2"/>
                </a:solidFill>
                <a:latin typeface="Times New Roman" panose="02020603050405020304" pitchFamily="18" charset="0"/>
                <a:ea typeface="仿宋_GB2312" pitchFamily="49" charset="-122"/>
              </a:rPr>
              <a:t>void</a:t>
            </a:r>
            <a:r>
              <a:rPr kumimoji="1" lang="en-US" altLang="zh-CN" sz="3200">
                <a:solidFill>
                  <a:schemeClr val="tx2"/>
                </a:solidFill>
                <a:latin typeface="Times New Roman" panose="02020603050405020304" pitchFamily="18" charset="0"/>
                <a:ea typeface="仿宋_GB2312" pitchFamily="49" charset="-122"/>
              </a:rPr>
              <a:t> equivalence ( ) </a:t>
            </a:r>
            <a:r>
              <a:rPr kumimoji="1" lang="en-US" altLang="zh-CN" sz="3200" b="1">
                <a:solidFill>
                  <a:schemeClr val="tx2"/>
                </a:solidFill>
                <a:latin typeface="Times New Roman" panose="02020603050405020304" pitchFamily="18" charset="0"/>
                <a:ea typeface="仿宋_GB2312" pitchFamily="49" charset="-122"/>
              </a:rPr>
              <a:t>{</a:t>
            </a:r>
          </a:p>
          <a:p>
            <a:pPr>
              <a:lnSpc>
                <a:spcPct val="105000"/>
              </a:lnSpc>
            </a:pPr>
            <a:r>
              <a:rPr kumimoji="1" lang="en-US" altLang="zh-CN" sz="3200">
                <a:solidFill>
                  <a:schemeClr val="tx2"/>
                </a:solidFill>
                <a:latin typeface="Times New Roman" panose="02020603050405020304" pitchFamily="18" charset="0"/>
                <a:ea typeface="仿宋_GB2312" pitchFamily="49" charset="-122"/>
              </a:rPr>
              <a:t>    </a:t>
            </a:r>
            <a:r>
              <a:rPr kumimoji="1" lang="en-US" altLang="zh-CN" sz="3200" b="1">
                <a:solidFill>
                  <a:schemeClr val="tx2"/>
                </a:solidFill>
                <a:latin typeface="Times New Roman" panose="02020603050405020304" pitchFamily="18" charset="0"/>
                <a:ea typeface="仿宋_GB2312" pitchFamily="49" charset="-122"/>
              </a:rPr>
              <a:t>ifstream</a:t>
            </a:r>
            <a:r>
              <a:rPr kumimoji="1" lang="en-US" altLang="zh-CN" sz="3200">
                <a:solidFill>
                  <a:schemeClr val="tx2"/>
                </a:solidFill>
                <a:latin typeface="Times New Roman" panose="02020603050405020304" pitchFamily="18" charset="0"/>
                <a:ea typeface="仿宋_GB2312" pitchFamily="49" charset="-122"/>
              </a:rPr>
              <a:t> inFile ( "equiv.in", </a:t>
            </a:r>
            <a:r>
              <a:rPr kumimoji="1" lang="en-US" altLang="zh-CN" sz="3200" b="1">
                <a:solidFill>
                  <a:schemeClr val="tx2"/>
                </a:solidFill>
                <a:latin typeface="Times New Roman" panose="02020603050405020304" pitchFamily="18" charset="0"/>
                <a:ea typeface="仿宋_GB2312" pitchFamily="49" charset="-122"/>
              </a:rPr>
              <a:t>ios::in</a:t>
            </a:r>
            <a:r>
              <a:rPr kumimoji="1" lang="en-US" altLang="zh-CN" sz="3200">
                <a:solidFill>
                  <a:schemeClr val="tx2"/>
                </a:solidFill>
                <a:latin typeface="Times New Roman" panose="02020603050405020304" pitchFamily="18" charset="0"/>
                <a:ea typeface="仿宋_GB2312" pitchFamily="49" charset="-122"/>
              </a:rPr>
              <a:t> )</a:t>
            </a:r>
            <a:r>
              <a:rPr kumimoji="1" lang="en-US" altLang="zh-CN" sz="3200" b="1">
                <a:solidFill>
                  <a:schemeClr val="tx2"/>
                </a:solidFill>
                <a:latin typeface="Times New Roman" panose="02020603050405020304" pitchFamily="18" charset="0"/>
                <a:ea typeface="仿宋_GB2312" pitchFamily="49" charset="-122"/>
              </a:rPr>
              <a:t>;</a:t>
            </a:r>
          </a:p>
          <a:p>
            <a:pPr>
              <a:lnSpc>
                <a:spcPct val="105000"/>
              </a:lnSpc>
            </a:pPr>
            <a:r>
              <a:rPr kumimoji="1" lang="en-US" altLang="zh-CN" sz="3200" b="1">
                <a:solidFill>
                  <a:srgbClr val="CC3300"/>
                </a:solidFill>
                <a:latin typeface="Times New Roman" panose="02020603050405020304" pitchFamily="18" charset="0"/>
                <a:ea typeface="仿宋_GB2312" pitchFamily="49" charset="-122"/>
              </a:rPr>
              <a:t>                             </a:t>
            </a:r>
            <a:r>
              <a:rPr kumimoji="1" lang="en-US" altLang="zh-CN" sz="3200">
                <a:solidFill>
                  <a:srgbClr val="CC3300"/>
                </a:solidFill>
                <a:latin typeface="Times New Roman" panose="02020603050405020304" pitchFamily="18" charset="0"/>
                <a:ea typeface="仿宋_GB2312" pitchFamily="49" charset="-122"/>
              </a:rPr>
              <a:t> </a:t>
            </a:r>
            <a:r>
              <a:rPr kumimoji="1" lang="en-US" altLang="zh-CN" sz="3200" b="1">
                <a:solidFill>
                  <a:srgbClr val="000099"/>
                </a:solidFill>
                <a:latin typeface="Times New Roman" panose="02020603050405020304" pitchFamily="18" charset="0"/>
                <a:ea typeface="仿宋_GB2312" pitchFamily="49" charset="-122"/>
              </a:rPr>
              <a:t>//</a:t>
            </a:r>
            <a:r>
              <a:rPr kumimoji="1" lang="zh-CN" altLang="en-US" sz="3200">
                <a:solidFill>
                  <a:srgbClr val="000099"/>
                </a:solidFill>
                <a:latin typeface="Times New Roman" panose="02020603050405020304" pitchFamily="18" charset="0"/>
                <a:ea typeface="隶书" panose="02010509060101010101" pitchFamily="49" charset="-122"/>
              </a:rPr>
              <a:t>输入文件</a:t>
            </a:r>
            <a:endParaRPr kumimoji="1" lang="zh-CN" altLang="en-US" sz="32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EC46EB3-E8D2-4D8D-BC3B-1E500ED2E369}"/>
              </a:ext>
            </a:extLst>
          </p:cNvPr>
          <p:cNvSpPr>
            <a:spLocks noGrp="1"/>
          </p:cNvSpPr>
          <p:nvPr>
            <p:ph type="sldNum" sz="quarter" idx="11"/>
          </p:nvPr>
        </p:nvSpPr>
        <p:spPr/>
        <p:txBody>
          <a:bodyPr/>
          <a:lstStyle/>
          <a:p>
            <a:fld id="{12026A79-4A30-4D62-8D68-D883B5406CBC}" type="slidenum">
              <a:rPr lang="en-US" altLang="zh-CN"/>
              <a:pPr/>
              <a:t>45</a:t>
            </a:fld>
            <a:endParaRPr lang="en-US" altLang="zh-CN"/>
          </a:p>
        </p:txBody>
      </p:sp>
      <p:sp>
        <p:nvSpPr>
          <p:cNvPr id="158724" name="Rectangle 4">
            <a:extLst>
              <a:ext uri="{FF2B5EF4-FFF2-40B4-BE49-F238E27FC236}">
                <a16:creationId xmlns:a16="http://schemas.microsoft.com/office/drawing/2014/main" id="{42BFAAD9-0D3C-473D-B1AD-5473B9B19BB7}"/>
              </a:ext>
            </a:extLst>
          </p:cNvPr>
          <p:cNvSpPr>
            <a:spLocks noGrp="1" noChangeArrowheads="1"/>
          </p:cNvSpPr>
          <p:nvPr>
            <p:ph type="body" idx="1"/>
          </p:nvPr>
        </p:nvSpPr>
        <p:spPr>
          <a:xfrm>
            <a:off x="457200" y="695325"/>
            <a:ext cx="8229600" cy="5757863"/>
          </a:xfrm>
        </p:spPr>
        <p:txBody>
          <a:bodyPr/>
          <a:lstStyle/>
          <a:p>
            <a:pPr>
              <a:spcBef>
                <a:spcPct val="5000"/>
              </a:spcBef>
              <a:buFont typeface="Wingdings" panose="05000000000000000000" pitchFamily="2" charset="2"/>
              <a:buNone/>
            </a:pPr>
            <a:r>
              <a:rPr kumimoji="1" lang="en-US" altLang="zh-CN" sz="24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i="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inFile &gt;&gt; n</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读入对象个数</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seq = </a:t>
            </a:r>
            <a:r>
              <a:rPr kumimoji="1" lang="en-US" altLang="zh-CN" sz="2800" b="1">
                <a:latin typeface="Times New Roman" panose="02020603050405020304" pitchFamily="18" charset="0"/>
                <a:ea typeface="隶书" panose="02010509060101010101" pitchFamily="49" charset="-122"/>
              </a:rPr>
              <a:t>new</a:t>
            </a:r>
            <a:r>
              <a:rPr kumimoji="1" lang="en-US" altLang="zh-CN" sz="2800">
                <a:latin typeface="Times New Roman" panose="02020603050405020304" pitchFamily="18" charset="0"/>
                <a:ea typeface="隶书" panose="02010509060101010101" pitchFamily="49" charset="-122"/>
              </a:rPr>
              <a:t> ListNodePtr[n]</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out = </a:t>
            </a:r>
            <a:r>
              <a:rPr kumimoji="1" lang="en-US" altLang="zh-CN" sz="2800" b="1">
                <a:latin typeface="Times New Roman" panose="02020603050405020304" pitchFamily="18" charset="0"/>
                <a:ea typeface="隶书" panose="02010509060101010101" pitchFamily="49" charset="-122"/>
              </a:rPr>
              <a:t>new</a:t>
            </a:r>
            <a:r>
              <a:rPr kumimoji="1" lang="en-US" altLang="zh-CN" sz="2800">
                <a:latin typeface="Times New Roman" panose="02020603050405020304" pitchFamily="18" charset="0"/>
                <a:ea typeface="隶书" panose="02010509060101010101" pitchFamily="49" charset="-122"/>
              </a:rPr>
              <a:t> Boolean[n]</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初始化</a:t>
            </a:r>
            <a:r>
              <a:rPr kumimoji="1" lang="en-US" altLang="zh-CN" sz="2800" b="1">
                <a:solidFill>
                  <a:schemeClr val="tx2"/>
                </a:solidFill>
                <a:latin typeface="Times New Roman" panose="02020603050405020304" pitchFamily="18" charset="0"/>
                <a:ea typeface="隶书" panose="02010509060101010101" pitchFamily="49" charset="-122"/>
              </a:rPr>
              <a:t>seq</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chemeClr val="tx2"/>
                </a:solidFill>
                <a:latin typeface="Times New Roman" panose="02020603050405020304" pitchFamily="18" charset="0"/>
                <a:ea typeface="隶书" panose="02010509060101010101" pitchFamily="49" charset="-122"/>
              </a:rPr>
              <a:t>out</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a:t>
            </a:r>
            <a:r>
              <a:rPr kumimoji="1" lang="en-US" altLang="zh-CN" sz="2800">
                <a:latin typeface="Times New Roman" panose="02020603050405020304" pitchFamily="18" charset="0"/>
                <a:ea typeface="隶书" panose="02010509060101010101" pitchFamily="49" charset="-122"/>
              </a:rPr>
              <a:t> (i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 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seq[i]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out[i] = False</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inFile </a:t>
            </a:r>
            <a:r>
              <a:rPr kumimoji="1" lang="en-US" altLang="zh-CN" sz="2800" b="1">
                <a:latin typeface="Times New Roman" panose="02020603050405020304" pitchFamily="18" charset="0"/>
                <a:ea typeface="隶书" panose="02010509060101010101" pitchFamily="49" charset="-122"/>
              </a:rPr>
              <a:t>&gt;&gt;</a:t>
            </a:r>
            <a:r>
              <a:rPr kumimoji="1" lang="en-US" altLang="zh-CN" sz="2800">
                <a:latin typeface="Times New Roman" panose="02020603050405020304" pitchFamily="18" charset="0"/>
                <a:ea typeface="隶书" panose="02010509060101010101" pitchFamily="49" charset="-122"/>
              </a:rPr>
              <a:t> i </a:t>
            </a:r>
            <a:r>
              <a:rPr kumimoji="1" lang="en-US" altLang="zh-CN" sz="2800" b="1">
                <a:latin typeface="Times New Roman" panose="02020603050405020304" pitchFamily="18" charset="0"/>
                <a:ea typeface="隶书" panose="02010509060101010101" pitchFamily="49" charset="-122"/>
              </a:rPr>
              <a:t>&gt;&gt;</a:t>
            </a:r>
            <a:r>
              <a:rPr kumimoji="1" lang="en-US" altLang="zh-CN" sz="2800">
                <a:latin typeface="Times New Roman" panose="02020603050405020304" pitchFamily="18" charset="0"/>
                <a:ea typeface="隶书" panose="02010509060101010101" pitchFamily="49" charset="-122"/>
              </a:rPr>
              <a:t> j</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输入等价对</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(i, j)</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while</a:t>
            </a:r>
            <a:r>
              <a:rPr kumimoji="1" lang="en-US" altLang="zh-CN" sz="2800">
                <a:latin typeface="Times New Roman" panose="02020603050405020304" pitchFamily="18" charset="0"/>
                <a:ea typeface="隶书" panose="02010509060101010101" pitchFamily="49" charset="-122"/>
              </a:rPr>
              <a:t> (inFile.good ())</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文件结束出循环</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 = </a:t>
            </a:r>
            <a:r>
              <a:rPr kumimoji="1" lang="en-US" altLang="zh-CN" sz="2800" b="1">
                <a:latin typeface="Times New Roman" panose="02020603050405020304" pitchFamily="18" charset="0"/>
                <a:ea typeface="隶书" panose="02010509060101010101" pitchFamily="49" charset="-122"/>
              </a:rPr>
              <a:t>new</a:t>
            </a:r>
            <a:r>
              <a:rPr kumimoji="1" lang="en-US" altLang="zh-CN" sz="2800">
                <a:latin typeface="Times New Roman" panose="02020603050405020304" pitchFamily="18" charset="0"/>
                <a:ea typeface="隶书" panose="02010509060101010101" pitchFamily="49" charset="-122"/>
              </a:rPr>
              <a:t> ListNode(j)</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创建结点</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j</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x</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 = seq[i]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seq[i] = 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链入第 </a:t>
            </a:r>
            <a:r>
              <a:rPr kumimoji="1" lang="en-US" altLang="zh-CN" sz="2800" b="1">
                <a:solidFill>
                  <a:schemeClr val="tx2"/>
                </a:solidFill>
                <a:latin typeface="Times New Roman" panose="02020603050405020304" pitchFamily="18" charset="0"/>
                <a:ea typeface="隶书" panose="02010509060101010101" pitchFamily="49" charset="-122"/>
              </a:rPr>
              <a:t>i </a:t>
            </a:r>
            <a:r>
              <a:rPr kumimoji="1" lang="zh-CN" altLang="en-US" sz="2800">
                <a:solidFill>
                  <a:schemeClr val="tx2"/>
                </a:solidFill>
                <a:latin typeface="Times New Roman" panose="02020603050405020304" pitchFamily="18" charset="0"/>
                <a:ea typeface="隶书" panose="02010509060101010101" pitchFamily="49" charset="-122"/>
              </a:rPr>
              <a:t>个链表</a:t>
            </a:r>
            <a:br>
              <a:rPr kumimoji="1" lang="zh-CN" altLang="en-US" sz="2800">
                <a:latin typeface="Times New Roman" panose="02020603050405020304" pitchFamily="18" charset="0"/>
                <a:ea typeface="隶书" panose="02010509060101010101" pitchFamily="49" charset="-122"/>
              </a:rPr>
            </a:b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y = </a:t>
            </a:r>
            <a:r>
              <a:rPr kumimoji="1" lang="en-US" altLang="zh-CN" sz="2800" b="1">
                <a:latin typeface="Times New Roman" panose="02020603050405020304" pitchFamily="18" charset="0"/>
                <a:ea typeface="隶书" panose="02010509060101010101" pitchFamily="49" charset="-122"/>
              </a:rPr>
              <a:t>new</a:t>
            </a:r>
            <a:r>
              <a:rPr kumimoji="1" lang="en-US" altLang="zh-CN" sz="2800">
                <a:latin typeface="Times New Roman" panose="02020603050405020304" pitchFamily="18" charset="0"/>
                <a:ea typeface="隶书" panose="02010509060101010101" pitchFamily="49" charset="-122"/>
              </a:rPr>
              <a:t> ListNode(i)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创建结点 </a:t>
            </a:r>
            <a:r>
              <a:rPr kumimoji="1" lang="en-US" altLang="zh-CN" sz="2800" b="1">
                <a:solidFill>
                  <a:schemeClr val="tx2"/>
                </a:solidFill>
                <a:latin typeface="Times New Roman" panose="02020603050405020304" pitchFamily="18" charset="0"/>
                <a:ea typeface="隶书" panose="02010509060101010101" pitchFamily="49" charset="-122"/>
              </a:rPr>
              <a:t>i</a:t>
            </a:r>
            <a:endParaRPr kumimoji="1"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y</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 = seq[j]</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seq[j] = y</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链入第 </a:t>
            </a:r>
            <a:r>
              <a:rPr kumimoji="1" lang="en-US" altLang="zh-CN" sz="2800" b="1">
                <a:solidFill>
                  <a:schemeClr val="tx2"/>
                </a:solidFill>
                <a:latin typeface="Times New Roman" panose="02020603050405020304" pitchFamily="18" charset="0"/>
                <a:ea typeface="隶书" panose="02010509060101010101" pitchFamily="49" charset="-122"/>
              </a:rPr>
              <a:t>j </a:t>
            </a:r>
            <a:r>
              <a:rPr kumimoji="1" lang="zh-CN" altLang="en-US" sz="2800">
                <a:solidFill>
                  <a:schemeClr val="tx2"/>
                </a:solidFill>
                <a:latin typeface="Times New Roman" panose="02020603050405020304" pitchFamily="18" charset="0"/>
                <a:ea typeface="隶书" panose="02010509060101010101" pitchFamily="49" charset="-122"/>
              </a:rPr>
              <a:t>个链表</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F4C5E78-BA15-4FAB-A427-3A9CCE8BF203}"/>
              </a:ext>
            </a:extLst>
          </p:cNvPr>
          <p:cNvSpPr>
            <a:spLocks noGrp="1"/>
          </p:cNvSpPr>
          <p:nvPr>
            <p:ph type="sldNum" sz="quarter" idx="11"/>
          </p:nvPr>
        </p:nvSpPr>
        <p:spPr/>
        <p:txBody>
          <a:bodyPr/>
          <a:lstStyle/>
          <a:p>
            <a:fld id="{7FD93AA1-2F5D-45B5-AC4D-380B4CBB1D9C}" type="slidenum">
              <a:rPr lang="en-US" altLang="zh-CN"/>
              <a:pPr/>
              <a:t>46</a:t>
            </a:fld>
            <a:endParaRPr lang="en-US" altLang="zh-CN"/>
          </a:p>
        </p:txBody>
      </p:sp>
      <p:sp>
        <p:nvSpPr>
          <p:cNvPr id="159748" name="Rectangle 4">
            <a:extLst>
              <a:ext uri="{FF2B5EF4-FFF2-40B4-BE49-F238E27FC236}">
                <a16:creationId xmlns:a16="http://schemas.microsoft.com/office/drawing/2014/main" id="{4D7E32F0-46B1-4440-B5E4-092CF5BF8849}"/>
              </a:ext>
            </a:extLst>
          </p:cNvPr>
          <p:cNvSpPr>
            <a:spLocks noGrp="1" noChangeArrowheads="1"/>
          </p:cNvSpPr>
          <p:nvPr>
            <p:ph type="body" idx="1"/>
          </p:nvPr>
        </p:nvSpPr>
        <p:spPr>
          <a:xfrm>
            <a:off x="457200" y="620713"/>
            <a:ext cx="8229600" cy="5649912"/>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for</a:t>
            </a:r>
            <a:r>
              <a:rPr kumimoji="1" lang="en-US" altLang="zh-CN" sz="2800" i="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&lt; 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a:t>
            </a:r>
            <a:r>
              <a:rPr kumimoji="1" lang="en-US" altLang="zh-CN" sz="2800">
                <a:latin typeface="Times New Roman" panose="02020603050405020304" pitchFamily="18" charset="0"/>
                <a:ea typeface="隶书" panose="02010509060101010101" pitchFamily="49" charset="-122"/>
              </a:rPr>
              <a:t> (out[i] == false)</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未输出</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需要输出</a:t>
            </a:r>
            <a:br>
              <a:rPr kumimoji="1" lang="zh-CN" altLang="en-US" sz="2800">
                <a:latin typeface="Times New Roman" panose="02020603050405020304" pitchFamily="18" charset="0"/>
                <a:ea typeface="隶书" panose="02010509060101010101" pitchFamily="49" charset="-122"/>
              </a:rPr>
            </a:b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cout</a:t>
            </a:r>
            <a:r>
              <a:rPr kumimoji="1" lang="en-US" altLang="zh-CN" sz="2800">
                <a:latin typeface="Times New Roman" panose="02020603050405020304" pitchFamily="18" charset="0"/>
                <a:ea typeface="隶书" panose="02010509060101010101" pitchFamily="49" charset="-122"/>
              </a:rPr>
              <a:t>&lt;&lt; </a:t>
            </a:r>
            <a:r>
              <a:rPr kumimoji="1" lang="en-US" altLang="zh-CN" sz="2800" b="1">
                <a:latin typeface="Times New Roman" panose="02020603050405020304" pitchFamily="18" charset="0"/>
                <a:ea typeface="隶书" panose="02010509060101010101" pitchFamily="49" charset="-122"/>
              </a:rPr>
              <a:t>endl</a:t>
            </a:r>
            <a:r>
              <a:rPr kumimoji="1" lang="en-US" altLang="zh-CN" sz="2800">
                <a:latin typeface="Times New Roman" panose="02020603050405020304" pitchFamily="18" charset="0"/>
                <a:ea typeface="隶书" panose="02010509060101010101" pitchFamily="49" charset="-122"/>
              </a:rPr>
              <a:t> &lt;&lt; “A new class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 &lt;&lt; 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输出</a:t>
            </a:r>
            <a:r>
              <a:rPr kumimoji="1" lang="zh-CN" altLang="en-US" sz="28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out[i] = true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作输出标记</a:t>
            </a:r>
            <a:br>
              <a:rPr kumimoji="1" lang="zh-CN" altLang="en-US" sz="2800">
                <a:latin typeface="Times New Roman" panose="02020603050405020304" pitchFamily="18" charset="0"/>
                <a:ea typeface="隶书" panose="02010509060101010101" pitchFamily="49" charset="-122"/>
              </a:rPr>
            </a:b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ListNode *x = seq[i]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i="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取第 </a:t>
            </a:r>
            <a:r>
              <a:rPr kumimoji="1" lang="en-US" altLang="zh-CN" sz="2800" b="1">
                <a:solidFill>
                  <a:schemeClr val="tx2"/>
                </a:solidFill>
                <a:latin typeface="Times New Roman" panose="02020603050405020304" pitchFamily="18" charset="0"/>
                <a:ea typeface="隶书" panose="02010509060101010101" pitchFamily="49" charset="-122"/>
              </a:rPr>
              <a:t>i </a:t>
            </a:r>
            <a:r>
              <a:rPr kumimoji="1" lang="zh-CN" altLang="en-US" sz="2800">
                <a:solidFill>
                  <a:schemeClr val="tx2"/>
                </a:solidFill>
                <a:latin typeface="Times New Roman" panose="02020603050405020304" pitchFamily="18" charset="0"/>
                <a:ea typeface="隶书" panose="02010509060101010101" pitchFamily="49" charset="-122"/>
              </a:rPr>
              <a:t>链表头指针</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ListNode *top = NULL</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栈初始化</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(1)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找类的其它成员</a:t>
            </a:r>
            <a:br>
              <a:rPr kumimoji="1" lang="zh-CN" altLang="en-US" sz="2800">
                <a:solidFill>
                  <a:schemeClr val="tx2"/>
                </a:solidFill>
                <a:latin typeface="Times New Roman" panose="02020603050405020304" pitchFamily="18" charset="0"/>
                <a:ea typeface="隶书" panose="02010509060101010101" pitchFamily="49" charset="-122"/>
              </a:rPr>
            </a:b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(x)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处理链表</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直到</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x=0</a:t>
            </a:r>
            <a:br>
              <a:rPr kumimoji="1" lang="en-US" altLang="zh-CN" sz="2800">
                <a:latin typeface="Times New Roman" panose="02020603050405020304" pitchFamily="18" charset="0"/>
                <a:ea typeface="隶书" panose="02010509060101010101" pitchFamily="49" charset="-122"/>
              </a:rPr>
            </a:br>
            <a:r>
              <a:rPr kumimoji="1" lang="en-US" altLang="zh-CN" sz="2800">
                <a:latin typeface="Times New Roman" panose="02020603050405020304" pitchFamily="18" charset="0"/>
                <a:ea typeface="隶书" panose="02010509060101010101" pitchFamily="49" charset="-122"/>
              </a:rPr>
              <a:t>                      j = x</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成员</a:t>
            </a:r>
            <a:r>
              <a:rPr kumimoji="1" lang="en-US" altLang="zh-CN" sz="2800" b="1">
                <a:solidFill>
                  <a:schemeClr val="tx2"/>
                </a:solidFill>
                <a:latin typeface="Times New Roman" panose="02020603050405020304" pitchFamily="18" charset="0"/>
                <a:ea typeface="隶书" panose="02010509060101010101" pitchFamily="49" charset="-122"/>
              </a:rPr>
              <a:t>j</a:t>
            </a:r>
            <a:r>
              <a:rPr kumimoji="1" lang="en-US" altLang="zh-CN" sz="2800">
                <a:latin typeface="Times New Roman" panose="02020603050405020304" pitchFamily="18" charset="0"/>
                <a:ea typeface="隶书" panose="02010509060101010101" pitchFamily="49" charset="-122"/>
              </a:rPr>
              <a:t> </a:t>
            </a:r>
            <a:br>
              <a:rPr kumimoji="1" lang="en-US" altLang="zh-CN" sz="2800">
                <a:latin typeface="Times New Roman" panose="02020603050405020304" pitchFamily="18" charset="0"/>
                <a:ea typeface="隶书" panose="02010509060101010101" pitchFamily="49" charset="-122"/>
              </a:rPr>
            </a:b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(out[j]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false)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未输出</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输出</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cout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&lt;&lt;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&lt;&lt;</a:t>
            </a:r>
            <a:r>
              <a:rPr kumimoji="1" lang="en-US" altLang="zh-CN" sz="2800">
                <a:latin typeface="Times New Roman" panose="02020603050405020304" pitchFamily="18" charset="0"/>
              </a:rPr>
              <a:t> j</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out[j]=true</a:t>
            </a: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D01A806-9102-41C2-944E-40013A830A37}"/>
              </a:ext>
            </a:extLst>
          </p:cNvPr>
          <p:cNvSpPr>
            <a:spLocks noGrp="1"/>
          </p:cNvSpPr>
          <p:nvPr>
            <p:ph type="sldNum" sz="quarter" idx="11"/>
          </p:nvPr>
        </p:nvSpPr>
        <p:spPr/>
        <p:txBody>
          <a:bodyPr/>
          <a:lstStyle/>
          <a:p>
            <a:fld id="{2E12213C-5F1C-48DF-9847-660431250CF6}" type="slidenum">
              <a:rPr lang="en-US" altLang="zh-CN"/>
              <a:pPr/>
              <a:t>47</a:t>
            </a:fld>
            <a:endParaRPr lang="en-US" altLang="zh-CN"/>
          </a:p>
        </p:txBody>
      </p:sp>
      <p:sp>
        <p:nvSpPr>
          <p:cNvPr id="160773" name="Rectangle 5">
            <a:extLst>
              <a:ext uri="{FF2B5EF4-FFF2-40B4-BE49-F238E27FC236}">
                <a16:creationId xmlns:a16="http://schemas.microsoft.com/office/drawing/2014/main" id="{BC8CE843-4862-4A27-BE9D-6B5B57BEA316}"/>
              </a:ext>
            </a:extLst>
          </p:cNvPr>
          <p:cNvSpPr>
            <a:spLocks noGrp="1" noChangeArrowheads="1"/>
          </p:cNvSpPr>
          <p:nvPr>
            <p:ph type="body" idx="1"/>
          </p:nvPr>
        </p:nvSpPr>
        <p:spPr>
          <a:xfrm>
            <a:off x="519113" y="692150"/>
            <a:ext cx="8408987" cy="5724525"/>
          </a:xfrm>
          <a:noFill/>
          <a:ln/>
        </p:spPr>
        <p:txBody>
          <a:bodyPr/>
          <a:lstStyle/>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ListNode *y = x</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x</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 = top</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top = 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进栈</a:t>
            </a:r>
          </a:p>
          <a:p>
            <a:pPr>
              <a:spcBef>
                <a:spcPct val="5000"/>
              </a:spcBef>
              <a:buFont typeface="Wingdings" panose="05000000000000000000" pitchFamily="2" charset="2"/>
              <a:buNone/>
            </a:pPr>
            <a:r>
              <a:rPr kumimoji="1" lang="zh-CN" altLang="en-US" sz="2800" i="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 = y</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进到链表下一个结点</a:t>
            </a:r>
            <a:endParaRPr kumimoji="1" lang="zh-CN" altLang="en-US"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br>
              <a:rPr kumimoji="1" lang="en-US" altLang="zh-CN" sz="2800">
                <a:latin typeface="Times New Roman" panose="02020603050405020304" pitchFamily="18" charset="0"/>
                <a:ea typeface="隶书" panose="02010509060101010101" pitchFamily="49" charset="-122"/>
              </a:rPr>
            </a:b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a:t>
            </a:r>
            <a:r>
              <a:rPr kumimoji="1" lang="en-US" altLang="zh-CN" sz="2800">
                <a:latin typeface="Times New Roman" panose="02020603050405020304" pitchFamily="18" charset="0"/>
                <a:ea typeface="隶书" panose="02010509060101010101" pitchFamily="49" charset="-122"/>
              </a:rPr>
              <a:t> x = x</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已输出过</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跳过</a:t>
            </a:r>
            <a:endParaRPr kumimoji="1"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a:t>
            </a:r>
            <a:r>
              <a:rPr kumimoji="1" lang="en-US" altLang="zh-CN" sz="2800" i="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(top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NULL) </a:t>
            </a:r>
            <a:r>
              <a:rPr kumimoji="1" lang="en-US" altLang="zh-CN" sz="2800" b="1">
                <a:latin typeface="Times New Roman" panose="02020603050405020304" pitchFamily="18" charset="0"/>
                <a:ea typeface="隶书" panose="02010509060101010101" pitchFamily="49" charset="-122"/>
              </a:rPr>
              <a:t>break;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栈空退出循环</a:t>
            </a:r>
            <a:br>
              <a:rPr kumimoji="1" lang="zh-CN" altLang="en-US" sz="2800">
                <a:latin typeface="Times New Roman" panose="02020603050405020304" pitchFamily="18" charset="0"/>
                <a:ea typeface="隶书" panose="02010509060101010101" pitchFamily="49" charset="-122"/>
              </a:rPr>
            </a:b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 </a:t>
            </a:r>
            <a:r>
              <a:rPr kumimoji="1" lang="en-US" altLang="zh-CN" sz="2800">
                <a:latin typeface="Times New Roman" panose="02020603050405020304" pitchFamily="18" charset="0"/>
                <a:ea typeface="隶书" panose="02010509060101010101" pitchFamily="49" charset="-122"/>
              </a:rPr>
              <a:t>x = seq[top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top = top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rPr>
              <a:t>}</a:t>
            </a:r>
          </a:p>
          <a:p>
            <a:pPr>
              <a:spcBef>
                <a:spcPct val="5000"/>
              </a:spcBef>
              <a:buFont typeface="Wingdings" panose="05000000000000000000" pitchFamily="2" charset="2"/>
              <a:buNone/>
            </a:pPr>
            <a:r>
              <a:rPr kumimoji="1" lang="en-US" altLang="zh-CN" sz="2800" b="1">
                <a:latin typeface="Times New Roman" panose="02020603050405020304" pitchFamily="18" charset="0"/>
              </a:rPr>
              <a:t>          }</a:t>
            </a:r>
          </a:p>
          <a:p>
            <a:pPr>
              <a:spcBef>
                <a:spcPct val="5000"/>
              </a:spcBef>
              <a:buFont typeface="Wingdings" panose="05000000000000000000" pitchFamily="2" charset="2"/>
              <a:buNone/>
            </a:pPr>
            <a:r>
              <a:rPr kumimoji="1" lang="en-US" altLang="zh-CN" sz="2800" b="1">
                <a:latin typeface="Times New Roman" panose="02020603050405020304" pitchFamily="18" charset="0"/>
              </a:rPr>
              <a:t>          delete </a:t>
            </a:r>
            <a:r>
              <a:rPr kumimoji="1" lang="en-US" altLang="zh-CN" sz="2800">
                <a:latin typeface="Times New Roman" panose="02020603050405020304" pitchFamily="18" charset="0"/>
              </a:rPr>
              <a:t>[ ] seq</a:t>
            </a:r>
            <a:r>
              <a:rPr kumimoji="1" lang="en-US" altLang="zh-CN" sz="2800" b="1">
                <a:latin typeface="Times New Roman" panose="02020603050405020304" pitchFamily="18" charset="0"/>
              </a:rPr>
              <a:t>;   delete </a:t>
            </a:r>
            <a:r>
              <a:rPr kumimoji="1" lang="en-US" altLang="zh-CN" sz="2800">
                <a:latin typeface="Times New Roman" panose="02020603050405020304" pitchFamily="18" charset="0"/>
              </a:rPr>
              <a:t>[ ] out</a:t>
            </a:r>
            <a:r>
              <a:rPr kumimoji="1" lang="en-US" altLang="zh-CN" sz="2800" b="1">
                <a:latin typeface="Times New Roman" panose="02020603050405020304" pitchFamily="18" charset="0"/>
              </a:rPr>
              <a:t>;</a:t>
            </a:r>
          </a:p>
          <a:p>
            <a:pPr>
              <a:spcBef>
                <a:spcPct val="5000"/>
              </a:spcBef>
              <a:buFont typeface="Wingdings" panose="05000000000000000000" pitchFamily="2" charset="2"/>
              <a:buNone/>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155C587-98E6-45EF-A552-0B133BDE384E}"/>
              </a:ext>
            </a:extLst>
          </p:cNvPr>
          <p:cNvSpPr>
            <a:spLocks noGrp="1"/>
          </p:cNvSpPr>
          <p:nvPr>
            <p:ph type="sldNum" sz="quarter" idx="11"/>
          </p:nvPr>
        </p:nvSpPr>
        <p:spPr/>
        <p:txBody>
          <a:bodyPr/>
          <a:lstStyle/>
          <a:p>
            <a:fld id="{602DCC80-5659-4DB6-9A79-B7D0F69CD8A4}" type="slidenum">
              <a:rPr lang="en-US" altLang="zh-CN"/>
              <a:pPr/>
              <a:t>48</a:t>
            </a:fld>
            <a:endParaRPr lang="en-US" altLang="zh-CN"/>
          </a:p>
        </p:txBody>
      </p:sp>
      <p:sp>
        <p:nvSpPr>
          <p:cNvPr id="162818" name="Rectangle 2">
            <a:extLst>
              <a:ext uri="{FF2B5EF4-FFF2-40B4-BE49-F238E27FC236}">
                <a16:creationId xmlns:a16="http://schemas.microsoft.com/office/drawing/2014/main" id="{6A440275-C5D8-45F6-A385-0C96BC9DA554}"/>
              </a:ext>
            </a:extLst>
          </p:cNvPr>
          <p:cNvSpPr>
            <a:spLocks noGrp="1" noChangeArrowheads="1"/>
          </p:cNvSpPr>
          <p:nvPr>
            <p:ph type="title"/>
          </p:nvPr>
        </p:nvSpPr>
        <p:spPr>
          <a:xfrm>
            <a:off x="1524000" y="457200"/>
            <a:ext cx="5943600" cy="992188"/>
          </a:xfrm>
        </p:spPr>
        <p:txBody>
          <a:bodyPr/>
          <a:lstStyle/>
          <a:p>
            <a:r>
              <a:rPr lang="zh-CN" altLang="en-US" sz="4000" b="1">
                <a:solidFill>
                  <a:schemeClr val="tx2"/>
                </a:solidFill>
                <a:latin typeface="华文新魏" panose="02010800040101010101" pitchFamily="2" charset="-122"/>
                <a:ea typeface="华文新魏" panose="02010800040101010101" pitchFamily="2" charset="-122"/>
              </a:rPr>
              <a:t>并查集 </a:t>
            </a:r>
            <a:r>
              <a:rPr lang="en-US" altLang="zh-CN" sz="4000" b="1">
                <a:solidFill>
                  <a:schemeClr val="tx2"/>
                </a:solidFill>
                <a:latin typeface="华文新魏" panose="02010800040101010101" pitchFamily="2" charset="-122"/>
                <a:ea typeface="华文新魏" panose="02010800040101010101" pitchFamily="2" charset="-122"/>
              </a:rPr>
              <a:t>(Union-Find Sets)</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162819" name="Text Box 3">
            <a:extLst>
              <a:ext uri="{FF2B5EF4-FFF2-40B4-BE49-F238E27FC236}">
                <a16:creationId xmlns:a16="http://schemas.microsoft.com/office/drawing/2014/main" id="{8C1532A1-FB10-4BFD-AAAF-6721EC4A59DF}"/>
              </a:ext>
            </a:extLst>
          </p:cNvPr>
          <p:cNvSpPr txBox="1">
            <a:spLocks noChangeArrowheads="1"/>
          </p:cNvSpPr>
          <p:nvPr>
            <p:ph type="body" idx="1"/>
          </p:nvPr>
        </p:nvSpPr>
        <p:spPr>
          <a:xfrm>
            <a:off x="550863" y="1592263"/>
            <a:ext cx="8305800" cy="4724400"/>
          </a:xfrm>
          <a:noFill/>
          <a:ln/>
        </p:spPr>
        <p:txBody>
          <a:bodyPr/>
          <a:lstStyle/>
          <a:p>
            <a:pPr>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并查集支持以下三种操作：</a:t>
            </a:r>
          </a:p>
          <a:p>
            <a:pPr lvl="1">
              <a:lnSpc>
                <a:spcPct val="110000"/>
              </a:lnSpc>
              <a:spcBef>
                <a:spcPct val="15000"/>
              </a:spcBef>
              <a:buClr>
                <a:srgbClr val="006600"/>
              </a:buClr>
              <a:buSzPct val="50000"/>
              <a:buFont typeface="Wingdings" panose="05000000000000000000" pitchFamily="2" charset="2"/>
              <a:buChar char="u"/>
            </a:pPr>
            <a:r>
              <a:rPr lang="zh-CN" altLang="en-US" sz="3000" b="1" i="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Union (Root1, Root2)</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合并操作</a:t>
            </a:r>
            <a:endParaRPr lang="zh-CN" altLang="en-US" sz="3000">
              <a:solidFill>
                <a:srgbClr val="006600"/>
              </a:solidFill>
              <a:latin typeface="Times New Roman" panose="02020603050405020304" pitchFamily="18" charset="0"/>
              <a:ea typeface="仿宋_GB2312" pitchFamily="49" charset="-122"/>
            </a:endParaRPr>
          </a:p>
          <a:p>
            <a:pPr lvl="1">
              <a:lnSpc>
                <a:spcPct val="110000"/>
              </a:lnSpc>
              <a:spcBef>
                <a:spcPct val="15000"/>
              </a:spcBef>
              <a:buClr>
                <a:srgbClr val="006600"/>
              </a:buClr>
              <a:buSzPct val="50000"/>
              <a:buFont typeface="Wingdings" panose="05000000000000000000" pitchFamily="2" charset="2"/>
              <a:buChar char="u"/>
            </a:pP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Find (x)</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查找操作</a:t>
            </a:r>
          </a:p>
          <a:p>
            <a:pPr lvl="1">
              <a:lnSpc>
                <a:spcPct val="110000"/>
              </a:lnSpc>
              <a:spcBef>
                <a:spcPct val="15000"/>
              </a:spcBef>
              <a:buClr>
                <a:srgbClr val="006600"/>
              </a:buClr>
              <a:buSzPct val="50000"/>
              <a:buFont typeface="Wingdings" panose="05000000000000000000" pitchFamily="2" charset="2"/>
              <a:buChar char="u"/>
            </a:pP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UFSets (s)</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构造函数</a:t>
            </a:r>
          </a:p>
          <a:p>
            <a:pPr>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对于并查集来说，每个集合用一棵树表示。</a:t>
            </a:r>
          </a:p>
          <a:p>
            <a:pPr>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为此，采用</a:t>
            </a:r>
            <a:r>
              <a:rPr lang="zh-CN" altLang="en-US" sz="3000" b="1">
                <a:solidFill>
                  <a:schemeClr val="tx2"/>
                </a:solidFill>
                <a:latin typeface="Times New Roman" panose="02020603050405020304" pitchFamily="18" charset="0"/>
                <a:ea typeface="仿宋_GB2312" pitchFamily="49" charset="-122"/>
              </a:rPr>
              <a:t>树的双亲表示</a:t>
            </a:r>
            <a:r>
              <a:rPr lang="zh-CN" altLang="en-US" sz="3000" b="1">
                <a:solidFill>
                  <a:srgbClr val="000099"/>
                </a:solidFill>
                <a:latin typeface="Times New Roman" panose="02020603050405020304" pitchFamily="18" charset="0"/>
                <a:ea typeface="仿宋_GB2312" pitchFamily="49" charset="-122"/>
              </a:rPr>
              <a:t>作为集合存储表示。集合元素的编号从</a:t>
            </a:r>
            <a:r>
              <a:rPr lang="en-US" altLang="zh-CN" sz="3000" b="1">
                <a:solidFill>
                  <a:srgbClr val="000099"/>
                </a:solidFill>
                <a:latin typeface="Times New Roman" panose="02020603050405020304" pitchFamily="18" charset="0"/>
                <a:ea typeface="仿宋_GB2312" pitchFamily="49" charset="-122"/>
              </a:rPr>
              <a:t>0</a:t>
            </a:r>
            <a:r>
              <a:rPr lang="zh-CN" altLang="en-US" sz="3000" b="1">
                <a:solidFill>
                  <a:srgbClr val="000099"/>
                </a:solidFill>
                <a:latin typeface="Times New Roman" panose="02020603050405020304" pitchFamily="18" charset="0"/>
                <a:ea typeface="仿宋_GB2312" pitchFamily="49" charset="-122"/>
              </a:rPr>
              <a:t>到 </a:t>
            </a:r>
            <a:r>
              <a:rPr lang="en-US" altLang="zh-CN" sz="3000" b="1" i="1">
                <a:solidFill>
                  <a:srgbClr val="000099"/>
                </a:solidFill>
                <a:latin typeface="Times New Roman" panose="02020603050405020304" pitchFamily="18" charset="0"/>
                <a:ea typeface="仿宋_GB2312" pitchFamily="49" charset="-122"/>
              </a:rPr>
              <a:t>n</a:t>
            </a:r>
            <a:r>
              <a:rPr lang="en-US" altLang="zh-CN" sz="3000" b="1">
                <a:solidFill>
                  <a:srgbClr val="000099"/>
                </a:solidFill>
                <a:latin typeface="Courier New" panose="02070309020205020404" pitchFamily="49" charset="0"/>
                <a:ea typeface="楷体_GB2312" panose="02010609030101010101" pitchFamily="49" charset="-122"/>
              </a:rPr>
              <a:t>-</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。其中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是最大元素个数。</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9B767C7-084F-4095-B735-2668AF3CB7B1}"/>
              </a:ext>
            </a:extLst>
          </p:cNvPr>
          <p:cNvSpPr>
            <a:spLocks noGrp="1"/>
          </p:cNvSpPr>
          <p:nvPr>
            <p:ph type="sldNum" sz="quarter" idx="11"/>
          </p:nvPr>
        </p:nvSpPr>
        <p:spPr/>
        <p:txBody>
          <a:bodyPr/>
          <a:lstStyle/>
          <a:p>
            <a:fld id="{210C0C07-08E9-47A1-AA73-0C3BF032F819}" type="slidenum">
              <a:rPr lang="en-US" altLang="zh-CN"/>
              <a:pPr/>
              <a:t>49</a:t>
            </a:fld>
            <a:endParaRPr lang="en-US" altLang="zh-CN"/>
          </a:p>
        </p:txBody>
      </p:sp>
      <p:sp>
        <p:nvSpPr>
          <p:cNvPr id="163842" name="Rectangle 2">
            <a:extLst>
              <a:ext uri="{FF2B5EF4-FFF2-40B4-BE49-F238E27FC236}">
                <a16:creationId xmlns:a16="http://schemas.microsoft.com/office/drawing/2014/main" id="{BCDAD567-D280-4DD4-B7A2-CCB2380E1708}"/>
              </a:ext>
            </a:extLst>
          </p:cNvPr>
          <p:cNvSpPr>
            <a:spLocks noGrp="1" noChangeArrowheads="1"/>
          </p:cNvSpPr>
          <p:nvPr>
            <p:ph type="body" idx="1"/>
          </p:nvPr>
        </p:nvSpPr>
        <p:spPr>
          <a:xfrm>
            <a:off x="603250" y="777875"/>
            <a:ext cx="7929563" cy="5638800"/>
          </a:xfrm>
        </p:spPr>
        <p:txBody>
          <a:bodyPr/>
          <a:lstStyle/>
          <a:p>
            <a:pPr marL="609600" indent="-609600">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在双亲表示中，第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个数组元素代表包含集合元素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的树结点。初始时，根结点的双亲为</a:t>
            </a:r>
            <a:r>
              <a:rPr lang="en-US" altLang="zh-CN" sz="3000" b="1">
                <a:latin typeface="Courier New" panose="02070309020205020404" pitchFamily="49" charset="0"/>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，表示集合中的元素个数。</a:t>
            </a:r>
          </a:p>
          <a:p>
            <a:pPr marL="609600" indent="-609600">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在同一棵树上所有结点所代表的集合元素在同一个子集合中。</a:t>
            </a:r>
          </a:p>
          <a:p>
            <a:pPr marL="609600" indent="-609600">
              <a:lnSpc>
                <a:spcPct val="110000"/>
              </a:lnSpc>
              <a:spcBef>
                <a:spcPct val="15000"/>
              </a:spcBef>
              <a:buClr>
                <a:srgbClr val="800080"/>
              </a:buClr>
              <a:buSzPct val="50000"/>
            </a:pPr>
            <a:r>
              <a:rPr lang="zh-CN" altLang="en-US" sz="3000" b="1">
                <a:ea typeface="仿宋_GB2312" pitchFamily="49" charset="-122"/>
              </a:rPr>
              <a:t>为此，需要有两个映射：</a:t>
            </a:r>
          </a:p>
          <a:p>
            <a:pPr marL="990600" lvl="1" indent="-533400">
              <a:lnSpc>
                <a:spcPct val="110000"/>
              </a:lnSpc>
              <a:spcBef>
                <a:spcPct val="15000"/>
              </a:spcBef>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集合元素到存放该元素名的树结点间的对应；</a:t>
            </a:r>
          </a:p>
          <a:p>
            <a:pPr marL="990600" lvl="1" indent="-533400">
              <a:lnSpc>
                <a:spcPct val="110000"/>
              </a:lnSpc>
              <a:spcBef>
                <a:spcPct val="15000"/>
              </a:spcBef>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集合名到表示该集合的树的根结点间的对应。</a:t>
            </a:r>
            <a:endParaRPr lang="zh-CN" altLang="en-US" sz="3000">
              <a:latin typeface="Times New Roman" panose="02020603050405020304" pitchFamily="18" charset="0"/>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AA808B12-79A1-41A3-9B49-26DDFF00FA55}"/>
              </a:ext>
            </a:extLst>
          </p:cNvPr>
          <p:cNvSpPr>
            <a:spLocks noGrp="1"/>
          </p:cNvSpPr>
          <p:nvPr>
            <p:ph type="sldNum" sz="quarter" idx="11"/>
          </p:nvPr>
        </p:nvSpPr>
        <p:spPr/>
        <p:txBody>
          <a:bodyPr/>
          <a:lstStyle/>
          <a:p>
            <a:fld id="{D85E3A4D-DE19-46A9-ABB9-3EC1A62DD1E5}" type="slidenum">
              <a:rPr lang="en-US" altLang="zh-CN"/>
              <a:pPr/>
              <a:t>5</a:t>
            </a:fld>
            <a:endParaRPr lang="en-US" altLang="zh-CN"/>
          </a:p>
        </p:txBody>
      </p:sp>
      <p:sp>
        <p:nvSpPr>
          <p:cNvPr id="118786" name="Oval 2">
            <a:extLst>
              <a:ext uri="{FF2B5EF4-FFF2-40B4-BE49-F238E27FC236}">
                <a16:creationId xmlns:a16="http://schemas.microsoft.com/office/drawing/2014/main" id="{5300D99E-CEF9-4AFE-B693-82AFC18EEA25}"/>
              </a:ext>
            </a:extLst>
          </p:cNvPr>
          <p:cNvSpPr>
            <a:spLocks noChangeArrowheads="1"/>
          </p:cNvSpPr>
          <p:nvPr/>
        </p:nvSpPr>
        <p:spPr bwMode="auto">
          <a:xfrm>
            <a:off x="41910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89" name="Oval 5" descr="白色大理石">
            <a:extLst>
              <a:ext uri="{FF2B5EF4-FFF2-40B4-BE49-F238E27FC236}">
                <a16:creationId xmlns:a16="http://schemas.microsoft.com/office/drawing/2014/main" id="{E8141163-0A4C-47DE-8B5C-4AF2338C7959}"/>
              </a:ext>
            </a:extLst>
          </p:cNvPr>
          <p:cNvSpPr>
            <a:spLocks noChangeArrowheads="1"/>
          </p:cNvSpPr>
          <p:nvPr/>
        </p:nvSpPr>
        <p:spPr bwMode="auto">
          <a:xfrm>
            <a:off x="990600" y="728663"/>
            <a:ext cx="1371600" cy="12954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0" name="Oval 6" descr="白色大理石">
            <a:extLst>
              <a:ext uri="{FF2B5EF4-FFF2-40B4-BE49-F238E27FC236}">
                <a16:creationId xmlns:a16="http://schemas.microsoft.com/office/drawing/2014/main" id="{0625C3DE-CF8F-4783-BAC6-5367ED72A68D}"/>
              </a:ext>
            </a:extLst>
          </p:cNvPr>
          <p:cNvSpPr>
            <a:spLocks noChangeArrowheads="1"/>
          </p:cNvSpPr>
          <p:nvPr/>
        </p:nvSpPr>
        <p:spPr bwMode="auto">
          <a:xfrm>
            <a:off x="1752600" y="728663"/>
            <a:ext cx="1371600" cy="1295400"/>
          </a:xfrm>
          <a:prstGeom prst="ellipse">
            <a:avLst/>
          </a:prstGeom>
          <a:blipFill dpi="0" rotWithShape="0">
            <a:blip r:embed="rId2"/>
            <a:srcRect/>
            <a:tile tx="0" ty="0" sx="100000" sy="100000" flip="none" algn="tl"/>
          </a:blip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1" name="Oval 7">
            <a:extLst>
              <a:ext uri="{FF2B5EF4-FFF2-40B4-BE49-F238E27FC236}">
                <a16:creationId xmlns:a16="http://schemas.microsoft.com/office/drawing/2014/main" id="{75F2E084-13F5-4EAB-9D27-B1B64FD80254}"/>
              </a:ext>
            </a:extLst>
          </p:cNvPr>
          <p:cNvSpPr>
            <a:spLocks noChangeArrowheads="1"/>
          </p:cNvSpPr>
          <p:nvPr/>
        </p:nvSpPr>
        <p:spPr bwMode="auto">
          <a:xfrm>
            <a:off x="9906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chemeClr val="accent2"/>
              </a:solidFill>
              <a:latin typeface="Times New Roman" panose="02020603050405020304" pitchFamily="18" charset="0"/>
            </a:endParaRPr>
          </a:p>
        </p:txBody>
      </p:sp>
      <p:sp>
        <p:nvSpPr>
          <p:cNvPr id="118792" name="Oval 8">
            <a:extLst>
              <a:ext uri="{FF2B5EF4-FFF2-40B4-BE49-F238E27FC236}">
                <a16:creationId xmlns:a16="http://schemas.microsoft.com/office/drawing/2014/main" id="{D72574FE-851A-4FDA-B286-A9A8C6C0A657}"/>
              </a:ext>
            </a:extLst>
          </p:cNvPr>
          <p:cNvSpPr>
            <a:spLocks noChangeArrowheads="1"/>
          </p:cNvSpPr>
          <p:nvPr/>
        </p:nvSpPr>
        <p:spPr bwMode="auto">
          <a:xfrm>
            <a:off x="34290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3" name="Oval 9">
            <a:extLst>
              <a:ext uri="{FF2B5EF4-FFF2-40B4-BE49-F238E27FC236}">
                <a16:creationId xmlns:a16="http://schemas.microsoft.com/office/drawing/2014/main" id="{B9805710-5609-4F35-9166-DF6A5CDFAD50}"/>
              </a:ext>
            </a:extLst>
          </p:cNvPr>
          <p:cNvSpPr>
            <a:spLocks noChangeArrowheads="1"/>
          </p:cNvSpPr>
          <p:nvPr/>
        </p:nvSpPr>
        <p:spPr bwMode="auto">
          <a:xfrm>
            <a:off x="34290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4" name="Oval 10" descr="白色大理石">
            <a:extLst>
              <a:ext uri="{FF2B5EF4-FFF2-40B4-BE49-F238E27FC236}">
                <a16:creationId xmlns:a16="http://schemas.microsoft.com/office/drawing/2014/main" id="{F2139F9E-17EC-4D19-BCE2-5B95327989C4}"/>
              </a:ext>
            </a:extLst>
          </p:cNvPr>
          <p:cNvSpPr>
            <a:spLocks noChangeArrowheads="1"/>
          </p:cNvSpPr>
          <p:nvPr/>
        </p:nvSpPr>
        <p:spPr bwMode="auto">
          <a:xfrm>
            <a:off x="5943600" y="728663"/>
            <a:ext cx="1371600" cy="1295400"/>
          </a:xfrm>
          <a:prstGeom prst="ellipse">
            <a:avLst/>
          </a:prstGeom>
          <a:blipFill dpi="0" rotWithShape="0">
            <a:blip r:embed="rId2"/>
            <a:srcRect/>
            <a:tile tx="0" ty="0" sx="100000" sy="100000" flip="none" algn="tl"/>
          </a:blip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5" name="Oval 11">
            <a:extLst>
              <a:ext uri="{FF2B5EF4-FFF2-40B4-BE49-F238E27FC236}">
                <a16:creationId xmlns:a16="http://schemas.microsoft.com/office/drawing/2014/main" id="{21C28FD0-87A3-476D-BCB6-D1DE0127285F}"/>
              </a:ext>
            </a:extLst>
          </p:cNvPr>
          <p:cNvSpPr>
            <a:spLocks noChangeArrowheads="1"/>
          </p:cNvSpPr>
          <p:nvPr/>
        </p:nvSpPr>
        <p:spPr bwMode="auto">
          <a:xfrm>
            <a:off x="67056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6" name="Oval 12">
            <a:extLst>
              <a:ext uri="{FF2B5EF4-FFF2-40B4-BE49-F238E27FC236}">
                <a16:creationId xmlns:a16="http://schemas.microsoft.com/office/drawing/2014/main" id="{CC3AAD0C-BCA1-4A0E-8DDE-BC49DDE9AE2E}"/>
              </a:ext>
            </a:extLst>
          </p:cNvPr>
          <p:cNvSpPr>
            <a:spLocks noChangeArrowheads="1"/>
          </p:cNvSpPr>
          <p:nvPr/>
        </p:nvSpPr>
        <p:spPr bwMode="auto">
          <a:xfrm>
            <a:off x="59436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7" name="Oval 13">
            <a:extLst>
              <a:ext uri="{FF2B5EF4-FFF2-40B4-BE49-F238E27FC236}">
                <a16:creationId xmlns:a16="http://schemas.microsoft.com/office/drawing/2014/main" id="{C07639BE-93A0-4D5F-9C50-7DC4A6293E89}"/>
              </a:ext>
            </a:extLst>
          </p:cNvPr>
          <p:cNvSpPr>
            <a:spLocks noChangeArrowheads="1"/>
          </p:cNvSpPr>
          <p:nvPr/>
        </p:nvSpPr>
        <p:spPr bwMode="auto">
          <a:xfrm>
            <a:off x="41910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8" name="Line 14">
            <a:extLst>
              <a:ext uri="{FF2B5EF4-FFF2-40B4-BE49-F238E27FC236}">
                <a16:creationId xmlns:a16="http://schemas.microsoft.com/office/drawing/2014/main" id="{8DE43171-78A4-408F-98C6-AAFBDC5A0280}"/>
              </a:ext>
            </a:extLst>
          </p:cNvPr>
          <p:cNvSpPr>
            <a:spLocks noChangeShapeType="1"/>
          </p:cNvSpPr>
          <p:nvPr/>
        </p:nvSpPr>
        <p:spPr bwMode="auto">
          <a:xfrm flipH="1">
            <a:off x="2286000" y="1490663"/>
            <a:ext cx="3048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9" name="Line 15">
            <a:extLst>
              <a:ext uri="{FF2B5EF4-FFF2-40B4-BE49-F238E27FC236}">
                <a16:creationId xmlns:a16="http://schemas.microsoft.com/office/drawing/2014/main" id="{8AFA493C-2837-4B3F-901B-CB67BFA2C2B9}"/>
              </a:ext>
            </a:extLst>
          </p:cNvPr>
          <p:cNvSpPr>
            <a:spLocks noChangeShapeType="1"/>
          </p:cNvSpPr>
          <p:nvPr/>
        </p:nvSpPr>
        <p:spPr bwMode="auto">
          <a:xfrm>
            <a:off x="1600200" y="1490663"/>
            <a:ext cx="2286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00" name="Line 16">
            <a:extLst>
              <a:ext uri="{FF2B5EF4-FFF2-40B4-BE49-F238E27FC236}">
                <a16:creationId xmlns:a16="http://schemas.microsoft.com/office/drawing/2014/main" id="{86005EBD-25E6-4F0A-93C3-80B6B6CC8FC0}"/>
              </a:ext>
            </a:extLst>
          </p:cNvPr>
          <p:cNvSpPr>
            <a:spLocks noChangeShapeType="1"/>
          </p:cNvSpPr>
          <p:nvPr/>
        </p:nvSpPr>
        <p:spPr bwMode="auto">
          <a:xfrm flipH="1">
            <a:off x="4495800" y="1490663"/>
            <a:ext cx="0" cy="8382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01" name="Line 17">
            <a:extLst>
              <a:ext uri="{FF2B5EF4-FFF2-40B4-BE49-F238E27FC236}">
                <a16:creationId xmlns:a16="http://schemas.microsoft.com/office/drawing/2014/main" id="{89FEDED2-9803-4EE6-8E96-094043F5563E}"/>
              </a:ext>
            </a:extLst>
          </p:cNvPr>
          <p:cNvSpPr>
            <a:spLocks noChangeShapeType="1"/>
          </p:cNvSpPr>
          <p:nvPr/>
        </p:nvSpPr>
        <p:spPr bwMode="auto">
          <a:xfrm>
            <a:off x="6400800" y="1490663"/>
            <a:ext cx="2286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02" name="Text Box 18">
            <a:extLst>
              <a:ext uri="{FF2B5EF4-FFF2-40B4-BE49-F238E27FC236}">
                <a16:creationId xmlns:a16="http://schemas.microsoft.com/office/drawing/2014/main" id="{A8A47277-50D8-4A8F-A8BE-281A9B7300F0}"/>
              </a:ext>
            </a:extLst>
          </p:cNvPr>
          <p:cNvSpPr txBox="1">
            <a:spLocks noChangeArrowheads="1"/>
          </p:cNvSpPr>
          <p:nvPr/>
        </p:nvSpPr>
        <p:spPr bwMode="auto">
          <a:xfrm>
            <a:off x="942975" y="2251075"/>
            <a:ext cx="6443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A</a:t>
            </a:r>
            <a:r>
              <a:rPr kumimoji="1" lang="en-US" altLang="zh-CN" sz="2800" b="1">
                <a:latin typeface="Times New Roman" panose="02020603050405020304" pitchFamily="18" charset="0"/>
                <a:sym typeface="Symbol" panose="05050102010706020507" pitchFamily="18" charset="2"/>
              </a:rPr>
              <a:t>B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             A</a:t>
            </a:r>
            <a:r>
              <a:rPr kumimoji="1"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B</a:t>
            </a:r>
            <a:endParaRPr kumimoji="1" lang="en-US" altLang="zh-CN" sz="2800">
              <a:latin typeface="Times New Roman" panose="02020603050405020304" pitchFamily="18" charset="0"/>
            </a:endParaRPr>
          </a:p>
        </p:txBody>
      </p:sp>
      <p:sp>
        <p:nvSpPr>
          <p:cNvPr id="118803" name="Text Box 19">
            <a:extLst>
              <a:ext uri="{FF2B5EF4-FFF2-40B4-BE49-F238E27FC236}">
                <a16:creationId xmlns:a16="http://schemas.microsoft.com/office/drawing/2014/main" id="{ED13181B-9B20-45F0-A8B2-E5C8A1625079}"/>
              </a:ext>
            </a:extLst>
          </p:cNvPr>
          <p:cNvSpPr txBox="1">
            <a:spLocks noChangeArrowheads="1"/>
          </p:cNvSpPr>
          <p:nvPr/>
        </p:nvSpPr>
        <p:spPr bwMode="auto">
          <a:xfrm>
            <a:off x="1143000"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A</a:t>
            </a:r>
          </a:p>
        </p:txBody>
      </p:sp>
      <p:sp>
        <p:nvSpPr>
          <p:cNvPr id="118804" name="Text Box 20">
            <a:extLst>
              <a:ext uri="{FF2B5EF4-FFF2-40B4-BE49-F238E27FC236}">
                <a16:creationId xmlns:a16="http://schemas.microsoft.com/office/drawing/2014/main" id="{9D89FB5D-5883-49AC-8ED7-AF48CEC70FA7}"/>
              </a:ext>
            </a:extLst>
          </p:cNvPr>
          <p:cNvSpPr txBox="1">
            <a:spLocks noChangeArrowheads="1"/>
          </p:cNvSpPr>
          <p:nvPr/>
        </p:nvSpPr>
        <p:spPr bwMode="auto">
          <a:xfrm>
            <a:off x="35972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A</a:t>
            </a:r>
          </a:p>
        </p:txBody>
      </p:sp>
      <p:sp>
        <p:nvSpPr>
          <p:cNvPr id="118805" name="Text Box 21">
            <a:extLst>
              <a:ext uri="{FF2B5EF4-FFF2-40B4-BE49-F238E27FC236}">
                <a16:creationId xmlns:a16="http://schemas.microsoft.com/office/drawing/2014/main" id="{C7F31234-056A-4027-9C99-0F855A37C820}"/>
              </a:ext>
            </a:extLst>
          </p:cNvPr>
          <p:cNvSpPr txBox="1">
            <a:spLocks noChangeArrowheads="1"/>
          </p:cNvSpPr>
          <p:nvPr/>
        </p:nvSpPr>
        <p:spPr bwMode="auto">
          <a:xfrm>
            <a:off x="6096000"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A</a:t>
            </a:r>
          </a:p>
        </p:txBody>
      </p:sp>
      <p:sp>
        <p:nvSpPr>
          <p:cNvPr id="118806" name="Text Box 22">
            <a:extLst>
              <a:ext uri="{FF2B5EF4-FFF2-40B4-BE49-F238E27FC236}">
                <a16:creationId xmlns:a16="http://schemas.microsoft.com/office/drawing/2014/main" id="{77057541-C904-4F0A-9E71-B8C8BAEF9C1A}"/>
              </a:ext>
            </a:extLst>
          </p:cNvPr>
          <p:cNvSpPr txBox="1">
            <a:spLocks noChangeArrowheads="1"/>
          </p:cNvSpPr>
          <p:nvPr/>
        </p:nvSpPr>
        <p:spPr bwMode="auto">
          <a:xfrm>
            <a:off x="49688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B</a:t>
            </a:r>
          </a:p>
        </p:txBody>
      </p:sp>
      <p:sp>
        <p:nvSpPr>
          <p:cNvPr id="118807" name="Text Box 23">
            <a:extLst>
              <a:ext uri="{FF2B5EF4-FFF2-40B4-BE49-F238E27FC236}">
                <a16:creationId xmlns:a16="http://schemas.microsoft.com/office/drawing/2014/main" id="{4E01378D-0D42-4493-9AC9-19C072316843}"/>
              </a:ext>
            </a:extLst>
          </p:cNvPr>
          <p:cNvSpPr txBox="1">
            <a:spLocks noChangeArrowheads="1"/>
          </p:cNvSpPr>
          <p:nvPr/>
        </p:nvSpPr>
        <p:spPr bwMode="auto">
          <a:xfrm>
            <a:off x="74834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B</a:t>
            </a:r>
          </a:p>
        </p:txBody>
      </p:sp>
      <p:sp>
        <p:nvSpPr>
          <p:cNvPr id="118808" name="Text Box 24">
            <a:extLst>
              <a:ext uri="{FF2B5EF4-FFF2-40B4-BE49-F238E27FC236}">
                <a16:creationId xmlns:a16="http://schemas.microsoft.com/office/drawing/2014/main" id="{514EDB76-9F40-4DC6-9AAE-BA4D8FFBC07C}"/>
              </a:ext>
            </a:extLst>
          </p:cNvPr>
          <p:cNvSpPr txBox="1">
            <a:spLocks noChangeArrowheads="1"/>
          </p:cNvSpPr>
          <p:nvPr/>
        </p:nvSpPr>
        <p:spPr bwMode="auto">
          <a:xfrm>
            <a:off x="25304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B</a:t>
            </a:r>
          </a:p>
        </p:txBody>
      </p:sp>
      <p:sp>
        <p:nvSpPr>
          <p:cNvPr id="118809" name="Rectangle 25">
            <a:extLst>
              <a:ext uri="{FF2B5EF4-FFF2-40B4-BE49-F238E27FC236}">
                <a16:creationId xmlns:a16="http://schemas.microsoft.com/office/drawing/2014/main" id="{506CEE21-0F4C-45E2-B6CB-DEB358338617}"/>
              </a:ext>
            </a:extLst>
          </p:cNvPr>
          <p:cNvSpPr>
            <a:spLocks noGrp="1" noChangeArrowheads="1"/>
          </p:cNvSpPr>
          <p:nvPr>
            <p:ph type="title"/>
          </p:nvPr>
        </p:nvSpPr>
        <p:spPr>
          <a:xfrm>
            <a:off x="457200" y="2489200"/>
            <a:ext cx="8229600" cy="1371600"/>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集合（</a:t>
            </a:r>
            <a:r>
              <a:rPr kumimoji="1" lang="en-US" altLang="zh-CN" sz="4000" b="1">
                <a:solidFill>
                  <a:schemeClr val="tx2"/>
                </a:solidFill>
                <a:latin typeface="华文新魏" panose="02010800040101010101" pitchFamily="2" charset="-122"/>
                <a:ea typeface="华文新魏" panose="02010800040101010101" pitchFamily="2" charset="-122"/>
              </a:rPr>
              <a:t>Set</a:t>
            </a:r>
            <a:r>
              <a:rPr kumimoji="1" lang="zh-CN" altLang="en-US" sz="4000" b="1">
                <a:solidFill>
                  <a:schemeClr val="tx2"/>
                </a:solidFill>
                <a:latin typeface="华文新魏" panose="02010800040101010101" pitchFamily="2" charset="-122"/>
                <a:ea typeface="华文新魏" panose="02010800040101010101" pitchFamily="2" charset="-122"/>
              </a:rPr>
              <a:t>）的抽象数据类型</a:t>
            </a:r>
          </a:p>
        </p:txBody>
      </p:sp>
      <p:sp>
        <p:nvSpPr>
          <p:cNvPr id="118810" name="Rectangle 26">
            <a:extLst>
              <a:ext uri="{FF2B5EF4-FFF2-40B4-BE49-F238E27FC236}">
                <a16:creationId xmlns:a16="http://schemas.microsoft.com/office/drawing/2014/main" id="{2B4F0F41-50DA-466B-A277-375CD12EB9F7}"/>
              </a:ext>
            </a:extLst>
          </p:cNvPr>
          <p:cNvSpPr>
            <a:spLocks noGrp="1" noChangeArrowheads="1"/>
          </p:cNvSpPr>
          <p:nvPr>
            <p:ph type="body" idx="1"/>
          </p:nvPr>
        </p:nvSpPr>
        <p:spPr>
          <a:xfrm>
            <a:off x="627063" y="3538538"/>
            <a:ext cx="8229600" cy="2951162"/>
          </a:xfrm>
        </p:spPr>
        <p:txBody>
          <a:bodyPr/>
          <a:lstStyle/>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class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makeEmpty()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addMember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a:extLst>
              <a:ext uri="{FF2B5EF4-FFF2-40B4-BE49-F238E27FC236}">
                <a16:creationId xmlns:a16="http://schemas.microsoft.com/office/drawing/2014/main" id="{77149A4F-EDF7-46B5-A3A4-6502A133FEF1}"/>
              </a:ext>
            </a:extLst>
          </p:cNvPr>
          <p:cNvSpPr>
            <a:spLocks noGrp="1"/>
          </p:cNvSpPr>
          <p:nvPr>
            <p:ph type="sldNum" sz="quarter" idx="11"/>
          </p:nvPr>
        </p:nvSpPr>
        <p:spPr/>
        <p:txBody>
          <a:bodyPr/>
          <a:lstStyle/>
          <a:p>
            <a:fld id="{720A2966-854C-43E1-BAF4-1AE900A01DB0}" type="slidenum">
              <a:rPr lang="en-US" altLang="zh-CN"/>
              <a:pPr/>
              <a:t>50</a:t>
            </a:fld>
            <a:endParaRPr lang="en-US" altLang="zh-CN"/>
          </a:p>
        </p:txBody>
      </p:sp>
      <p:sp>
        <p:nvSpPr>
          <p:cNvPr id="164866" name="Rectangle 2">
            <a:extLst>
              <a:ext uri="{FF2B5EF4-FFF2-40B4-BE49-F238E27FC236}">
                <a16:creationId xmlns:a16="http://schemas.microsoft.com/office/drawing/2014/main" id="{6D793427-EC86-470D-BD27-FB689EE58450}"/>
              </a:ext>
            </a:extLst>
          </p:cNvPr>
          <p:cNvSpPr>
            <a:spLocks noGrp="1" noChangeArrowheads="1"/>
          </p:cNvSpPr>
          <p:nvPr>
            <p:ph type="body" idx="1"/>
          </p:nvPr>
        </p:nvSpPr>
        <p:spPr>
          <a:xfrm>
            <a:off x="533400" y="809625"/>
            <a:ext cx="8286750" cy="782638"/>
          </a:xfrm>
          <a:ln/>
          <a:extLst>
            <a:ext uri="{91240B29-F687-4F45-9708-019B960494DF}">
              <a14:hiddenLine xmlns:a14="http://schemas.microsoft.com/office/drawing/2010/main" w="9525">
                <a:solidFill>
                  <a:srgbClr val="009900"/>
                </a:solidFill>
                <a:miter lim="800000"/>
                <a:headEnd/>
                <a:tailEnd/>
              </a14:hiddenLine>
            </a:ext>
          </a:extLst>
        </p:spPr>
        <p:txBody>
          <a:bodyPr/>
          <a:lstStyle/>
          <a:p>
            <a:pPr marL="609600" indent="-609600">
              <a:lnSpc>
                <a:spcPct val="105000"/>
              </a:lnSpc>
              <a:buClr>
                <a:srgbClr val="800080"/>
              </a:buClr>
              <a:buSzPct val="50000"/>
            </a:pPr>
            <a:r>
              <a:rPr lang="zh-CN" altLang="en-US" b="1">
                <a:latin typeface="Times New Roman" panose="02020603050405020304" pitchFamily="18" charset="0"/>
                <a:ea typeface="仿宋_GB2312" pitchFamily="49" charset="-122"/>
              </a:rPr>
              <a:t>设 </a:t>
            </a:r>
            <a:r>
              <a:rPr lang="en-US" altLang="zh-CN" b="1" i="1">
                <a:solidFill>
                  <a:schemeClr val="tx2"/>
                </a:solidFill>
                <a:latin typeface="Times New Roman" panose="02020603050405020304" pitchFamily="18" charset="0"/>
                <a:ea typeface="仿宋_GB2312" pitchFamily="49" charset="-122"/>
              </a:rPr>
              <a:t>S</a:t>
            </a:r>
            <a:r>
              <a:rPr lang="en-US" altLang="zh-CN" b="1" baseline="-25000">
                <a:solidFill>
                  <a:schemeClr val="tx2"/>
                </a:solidFill>
                <a:latin typeface="Times New Roman" panose="02020603050405020304" pitchFamily="18" charset="0"/>
                <a:ea typeface="仿宋_GB2312" pitchFamily="49" charset="-122"/>
              </a:rPr>
              <a:t>1</a:t>
            </a:r>
            <a:r>
              <a:rPr lang="en-US" altLang="zh-CN" b="1">
                <a:solidFill>
                  <a:schemeClr val="tx2"/>
                </a:solidFill>
                <a:latin typeface="Times New Roman" panose="02020603050405020304" pitchFamily="18" charset="0"/>
                <a:ea typeface="仿宋_GB2312" pitchFamily="49" charset="-122"/>
              </a:rPr>
              <a:t>= {0, 6, 7, 8}</a:t>
            </a:r>
            <a:r>
              <a:rPr lang="en-US" altLang="zh-CN" b="1">
                <a:latin typeface="Times New Roman" panose="02020603050405020304" pitchFamily="18" charset="0"/>
                <a:ea typeface="仿宋_GB2312" pitchFamily="49" charset="-122"/>
              </a:rPr>
              <a:t>, </a:t>
            </a:r>
            <a:r>
              <a:rPr lang="en-US" altLang="zh-CN" b="1" i="1">
                <a:solidFill>
                  <a:schemeClr val="tx2"/>
                </a:solidFill>
                <a:latin typeface="Times New Roman" panose="02020603050405020304" pitchFamily="18" charset="0"/>
                <a:ea typeface="仿宋_GB2312" pitchFamily="49" charset="-122"/>
              </a:rPr>
              <a:t>S</a:t>
            </a:r>
            <a:r>
              <a:rPr lang="en-US" altLang="zh-CN" b="1" baseline="-25000">
                <a:solidFill>
                  <a:schemeClr val="tx2"/>
                </a:solidFill>
                <a:latin typeface="Times New Roman" panose="02020603050405020304" pitchFamily="18" charset="0"/>
                <a:ea typeface="仿宋_GB2312" pitchFamily="49" charset="-122"/>
              </a:rPr>
              <a:t>2</a:t>
            </a:r>
            <a:r>
              <a:rPr lang="en-US" altLang="zh-CN" b="1">
                <a:solidFill>
                  <a:schemeClr val="tx2"/>
                </a:solidFill>
                <a:latin typeface="Times New Roman" panose="02020603050405020304" pitchFamily="18" charset="0"/>
                <a:ea typeface="仿宋_GB2312" pitchFamily="49" charset="-122"/>
              </a:rPr>
              <a:t>= {1, 4, 9}</a:t>
            </a:r>
            <a:r>
              <a:rPr lang="en-US" altLang="zh-CN" b="1">
                <a:latin typeface="Times New Roman" panose="02020603050405020304" pitchFamily="18" charset="0"/>
                <a:ea typeface="仿宋_GB2312" pitchFamily="49" charset="-122"/>
              </a:rPr>
              <a:t>, </a:t>
            </a:r>
            <a:r>
              <a:rPr lang="en-US" altLang="zh-CN" b="1" i="1">
                <a:solidFill>
                  <a:schemeClr val="tx2"/>
                </a:solidFill>
                <a:latin typeface="Times New Roman" panose="02020603050405020304" pitchFamily="18" charset="0"/>
                <a:ea typeface="仿宋_GB2312" pitchFamily="49" charset="-122"/>
              </a:rPr>
              <a:t>S</a:t>
            </a:r>
            <a:r>
              <a:rPr lang="en-US" altLang="zh-CN" b="1" baseline="-25000">
                <a:solidFill>
                  <a:schemeClr val="tx2"/>
                </a:solidFill>
                <a:latin typeface="Times New Roman" panose="02020603050405020304" pitchFamily="18" charset="0"/>
                <a:ea typeface="仿宋_GB2312" pitchFamily="49" charset="-122"/>
              </a:rPr>
              <a:t>3</a:t>
            </a:r>
            <a:r>
              <a:rPr lang="en-US" altLang="zh-CN" b="1">
                <a:solidFill>
                  <a:schemeClr val="tx2"/>
                </a:solidFill>
                <a:latin typeface="Times New Roman" panose="02020603050405020304" pitchFamily="18" charset="0"/>
                <a:ea typeface="仿宋_GB2312" pitchFamily="49" charset="-122"/>
              </a:rPr>
              <a:t>= {2, 3, 5}</a:t>
            </a:r>
            <a:endParaRPr lang="en-US" altLang="zh-CN" b="1">
              <a:solidFill>
                <a:schemeClr val="tx2"/>
              </a:solidFill>
              <a:latin typeface="Times New Roman" panose="02020603050405020304" pitchFamily="18" charset="0"/>
            </a:endParaRPr>
          </a:p>
        </p:txBody>
      </p:sp>
      <p:sp>
        <p:nvSpPr>
          <p:cNvPr id="164916" name="Rectangle 52">
            <a:extLst>
              <a:ext uri="{FF2B5EF4-FFF2-40B4-BE49-F238E27FC236}">
                <a16:creationId xmlns:a16="http://schemas.microsoft.com/office/drawing/2014/main" id="{D6A42F9F-2C56-4113-9554-39FC92EEDAC1}"/>
              </a:ext>
            </a:extLst>
          </p:cNvPr>
          <p:cNvSpPr>
            <a:spLocks noChangeArrowheads="1"/>
          </p:cNvSpPr>
          <p:nvPr/>
        </p:nvSpPr>
        <p:spPr bwMode="auto">
          <a:xfrm>
            <a:off x="533400" y="4838700"/>
            <a:ext cx="8001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10000"/>
              </a:spcBef>
              <a:buClr>
                <a:srgbClr val="800080"/>
              </a:buClr>
              <a:buSzPct val="50000"/>
            </a:pPr>
            <a:r>
              <a:rPr lang="zh-CN" altLang="en-US" sz="3000" b="1">
                <a:ea typeface="仿宋_GB2312" pitchFamily="49" charset="-122"/>
              </a:rPr>
              <a:t>为简化讨论，忽略实际的集合名，仅用表示集合的树的根来标识集合。</a:t>
            </a:r>
          </a:p>
        </p:txBody>
      </p:sp>
      <p:grpSp>
        <p:nvGrpSpPr>
          <p:cNvPr id="164927" name="Group 63">
            <a:extLst>
              <a:ext uri="{FF2B5EF4-FFF2-40B4-BE49-F238E27FC236}">
                <a16:creationId xmlns:a16="http://schemas.microsoft.com/office/drawing/2014/main" id="{CF100EF4-B5A8-4E7D-9450-8BB9611593CC}"/>
              </a:ext>
            </a:extLst>
          </p:cNvPr>
          <p:cNvGrpSpPr>
            <a:grpSpLocks/>
          </p:cNvGrpSpPr>
          <p:nvPr/>
        </p:nvGrpSpPr>
        <p:grpSpPr bwMode="auto">
          <a:xfrm>
            <a:off x="457200" y="1773238"/>
            <a:ext cx="7699375" cy="2652712"/>
            <a:chOff x="288" y="1161"/>
            <a:chExt cx="4850" cy="1671"/>
          </a:xfrm>
        </p:grpSpPr>
        <p:sp>
          <p:nvSpPr>
            <p:cNvPr id="164867" name="Rectangle 3">
              <a:extLst>
                <a:ext uri="{FF2B5EF4-FFF2-40B4-BE49-F238E27FC236}">
                  <a16:creationId xmlns:a16="http://schemas.microsoft.com/office/drawing/2014/main" id="{91713BCC-F241-4B81-AC88-4C5682DF21BD}"/>
                </a:ext>
              </a:extLst>
            </p:cNvPr>
            <p:cNvSpPr>
              <a:spLocks noChangeArrowheads="1"/>
            </p:cNvSpPr>
            <p:nvPr/>
          </p:nvSpPr>
          <p:spPr bwMode="auto">
            <a:xfrm>
              <a:off x="624" y="1536"/>
              <a:ext cx="768" cy="1008"/>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68" name="Text Box 4">
              <a:extLst>
                <a:ext uri="{FF2B5EF4-FFF2-40B4-BE49-F238E27FC236}">
                  <a16:creationId xmlns:a16="http://schemas.microsoft.com/office/drawing/2014/main" id="{2774CEA0-D5E6-4231-A627-049E517818A0}"/>
                </a:ext>
              </a:extLst>
            </p:cNvPr>
            <p:cNvSpPr txBox="1">
              <a:spLocks noChangeArrowheads="1"/>
            </p:cNvSpPr>
            <p:nvPr/>
          </p:nvSpPr>
          <p:spPr bwMode="auto">
            <a:xfrm>
              <a:off x="288" y="1161"/>
              <a:ext cx="14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仿宋_GB2312" pitchFamily="49" charset="-122"/>
                  <a:ea typeface="仿宋_GB2312" pitchFamily="49" charset="-122"/>
                </a:rPr>
                <a:t>集合名 指针</a:t>
              </a:r>
              <a:endParaRPr kumimoji="1" lang="zh-CN" altLang="en-US" sz="2400">
                <a:latin typeface="Times New Roman" panose="02020603050405020304" pitchFamily="18" charset="0"/>
              </a:endParaRPr>
            </a:p>
          </p:txBody>
        </p:sp>
        <p:sp>
          <p:nvSpPr>
            <p:cNvPr id="164869" name="Text Box 5">
              <a:extLst>
                <a:ext uri="{FF2B5EF4-FFF2-40B4-BE49-F238E27FC236}">
                  <a16:creationId xmlns:a16="http://schemas.microsoft.com/office/drawing/2014/main" id="{8CCBB481-7994-47ED-95D1-44912FCCD15D}"/>
                </a:ext>
              </a:extLst>
            </p:cNvPr>
            <p:cNvSpPr txBox="1">
              <a:spLocks noChangeArrowheads="1"/>
            </p:cNvSpPr>
            <p:nvPr/>
          </p:nvSpPr>
          <p:spPr bwMode="auto">
            <a:xfrm>
              <a:off x="411" y="1509"/>
              <a:ext cx="597"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pPr>
              <a:r>
                <a:rPr kumimoji="1" lang="en-US" altLang="zh-CN" sz="2800" b="1">
                  <a:solidFill>
                    <a:schemeClr val="tx2"/>
                  </a:solidFill>
                  <a:latin typeface="Times New Roman" panose="02020603050405020304" pitchFamily="18" charset="0"/>
                </a:rPr>
                <a:t>0</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1</a:t>
              </a:r>
              <a:endParaRPr kumimoji="1" lang="en-US" altLang="zh-CN" sz="2800" b="1">
                <a:solidFill>
                  <a:srgbClr val="006600"/>
                </a:solidFill>
                <a:latin typeface="Times New Roman" panose="02020603050405020304" pitchFamily="18" charset="0"/>
              </a:endParaRPr>
            </a:p>
            <a:p>
              <a:pPr>
                <a:lnSpc>
                  <a:spcPct val="110000"/>
                </a:lnSpc>
                <a:spcBef>
                  <a:spcPct val="10000"/>
                </a:spcBef>
              </a:pPr>
              <a:r>
                <a:rPr kumimoji="1" lang="en-US" altLang="zh-CN" sz="2800" b="1">
                  <a:solidFill>
                    <a:schemeClr val="tx2"/>
                  </a:solidFill>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2</a:t>
              </a:r>
              <a:endParaRPr kumimoji="1" lang="en-US" altLang="zh-CN" sz="2800" b="1">
                <a:solidFill>
                  <a:srgbClr val="006600"/>
                </a:solidFill>
                <a:latin typeface="Times New Roman" panose="02020603050405020304" pitchFamily="18" charset="0"/>
              </a:endParaRPr>
            </a:p>
            <a:p>
              <a:pPr>
                <a:lnSpc>
                  <a:spcPct val="110000"/>
                </a:lnSpc>
                <a:spcBef>
                  <a:spcPct val="10000"/>
                </a:spcBef>
              </a:pPr>
              <a:r>
                <a:rPr kumimoji="1" lang="en-US" altLang="zh-CN" sz="2800" b="1">
                  <a:solidFill>
                    <a:schemeClr val="tx2"/>
                  </a:solidFill>
                  <a:latin typeface="Times New Roman" panose="02020603050405020304" pitchFamily="18" charset="0"/>
                </a:rPr>
                <a:t>2</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3</a:t>
              </a:r>
              <a:endParaRPr kumimoji="1" lang="en-US" altLang="zh-CN" sz="2400" b="1">
                <a:solidFill>
                  <a:srgbClr val="006600"/>
                </a:solidFill>
                <a:latin typeface="Times New Roman" panose="02020603050405020304" pitchFamily="18" charset="0"/>
              </a:endParaRPr>
            </a:p>
          </p:txBody>
        </p:sp>
        <p:sp>
          <p:nvSpPr>
            <p:cNvPr id="164870" name="Line 6">
              <a:extLst>
                <a:ext uri="{FF2B5EF4-FFF2-40B4-BE49-F238E27FC236}">
                  <a16:creationId xmlns:a16="http://schemas.microsoft.com/office/drawing/2014/main" id="{9D398558-8814-4FB0-8BAB-CD1348128E5B}"/>
                </a:ext>
              </a:extLst>
            </p:cNvPr>
            <p:cNvSpPr>
              <a:spLocks noChangeShapeType="1"/>
            </p:cNvSpPr>
            <p:nvPr/>
          </p:nvSpPr>
          <p:spPr bwMode="auto">
            <a:xfrm>
              <a:off x="1008" y="1536"/>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1" name="Line 7">
              <a:extLst>
                <a:ext uri="{FF2B5EF4-FFF2-40B4-BE49-F238E27FC236}">
                  <a16:creationId xmlns:a16="http://schemas.microsoft.com/office/drawing/2014/main" id="{41EBE158-BDEC-4EC6-985E-21241A829C1C}"/>
                </a:ext>
              </a:extLst>
            </p:cNvPr>
            <p:cNvSpPr>
              <a:spLocks noChangeShapeType="1"/>
            </p:cNvSpPr>
            <p:nvPr/>
          </p:nvSpPr>
          <p:spPr bwMode="auto">
            <a:xfrm>
              <a:off x="624" y="187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2" name="Line 8">
              <a:extLst>
                <a:ext uri="{FF2B5EF4-FFF2-40B4-BE49-F238E27FC236}">
                  <a16:creationId xmlns:a16="http://schemas.microsoft.com/office/drawing/2014/main" id="{C175B61B-EE87-4DBD-A4B5-7273CF951B95}"/>
                </a:ext>
              </a:extLst>
            </p:cNvPr>
            <p:cNvSpPr>
              <a:spLocks noChangeShapeType="1"/>
            </p:cNvSpPr>
            <p:nvPr/>
          </p:nvSpPr>
          <p:spPr bwMode="auto">
            <a:xfrm>
              <a:off x="624" y="220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3" name="Oval 9">
              <a:extLst>
                <a:ext uri="{FF2B5EF4-FFF2-40B4-BE49-F238E27FC236}">
                  <a16:creationId xmlns:a16="http://schemas.microsoft.com/office/drawing/2014/main" id="{7A3D68AA-09D8-4BEB-8FDD-41F499548396}"/>
                </a:ext>
              </a:extLst>
            </p:cNvPr>
            <p:cNvSpPr>
              <a:spLocks noChangeArrowheads="1"/>
            </p:cNvSpPr>
            <p:nvPr/>
          </p:nvSpPr>
          <p:spPr bwMode="auto">
            <a:xfrm>
              <a:off x="2256" y="1680"/>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4" name="Oval 10">
              <a:extLst>
                <a:ext uri="{FF2B5EF4-FFF2-40B4-BE49-F238E27FC236}">
                  <a16:creationId xmlns:a16="http://schemas.microsoft.com/office/drawing/2014/main" id="{E6EFDD39-727E-405A-9127-EEAB901B1BE6}"/>
                </a:ext>
              </a:extLst>
            </p:cNvPr>
            <p:cNvSpPr>
              <a:spLocks noChangeArrowheads="1"/>
            </p:cNvSpPr>
            <p:nvPr/>
          </p:nvSpPr>
          <p:spPr bwMode="auto">
            <a:xfrm>
              <a:off x="2256"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5" name="Oval 11">
              <a:extLst>
                <a:ext uri="{FF2B5EF4-FFF2-40B4-BE49-F238E27FC236}">
                  <a16:creationId xmlns:a16="http://schemas.microsoft.com/office/drawing/2014/main" id="{1532B190-50A1-4F95-960B-E3959D3DF0A0}"/>
                </a:ext>
              </a:extLst>
            </p:cNvPr>
            <p:cNvSpPr>
              <a:spLocks noChangeArrowheads="1"/>
            </p:cNvSpPr>
            <p:nvPr/>
          </p:nvSpPr>
          <p:spPr bwMode="auto">
            <a:xfrm>
              <a:off x="1872"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6" name="Oval 12">
              <a:extLst>
                <a:ext uri="{FF2B5EF4-FFF2-40B4-BE49-F238E27FC236}">
                  <a16:creationId xmlns:a16="http://schemas.microsoft.com/office/drawing/2014/main" id="{D729DA2A-AD95-46A7-9CB1-61CB5933E895}"/>
                </a:ext>
              </a:extLst>
            </p:cNvPr>
            <p:cNvSpPr>
              <a:spLocks noChangeArrowheads="1"/>
            </p:cNvSpPr>
            <p:nvPr/>
          </p:nvSpPr>
          <p:spPr bwMode="auto">
            <a:xfrm>
              <a:off x="264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7" name="Oval 13">
              <a:extLst>
                <a:ext uri="{FF2B5EF4-FFF2-40B4-BE49-F238E27FC236}">
                  <a16:creationId xmlns:a16="http://schemas.microsoft.com/office/drawing/2014/main" id="{C985EF56-92DB-41D0-990B-179184F158E8}"/>
                </a:ext>
              </a:extLst>
            </p:cNvPr>
            <p:cNvSpPr>
              <a:spLocks noChangeArrowheads="1"/>
            </p:cNvSpPr>
            <p:nvPr/>
          </p:nvSpPr>
          <p:spPr bwMode="auto">
            <a:xfrm>
              <a:off x="3264"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8" name="Oval 14">
              <a:extLst>
                <a:ext uri="{FF2B5EF4-FFF2-40B4-BE49-F238E27FC236}">
                  <a16:creationId xmlns:a16="http://schemas.microsoft.com/office/drawing/2014/main" id="{FE159CA2-4A0E-4648-9FD7-E255F5FF81AA}"/>
                </a:ext>
              </a:extLst>
            </p:cNvPr>
            <p:cNvSpPr>
              <a:spLocks noChangeArrowheads="1"/>
            </p:cNvSpPr>
            <p:nvPr/>
          </p:nvSpPr>
          <p:spPr bwMode="auto">
            <a:xfrm>
              <a:off x="3744"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9" name="Oval 15">
              <a:extLst>
                <a:ext uri="{FF2B5EF4-FFF2-40B4-BE49-F238E27FC236}">
                  <a16:creationId xmlns:a16="http://schemas.microsoft.com/office/drawing/2014/main" id="{67ABDC2B-C4B7-4091-9EDD-F4F1D739D741}"/>
                </a:ext>
              </a:extLst>
            </p:cNvPr>
            <p:cNvSpPr>
              <a:spLocks noChangeArrowheads="1"/>
            </p:cNvSpPr>
            <p:nvPr/>
          </p:nvSpPr>
          <p:spPr bwMode="auto">
            <a:xfrm>
              <a:off x="3504" y="1632"/>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0" name="Line 16">
              <a:extLst>
                <a:ext uri="{FF2B5EF4-FFF2-40B4-BE49-F238E27FC236}">
                  <a16:creationId xmlns:a16="http://schemas.microsoft.com/office/drawing/2014/main" id="{5D50700E-5475-4C8C-9CAA-ED8EF7D98158}"/>
                </a:ext>
              </a:extLst>
            </p:cNvPr>
            <p:cNvSpPr>
              <a:spLocks noChangeShapeType="1"/>
            </p:cNvSpPr>
            <p:nvPr/>
          </p:nvSpPr>
          <p:spPr bwMode="auto">
            <a:xfrm flipH="1" flipV="1">
              <a:off x="2400" y="1960"/>
              <a:ext cx="4" cy="291"/>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1" name="Line 17">
              <a:extLst>
                <a:ext uri="{FF2B5EF4-FFF2-40B4-BE49-F238E27FC236}">
                  <a16:creationId xmlns:a16="http://schemas.microsoft.com/office/drawing/2014/main" id="{91821B25-C797-4343-BEB1-D349F8AD14A9}"/>
                </a:ext>
              </a:extLst>
            </p:cNvPr>
            <p:cNvSpPr>
              <a:spLocks noChangeShapeType="1"/>
            </p:cNvSpPr>
            <p:nvPr/>
          </p:nvSpPr>
          <p:spPr bwMode="auto">
            <a:xfrm flipV="1">
              <a:off x="2064" y="1920"/>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2" name="Line 18">
              <a:extLst>
                <a:ext uri="{FF2B5EF4-FFF2-40B4-BE49-F238E27FC236}">
                  <a16:creationId xmlns:a16="http://schemas.microsoft.com/office/drawing/2014/main" id="{E0B1658C-55EE-4859-A6EF-B6F00AA66260}"/>
                </a:ext>
              </a:extLst>
            </p:cNvPr>
            <p:cNvSpPr>
              <a:spLocks noChangeShapeType="1"/>
            </p:cNvSpPr>
            <p:nvPr/>
          </p:nvSpPr>
          <p:spPr bwMode="auto">
            <a:xfrm flipH="1" flipV="1">
              <a:off x="2496" y="1920"/>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3" name="Line 19">
              <a:extLst>
                <a:ext uri="{FF2B5EF4-FFF2-40B4-BE49-F238E27FC236}">
                  <a16:creationId xmlns:a16="http://schemas.microsoft.com/office/drawing/2014/main" id="{F056ACAC-55F5-4992-9052-DDD7248A4902}"/>
                </a:ext>
              </a:extLst>
            </p:cNvPr>
            <p:cNvSpPr>
              <a:spLocks noChangeShapeType="1"/>
            </p:cNvSpPr>
            <p:nvPr/>
          </p:nvSpPr>
          <p:spPr bwMode="auto">
            <a:xfrm flipV="1">
              <a:off x="3456"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4" name="Line 20">
              <a:extLst>
                <a:ext uri="{FF2B5EF4-FFF2-40B4-BE49-F238E27FC236}">
                  <a16:creationId xmlns:a16="http://schemas.microsoft.com/office/drawing/2014/main" id="{2F18823D-E7FE-4448-B3BF-9E546CA2AB20}"/>
                </a:ext>
              </a:extLst>
            </p:cNvPr>
            <p:cNvSpPr>
              <a:spLocks noChangeShapeType="1"/>
            </p:cNvSpPr>
            <p:nvPr/>
          </p:nvSpPr>
          <p:spPr bwMode="auto">
            <a:xfrm flipH="1" flipV="1">
              <a:off x="3696"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5" name="Oval 21">
              <a:extLst>
                <a:ext uri="{FF2B5EF4-FFF2-40B4-BE49-F238E27FC236}">
                  <a16:creationId xmlns:a16="http://schemas.microsoft.com/office/drawing/2014/main" id="{9A441338-B899-4B47-ACD9-CEFB167EB544}"/>
                </a:ext>
              </a:extLst>
            </p:cNvPr>
            <p:cNvSpPr>
              <a:spLocks noChangeArrowheads="1"/>
            </p:cNvSpPr>
            <p:nvPr/>
          </p:nvSpPr>
          <p:spPr bwMode="auto">
            <a:xfrm>
              <a:off x="432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6" name="Oval 22">
              <a:extLst>
                <a:ext uri="{FF2B5EF4-FFF2-40B4-BE49-F238E27FC236}">
                  <a16:creationId xmlns:a16="http://schemas.microsoft.com/office/drawing/2014/main" id="{9FC8DF1F-5941-47C5-96DF-55FADA982D04}"/>
                </a:ext>
              </a:extLst>
            </p:cNvPr>
            <p:cNvSpPr>
              <a:spLocks noChangeArrowheads="1"/>
            </p:cNvSpPr>
            <p:nvPr/>
          </p:nvSpPr>
          <p:spPr bwMode="auto">
            <a:xfrm>
              <a:off x="480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7" name="Oval 23">
              <a:extLst>
                <a:ext uri="{FF2B5EF4-FFF2-40B4-BE49-F238E27FC236}">
                  <a16:creationId xmlns:a16="http://schemas.microsoft.com/office/drawing/2014/main" id="{02A998DE-F252-465D-B27A-15234AA37123}"/>
                </a:ext>
              </a:extLst>
            </p:cNvPr>
            <p:cNvSpPr>
              <a:spLocks noChangeArrowheads="1"/>
            </p:cNvSpPr>
            <p:nvPr/>
          </p:nvSpPr>
          <p:spPr bwMode="auto">
            <a:xfrm>
              <a:off x="4560" y="1632"/>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8" name="Line 24">
              <a:extLst>
                <a:ext uri="{FF2B5EF4-FFF2-40B4-BE49-F238E27FC236}">
                  <a16:creationId xmlns:a16="http://schemas.microsoft.com/office/drawing/2014/main" id="{B1B17478-9749-4804-BFC9-270A8E92EAAD}"/>
                </a:ext>
              </a:extLst>
            </p:cNvPr>
            <p:cNvSpPr>
              <a:spLocks noChangeShapeType="1"/>
            </p:cNvSpPr>
            <p:nvPr/>
          </p:nvSpPr>
          <p:spPr bwMode="auto">
            <a:xfrm flipV="1">
              <a:off x="4512"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9" name="Line 25">
              <a:extLst>
                <a:ext uri="{FF2B5EF4-FFF2-40B4-BE49-F238E27FC236}">
                  <a16:creationId xmlns:a16="http://schemas.microsoft.com/office/drawing/2014/main" id="{4D892565-8648-4B9C-B931-B3356467429B}"/>
                </a:ext>
              </a:extLst>
            </p:cNvPr>
            <p:cNvSpPr>
              <a:spLocks noChangeShapeType="1"/>
            </p:cNvSpPr>
            <p:nvPr/>
          </p:nvSpPr>
          <p:spPr bwMode="auto">
            <a:xfrm flipH="1" flipV="1">
              <a:off x="4752"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0" name="Line 26">
              <a:extLst>
                <a:ext uri="{FF2B5EF4-FFF2-40B4-BE49-F238E27FC236}">
                  <a16:creationId xmlns:a16="http://schemas.microsoft.com/office/drawing/2014/main" id="{2FE9C924-2C32-4ADA-A3C3-195C3BF58850}"/>
                </a:ext>
              </a:extLst>
            </p:cNvPr>
            <p:cNvSpPr>
              <a:spLocks noChangeShapeType="1"/>
            </p:cNvSpPr>
            <p:nvPr/>
          </p:nvSpPr>
          <p:spPr bwMode="auto">
            <a:xfrm>
              <a:off x="2400" y="1440"/>
              <a:ext cx="0" cy="24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1" name="Line 27">
              <a:extLst>
                <a:ext uri="{FF2B5EF4-FFF2-40B4-BE49-F238E27FC236}">
                  <a16:creationId xmlns:a16="http://schemas.microsoft.com/office/drawing/2014/main" id="{F0311FF6-D1F3-400D-ACFF-72510D63453A}"/>
                </a:ext>
              </a:extLst>
            </p:cNvPr>
            <p:cNvSpPr>
              <a:spLocks noChangeShapeType="1"/>
            </p:cNvSpPr>
            <p:nvPr/>
          </p:nvSpPr>
          <p:spPr bwMode="auto">
            <a:xfrm>
              <a:off x="3648" y="1440"/>
              <a:ext cx="0" cy="19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2" name="Line 28">
              <a:extLst>
                <a:ext uri="{FF2B5EF4-FFF2-40B4-BE49-F238E27FC236}">
                  <a16:creationId xmlns:a16="http://schemas.microsoft.com/office/drawing/2014/main" id="{BFFCD78E-801A-413F-9A8C-6FC11D895691}"/>
                </a:ext>
              </a:extLst>
            </p:cNvPr>
            <p:cNvSpPr>
              <a:spLocks noChangeShapeType="1"/>
            </p:cNvSpPr>
            <p:nvPr/>
          </p:nvSpPr>
          <p:spPr bwMode="auto">
            <a:xfrm>
              <a:off x="4704" y="1440"/>
              <a:ext cx="0" cy="19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3" name="Line 29">
              <a:extLst>
                <a:ext uri="{FF2B5EF4-FFF2-40B4-BE49-F238E27FC236}">
                  <a16:creationId xmlns:a16="http://schemas.microsoft.com/office/drawing/2014/main" id="{8A77CBA5-6DDC-433E-85F0-0158C778E59D}"/>
                </a:ext>
              </a:extLst>
            </p:cNvPr>
            <p:cNvSpPr>
              <a:spLocks noChangeShapeType="1"/>
            </p:cNvSpPr>
            <p:nvPr/>
          </p:nvSpPr>
          <p:spPr bwMode="auto">
            <a:xfrm flipH="1">
              <a:off x="1248" y="1728"/>
              <a:ext cx="624"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4" name="Line 30">
              <a:extLst>
                <a:ext uri="{FF2B5EF4-FFF2-40B4-BE49-F238E27FC236}">
                  <a16:creationId xmlns:a16="http://schemas.microsoft.com/office/drawing/2014/main" id="{0FDC8DAF-4CC7-4E22-AD39-426488415D7A}"/>
                </a:ext>
              </a:extLst>
            </p:cNvPr>
            <p:cNvSpPr>
              <a:spLocks noChangeShapeType="1"/>
            </p:cNvSpPr>
            <p:nvPr/>
          </p:nvSpPr>
          <p:spPr bwMode="auto">
            <a:xfrm flipH="1">
              <a:off x="1248" y="2064"/>
              <a:ext cx="480"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5" name="Line 31">
              <a:extLst>
                <a:ext uri="{FF2B5EF4-FFF2-40B4-BE49-F238E27FC236}">
                  <a16:creationId xmlns:a16="http://schemas.microsoft.com/office/drawing/2014/main" id="{94AD53CE-03E7-4A02-997B-ECA0E06D78C6}"/>
                </a:ext>
              </a:extLst>
            </p:cNvPr>
            <p:cNvSpPr>
              <a:spLocks noChangeShapeType="1"/>
            </p:cNvSpPr>
            <p:nvPr/>
          </p:nvSpPr>
          <p:spPr bwMode="auto">
            <a:xfrm flipH="1">
              <a:off x="1728" y="2064"/>
              <a:ext cx="0" cy="62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6" name="Line 32">
              <a:extLst>
                <a:ext uri="{FF2B5EF4-FFF2-40B4-BE49-F238E27FC236}">
                  <a16:creationId xmlns:a16="http://schemas.microsoft.com/office/drawing/2014/main" id="{65032713-C7C7-4343-AA41-F40D102E43EE}"/>
                </a:ext>
              </a:extLst>
            </p:cNvPr>
            <p:cNvSpPr>
              <a:spLocks noChangeShapeType="1"/>
            </p:cNvSpPr>
            <p:nvPr/>
          </p:nvSpPr>
          <p:spPr bwMode="auto">
            <a:xfrm>
              <a:off x="1728" y="2688"/>
              <a:ext cx="13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7" name="Line 33">
              <a:extLst>
                <a:ext uri="{FF2B5EF4-FFF2-40B4-BE49-F238E27FC236}">
                  <a16:creationId xmlns:a16="http://schemas.microsoft.com/office/drawing/2014/main" id="{F3AA01DC-1FCC-45EA-9E0B-6D74FE7C6F1A}"/>
                </a:ext>
              </a:extLst>
            </p:cNvPr>
            <p:cNvSpPr>
              <a:spLocks noChangeShapeType="1"/>
            </p:cNvSpPr>
            <p:nvPr/>
          </p:nvSpPr>
          <p:spPr bwMode="auto">
            <a:xfrm flipH="1">
              <a:off x="3120"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8" name="Line 34">
              <a:extLst>
                <a:ext uri="{FF2B5EF4-FFF2-40B4-BE49-F238E27FC236}">
                  <a16:creationId xmlns:a16="http://schemas.microsoft.com/office/drawing/2014/main" id="{C35E207C-F7E3-4E1E-B709-D68F1EC5962A}"/>
                </a:ext>
              </a:extLst>
            </p:cNvPr>
            <p:cNvSpPr>
              <a:spLocks noChangeShapeType="1"/>
            </p:cNvSpPr>
            <p:nvPr/>
          </p:nvSpPr>
          <p:spPr bwMode="auto">
            <a:xfrm>
              <a:off x="3120" y="1440"/>
              <a:ext cx="0" cy="124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9" name="Line 35">
              <a:extLst>
                <a:ext uri="{FF2B5EF4-FFF2-40B4-BE49-F238E27FC236}">
                  <a16:creationId xmlns:a16="http://schemas.microsoft.com/office/drawing/2014/main" id="{90EAA19F-160B-4C62-9235-1F5321D6ABA9}"/>
                </a:ext>
              </a:extLst>
            </p:cNvPr>
            <p:cNvSpPr>
              <a:spLocks noChangeShapeType="1"/>
            </p:cNvSpPr>
            <p:nvPr/>
          </p:nvSpPr>
          <p:spPr bwMode="auto">
            <a:xfrm flipH="1">
              <a:off x="1872"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0" name="Line 36">
              <a:extLst>
                <a:ext uri="{FF2B5EF4-FFF2-40B4-BE49-F238E27FC236}">
                  <a16:creationId xmlns:a16="http://schemas.microsoft.com/office/drawing/2014/main" id="{987367F7-B775-4A96-9955-07F671BD917F}"/>
                </a:ext>
              </a:extLst>
            </p:cNvPr>
            <p:cNvSpPr>
              <a:spLocks noChangeShapeType="1"/>
            </p:cNvSpPr>
            <p:nvPr/>
          </p:nvSpPr>
          <p:spPr bwMode="auto">
            <a:xfrm>
              <a:off x="1872" y="144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1" name="Line 37">
              <a:extLst>
                <a:ext uri="{FF2B5EF4-FFF2-40B4-BE49-F238E27FC236}">
                  <a16:creationId xmlns:a16="http://schemas.microsoft.com/office/drawing/2014/main" id="{6A65E72D-2D56-460A-B3F6-19E6177FBA5E}"/>
                </a:ext>
              </a:extLst>
            </p:cNvPr>
            <p:cNvSpPr>
              <a:spLocks noChangeShapeType="1"/>
            </p:cNvSpPr>
            <p:nvPr/>
          </p:nvSpPr>
          <p:spPr bwMode="auto">
            <a:xfrm flipH="1">
              <a:off x="1248" y="2400"/>
              <a:ext cx="288"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2" name="Line 38">
              <a:extLst>
                <a:ext uri="{FF2B5EF4-FFF2-40B4-BE49-F238E27FC236}">
                  <a16:creationId xmlns:a16="http://schemas.microsoft.com/office/drawing/2014/main" id="{9497D4E9-FCC8-48D8-883D-BEEEAE15D476}"/>
                </a:ext>
              </a:extLst>
            </p:cNvPr>
            <p:cNvSpPr>
              <a:spLocks noChangeShapeType="1"/>
            </p:cNvSpPr>
            <p:nvPr/>
          </p:nvSpPr>
          <p:spPr bwMode="auto">
            <a:xfrm>
              <a:off x="1536" y="2400"/>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3" name="Line 39">
              <a:extLst>
                <a:ext uri="{FF2B5EF4-FFF2-40B4-BE49-F238E27FC236}">
                  <a16:creationId xmlns:a16="http://schemas.microsoft.com/office/drawing/2014/main" id="{6ECC3F1C-736B-4F30-AF1A-EE57D989E415}"/>
                </a:ext>
              </a:extLst>
            </p:cNvPr>
            <p:cNvSpPr>
              <a:spLocks noChangeShapeType="1"/>
            </p:cNvSpPr>
            <p:nvPr/>
          </p:nvSpPr>
          <p:spPr bwMode="auto">
            <a:xfrm flipH="1">
              <a:off x="4176"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4" name="Line 40">
              <a:extLst>
                <a:ext uri="{FF2B5EF4-FFF2-40B4-BE49-F238E27FC236}">
                  <a16:creationId xmlns:a16="http://schemas.microsoft.com/office/drawing/2014/main" id="{A6BCA476-2264-4B65-B040-FE2912C409A7}"/>
                </a:ext>
              </a:extLst>
            </p:cNvPr>
            <p:cNvSpPr>
              <a:spLocks noChangeShapeType="1"/>
            </p:cNvSpPr>
            <p:nvPr/>
          </p:nvSpPr>
          <p:spPr bwMode="auto">
            <a:xfrm>
              <a:off x="4176" y="1440"/>
              <a:ext cx="0" cy="13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5" name="Line 41">
              <a:extLst>
                <a:ext uri="{FF2B5EF4-FFF2-40B4-BE49-F238E27FC236}">
                  <a16:creationId xmlns:a16="http://schemas.microsoft.com/office/drawing/2014/main" id="{D3886B5C-5498-4AC3-8F0E-1515D4FD4D3C}"/>
                </a:ext>
              </a:extLst>
            </p:cNvPr>
            <p:cNvSpPr>
              <a:spLocks noChangeShapeType="1"/>
            </p:cNvSpPr>
            <p:nvPr/>
          </p:nvSpPr>
          <p:spPr bwMode="auto">
            <a:xfrm>
              <a:off x="1536" y="2832"/>
              <a:ext cx="26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6" name="Text Box 42">
              <a:extLst>
                <a:ext uri="{FF2B5EF4-FFF2-40B4-BE49-F238E27FC236}">
                  <a16:creationId xmlns:a16="http://schemas.microsoft.com/office/drawing/2014/main" id="{685491BA-EB27-43F5-B973-624C21B2F62E}"/>
                </a:ext>
              </a:extLst>
            </p:cNvPr>
            <p:cNvSpPr txBox="1">
              <a:spLocks noChangeArrowheads="1"/>
            </p:cNvSpPr>
            <p:nvPr/>
          </p:nvSpPr>
          <p:spPr bwMode="auto">
            <a:xfrm>
              <a:off x="2481"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4907" name="Text Box 43">
              <a:extLst>
                <a:ext uri="{FF2B5EF4-FFF2-40B4-BE49-F238E27FC236}">
                  <a16:creationId xmlns:a16="http://schemas.microsoft.com/office/drawing/2014/main" id="{DBE871BC-44D0-4CD1-8D2A-3F3C8A929EDD}"/>
                </a:ext>
              </a:extLst>
            </p:cNvPr>
            <p:cNvSpPr txBox="1">
              <a:spLocks noChangeArrowheads="1"/>
            </p:cNvSpPr>
            <p:nvPr/>
          </p:nvSpPr>
          <p:spPr bwMode="auto">
            <a:xfrm>
              <a:off x="3765"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4908" name="Text Box 44">
              <a:extLst>
                <a:ext uri="{FF2B5EF4-FFF2-40B4-BE49-F238E27FC236}">
                  <a16:creationId xmlns:a16="http://schemas.microsoft.com/office/drawing/2014/main" id="{85D3E480-D6E3-4BA5-B2C8-2BC6FC50A12B}"/>
                </a:ext>
              </a:extLst>
            </p:cNvPr>
            <p:cNvSpPr txBox="1">
              <a:spLocks noChangeArrowheads="1"/>
            </p:cNvSpPr>
            <p:nvPr/>
          </p:nvSpPr>
          <p:spPr bwMode="auto">
            <a:xfrm>
              <a:off x="4840"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2</a:t>
              </a:r>
              <a:endParaRPr kumimoji="1" lang="en-US" altLang="zh-CN" sz="2800">
                <a:solidFill>
                  <a:srgbClr val="006600"/>
                </a:solidFill>
                <a:latin typeface="Times New Roman" panose="02020603050405020304" pitchFamily="18" charset="0"/>
              </a:endParaRPr>
            </a:p>
          </p:txBody>
        </p:sp>
        <p:sp>
          <p:nvSpPr>
            <p:cNvPr id="164909" name="Text Box 45">
              <a:extLst>
                <a:ext uri="{FF2B5EF4-FFF2-40B4-BE49-F238E27FC236}">
                  <a16:creationId xmlns:a16="http://schemas.microsoft.com/office/drawing/2014/main" id="{1B2414EF-4DF3-4569-A524-9389EEE0C315}"/>
                </a:ext>
              </a:extLst>
            </p:cNvPr>
            <p:cNvSpPr txBox="1">
              <a:spLocks noChangeArrowheads="1"/>
            </p:cNvSpPr>
            <p:nvPr/>
          </p:nvSpPr>
          <p:spPr bwMode="auto">
            <a:xfrm>
              <a:off x="2391" y="200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7</a:t>
              </a:r>
              <a:endParaRPr kumimoji="1" lang="en-US" altLang="zh-CN" sz="2800">
                <a:solidFill>
                  <a:srgbClr val="006600"/>
                </a:solidFill>
                <a:latin typeface="Times New Roman" panose="02020603050405020304" pitchFamily="18" charset="0"/>
              </a:endParaRPr>
            </a:p>
          </p:txBody>
        </p:sp>
        <p:sp>
          <p:nvSpPr>
            <p:cNvPr id="164910" name="Text Box 46">
              <a:extLst>
                <a:ext uri="{FF2B5EF4-FFF2-40B4-BE49-F238E27FC236}">
                  <a16:creationId xmlns:a16="http://schemas.microsoft.com/office/drawing/2014/main" id="{7ACE3BAF-D37F-4F59-83CE-7D2B8DB90F21}"/>
                </a:ext>
              </a:extLst>
            </p:cNvPr>
            <p:cNvSpPr txBox="1">
              <a:spLocks noChangeArrowheads="1"/>
            </p:cNvSpPr>
            <p:nvPr/>
          </p:nvSpPr>
          <p:spPr bwMode="auto">
            <a:xfrm>
              <a:off x="1837"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6</a:t>
              </a:r>
              <a:endParaRPr kumimoji="1" lang="en-US" altLang="zh-CN" sz="2800">
                <a:solidFill>
                  <a:srgbClr val="006600"/>
                </a:solidFill>
                <a:latin typeface="Times New Roman" panose="02020603050405020304" pitchFamily="18" charset="0"/>
              </a:endParaRPr>
            </a:p>
          </p:txBody>
        </p:sp>
        <p:sp>
          <p:nvSpPr>
            <p:cNvPr id="164911" name="Text Box 47">
              <a:extLst>
                <a:ext uri="{FF2B5EF4-FFF2-40B4-BE49-F238E27FC236}">
                  <a16:creationId xmlns:a16="http://schemas.microsoft.com/office/drawing/2014/main" id="{A99450EA-DA1B-4F47-BEC0-707B29533886}"/>
                </a:ext>
              </a:extLst>
            </p:cNvPr>
            <p:cNvSpPr txBox="1">
              <a:spLocks noChangeArrowheads="1"/>
            </p:cNvSpPr>
            <p:nvPr/>
          </p:nvSpPr>
          <p:spPr bwMode="auto">
            <a:xfrm>
              <a:off x="2731" y="1979"/>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8</a:t>
              </a:r>
              <a:endParaRPr kumimoji="1" lang="en-US" altLang="zh-CN" sz="2800">
                <a:solidFill>
                  <a:srgbClr val="006600"/>
                </a:solidFill>
                <a:latin typeface="Times New Roman" panose="02020603050405020304" pitchFamily="18" charset="0"/>
              </a:endParaRPr>
            </a:p>
          </p:txBody>
        </p:sp>
        <p:sp>
          <p:nvSpPr>
            <p:cNvPr id="164912" name="Text Box 48">
              <a:extLst>
                <a:ext uri="{FF2B5EF4-FFF2-40B4-BE49-F238E27FC236}">
                  <a16:creationId xmlns:a16="http://schemas.microsoft.com/office/drawing/2014/main" id="{A33C9BB0-CC20-41DF-A557-25B1AA74D44B}"/>
                </a:ext>
              </a:extLst>
            </p:cNvPr>
            <p:cNvSpPr txBox="1">
              <a:spLocks noChangeArrowheads="1"/>
            </p:cNvSpPr>
            <p:nvPr/>
          </p:nvSpPr>
          <p:spPr bwMode="auto">
            <a:xfrm>
              <a:off x="3184" y="19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1</a:t>
              </a:r>
              <a:endParaRPr kumimoji="1" lang="en-US" altLang="zh-CN" sz="2800">
                <a:solidFill>
                  <a:srgbClr val="006600"/>
                </a:solidFill>
                <a:latin typeface="Times New Roman" panose="02020603050405020304" pitchFamily="18" charset="0"/>
              </a:endParaRPr>
            </a:p>
          </p:txBody>
        </p:sp>
        <p:sp>
          <p:nvSpPr>
            <p:cNvPr id="164913" name="Text Box 49">
              <a:extLst>
                <a:ext uri="{FF2B5EF4-FFF2-40B4-BE49-F238E27FC236}">
                  <a16:creationId xmlns:a16="http://schemas.microsoft.com/office/drawing/2014/main" id="{4CAA149C-4CA3-421F-B48B-8A18552A7F9F}"/>
                </a:ext>
              </a:extLst>
            </p:cNvPr>
            <p:cNvSpPr txBox="1">
              <a:spLocks noChangeArrowheads="1"/>
            </p:cNvSpPr>
            <p:nvPr/>
          </p:nvSpPr>
          <p:spPr bwMode="auto">
            <a:xfrm>
              <a:off x="3855"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9</a:t>
              </a:r>
              <a:endParaRPr kumimoji="1" lang="en-US" altLang="zh-CN" sz="2800">
                <a:solidFill>
                  <a:srgbClr val="006600"/>
                </a:solidFill>
                <a:latin typeface="Times New Roman" panose="02020603050405020304" pitchFamily="18" charset="0"/>
              </a:endParaRPr>
            </a:p>
          </p:txBody>
        </p:sp>
        <p:sp>
          <p:nvSpPr>
            <p:cNvPr id="164914" name="Text Box 50">
              <a:extLst>
                <a:ext uri="{FF2B5EF4-FFF2-40B4-BE49-F238E27FC236}">
                  <a16:creationId xmlns:a16="http://schemas.microsoft.com/office/drawing/2014/main" id="{47C2EBE3-7777-42E1-8A95-62436BA0EC02}"/>
                </a:ext>
              </a:extLst>
            </p:cNvPr>
            <p:cNvSpPr txBox="1">
              <a:spLocks noChangeArrowheads="1"/>
            </p:cNvSpPr>
            <p:nvPr/>
          </p:nvSpPr>
          <p:spPr bwMode="auto">
            <a:xfrm>
              <a:off x="4273" y="19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3</a:t>
              </a:r>
              <a:endParaRPr kumimoji="1" lang="en-US" altLang="zh-CN" sz="2800">
                <a:solidFill>
                  <a:srgbClr val="006600"/>
                </a:solidFill>
                <a:latin typeface="Times New Roman" panose="02020603050405020304" pitchFamily="18" charset="0"/>
              </a:endParaRPr>
            </a:p>
          </p:txBody>
        </p:sp>
        <p:sp>
          <p:nvSpPr>
            <p:cNvPr id="164915" name="Text Box 51">
              <a:extLst>
                <a:ext uri="{FF2B5EF4-FFF2-40B4-BE49-F238E27FC236}">
                  <a16:creationId xmlns:a16="http://schemas.microsoft.com/office/drawing/2014/main" id="{0F52CB82-0E15-4F4D-9365-0B9FC5EB8ABA}"/>
                </a:ext>
              </a:extLst>
            </p:cNvPr>
            <p:cNvSpPr txBox="1">
              <a:spLocks noChangeArrowheads="1"/>
            </p:cNvSpPr>
            <p:nvPr/>
          </p:nvSpPr>
          <p:spPr bwMode="auto">
            <a:xfrm>
              <a:off x="4898"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5</a:t>
              </a:r>
              <a:endParaRPr kumimoji="1" lang="en-US" altLang="zh-CN" sz="2800">
                <a:solidFill>
                  <a:srgbClr val="006600"/>
                </a:solidFill>
                <a:latin typeface="Times New Roman" panose="02020603050405020304" pitchFamily="18" charset="0"/>
              </a:endParaRPr>
            </a:p>
          </p:txBody>
        </p:sp>
        <p:sp>
          <p:nvSpPr>
            <p:cNvPr id="164917" name="Text Box 53">
              <a:extLst>
                <a:ext uri="{FF2B5EF4-FFF2-40B4-BE49-F238E27FC236}">
                  <a16:creationId xmlns:a16="http://schemas.microsoft.com/office/drawing/2014/main" id="{F2442D77-5A0A-448D-B451-E91FE14C8531}"/>
                </a:ext>
              </a:extLst>
            </p:cNvPr>
            <p:cNvSpPr txBox="1">
              <a:spLocks noChangeArrowheads="1"/>
            </p:cNvSpPr>
            <p:nvPr/>
          </p:nvSpPr>
          <p:spPr bwMode="auto">
            <a:xfrm>
              <a:off x="2231" y="1668"/>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164918" name="Text Box 54">
              <a:extLst>
                <a:ext uri="{FF2B5EF4-FFF2-40B4-BE49-F238E27FC236}">
                  <a16:creationId xmlns:a16="http://schemas.microsoft.com/office/drawing/2014/main" id="{4A736AD7-7899-4295-A7BB-BA22BB0B9BA5}"/>
                </a:ext>
              </a:extLst>
            </p:cNvPr>
            <p:cNvSpPr txBox="1">
              <a:spLocks noChangeArrowheads="1"/>
            </p:cNvSpPr>
            <p:nvPr/>
          </p:nvSpPr>
          <p:spPr bwMode="auto">
            <a:xfrm>
              <a:off x="1905"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64919" name="Text Box 55">
              <a:extLst>
                <a:ext uri="{FF2B5EF4-FFF2-40B4-BE49-F238E27FC236}">
                  <a16:creationId xmlns:a16="http://schemas.microsoft.com/office/drawing/2014/main" id="{6A924644-5D9A-45CD-9DA8-4B1CA9B2FEFB}"/>
                </a:ext>
              </a:extLst>
            </p:cNvPr>
            <p:cNvSpPr txBox="1">
              <a:spLocks noChangeArrowheads="1"/>
            </p:cNvSpPr>
            <p:nvPr/>
          </p:nvSpPr>
          <p:spPr bwMode="auto">
            <a:xfrm>
              <a:off x="2290"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64920" name="Text Box 56">
              <a:extLst>
                <a:ext uri="{FF2B5EF4-FFF2-40B4-BE49-F238E27FC236}">
                  <a16:creationId xmlns:a16="http://schemas.microsoft.com/office/drawing/2014/main" id="{09AEE208-7A13-450A-9F16-9FC9E2B47E5B}"/>
                </a:ext>
              </a:extLst>
            </p:cNvPr>
            <p:cNvSpPr txBox="1">
              <a:spLocks noChangeArrowheads="1"/>
            </p:cNvSpPr>
            <p:nvPr/>
          </p:nvSpPr>
          <p:spPr bwMode="auto">
            <a:xfrm>
              <a:off x="2685"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64921" name="Text Box 57">
              <a:extLst>
                <a:ext uri="{FF2B5EF4-FFF2-40B4-BE49-F238E27FC236}">
                  <a16:creationId xmlns:a16="http://schemas.microsoft.com/office/drawing/2014/main" id="{EF370A40-03E6-437F-AEB5-F0C041A7A11D}"/>
                </a:ext>
              </a:extLst>
            </p:cNvPr>
            <p:cNvSpPr txBox="1">
              <a:spLocks noChangeArrowheads="1"/>
            </p:cNvSpPr>
            <p:nvPr/>
          </p:nvSpPr>
          <p:spPr bwMode="auto">
            <a:xfrm>
              <a:off x="3492" y="1638"/>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64922" name="Text Box 58">
              <a:extLst>
                <a:ext uri="{FF2B5EF4-FFF2-40B4-BE49-F238E27FC236}">
                  <a16:creationId xmlns:a16="http://schemas.microsoft.com/office/drawing/2014/main" id="{DB8B0860-A99B-4EDB-9CAF-E88ECBB0AF62}"/>
                </a:ext>
              </a:extLst>
            </p:cNvPr>
            <p:cNvSpPr txBox="1">
              <a:spLocks noChangeArrowheads="1"/>
            </p:cNvSpPr>
            <p:nvPr/>
          </p:nvSpPr>
          <p:spPr bwMode="auto">
            <a:xfrm>
              <a:off x="4536" y="1623"/>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64923" name="Text Box 59">
              <a:extLst>
                <a:ext uri="{FF2B5EF4-FFF2-40B4-BE49-F238E27FC236}">
                  <a16:creationId xmlns:a16="http://schemas.microsoft.com/office/drawing/2014/main" id="{BE77E338-6B8B-4837-A3C1-398E35850B2C}"/>
                </a:ext>
              </a:extLst>
            </p:cNvPr>
            <p:cNvSpPr txBox="1">
              <a:spLocks noChangeArrowheads="1"/>
            </p:cNvSpPr>
            <p:nvPr/>
          </p:nvSpPr>
          <p:spPr bwMode="auto">
            <a:xfrm>
              <a:off x="3298"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164924" name="Text Box 60">
              <a:extLst>
                <a:ext uri="{FF2B5EF4-FFF2-40B4-BE49-F238E27FC236}">
                  <a16:creationId xmlns:a16="http://schemas.microsoft.com/office/drawing/2014/main" id="{3C526851-5F94-40B4-A939-7B6A7099B1BF}"/>
                </a:ext>
              </a:extLst>
            </p:cNvPr>
            <p:cNvSpPr txBox="1">
              <a:spLocks noChangeArrowheads="1"/>
            </p:cNvSpPr>
            <p:nvPr/>
          </p:nvSpPr>
          <p:spPr bwMode="auto">
            <a:xfrm>
              <a:off x="3787"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164925" name="Text Box 61">
              <a:extLst>
                <a:ext uri="{FF2B5EF4-FFF2-40B4-BE49-F238E27FC236}">
                  <a16:creationId xmlns:a16="http://schemas.microsoft.com/office/drawing/2014/main" id="{8CC1DBCB-FBEC-4AF1-A052-6A715644C1C8}"/>
                </a:ext>
              </a:extLst>
            </p:cNvPr>
            <p:cNvSpPr txBox="1">
              <a:spLocks noChangeArrowheads="1"/>
            </p:cNvSpPr>
            <p:nvPr/>
          </p:nvSpPr>
          <p:spPr bwMode="auto">
            <a:xfrm>
              <a:off x="4354"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164926" name="Text Box 62">
              <a:extLst>
                <a:ext uri="{FF2B5EF4-FFF2-40B4-BE49-F238E27FC236}">
                  <a16:creationId xmlns:a16="http://schemas.microsoft.com/office/drawing/2014/main" id="{573BBFA1-282D-45B0-80D4-141CA422B0DD}"/>
                </a:ext>
              </a:extLst>
            </p:cNvPr>
            <p:cNvSpPr txBox="1">
              <a:spLocks noChangeArrowheads="1"/>
            </p:cNvSpPr>
            <p:nvPr/>
          </p:nvSpPr>
          <p:spPr bwMode="auto">
            <a:xfrm>
              <a:off x="4853"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rPr>
                <a:t>2</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a:extLst>
              <a:ext uri="{FF2B5EF4-FFF2-40B4-BE49-F238E27FC236}">
                <a16:creationId xmlns:a16="http://schemas.microsoft.com/office/drawing/2014/main" id="{3B8D6399-7DF7-4149-B278-446DBDA52D4B}"/>
              </a:ext>
            </a:extLst>
          </p:cNvPr>
          <p:cNvSpPr>
            <a:spLocks noGrp="1"/>
          </p:cNvSpPr>
          <p:nvPr>
            <p:ph type="sldNum" sz="quarter" idx="11"/>
          </p:nvPr>
        </p:nvSpPr>
        <p:spPr/>
        <p:txBody>
          <a:bodyPr/>
          <a:lstStyle/>
          <a:p>
            <a:fld id="{4E1FB167-A12A-43F4-97CD-B31BB9935D2E}" type="slidenum">
              <a:rPr lang="en-US" altLang="zh-CN"/>
              <a:pPr/>
              <a:t>51</a:t>
            </a:fld>
            <a:endParaRPr lang="en-US" altLang="zh-CN"/>
          </a:p>
        </p:txBody>
      </p:sp>
      <p:sp>
        <p:nvSpPr>
          <p:cNvPr id="165890" name="Rectangle 2">
            <a:extLst>
              <a:ext uri="{FF2B5EF4-FFF2-40B4-BE49-F238E27FC236}">
                <a16:creationId xmlns:a16="http://schemas.microsoft.com/office/drawing/2014/main" id="{D9919744-FF16-4D3B-A990-CE0C3CD6D98E}"/>
              </a:ext>
            </a:extLst>
          </p:cNvPr>
          <p:cNvSpPr>
            <a:spLocks noChangeArrowheads="1"/>
          </p:cNvSpPr>
          <p:nvPr/>
        </p:nvSpPr>
        <p:spPr bwMode="auto">
          <a:xfrm>
            <a:off x="533400" y="692150"/>
            <a:ext cx="8077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初始时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用构造函数 </a:t>
            </a:r>
            <a:r>
              <a:rPr kumimoji="1" lang="en-US" altLang="zh-CN" sz="3000" b="1">
                <a:solidFill>
                  <a:schemeClr val="tx2"/>
                </a:solidFill>
                <a:latin typeface="Times New Roman" panose="02020603050405020304" pitchFamily="18" charset="0"/>
                <a:ea typeface="仿宋_GB2312" pitchFamily="49" charset="-122"/>
              </a:rPr>
              <a:t>UFSets(s)</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构造一个森林</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每棵树只有一个结点</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表示集合中各元素自成一个子集合。</a:t>
            </a:r>
          </a:p>
          <a:p>
            <a:pPr algn="just">
              <a:lnSpc>
                <a:spcPct val="105000"/>
              </a:lnSpc>
              <a:spcBef>
                <a:spcPct val="10000"/>
              </a:spcBef>
              <a:buClr>
                <a:srgbClr val="800080"/>
              </a:buClr>
              <a:buSzPct val="50000"/>
              <a:buFont typeface="Wingdings" panose="05000000000000000000" pitchFamily="2" charset="2"/>
              <a:buChar char="n"/>
            </a:pPr>
            <a:endParaRPr kumimoji="1" lang="zh-CN" altLang="en-US" sz="3000" b="1">
              <a:latin typeface="Times New Roman" panose="02020603050405020304" pitchFamily="18" charset="0"/>
              <a:ea typeface="仿宋_GB2312" pitchFamily="49" charset="-122"/>
            </a:endParaRPr>
          </a:p>
          <a:p>
            <a:pPr algn="just">
              <a:lnSpc>
                <a:spcPct val="105000"/>
              </a:lnSpc>
              <a:spcBef>
                <a:spcPct val="10000"/>
              </a:spcBef>
              <a:buClr>
                <a:srgbClr val="800080"/>
              </a:buClr>
              <a:buSzPct val="50000"/>
              <a:buFont typeface="Wingdings" panose="05000000000000000000" pitchFamily="2" charset="2"/>
              <a:buChar char="n"/>
            </a:pPr>
            <a:endParaRPr kumimoji="1" lang="zh-CN" altLang="en-US" sz="3000" b="1">
              <a:latin typeface="Times New Roman" panose="02020603050405020304" pitchFamily="18" charset="0"/>
              <a:ea typeface="仿宋_GB2312" pitchFamily="49" charset="-122"/>
            </a:endParaRPr>
          </a:p>
          <a:p>
            <a:pPr algn="just">
              <a:lnSpc>
                <a:spcPct val="105000"/>
              </a:lnSpc>
              <a:spcBef>
                <a:spcPct val="10000"/>
              </a:spcBef>
              <a:buClr>
                <a:srgbClr val="800080"/>
              </a:buClr>
              <a:buSzPct val="50000"/>
              <a:buFont typeface="Wingdings" panose="05000000000000000000" pitchFamily="2" charset="2"/>
              <a:buChar char="n"/>
            </a:pPr>
            <a:endParaRPr kumimoji="1" lang="zh-CN" altLang="en-US" sz="3000" b="1">
              <a:latin typeface="Times New Roman" panose="02020603050405020304" pitchFamily="18" charset="0"/>
              <a:ea typeface="仿宋_GB2312" pitchFamily="49" charset="-122"/>
            </a:endParaRPr>
          </a:p>
          <a:p>
            <a:pPr algn="just">
              <a:lnSpc>
                <a:spcPct val="105000"/>
              </a:lnSpc>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用 </a:t>
            </a:r>
            <a:r>
              <a:rPr kumimoji="1" lang="en-US" altLang="zh-CN" sz="3000" b="1">
                <a:solidFill>
                  <a:schemeClr val="tx2"/>
                </a:solidFill>
                <a:latin typeface="Times New Roman" panose="02020603050405020304" pitchFamily="18" charset="0"/>
                <a:ea typeface="仿宋_GB2312" pitchFamily="49" charset="-122"/>
              </a:rPr>
              <a:t>Find(i)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寻找</a:t>
            </a:r>
            <a:r>
              <a:rPr kumimoji="1" lang="zh-CN" altLang="en-US" sz="3000" b="1">
                <a:solidFill>
                  <a:schemeClr val="tx2"/>
                </a:solidFill>
                <a:latin typeface="Times New Roman" panose="02020603050405020304" pitchFamily="18" charset="0"/>
                <a:ea typeface="仿宋_GB2312" pitchFamily="49" charset="-122"/>
              </a:rPr>
              <a:t>集合元素 </a:t>
            </a:r>
            <a:r>
              <a:rPr kumimoji="1" lang="en-US" altLang="zh-CN" sz="3000" b="1">
                <a:solidFill>
                  <a:schemeClr val="tx2"/>
                </a:solidFill>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的根。如果有两个集合元素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和 </a:t>
            </a:r>
            <a:r>
              <a:rPr kumimoji="1" lang="en-US" altLang="zh-CN" sz="3000" b="1">
                <a:latin typeface="Times New Roman" panose="02020603050405020304" pitchFamily="18" charset="0"/>
                <a:ea typeface="仿宋_GB2312" pitchFamily="49" charset="-122"/>
              </a:rPr>
              <a:t>j, </a:t>
            </a:r>
            <a:r>
              <a:rPr kumimoji="1" lang="en-US" altLang="zh-CN" sz="3000" b="1">
                <a:solidFill>
                  <a:schemeClr val="tx2"/>
                </a:solidFill>
                <a:latin typeface="Times New Roman" panose="02020603050405020304" pitchFamily="18" charset="0"/>
                <a:ea typeface="仿宋_GB2312" pitchFamily="49" charset="-122"/>
              </a:rPr>
              <a:t>Find(i) == Find(j)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表明这两个元素在同一个集合中，</a:t>
            </a:r>
          </a:p>
          <a:p>
            <a:pPr algn="just">
              <a:lnSpc>
                <a:spcPct val="105000"/>
              </a:lnSpc>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如果两个集合元素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和 </a:t>
            </a:r>
            <a:r>
              <a:rPr kumimoji="1" lang="en-US" altLang="zh-CN" sz="3000" b="1">
                <a:latin typeface="Times New Roman" panose="02020603050405020304" pitchFamily="18" charset="0"/>
                <a:ea typeface="仿宋_GB2312" pitchFamily="49" charset="-122"/>
              </a:rPr>
              <a:t>j </a:t>
            </a:r>
            <a:r>
              <a:rPr kumimoji="1" lang="zh-CN" altLang="en-US" sz="3000" b="1">
                <a:latin typeface="Times New Roman" panose="02020603050405020304" pitchFamily="18" charset="0"/>
                <a:ea typeface="仿宋_GB2312" pitchFamily="49" charset="-122"/>
              </a:rPr>
              <a:t>不在同一个集合中</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可用 </a:t>
            </a:r>
            <a:r>
              <a:rPr kumimoji="1" lang="en-US" altLang="zh-CN" sz="3000" b="1">
                <a:solidFill>
                  <a:schemeClr val="tx2"/>
                </a:solidFill>
                <a:latin typeface="Times New Roman" panose="02020603050405020304" pitchFamily="18" charset="0"/>
                <a:ea typeface="仿宋_GB2312" pitchFamily="49" charset="-122"/>
              </a:rPr>
              <a:t>Union(i, 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将它们合并到一个集合中。</a:t>
            </a:r>
          </a:p>
        </p:txBody>
      </p:sp>
      <p:grpSp>
        <p:nvGrpSpPr>
          <p:cNvPr id="165891" name="Group 3">
            <a:extLst>
              <a:ext uri="{FF2B5EF4-FFF2-40B4-BE49-F238E27FC236}">
                <a16:creationId xmlns:a16="http://schemas.microsoft.com/office/drawing/2014/main" id="{59E58BB1-F119-4392-9C31-4D18D0F87110}"/>
              </a:ext>
            </a:extLst>
          </p:cNvPr>
          <p:cNvGrpSpPr>
            <a:grpSpLocks/>
          </p:cNvGrpSpPr>
          <p:nvPr/>
        </p:nvGrpSpPr>
        <p:grpSpPr bwMode="auto">
          <a:xfrm>
            <a:off x="457200" y="2312988"/>
            <a:ext cx="8001000" cy="1204912"/>
            <a:chOff x="288" y="508"/>
            <a:chExt cx="5040" cy="759"/>
          </a:xfrm>
        </p:grpSpPr>
        <p:sp>
          <p:nvSpPr>
            <p:cNvPr id="165892" name="Text Box 4">
              <a:extLst>
                <a:ext uri="{FF2B5EF4-FFF2-40B4-BE49-F238E27FC236}">
                  <a16:creationId xmlns:a16="http://schemas.microsoft.com/office/drawing/2014/main" id="{E7B8D0F2-5211-4DFE-BA3E-326DD966A579}"/>
                </a:ext>
              </a:extLst>
            </p:cNvPr>
            <p:cNvSpPr txBox="1">
              <a:spLocks noChangeArrowheads="1"/>
            </p:cNvSpPr>
            <p:nvPr/>
          </p:nvSpPr>
          <p:spPr bwMode="auto">
            <a:xfrm>
              <a:off x="288" y="529"/>
              <a:ext cx="1008"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pPr>
              <a:r>
                <a:rPr kumimoji="1" lang="zh-CN" altLang="en-US" sz="2800" b="1">
                  <a:effectLst>
                    <a:outerShdw blurRad="38100" dist="38100" dir="2700000" algn="tl">
                      <a:srgbClr val="C0C0C0"/>
                    </a:outerShdw>
                  </a:effectLst>
                  <a:latin typeface="Times New Roman" panose="02020603050405020304"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35000"/>
                </a:spcBef>
              </a:pPr>
              <a:r>
                <a:rPr kumimoji="1" lang="en-US" altLang="zh-CN" sz="2800" b="1">
                  <a:solidFill>
                    <a:schemeClr val="tx2"/>
                  </a:solidFill>
                  <a:latin typeface="Times New Roman" panose="02020603050405020304" pitchFamily="18" charset="0"/>
                  <a:ea typeface="楷体_GB2312" panose="02010609030101010101" pitchFamily="49" charset="-122"/>
                </a:rPr>
                <a:t>parent</a:t>
              </a:r>
              <a:endParaRPr kumimoji="1" lang="en-US" altLang="zh-CN" sz="2400" i="1">
                <a:latin typeface="Times New Roman" panose="02020603050405020304" pitchFamily="18" charset="0"/>
              </a:endParaRPr>
            </a:p>
          </p:txBody>
        </p:sp>
        <p:sp>
          <p:nvSpPr>
            <p:cNvPr id="165893" name="Rectangle 5">
              <a:extLst>
                <a:ext uri="{FF2B5EF4-FFF2-40B4-BE49-F238E27FC236}">
                  <a16:creationId xmlns:a16="http://schemas.microsoft.com/office/drawing/2014/main" id="{0FABB61F-47DA-4148-91CE-561BFC8B6116}"/>
                </a:ext>
              </a:extLst>
            </p:cNvPr>
            <p:cNvSpPr>
              <a:spLocks noChangeArrowheads="1"/>
            </p:cNvSpPr>
            <p:nvPr/>
          </p:nvSpPr>
          <p:spPr bwMode="auto">
            <a:xfrm>
              <a:off x="1008" y="883"/>
              <a:ext cx="4320" cy="384"/>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   </a:t>
              </a:r>
              <a:r>
                <a:rPr lang="en-US" altLang="zh-CN" sz="3200" b="1">
                  <a:solidFill>
                    <a:srgbClr val="000099"/>
                  </a:solidFill>
                  <a:latin typeface="楷体_GB2312" panose="02010609030101010101" pitchFamily="49" charset="-122"/>
                  <a:ea typeface="楷体_GB2312" panose="02010609030101010101" pitchFamily="49" charset="-122"/>
                </a:rPr>
                <a:t>-</a:t>
              </a:r>
              <a:r>
                <a:rPr lang="en-US" altLang="zh-CN" sz="3200" b="1">
                  <a:solidFill>
                    <a:srgbClr val="000099"/>
                  </a:solidFill>
                  <a:latin typeface="Times New Roman" panose="02020603050405020304" pitchFamily="18" charset="0"/>
                </a:rPr>
                <a:t>1</a:t>
              </a:r>
              <a:endParaRPr lang="en-US" altLang="zh-CN" sz="2400">
                <a:solidFill>
                  <a:srgbClr val="000099"/>
                </a:solidFill>
                <a:latin typeface="Times New Roman" panose="02020603050405020304" pitchFamily="18" charset="0"/>
              </a:endParaRPr>
            </a:p>
          </p:txBody>
        </p:sp>
        <p:sp>
          <p:nvSpPr>
            <p:cNvPr id="165894" name="Line 6">
              <a:extLst>
                <a:ext uri="{FF2B5EF4-FFF2-40B4-BE49-F238E27FC236}">
                  <a16:creationId xmlns:a16="http://schemas.microsoft.com/office/drawing/2014/main" id="{ED17B822-171D-4AF6-AF9C-2A21939B56E4}"/>
                </a:ext>
              </a:extLst>
            </p:cNvPr>
            <p:cNvSpPr>
              <a:spLocks noChangeShapeType="1"/>
            </p:cNvSpPr>
            <p:nvPr/>
          </p:nvSpPr>
          <p:spPr bwMode="auto">
            <a:xfrm>
              <a:off x="1440"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5" name="Line 7">
              <a:extLst>
                <a:ext uri="{FF2B5EF4-FFF2-40B4-BE49-F238E27FC236}">
                  <a16:creationId xmlns:a16="http://schemas.microsoft.com/office/drawing/2014/main" id="{9FDC2739-6FB9-4AF6-B0B3-C25631F318A0}"/>
                </a:ext>
              </a:extLst>
            </p:cNvPr>
            <p:cNvSpPr>
              <a:spLocks noChangeShapeType="1"/>
            </p:cNvSpPr>
            <p:nvPr/>
          </p:nvSpPr>
          <p:spPr bwMode="auto">
            <a:xfrm>
              <a:off x="1872"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Line 8">
              <a:extLst>
                <a:ext uri="{FF2B5EF4-FFF2-40B4-BE49-F238E27FC236}">
                  <a16:creationId xmlns:a16="http://schemas.microsoft.com/office/drawing/2014/main" id="{49FE7207-28C6-4492-99A1-8C316E553599}"/>
                </a:ext>
              </a:extLst>
            </p:cNvPr>
            <p:cNvSpPr>
              <a:spLocks noChangeShapeType="1"/>
            </p:cNvSpPr>
            <p:nvPr/>
          </p:nvSpPr>
          <p:spPr bwMode="auto">
            <a:xfrm>
              <a:off x="2304"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Line 9">
              <a:extLst>
                <a:ext uri="{FF2B5EF4-FFF2-40B4-BE49-F238E27FC236}">
                  <a16:creationId xmlns:a16="http://schemas.microsoft.com/office/drawing/2014/main" id="{3C03E4F9-389B-4773-B0E9-8A76E4DD418E}"/>
                </a:ext>
              </a:extLst>
            </p:cNvPr>
            <p:cNvSpPr>
              <a:spLocks noChangeShapeType="1"/>
            </p:cNvSpPr>
            <p:nvPr/>
          </p:nvSpPr>
          <p:spPr bwMode="auto">
            <a:xfrm>
              <a:off x="2736"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Line 10">
              <a:extLst>
                <a:ext uri="{FF2B5EF4-FFF2-40B4-BE49-F238E27FC236}">
                  <a16:creationId xmlns:a16="http://schemas.microsoft.com/office/drawing/2014/main" id="{B1C22EE4-2BDE-4634-ACDE-E4513B7DF6E5}"/>
                </a:ext>
              </a:extLst>
            </p:cNvPr>
            <p:cNvSpPr>
              <a:spLocks noChangeShapeType="1"/>
            </p:cNvSpPr>
            <p:nvPr/>
          </p:nvSpPr>
          <p:spPr bwMode="auto">
            <a:xfrm>
              <a:off x="3168"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9" name="Line 11">
              <a:extLst>
                <a:ext uri="{FF2B5EF4-FFF2-40B4-BE49-F238E27FC236}">
                  <a16:creationId xmlns:a16="http://schemas.microsoft.com/office/drawing/2014/main" id="{E48F87CB-00D4-43E5-B06E-B32B946E49FF}"/>
                </a:ext>
              </a:extLst>
            </p:cNvPr>
            <p:cNvSpPr>
              <a:spLocks noChangeShapeType="1"/>
            </p:cNvSpPr>
            <p:nvPr/>
          </p:nvSpPr>
          <p:spPr bwMode="auto">
            <a:xfrm>
              <a:off x="3600"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0" name="Line 12">
              <a:extLst>
                <a:ext uri="{FF2B5EF4-FFF2-40B4-BE49-F238E27FC236}">
                  <a16:creationId xmlns:a16="http://schemas.microsoft.com/office/drawing/2014/main" id="{74AD4D1F-736A-45BD-8344-5C9762FEF8C0}"/>
                </a:ext>
              </a:extLst>
            </p:cNvPr>
            <p:cNvSpPr>
              <a:spLocks noChangeShapeType="1"/>
            </p:cNvSpPr>
            <p:nvPr/>
          </p:nvSpPr>
          <p:spPr bwMode="auto">
            <a:xfrm>
              <a:off x="4032"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1" name="Line 13">
              <a:extLst>
                <a:ext uri="{FF2B5EF4-FFF2-40B4-BE49-F238E27FC236}">
                  <a16:creationId xmlns:a16="http://schemas.microsoft.com/office/drawing/2014/main" id="{D8DCC706-1CB8-403A-B359-B1A9430178ED}"/>
                </a:ext>
              </a:extLst>
            </p:cNvPr>
            <p:cNvSpPr>
              <a:spLocks noChangeShapeType="1"/>
            </p:cNvSpPr>
            <p:nvPr/>
          </p:nvSpPr>
          <p:spPr bwMode="auto">
            <a:xfrm>
              <a:off x="4464"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2" name="Text Box 14">
              <a:extLst>
                <a:ext uri="{FF2B5EF4-FFF2-40B4-BE49-F238E27FC236}">
                  <a16:creationId xmlns:a16="http://schemas.microsoft.com/office/drawing/2014/main" id="{86931CE0-B881-439C-B41B-9798629A7F91}"/>
                </a:ext>
              </a:extLst>
            </p:cNvPr>
            <p:cNvSpPr txBox="1">
              <a:spLocks noChangeArrowheads="1"/>
            </p:cNvSpPr>
            <p:nvPr/>
          </p:nvSpPr>
          <p:spPr bwMode="auto">
            <a:xfrm>
              <a:off x="1094" y="508"/>
              <a:ext cx="4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165903" name="Line 15">
              <a:extLst>
                <a:ext uri="{FF2B5EF4-FFF2-40B4-BE49-F238E27FC236}">
                  <a16:creationId xmlns:a16="http://schemas.microsoft.com/office/drawing/2014/main" id="{70866365-C325-4883-B899-7D62E241DF9B}"/>
                </a:ext>
              </a:extLst>
            </p:cNvPr>
            <p:cNvSpPr>
              <a:spLocks noChangeShapeType="1"/>
            </p:cNvSpPr>
            <p:nvPr/>
          </p:nvSpPr>
          <p:spPr bwMode="auto">
            <a:xfrm>
              <a:off x="4896"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2">
            <a:extLst>
              <a:ext uri="{FF2B5EF4-FFF2-40B4-BE49-F238E27FC236}">
                <a16:creationId xmlns:a16="http://schemas.microsoft.com/office/drawing/2014/main" id="{41936970-8D2E-425C-93BC-94525AF1D20E}"/>
              </a:ext>
            </a:extLst>
          </p:cNvPr>
          <p:cNvSpPr>
            <a:spLocks noGrp="1"/>
          </p:cNvSpPr>
          <p:nvPr>
            <p:ph type="sldNum" sz="quarter" idx="11"/>
          </p:nvPr>
        </p:nvSpPr>
        <p:spPr/>
        <p:txBody>
          <a:bodyPr/>
          <a:lstStyle/>
          <a:p>
            <a:fld id="{5A91883A-72E0-4045-9990-3CCDDB84FE34}" type="slidenum">
              <a:rPr lang="en-US" altLang="zh-CN"/>
              <a:pPr/>
              <a:t>52</a:t>
            </a:fld>
            <a:endParaRPr lang="en-US" altLang="zh-CN"/>
          </a:p>
        </p:txBody>
      </p:sp>
      <p:sp>
        <p:nvSpPr>
          <p:cNvPr id="166917" name="Text Box 5">
            <a:extLst>
              <a:ext uri="{FF2B5EF4-FFF2-40B4-BE49-F238E27FC236}">
                <a16:creationId xmlns:a16="http://schemas.microsoft.com/office/drawing/2014/main" id="{F2DE1182-A407-476F-9728-6405E876A4C8}"/>
              </a:ext>
            </a:extLst>
          </p:cNvPr>
          <p:cNvSpPr txBox="1">
            <a:spLocks noChangeArrowheads="1"/>
          </p:cNvSpPr>
          <p:nvPr/>
        </p:nvSpPr>
        <p:spPr bwMode="auto">
          <a:xfrm>
            <a:off x="2020888"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1</a:t>
            </a:r>
            <a:endParaRPr kumimoji="1" lang="en-US" altLang="zh-CN" sz="2800">
              <a:latin typeface="Times New Roman" panose="02020603050405020304" pitchFamily="18" charset="0"/>
            </a:endParaRPr>
          </a:p>
        </p:txBody>
      </p:sp>
      <p:sp>
        <p:nvSpPr>
          <p:cNvPr id="166918" name="Text Box 6">
            <a:extLst>
              <a:ext uri="{FF2B5EF4-FFF2-40B4-BE49-F238E27FC236}">
                <a16:creationId xmlns:a16="http://schemas.microsoft.com/office/drawing/2014/main" id="{9AEAE888-3FA3-4E11-A30E-52DA51806E06}"/>
              </a:ext>
            </a:extLst>
          </p:cNvPr>
          <p:cNvSpPr txBox="1">
            <a:spLocks noChangeArrowheads="1"/>
          </p:cNvSpPr>
          <p:nvPr/>
        </p:nvSpPr>
        <p:spPr bwMode="auto">
          <a:xfrm>
            <a:off x="533400" y="1681163"/>
            <a:ext cx="1600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pPr>
            <a:r>
              <a:rPr kumimoji="1" lang="zh-CN" altLang="en-US" sz="2800" b="1">
                <a:effectLst>
                  <a:outerShdw blurRad="38100" dist="38100" dir="2700000" algn="tl">
                    <a:srgbClr val="C0C0C0"/>
                  </a:outerShdw>
                </a:effectLst>
                <a:latin typeface="Times New Roman" panose="02020603050405020304"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35000"/>
              </a:spcBef>
            </a:pPr>
            <a:r>
              <a:rPr kumimoji="1" lang="en-US" altLang="zh-CN" sz="2800" b="1">
                <a:solidFill>
                  <a:schemeClr val="tx2"/>
                </a:solidFill>
                <a:latin typeface="Times New Roman" panose="02020603050405020304" pitchFamily="18" charset="0"/>
                <a:ea typeface="楷体_GB2312" panose="02010609030101010101" pitchFamily="49" charset="-122"/>
              </a:rPr>
              <a:t>parent</a:t>
            </a:r>
            <a:endParaRPr kumimoji="1" lang="en-US" altLang="zh-CN" sz="2400" i="1">
              <a:latin typeface="Times New Roman" panose="02020603050405020304" pitchFamily="18" charset="0"/>
            </a:endParaRPr>
          </a:p>
        </p:txBody>
      </p:sp>
      <p:sp>
        <p:nvSpPr>
          <p:cNvPr id="166919" name="Text Box 7">
            <a:extLst>
              <a:ext uri="{FF2B5EF4-FFF2-40B4-BE49-F238E27FC236}">
                <a16:creationId xmlns:a16="http://schemas.microsoft.com/office/drawing/2014/main" id="{C195778D-8154-4887-A328-7CEC690FA799}"/>
              </a:ext>
            </a:extLst>
          </p:cNvPr>
          <p:cNvSpPr txBox="1">
            <a:spLocks noChangeArrowheads="1"/>
          </p:cNvSpPr>
          <p:nvPr/>
        </p:nvSpPr>
        <p:spPr bwMode="auto">
          <a:xfrm>
            <a:off x="2400300" y="2959100"/>
            <a:ext cx="506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ea typeface="隶书" panose="02010509060101010101" pitchFamily="49" charset="-122"/>
              </a:rPr>
              <a:t>集合 </a:t>
            </a:r>
            <a:r>
              <a:rPr kumimoji="1" lang="en-US" altLang="zh-CN" sz="2800" b="1" i="1">
                <a:effectLst>
                  <a:outerShdw blurRad="38100" dist="38100" dir="2700000" algn="tl">
                    <a:srgbClr val="C0C0C0"/>
                  </a:outerShdw>
                </a:effectLst>
                <a:latin typeface="Times New Roman" panose="02020603050405020304"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anose="02020603050405020304" pitchFamily="18" charset="0"/>
                <a:ea typeface="仿宋_GB2312" pitchFamily="49" charset="-122"/>
              </a:rPr>
              <a:t>1</a:t>
            </a:r>
            <a:r>
              <a:rPr kumimoji="1" lang="en-US" altLang="zh-CN" sz="2800" b="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i="1">
                <a:effectLst>
                  <a:outerShdw blurRad="38100" dist="38100" dir="2700000" algn="tl">
                    <a:srgbClr val="C0C0C0"/>
                  </a:outerShdw>
                </a:effectLst>
                <a:latin typeface="Times New Roman" panose="02020603050405020304"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anose="02020603050405020304" pitchFamily="18" charset="0"/>
                <a:ea typeface="仿宋_GB2312" pitchFamily="49" charset="-122"/>
              </a:rPr>
              <a:t>2 </a:t>
            </a:r>
            <a:r>
              <a:rPr kumimoji="1" lang="zh-CN" altLang="en-US" sz="3200" b="1">
                <a:latin typeface="Times New Roman" panose="02020603050405020304" pitchFamily="18" charset="0"/>
                <a:ea typeface="隶书" panose="02010509060101010101" pitchFamily="49" charset="-122"/>
              </a:rPr>
              <a:t>和 </a:t>
            </a:r>
            <a:r>
              <a:rPr kumimoji="1" lang="en-US" altLang="zh-CN" sz="2800" b="1" i="1">
                <a:effectLst>
                  <a:outerShdw blurRad="38100" dist="38100" dir="2700000" algn="tl">
                    <a:srgbClr val="C0C0C0"/>
                  </a:outerShdw>
                </a:effectLst>
                <a:latin typeface="Times New Roman" panose="02020603050405020304"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anose="02020603050405020304" pitchFamily="18" charset="0"/>
                <a:ea typeface="仿宋_GB2312" pitchFamily="49" charset="-122"/>
              </a:rPr>
              <a:t>3 </a:t>
            </a:r>
            <a:r>
              <a:rPr kumimoji="1" lang="zh-CN" altLang="en-US" sz="3200" b="1">
                <a:latin typeface="Times New Roman" panose="02020603050405020304" pitchFamily="18" charset="0"/>
                <a:ea typeface="隶书" panose="02010509060101010101" pitchFamily="49" charset="-122"/>
              </a:rPr>
              <a:t>的双亲表示</a:t>
            </a:r>
            <a:endParaRPr kumimoji="1" lang="zh-CN" altLang="en-US" sz="2400">
              <a:latin typeface="Times New Roman" panose="02020603050405020304" pitchFamily="18" charset="0"/>
            </a:endParaRPr>
          </a:p>
        </p:txBody>
      </p:sp>
      <p:sp>
        <p:nvSpPr>
          <p:cNvPr id="166920" name="Rectangle 8">
            <a:extLst>
              <a:ext uri="{FF2B5EF4-FFF2-40B4-BE49-F238E27FC236}">
                <a16:creationId xmlns:a16="http://schemas.microsoft.com/office/drawing/2014/main" id="{DF99827D-6DCD-4ED8-B758-43DB47F1E1D1}"/>
              </a:ext>
            </a:extLst>
          </p:cNvPr>
          <p:cNvSpPr>
            <a:spLocks noChangeArrowheads="1"/>
          </p:cNvSpPr>
          <p:nvPr/>
        </p:nvSpPr>
        <p:spPr bwMode="auto">
          <a:xfrm>
            <a:off x="1676400" y="2243138"/>
            <a:ext cx="6858000" cy="609600"/>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CC3300"/>
                </a:solidFill>
                <a:latin typeface="楷体_GB2312" panose="02010609030101010101" pitchFamily="49" charset="-122"/>
                <a:ea typeface="楷体_GB2312" panose="02010609030101010101" pitchFamily="49" charset="-122"/>
              </a:rPr>
              <a:t>-</a:t>
            </a:r>
            <a:r>
              <a:rPr lang="en-US" altLang="zh-CN" sz="3200" b="1">
                <a:solidFill>
                  <a:srgbClr val="CC3300"/>
                </a:solidFill>
                <a:latin typeface="Times New Roman" panose="02020603050405020304" pitchFamily="18" charset="0"/>
              </a:rPr>
              <a:t>4</a:t>
            </a:r>
            <a:r>
              <a:rPr lang="en-US" altLang="zh-CN" sz="3200" b="1">
                <a:latin typeface="Times New Roman" panose="02020603050405020304" pitchFamily="18" charset="0"/>
              </a:rPr>
              <a:t>    </a:t>
            </a:r>
            <a:r>
              <a:rPr lang="en-US" altLang="zh-CN" sz="3200" b="1">
                <a:solidFill>
                  <a:schemeClr val="accent2"/>
                </a:solidFill>
                <a:latin typeface="Times New Roman" panose="02020603050405020304" pitchFamily="18" charset="0"/>
              </a:rPr>
              <a:t>4</a:t>
            </a:r>
            <a:r>
              <a:rPr lang="en-US" altLang="zh-CN" sz="3200" b="1">
                <a:latin typeface="Times New Roman" panose="02020603050405020304" pitchFamily="18" charset="0"/>
              </a:rPr>
              <a:t>    </a:t>
            </a:r>
            <a:r>
              <a:rPr lang="en-US" altLang="zh-CN" sz="3200" b="1">
                <a:solidFill>
                  <a:srgbClr val="CC3300"/>
                </a:solidFill>
                <a:latin typeface="楷体_GB2312" panose="02010609030101010101" pitchFamily="49" charset="-122"/>
                <a:ea typeface="楷体_GB2312" panose="02010609030101010101" pitchFamily="49" charset="-122"/>
              </a:rPr>
              <a:t>-</a:t>
            </a:r>
            <a:r>
              <a:rPr lang="en-US" altLang="zh-CN" sz="3200" b="1">
                <a:solidFill>
                  <a:srgbClr val="CC3300"/>
                </a:solidFill>
                <a:latin typeface="Times New Roman" panose="02020603050405020304" pitchFamily="18" charset="0"/>
              </a:rPr>
              <a:t>3</a:t>
            </a:r>
            <a:r>
              <a:rPr lang="en-US" altLang="zh-CN" sz="3200" b="1">
                <a:latin typeface="Times New Roman" panose="02020603050405020304" pitchFamily="18" charset="0"/>
              </a:rPr>
              <a:t>   </a:t>
            </a:r>
            <a:r>
              <a:rPr lang="en-US" altLang="zh-CN" sz="3200" b="1">
                <a:solidFill>
                  <a:schemeClr val="accent2"/>
                </a:solidFill>
                <a:latin typeface="Times New Roman" panose="02020603050405020304" pitchFamily="18" charset="0"/>
              </a:rPr>
              <a:t> 2</a:t>
            </a:r>
            <a:r>
              <a:rPr lang="en-US" altLang="zh-CN" sz="3200" b="1">
                <a:latin typeface="Times New Roman" panose="02020603050405020304" pitchFamily="18" charset="0"/>
              </a:rPr>
              <a:t>    </a:t>
            </a:r>
            <a:r>
              <a:rPr lang="en-US" altLang="zh-CN" sz="3200" b="1">
                <a:solidFill>
                  <a:srgbClr val="CC3300"/>
                </a:solidFill>
                <a:latin typeface="楷体_GB2312" panose="02010609030101010101" pitchFamily="49" charset="-122"/>
                <a:ea typeface="楷体_GB2312" panose="02010609030101010101" pitchFamily="49" charset="-122"/>
              </a:rPr>
              <a:t>-</a:t>
            </a:r>
            <a:r>
              <a:rPr lang="en-US" altLang="zh-CN" sz="3200" b="1">
                <a:solidFill>
                  <a:srgbClr val="CC3300"/>
                </a:solidFill>
                <a:latin typeface="Times New Roman" panose="02020603050405020304" pitchFamily="18" charset="0"/>
              </a:rPr>
              <a:t>3</a:t>
            </a:r>
            <a:r>
              <a:rPr lang="en-US" altLang="zh-CN" sz="3200" b="1">
                <a:latin typeface="Times New Roman" panose="02020603050405020304" pitchFamily="18" charset="0"/>
              </a:rPr>
              <a:t>   </a:t>
            </a:r>
            <a:r>
              <a:rPr lang="en-US" altLang="zh-CN" sz="3200" b="1">
                <a:solidFill>
                  <a:schemeClr val="accent2"/>
                </a:solidFill>
                <a:latin typeface="Times New Roman" panose="02020603050405020304" pitchFamily="18" charset="0"/>
              </a:rPr>
              <a:t>2     0     0    0     4</a:t>
            </a:r>
            <a:endParaRPr lang="en-US" altLang="zh-CN" sz="2400">
              <a:latin typeface="Times New Roman" panose="02020603050405020304" pitchFamily="18" charset="0"/>
            </a:endParaRPr>
          </a:p>
        </p:txBody>
      </p:sp>
      <p:sp>
        <p:nvSpPr>
          <p:cNvPr id="166921" name="Line 9">
            <a:extLst>
              <a:ext uri="{FF2B5EF4-FFF2-40B4-BE49-F238E27FC236}">
                <a16:creationId xmlns:a16="http://schemas.microsoft.com/office/drawing/2014/main" id="{52611214-6584-4C6B-8FA8-A4055073DB48}"/>
              </a:ext>
            </a:extLst>
          </p:cNvPr>
          <p:cNvSpPr>
            <a:spLocks noChangeShapeType="1"/>
          </p:cNvSpPr>
          <p:nvPr/>
        </p:nvSpPr>
        <p:spPr bwMode="auto">
          <a:xfrm>
            <a:off x="23622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2" name="Line 10">
            <a:extLst>
              <a:ext uri="{FF2B5EF4-FFF2-40B4-BE49-F238E27FC236}">
                <a16:creationId xmlns:a16="http://schemas.microsoft.com/office/drawing/2014/main" id="{25B38027-AB13-4215-90F6-AA130853AC10}"/>
              </a:ext>
            </a:extLst>
          </p:cNvPr>
          <p:cNvSpPr>
            <a:spLocks noChangeShapeType="1"/>
          </p:cNvSpPr>
          <p:nvPr/>
        </p:nvSpPr>
        <p:spPr bwMode="auto">
          <a:xfrm>
            <a:off x="30480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3" name="Line 11">
            <a:extLst>
              <a:ext uri="{FF2B5EF4-FFF2-40B4-BE49-F238E27FC236}">
                <a16:creationId xmlns:a16="http://schemas.microsoft.com/office/drawing/2014/main" id="{FB8DBF4D-9881-41DF-B679-20E7844C62F0}"/>
              </a:ext>
            </a:extLst>
          </p:cNvPr>
          <p:cNvSpPr>
            <a:spLocks noChangeShapeType="1"/>
          </p:cNvSpPr>
          <p:nvPr/>
        </p:nvSpPr>
        <p:spPr bwMode="auto">
          <a:xfrm>
            <a:off x="37338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4" name="Line 12">
            <a:extLst>
              <a:ext uri="{FF2B5EF4-FFF2-40B4-BE49-F238E27FC236}">
                <a16:creationId xmlns:a16="http://schemas.microsoft.com/office/drawing/2014/main" id="{771357F8-334D-4B68-B171-AD5840737E9A}"/>
              </a:ext>
            </a:extLst>
          </p:cNvPr>
          <p:cNvSpPr>
            <a:spLocks noChangeShapeType="1"/>
          </p:cNvSpPr>
          <p:nvPr/>
        </p:nvSpPr>
        <p:spPr bwMode="auto">
          <a:xfrm>
            <a:off x="44196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5" name="Line 13">
            <a:extLst>
              <a:ext uri="{FF2B5EF4-FFF2-40B4-BE49-F238E27FC236}">
                <a16:creationId xmlns:a16="http://schemas.microsoft.com/office/drawing/2014/main" id="{F272D060-471E-45BF-8E67-A429F8D08F56}"/>
              </a:ext>
            </a:extLst>
          </p:cNvPr>
          <p:cNvSpPr>
            <a:spLocks noChangeShapeType="1"/>
          </p:cNvSpPr>
          <p:nvPr/>
        </p:nvSpPr>
        <p:spPr bwMode="auto">
          <a:xfrm>
            <a:off x="51054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6" name="Line 14">
            <a:extLst>
              <a:ext uri="{FF2B5EF4-FFF2-40B4-BE49-F238E27FC236}">
                <a16:creationId xmlns:a16="http://schemas.microsoft.com/office/drawing/2014/main" id="{75178841-A316-4730-8E3F-04F9C78994B6}"/>
              </a:ext>
            </a:extLst>
          </p:cNvPr>
          <p:cNvSpPr>
            <a:spLocks noChangeShapeType="1"/>
          </p:cNvSpPr>
          <p:nvPr/>
        </p:nvSpPr>
        <p:spPr bwMode="auto">
          <a:xfrm>
            <a:off x="57912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7" name="Line 15">
            <a:extLst>
              <a:ext uri="{FF2B5EF4-FFF2-40B4-BE49-F238E27FC236}">
                <a16:creationId xmlns:a16="http://schemas.microsoft.com/office/drawing/2014/main" id="{43620653-7DF4-4908-BD12-B84304B3E6BE}"/>
              </a:ext>
            </a:extLst>
          </p:cNvPr>
          <p:cNvSpPr>
            <a:spLocks noChangeShapeType="1"/>
          </p:cNvSpPr>
          <p:nvPr/>
        </p:nvSpPr>
        <p:spPr bwMode="auto">
          <a:xfrm>
            <a:off x="64770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8" name="Line 16">
            <a:extLst>
              <a:ext uri="{FF2B5EF4-FFF2-40B4-BE49-F238E27FC236}">
                <a16:creationId xmlns:a16="http://schemas.microsoft.com/office/drawing/2014/main" id="{AA192EBA-284F-4810-AD02-EED57A264F43}"/>
              </a:ext>
            </a:extLst>
          </p:cNvPr>
          <p:cNvSpPr>
            <a:spLocks noChangeShapeType="1"/>
          </p:cNvSpPr>
          <p:nvPr/>
        </p:nvSpPr>
        <p:spPr bwMode="auto">
          <a:xfrm>
            <a:off x="71628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9" name="Text Box 17">
            <a:extLst>
              <a:ext uri="{FF2B5EF4-FFF2-40B4-BE49-F238E27FC236}">
                <a16:creationId xmlns:a16="http://schemas.microsoft.com/office/drawing/2014/main" id="{98F099B6-FA3B-4D14-BEE5-8BE78A6A4DE2}"/>
              </a:ext>
            </a:extLst>
          </p:cNvPr>
          <p:cNvSpPr txBox="1">
            <a:spLocks noChangeArrowheads="1"/>
          </p:cNvSpPr>
          <p:nvPr/>
        </p:nvSpPr>
        <p:spPr bwMode="auto">
          <a:xfrm>
            <a:off x="1812925" y="1647825"/>
            <a:ext cx="649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166930" name="Line 18">
            <a:extLst>
              <a:ext uri="{FF2B5EF4-FFF2-40B4-BE49-F238E27FC236}">
                <a16:creationId xmlns:a16="http://schemas.microsoft.com/office/drawing/2014/main" id="{E073ECE5-9FF1-4005-9992-B918D287DB4D}"/>
              </a:ext>
            </a:extLst>
          </p:cNvPr>
          <p:cNvSpPr>
            <a:spLocks noChangeShapeType="1"/>
          </p:cNvSpPr>
          <p:nvPr/>
        </p:nvSpPr>
        <p:spPr bwMode="auto">
          <a:xfrm>
            <a:off x="78486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5" name="Text Box 43">
            <a:extLst>
              <a:ext uri="{FF2B5EF4-FFF2-40B4-BE49-F238E27FC236}">
                <a16:creationId xmlns:a16="http://schemas.microsoft.com/office/drawing/2014/main" id="{4448CCE7-FEE1-4068-A2E9-809079A3FAD1}"/>
              </a:ext>
            </a:extLst>
          </p:cNvPr>
          <p:cNvSpPr txBox="1">
            <a:spLocks noChangeArrowheads="1"/>
          </p:cNvSpPr>
          <p:nvPr/>
        </p:nvSpPr>
        <p:spPr bwMode="auto">
          <a:xfrm>
            <a:off x="4432300"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2</a:t>
            </a:r>
            <a:endParaRPr kumimoji="1" lang="en-US" altLang="zh-CN" sz="2800">
              <a:latin typeface="Times New Roman" panose="02020603050405020304" pitchFamily="18" charset="0"/>
            </a:endParaRPr>
          </a:p>
        </p:txBody>
      </p:sp>
      <p:sp>
        <p:nvSpPr>
          <p:cNvPr id="166956" name="Text Box 44">
            <a:extLst>
              <a:ext uri="{FF2B5EF4-FFF2-40B4-BE49-F238E27FC236}">
                <a16:creationId xmlns:a16="http://schemas.microsoft.com/office/drawing/2014/main" id="{A5FE69D2-B988-48E9-97EA-D5B7323A35B6}"/>
              </a:ext>
            </a:extLst>
          </p:cNvPr>
          <p:cNvSpPr txBox="1">
            <a:spLocks noChangeArrowheads="1"/>
          </p:cNvSpPr>
          <p:nvPr/>
        </p:nvSpPr>
        <p:spPr bwMode="auto">
          <a:xfrm>
            <a:off x="6484938"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3</a:t>
            </a:r>
            <a:endParaRPr kumimoji="1" lang="en-US" altLang="zh-CN" sz="2800">
              <a:latin typeface="Times New Roman" panose="02020603050405020304" pitchFamily="18" charset="0"/>
            </a:endParaRPr>
          </a:p>
        </p:txBody>
      </p:sp>
      <p:sp>
        <p:nvSpPr>
          <p:cNvPr id="166957" name="Line 45">
            <a:extLst>
              <a:ext uri="{FF2B5EF4-FFF2-40B4-BE49-F238E27FC236}">
                <a16:creationId xmlns:a16="http://schemas.microsoft.com/office/drawing/2014/main" id="{85B8E179-9FD7-40E3-BBF8-528AD3BDCC36}"/>
              </a:ext>
            </a:extLst>
          </p:cNvPr>
          <p:cNvSpPr>
            <a:spLocks noChangeShapeType="1"/>
          </p:cNvSpPr>
          <p:nvPr/>
        </p:nvSpPr>
        <p:spPr bwMode="auto">
          <a:xfrm>
            <a:off x="2590800" y="765175"/>
            <a:ext cx="0" cy="91440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8" name="Line 46">
            <a:extLst>
              <a:ext uri="{FF2B5EF4-FFF2-40B4-BE49-F238E27FC236}">
                <a16:creationId xmlns:a16="http://schemas.microsoft.com/office/drawing/2014/main" id="{31D97A6B-FF7A-4281-B8A3-4644006FF92B}"/>
              </a:ext>
            </a:extLst>
          </p:cNvPr>
          <p:cNvSpPr>
            <a:spLocks noChangeShapeType="1"/>
          </p:cNvSpPr>
          <p:nvPr/>
        </p:nvSpPr>
        <p:spPr bwMode="auto">
          <a:xfrm>
            <a:off x="4572000" y="765175"/>
            <a:ext cx="0" cy="990600"/>
          </a:xfrm>
          <a:prstGeom prst="line">
            <a:avLst/>
          </a:prstGeom>
          <a:noFill/>
          <a:ln w="19050">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9" name="Line 47">
            <a:extLst>
              <a:ext uri="{FF2B5EF4-FFF2-40B4-BE49-F238E27FC236}">
                <a16:creationId xmlns:a16="http://schemas.microsoft.com/office/drawing/2014/main" id="{4E4C5308-F32B-4018-9678-C8F072FD3BD6}"/>
              </a:ext>
            </a:extLst>
          </p:cNvPr>
          <p:cNvSpPr>
            <a:spLocks noChangeShapeType="1"/>
          </p:cNvSpPr>
          <p:nvPr/>
        </p:nvSpPr>
        <p:spPr bwMode="auto">
          <a:xfrm>
            <a:off x="2590800" y="765175"/>
            <a:ext cx="1981200" cy="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0" name="Line 48">
            <a:extLst>
              <a:ext uri="{FF2B5EF4-FFF2-40B4-BE49-F238E27FC236}">
                <a16:creationId xmlns:a16="http://schemas.microsoft.com/office/drawing/2014/main" id="{69A96B46-8CEC-4709-AF38-6ADC9BF0E54C}"/>
              </a:ext>
            </a:extLst>
          </p:cNvPr>
          <p:cNvSpPr>
            <a:spLocks noChangeShapeType="1"/>
          </p:cNvSpPr>
          <p:nvPr/>
        </p:nvSpPr>
        <p:spPr bwMode="auto">
          <a:xfrm>
            <a:off x="1828800" y="917575"/>
            <a:ext cx="0" cy="8382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1" name="Line 49">
            <a:extLst>
              <a:ext uri="{FF2B5EF4-FFF2-40B4-BE49-F238E27FC236}">
                <a16:creationId xmlns:a16="http://schemas.microsoft.com/office/drawing/2014/main" id="{FB4EC6BC-5030-4168-BAA3-B2106CEA8E78}"/>
              </a:ext>
            </a:extLst>
          </p:cNvPr>
          <p:cNvSpPr>
            <a:spLocks noChangeShapeType="1"/>
          </p:cNvSpPr>
          <p:nvPr/>
        </p:nvSpPr>
        <p:spPr bwMode="auto">
          <a:xfrm>
            <a:off x="1981200" y="1069975"/>
            <a:ext cx="0" cy="6858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2" name="Line 50">
            <a:extLst>
              <a:ext uri="{FF2B5EF4-FFF2-40B4-BE49-F238E27FC236}">
                <a16:creationId xmlns:a16="http://schemas.microsoft.com/office/drawing/2014/main" id="{6C30BC40-479C-4CAB-90CD-77764F072FE2}"/>
              </a:ext>
            </a:extLst>
          </p:cNvPr>
          <p:cNvSpPr>
            <a:spLocks noChangeShapeType="1"/>
          </p:cNvSpPr>
          <p:nvPr/>
        </p:nvSpPr>
        <p:spPr bwMode="auto">
          <a:xfrm>
            <a:off x="2133600" y="1222375"/>
            <a:ext cx="0" cy="5334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3" name="Line 51">
            <a:extLst>
              <a:ext uri="{FF2B5EF4-FFF2-40B4-BE49-F238E27FC236}">
                <a16:creationId xmlns:a16="http://schemas.microsoft.com/office/drawing/2014/main" id="{410B3C3E-AAA1-4DBB-B8BE-703179892E67}"/>
              </a:ext>
            </a:extLst>
          </p:cNvPr>
          <p:cNvSpPr>
            <a:spLocks noChangeShapeType="1"/>
          </p:cNvSpPr>
          <p:nvPr/>
        </p:nvSpPr>
        <p:spPr bwMode="auto">
          <a:xfrm>
            <a:off x="2133600" y="1222375"/>
            <a:ext cx="38100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4" name="Line 52">
            <a:extLst>
              <a:ext uri="{FF2B5EF4-FFF2-40B4-BE49-F238E27FC236}">
                <a16:creationId xmlns:a16="http://schemas.microsoft.com/office/drawing/2014/main" id="{AFE46D5E-AF77-433C-90AD-1F7BC2CE9DCA}"/>
              </a:ext>
            </a:extLst>
          </p:cNvPr>
          <p:cNvSpPr>
            <a:spLocks noChangeShapeType="1"/>
          </p:cNvSpPr>
          <p:nvPr/>
        </p:nvSpPr>
        <p:spPr bwMode="auto">
          <a:xfrm>
            <a:off x="5943600" y="1222375"/>
            <a:ext cx="0" cy="4572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5" name="Line 53">
            <a:extLst>
              <a:ext uri="{FF2B5EF4-FFF2-40B4-BE49-F238E27FC236}">
                <a16:creationId xmlns:a16="http://schemas.microsoft.com/office/drawing/2014/main" id="{F33B1DAC-82F4-4F7A-B008-883E2E695D24}"/>
              </a:ext>
            </a:extLst>
          </p:cNvPr>
          <p:cNvSpPr>
            <a:spLocks noChangeShapeType="1"/>
          </p:cNvSpPr>
          <p:nvPr/>
        </p:nvSpPr>
        <p:spPr bwMode="auto">
          <a:xfrm>
            <a:off x="1981200" y="1069975"/>
            <a:ext cx="47244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6" name="Line 54">
            <a:extLst>
              <a:ext uri="{FF2B5EF4-FFF2-40B4-BE49-F238E27FC236}">
                <a16:creationId xmlns:a16="http://schemas.microsoft.com/office/drawing/2014/main" id="{5DB2A615-835E-48BD-8F8B-9C488D9B1CDF}"/>
              </a:ext>
            </a:extLst>
          </p:cNvPr>
          <p:cNvSpPr>
            <a:spLocks noChangeShapeType="1"/>
          </p:cNvSpPr>
          <p:nvPr/>
        </p:nvSpPr>
        <p:spPr bwMode="auto">
          <a:xfrm>
            <a:off x="6705600" y="1069975"/>
            <a:ext cx="0" cy="6096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7" name="Line 55">
            <a:extLst>
              <a:ext uri="{FF2B5EF4-FFF2-40B4-BE49-F238E27FC236}">
                <a16:creationId xmlns:a16="http://schemas.microsoft.com/office/drawing/2014/main" id="{9BC525AD-BE98-4048-A928-713AB41313B5}"/>
              </a:ext>
            </a:extLst>
          </p:cNvPr>
          <p:cNvSpPr>
            <a:spLocks noChangeShapeType="1"/>
          </p:cNvSpPr>
          <p:nvPr/>
        </p:nvSpPr>
        <p:spPr bwMode="auto">
          <a:xfrm>
            <a:off x="1828800" y="917575"/>
            <a:ext cx="55626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8" name="Line 56">
            <a:extLst>
              <a:ext uri="{FF2B5EF4-FFF2-40B4-BE49-F238E27FC236}">
                <a16:creationId xmlns:a16="http://schemas.microsoft.com/office/drawing/2014/main" id="{C3C75DB3-0B8A-4451-9870-A266F8E0FE50}"/>
              </a:ext>
            </a:extLst>
          </p:cNvPr>
          <p:cNvSpPr>
            <a:spLocks noChangeShapeType="1"/>
          </p:cNvSpPr>
          <p:nvPr/>
        </p:nvSpPr>
        <p:spPr bwMode="auto">
          <a:xfrm>
            <a:off x="7391400" y="917575"/>
            <a:ext cx="0" cy="7620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9" name="Line 57">
            <a:extLst>
              <a:ext uri="{FF2B5EF4-FFF2-40B4-BE49-F238E27FC236}">
                <a16:creationId xmlns:a16="http://schemas.microsoft.com/office/drawing/2014/main" id="{3F8D484C-AB44-452D-BA33-119B8031A6B8}"/>
              </a:ext>
            </a:extLst>
          </p:cNvPr>
          <p:cNvSpPr>
            <a:spLocks noChangeShapeType="1"/>
          </p:cNvSpPr>
          <p:nvPr/>
        </p:nvSpPr>
        <p:spPr bwMode="auto">
          <a:xfrm>
            <a:off x="4724400" y="765175"/>
            <a:ext cx="0" cy="990600"/>
          </a:xfrm>
          <a:prstGeom prst="line">
            <a:avLst/>
          </a:prstGeom>
          <a:noFill/>
          <a:ln w="19050">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0" name="Line 58">
            <a:extLst>
              <a:ext uri="{FF2B5EF4-FFF2-40B4-BE49-F238E27FC236}">
                <a16:creationId xmlns:a16="http://schemas.microsoft.com/office/drawing/2014/main" id="{5E96718F-7B2C-4BE0-BD4A-FA8F72328868}"/>
              </a:ext>
            </a:extLst>
          </p:cNvPr>
          <p:cNvSpPr>
            <a:spLocks noChangeShapeType="1"/>
          </p:cNvSpPr>
          <p:nvPr/>
        </p:nvSpPr>
        <p:spPr bwMode="auto">
          <a:xfrm>
            <a:off x="4724400" y="765175"/>
            <a:ext cx="3429000" cy="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1" name="Line 59">
            <a:extLst>
              <a:ext uri="{FF2B5EF4-FFF2-40B4-BE49-F238E27FC236}">
                <a16:creationId xmlns:a16="http://schemas.microsoft.com/office/drawing/2014/main" id="{2701B2A4-63D9-46D9-9837-605B80576556}"/>
              </a:ext>
            </a:extLst>
          </p:cNvPr>
          <p:cNvSpPr>
            <a:spLocks noChangeShapeType="1"/>
          </p:cNvSpPr>
          <p:nvPr/>
        </p:nvSpPr>
        <p:spPr bwMode="auto">
          <a:xfrm>
            <a:off x="8153400" y="765175"/>
            <a:ext cx="0" cy="91440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2" name="Line 60">
            <a:extLst>
              <a:ext uri="{FF2B5EF4-FFF2-40B4-BE49-F238E27FC236}">
                <a16:creationId xmlns:a16="http://schemas.microsoft.com/office/drawing/2014/main" id="{AC0F765B-C3F3-4CCD-861B-62E83F757971}"/>
              </a:ext>
            </a:extLst>
          </p:cNvPr>
          <p:cNvSpPr>
            <a:spLocks noChangeShapeType="1"/>
          </p:cNvSpPr>
          <p:nvPr/>
        </p:nvSpPr>
        <p:spPr bwMode="auto">
          <a:xfrm>
            <a:off x="3200400" y="1374775"/>
            <a:ext cx="0" cy="381000"/>
          </a:xfrm>
          <a:prstGeom prst="line">
            <a:avLst/>
          </a:prstGeom>
          <a:noFill/>
          <a:ln w="19050">
            <a:solidFill>
              <a:srgbClr val="000099"/>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3" name="Line 61">
            <a:extLst>
              <a:ext uri="{FF2B5EF4-FFF2-40B4-BE49-F238E27FC236}">
                <a16:creationId xmlns:a16="http://schemas.microsoft.com/office/drawing/2014/main" id="{1CF3FABD-20DD-4558-B3EA-FEA3248642D4}"/>
              </a:ext>
            </a:extLst>
          </p:cNvPr>
          <p:cNvSpPr>
            <a:spLocks noChangeShapeType="1"/>
          </p:cNvSpPr>
          <p:nvPr/>
        </p:nvSpPr>
        <p:spPr bwMode="auto">
          <a:xfrm>
            <a:off x="3200400" y="1374775"/>
            <a:ext cx="2133600" cy="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4" name="Line 62">
            <a:extLst>
              <a:ext uri="{FF2B5EF4-FFF2-40B4-BE49-F238E27FC236}">
                <a16:creationId xmlns:a16="http://schemas.microsoft.com/office/drawing/2014/main" id="{2D1FFD5D-ADFA-4E01-8A1C-45624AB76716}"/>
              </a:ext>
            </a:extLst>
          </p:cNvPr>
          <p:cNvSpPr>
            <a:spLocks noChangeShapeType="1"/>
          </p:cNvSpPr>
          <p:nvPr/>
        </p:nvSpPr>
        <p:spPr bwMode="auto">
          <a:xfrm>
            <a:off x="5334000" y="1374775"/>
            <a:ext cx="0" cy="38100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5" name="Line 63">
            <a:extLst>
              <a:ext uri="{FF2B5EF4-FFF2-40B4-BE49-F238E27FC236}">
                <a16:creationId xmlns:a16="http://schemas.microsoft.com/office/drawing/2014/main" id="{AC95321C-735A-48E9-A722-951DD0BC0703}"/>
              </a:ext>
            </a:extLst>
          </p:cNvPr>
          <p:cNvSpPr>
            <a:spLocks noChangeShapeType="1"/>
          </p:cNvSpPr>
          <p:nvPr/>
        </p:nvSpPr>
        <p:spPr bwMode="auto">
          <a:xfrm>
            <a:off x="3352800" y="1527175"/>
            <a:ext cx="0" cy="228600"/>
          </a:xfrm>
          <a:prstGeom prst="line">
            <a:avLst/>
          </a:prstGeom>
          <a:noFill/>
          <a:ln w="19050">
            <a:solidFill>
              <a:srgbClr val="000099"/>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6" name="Line 64">
            <a:extLst>
              <a:ext uri="{FF2B5EF4-FFF2-40B4-BE49-F238E27FC236}">
                <a16:creationId xmlns:a16="http://schemas.microsoft.com/office/drawing/2014/main" id="{51FBAE92-3AE5-46AC-8D1B-F7A6CFF67A15}"/>
              </a:ext>
            </a:extLst>
          </p:cNvPr>
          <p:cNvSpPr>
            <a:spLocks noChangeShapeType="1"/>
          </p:cNvSpPr>
          <p:nvPr/>
        </p:nvSpPr>
        <p:spPr bwMode="auto">
          <a:xfrm>
            <a:off x="3352800" y="1527175"/>
            <a:ext cx="609600" cy="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77" name="Line 65">
            <a:extLst>
              <a:ext uri="{FF2B5EF4-FFF2-40B4-BE49-F238E27FC236}">
                <a16:creationId xmlns:a16="http://schemas.microsoft.com/office/drawing/2014/main" id="{2AA6384B-C18F-4DB6-B7F4-B130E354C04F}"/>
              </a:ext>
            </a:extLst>
          </p:cNvPr>
          <p:cNvSpPr>
            <a:spLocks noChangeShapeType="1"/>
          </p:cNvSpPr>
          <p:nvPr/>
        </p:nvSpPr>
        <p:spPr bwMode="auto">
          <a:xfrm flipH="1">
            <a:off x="3962400" y="1527175"/>
            <a:ext cx="0" cy="22860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6988" name="Group 76">
            <a:extLst>
              <a:ext uri="{FF2B5EF4-FFF2-40B4-BE49-F238E27FC236}">
                <a16:creationId xmlns:a16="http://schemas.microsoft.com/office/drawing/2014/main" id="{A8FE0D4A-6380-46E6-9B14-8BB75395CA59}"/>
              </a:ext>
            </a:extLst>
          </p:cNvPr>
          <p:cNvGrpSpPr>
            <a:grpSpLocks/>
          </p:cNvGrpSpPr>
          <p:nvPr/>
        </p:nvGrpSpPr>
        <p:grpSpPr bwMode="auto">
          <a:xfrm>
            <a:off x="1150938" y="3736975"/>
            <a:ext cx="2376487" cy="1655763"/>
            <a:chOff x="725" y="2160"/>
            <a:chExt cx="1497" cy="1043"/>
          </a:xfrm>
        </p:grpSpPr>
        <p:grpSp>
          <p:nvGrpSpPr>
            <p:cNvPr id="166978" name="Group 66">
              <a:extLst>
                <a:ext uri="{FF2B5EF4-FFF2-40B4-BE49-F238E27FC236}">
                  <a16:creationId xmlns:a16="http://schemas.microsoft.com/office/drawing/2014/main" id="{D0E38F10-048F-446D-98F8-C7AD2C860B44}"/>
                </a:ext>
              </a:extLst>
            </p:cNvPr>
            <p:cNvGrpSpPr>
              <a:grpSpLocks/>
            </p:cNvGrpSpPr>
            <p:nvPr/>
          </p:nvGrpSpPr>
          <p:grpSpPr bwMode="auto">
            <a:xfrm>
              <a:off x="816" y="2294"/>
              <a:ext cx="1248" cy="893"/>
              <a:chOff x="816" y="2294"/>
              <a:chExt cx="1248" cy="893"/>
            </a:xfrm>
          </p:grpSpPr>
          <p:sp>
            <p:nvSpPr>
              <p:cNvPr id="166914" name="Line 2">
                <a:extLst>
                  <a:ext uri="{FF2B5EF4-FFF2-40B4-BE49-F238E27FC236}">
                    <a16:creationId xmlns:a16="http://schemas.microsoft.com/office/drawing/2014/main" id="{2E1BDDAB-A579-4A87-AC02-F05D6EF6EC2A}"/>
                  </a:ext>
                </a:extLst>
              </p:cNvPr>
              <p:cNvSpPr>
                <a:spLocks noChangeShapeType="1"/>
              </p:cNvSpPr>
              <p:nvPr/>
            </p:nvSpPr>
            <p:spPr bwMode="auto">
              <a:xfrm flipV="1">
                <a:off x="1440" y="2563"/>
                <a:ext cx="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5" name="Line 3">
                <a:extLst>
                  <a:ext uri="{FF2B5EF4-FFF2-40B4-BE49-F238E27FC236}">
                    <a16:creationId xmlns:a16="http://schemas.microsoft.com/office/drawing/2014/main" id="{9C192669-D04F-482C-8D74-08AE4E7E7CED}"/>
                  </a:ext>
                </a:extLst>
              </p:cNvPr>
              <p:cNvSpPr>
                <a:spLocks noChangeShapeType="1"/>
              </p:cNvSpPr>
              <p:nvPr/>
            </p:nvSpPr>
            <p:spPr bwMode="auto">
              <a:xfrm flipH="1" flipV="1">
                <a:off x="1536" y="2563"/>
                <a:ext cx="336"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6" name="Line 4">
                <a:extLst>
                  <a:ext uri="{FF2B5EF4-FFF2-40B4-BE49-F238E27FC236}">
                    <a16:creationId xmlns:a16="http://schemas.microsoft.com/office/drawing/2014/main" id="{02C33577-C6E3-458D-8E10-955B308673D1}"/>
                  </a:ext>
                </a:extLst>
              </p:cNvPr>
              <p:cNvSpPr>
                <a:spLocks noChangeShapeType="1"/>
              </p:cNvSpPr>
              <p:nvPr/>
            </p:nvSpPr>
            <p:spPr bwMode="auto">
              <a:xfrm flipV="1">
                <a:off x="1008" y="2563"/>
                <a:ext cx="336"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1" name="Oval 19">
                <a:extLst>
                  <a:ext uri="{FF2B5EF4-FFF2-40B4-BE49-F238E27FC236}">
                    <a16:creationId xmlns:a16="http://schemas.microsoft.com/office/drawing/2014/main" id="{378C1D50-2CEE-40A7-9E61-3C787BA7E1D7}"/>
                  </a:ext>
                </a:extLst>
              </p:cNvPr>
              <p:cNvSpPr>
                <a:spLocks noChangeArrowheads="1"/>
              </p:cNvSpPr>
              <p:nvPr/>
            </p:nvSpPr>
            <p:spPr bwMode="auto">
              <a:xfrm>
                <a:off x="1296" y="2294"/>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2" name="Oval 20">
                <a:extLst>
                  <a:ext uri="{FF2B5EF4-FFF2-40B4-BE49-F238E27FC236}">
                    <a16:creationId xmlns:a16="http://schemas.microsoft.com/office/drawing/2014/main" id="{34726873-6AAC-4A26-B1A7-41468051EDC6}"/>
                  </a:ext>
                </a:extLst>
              </p:cNvPr>
              <p:cNvSpPr>
                <a:spLocks noChangeArrowheads="1"/>
              </p:cNvSpPr>
              <p:nvPr/>
            </p:nvSpPr>
            <p:spPr bwMode="auto">
              <a:xfrm>
                <a:off x="129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3" name="Oval 21">
                <a:extLst>
                  <a:ext uri="{FF2B5EF4-FFF2-40B4-BE49-F238E27FC236}">
                    <a16:creationId xmlns:a16="http://schemas.microsoft.com/office/drawing/2014/main" id="{846C8A07-A43B-4AD9-8C3F-1BC618AD6F0E}"/>
                  </a:ext>
                </a:extLst>
              </p:cNvPr>
              <p:cNvSpPr>
                <a:spLocks noChangeArrowheads="1"/>
              </p:cNvSpPr>
              <p:nvPr/>
            </p:nvSpPr>
            <p:spPr bwMode="auto">
              <a:xfrm>
                <a:off x="81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4" name="Oval 22">
                <a:extLst>
                  <a:ext uri="{FF2B5EF4-FFF2-40B4-BE49-F238E27FC236}">
                    <a16:creationId xmlns:a16="http://schemas.microsoft.com/office/drawing/2014/main" id="{265BF162-8A0D-48B0-9C9B-484DD18CEFB6}"/>
                  </a:ext>
                </a:extLst>
              </p:cNvPr>
              <p:cNvSpPr>
                <a:spLocks noChangeArrowheads="1"/>
              </p:cNvSpPr>
              <p:nvPr/>
            </p:nvSpPr>
            <p:spPr bwMode="auto">
              <a:xfrm>
                <a:off x="177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6935" name="Text Box 23">
              <a:extLst>
                <a:ext uri="{FF2B5EF4-FFF2-40B4-BE49-F238E27FC236}">
                  <a16:creationId xmlns:a16="http://schemas.microsoft.com/office/drawing/2014/main" id="{28696723-B899-41FD-AC0A-3348EEE27ECB}"/>
                </a:ext>
              </a:extLst>
            </p:cNvPr>
            <p:cNvSpPr txBox="1">
              <a:spLocks noChangeArrowheads="1"/>
            </p:cNvSpPr>
            <p:nvPr/>
          </p:nvSpPr>
          <p:spPr bwMode="auto">
            <a:xfrm>
              <a:off x="1551"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6936" name="Text Box 24">
              <a:extLst>
                <a:ext uri="{FF2B5EF4-FFF2-40B4-BE49-F238E27FC236}">
                  <a16:creationId xmlns:a16="http://schemas.microsoft.com/office/drawing/2014/main" id="{B7380038-3CB7-49BE-A0DD-B02414129EB6}"/>
                </a:ext>
              </a:extLst>
            </p:cNvPr>
            <p:cNvSpPr txBox="1">
              <a:spLocks noChangeArrowheads="1"/>
            </p:cNvSpPr>
            <p:nvPr/>
          </p:nvSpPr>
          <p:spPr bwMode="auto">
            <a:xfrm>
              <a:off x="1461"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7</a:t>
              </a:r>
              <a:endParaRPr kumimoji="1" lang="en-US" altLang="zh-CN" sz="2800">
                <a:solidFill>
                  <a:srgbClr val="006600"/>
                </a:solidFill>
                <a:latin typeface="Times New Roman" panose="02020603050405020304" pitchFamily="18" charset="0"/>
              </a:endParaRPr>
            </a:p>
          </p:txBody>
        </p:sp>
        <p:sp>
          <p:nvSpPr>
            <p:cNvPr id="166937" name="Text Box 25">
              <a:extLst>
                <a:ext uri="{FF2B5EF4-FFF2-40B4-BE49-F238E27FC236}">
                  <a16:creationId xmlns:a16="http://schemas.microsoft.com/office/drawing/2014/main" id="{4FD048FB-E631-49DB-BB59-06D789D0AA62}"/>
                </a:ext>
              </a:extLst>
            </p:cNvPr>
            <p:cNvSpPr txBox="1">
              <a:spLocks noChangeArrowheads="1"/>
            </p:cNvSpPr>
            <p:nvPr/>
          </p:nvSpPr>
          <p:spPr bwMode="auto">
            <a:xfrm>
              <a:off x="725" y="26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6</a:t>
              </a:r>
              <a:endParaRPr kumimoji="1" lang="en-US" altLang="zh-CN" sz="2800">
                <a:solidFill>
                  <a:srgbClr val="006600"/>
                </a:solidFill>
                <a:latin typeface="Times New Roman" panose="02020603050405020304" pitchFamily="18" charset="0"/>
              </a:endParaRPr>
            </a:p>
          </p:txBody>
        </p:sp>
        <p:sp>
          <p:nvSpPr>
            <p:cNvPr id="166938" name="Text Box 26">
              <a:extLst>
                <a:ext uri="{FF2B5EF4-FFF2-40B4-BE49-F238E27FC236}">
                  <a16:creationId xmlns:a16="http://schemas.microsoft.com/office/drawing/2014/main" id="{107889E0-5B4A-4E4B-95FA-B658EB08866C}"/>
                </a:ext>
              </a:extLst>
            </p:cNvPr>
            <p:cNvSpPr txBox="1">
              <a:spLocks noChangeArrowheads="1"/>
            </p:cNvSpPr>
            <p:nvPr/>
          </p:nvSpPr>
          <p:spPr bwMode="auto">
            <a:xfrm>
              <a:off x="1982" y="264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8</a:t>
              </a:r>
              <a:endParaRPr kumimoji="1" lang="en-US" altLang="zh-CN" sz="2800">
                <a:solidFill>
                  <a:srgbClr val="006600"/>
                </a:solidFill>
                <a:latin typeface="Times New Roman" panose="02020603050405020304" pitchFamily="18" charset="0"/>
              </a:endParaRPr>
            </a:p>
          </p:txBody>
        </p:sp>
        <p:sp>
          <p:nvSpPr>
            <p:cNvPr id="166979" name="Text Box 67">
              <a:extLst>
                <a:ext uri="{FF2B5EF4-FFF2-40B4-BE49-F238E27FC236}">
                  <a16:creationId xmlns:a16="http://schemas.microsoft.com/office/drawing/2014/main" id="{D1A628C0-742F-4CFD-ABE8-0DB8C353391A}"/>
                </a:ext>
              </a:extLst>
            </p:cNvPr>
            <p:cNvSpPr txBox="1">
              <a:spLocks noChangeArrowheads="1"/>
            </p:cNvSpPr>
            <p:nvPr/>
          </p:nvSpPr>
          <p:spPr bwMode="auto">
            <a:xfrm>
              <a:off x="848"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66980" name="Text Box 68">
              <a:extLst>
                <a:ext uri="{FF2B5EF4-FFF2-40B4-BE49-F238E27FC236}">
                  <a16:creationId xmlns:a16="http://schemas.microsoft.com/office/drawing/2014/main" id="{9A3E1259-B257-4E57-8250-8CDAE57DA1DC}"/>
                </a:ext>
              </a:extLst>
            </p:cNvPr>
            <p:cNvSpPr txBox="1">
              <a:spLocks noChangeArrowheads="1"/>
            </p:cNvSpPr>
            <p:nvPr/>
          </p:nvSpPr>
          <p:spPr bwMode="auto">
            <a:xfrm>
              <a:off x="1325"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66981" name="Text Box 69">
              <a:extLst>
                <a:ext uri="{FF2B5EF4-FFF2-40B4-BE49-F238E27FC236}">
                  <a16:creationId xmlns:a16="http://schemas.microsoft.com/office/drawing/2014/main" id="{87E8CB82-B28E-4435-8D78-0C80180AF0CC}"/>
                </a:ext>
              </a:extLst>
            </p:cNvPr>
            <p:cNvSpPr txBox="1">
              <a:spLocks noChangeArrowheads="1"/>
            </p:cNvSpPr>
            <p:nvPr/>
          </p:nvSpPr>
          <p:spPr bwMode="auto">
            <a:xfrm>
              <a:off x="1814"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66982" name="Text Box 70">
              <a:extLst>
                <a:ext uri="{FF2B5EF4-FFF2-40B4-BE49-F238E27FC236}">
                  <a16:creationId xmlns:a16="http://schemas.microsoft.com/office/drawing/2014/main" id="{C6283C25-7270-4887-8FCC-C6D37B15AE1F}"/>
                </a:ext>
              </a:extLst>
            </p:cNvPr>
            <p:cNvSpPr txBox="1">
              <a:spLocks noChangeArrowheads="1"/>
            </p:cNvSpPr>
            <p:nvPr/>
          </p:nvSpPr>
          <p:spPr bwMode="auto">
            <a:xfrm>
              <a:off x="1270" y="229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grpSp>
      <p:grpSp>
        <p:nvGrpSpPr>
          <p:cNvPr id="166989" name="Group 77">
            <a:extLst>
              <a:ext uri="{FF2B5EF4-FFF2-40B4-BE49-F238E27FC236}">
                <a16:creationId xmlns:a16="http://schemas.microsoft.com/office/drawing/2014/main" id="{EC593DD7-430A-43F7-862B-3CA1D7B4EE38}"/>
              </a:ext>
            </a:extLst>
          </p:cNvPr>
          <p:cNvGrpSpPr>
            <a:grpSpLocks/>
          </p:cNvGrpSpPr>
          <p:nvPr/>
        </p:nvGrpSpPr>
        <p:grpSpPr bwMode="auto">
          <a:xfrm>
            <a:off x="3903663" y="3700463"/>
            <a:ext cx="1531937" cy="1728787"/>
            <a:chOff x="2459" y="2137"/>
            <a:chExt cx="965" cy="1089"/>
          </a:xfrm>
        </p:grpSpPr>
        <p:grpSp>
          <p:nvGrpSpPr>
            <p:cNvPr id="166985" name="Group 73">
              <a:extLst>
                <a:ext uri="{FF2B5EF4-FFF2-40B4-BE49-F238E27FC236}">
                  <a16:creationId xmlns:a16="http://schemas.microsoft.com/office/drawing/2014/main" id="{08A59638-C559-44AF-A8B0-07511CB3687A}"/>
                </a:ext>
              </a:extLst>
            </p:cNvPr>
            <p:cNvGrpSpPr>
              <a:grpSpLocks/>
            </p:cNvGrpSpPr>
            <p:nvPr/>
          </p:nvGrpSpPr>
          <p:grpSpPr bwMode="auto">
            <a:xfrm>
              <a:off x="2544" y="2294"/>
              <a:ext cx="768" cy="912"/>
              <a:chOff x="2544" y="2294"/>
              <a:chExt cx="768" cy="912"/>
            </a:xfrm>
          </p:grpSpPr>
          <p:sp>
            <p:nvSpPr>
              <p:cNvPr id="166939" name="Oval 27">
                <a:extLst>
                  <a:ext uri="{FF2B5EF4-FFF2-40B4-BE49-F238E27FC236}">
                    <a16:creationId xmlns:a16="http://schemas.microsoft.com/office/drawing/2014/main" id="{856F13F1-EE88-4325-947F-6AFACBBBC5FD}"/>
                  </a:ext>
                </a:extLst>
              </p:cNvPr>
              <p:cNvSpPr>
                <a:spLocks noChangeArrowheads="1"/>
              </p:cNvSpPr>
              <p:nvPr/>
            </p:nvSpPr>
            <p:spPr bwMode="auto">
              <a:xfrm>
                <a:off x="2544" y="291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0" name="Oval 28">
                <a:extLst>
                  <a:ext uri="{FF2B5EF4-FFF2-40B4-BE49-F238E27FC236}">
                    <a16:creationId xmlns:a16="http://schemas.microsoft.com/office/drawing/2014/main" id="{E04A54FB-C616-4C72-BAF3-74FB7F2CCB51}"/>
                  </a:ext>
                </a:extLst>
              </p:cNvPr>
              <p:cNvSpPr>
                <a:spLocks noChangeArrowheads="1"/>
              </p:cNvSpPr>
              <p:nvPr/>
            </p:nvSpPr>
            <p:spPr bwMode="auto">
              <a:xfrm>
                <a:off x="3024" y="291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1" name="Oval 29">
                <a:extLst>
                  <a:ext uri="{FF2B5EF4-FFF2-40B4-BE49-F238E27FC236}">
                    <a16:creationId xmlns:a16="http://schemas.microsoft.com/office/drawing/2014/main" id="{1AE25B72-9E45-4179-B2AD-A9E86474174C}"/>
                  </a:ext>
                </a:extLst>
              </p:cNvPr>
              <p:cNvSpPr>
                <a:spLocks noChangeArrowheads="1"/>
              </p:cNvSpPr>
              <p:nvPr/>
            </p:nvSpPr>
            <p:spPr bwMode="auto">
              <a:xfrm>
                <a:off x="2784" y="2294"/>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2" name="Line 30">
                <a:extLst>
                  <a:ext uri="{FF2B5EF4-FFF2-40B4-BE49-F238E27FC236}">
                    <a16:creationId xmlns:a16="http://schemas.microsoft.com/office/drawing/2014/main" id="{E3109667-1E08-4A65-8E3A-B50631FD52B6}"/>
                  </a:ext>
                </a:extLst>
              </p:cNvPr>
              <p:cNvSpPr>
                <a:spLocks noChangeShapeType="1"/>
              </p:cNvSpPr>
              <p:nvPr/>
            </p:nvSpPr>
            <p:spPr bwMode="auto">
              <a:xfrm flipV="1">
                <a:off x="2736" y="2582"/>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3" name="Line 31">
                <a:extLst>
                  <a:ext uri="{FF2B5EF4-FFF2-40B4-BE49-F238E27FC236}">
                    <a16:creationId xmlns:a16="http://schemas.microsoft.com/office/drawing/2014/main" id="{C9148FAD-00BB-413B-8C82-E44D2A31EA2E}"/>
                  </a:ext>
                </a:extLst>
              </p:cNvPr>
              <p:cNvSpPr>
                <a:spLocks noChangeShapeType="1"/>
              </p:cNvSpPr>
              <p:nvPr/>
            </p:nvSpPr>
            <p:spPr bwMode="auto">
              <a:xfrm flipH="1" flipV="1">
                <a:off x="2976" y="2582"/>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6944" name="Text Box 32">
              <a:extLst>
                <a:ext uri="{FF2B5EF4-FFF2-40B4-BE49-F238E27FC236}">
                  <a16:creationId xmlns:a16="http://schemas.microsoft.com/office/drawing/2014/main" id="{FCD1AAED-6180-46D1-BBBD-4A9DBB2683E4}"/>
                </a:ext>
              </a:extLst>
            </p:cNvPr>
            <p:cNvSpPr txBox="1">
              <a:spLocks noChangeArrowheads="1"/>
            </p:cNvSpPr>
            <p:nvPr/>
          </p:nvSpPr>
          <p:spPr bwMode="auto">
            <a:xfrm>
              <a:off x="3048" y="213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6945" name="Text Box 33">
              <a:extLst>
                <a:ext uri="{FF2B5EF4-FFF2-40B4-BE49-F238E27FC236}">
                  <a16:creationId xmlns:a16="http://schemas.microsoft.com/office/drawing/2014/main" id="{EE27CA67-9C0C-42C3-9755-AD7D7B5712BD}"/>
                </a:ext>
              </a:extLst>
            </p:cNvPr>
            <p:cNvSpPr txBox="1">
              <a:spLocks noChangeArrowheads="1"/>
            </p:cNvSpPr>
            <p:nvPr/>
          </p:nvSpPr>
          <p:spPr bwMode="auto">
            <a:xfrm>
              <a:off x="2459" y="26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1</a:t>
              </a:r>
              <a:endParaRPr kumimoji="1" lang="en-US" altLang="zh-CN" sz="2800">
                <a:solidFill>
                  <a:srgbClr val="006600"/>
                </a:solidFill>
                <a:latin typeface="Times New Roman" panose="02020603050405020304" pitchFamily="18" charset="0"/>
              </a:endParaRPr>
            </a:p>
          </p:txBody>
        </p:sp>
        <p:sp>
          <p:nvSpPr>
            <p:cNvPr id="166946" name="Text Box 34">
              <a:extLst>
                <a:ext uri="{FF2B5EF4-FFF2-40B4-BE49-F238E27FC236}">
                  <a16:creationId xmlns:a16="http://schemas.microsoft.com/office/drawing/2014/main" id="{82A2A981-EC80-496D-9721-E6BBB5F476E6}"/>
                </a:ext>
              </a:extLst>
            </p:cNvPr>
            <p:cNvSpPr txBox="1">
              <a:spLocks noChangeArrowheads="1"/>
            </p:cNvSpPr>
            <p:nvPr/>
          </p:nvSpPr>
          <p:spPr bwMode="auto">
            <a:xfrm>
              <a:off x="3184"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9</a:t>
              </a:r>
              <a:endParaRPr kumimoji="1" lang="en-US" altLang="zh-CN" sz="2800">
                <a:solidFill>
                  <a:srgbClr val="006600"/>
                </a:solidFill>
                <a:latin typeface="Times New Roman" panose="02020603050405020304" pitchFamily="18" charset="0"/>
              </a:endParaRPr>
            </a:p>
          </p:txBody>
        </p:sp>
        <p:sp>
          <p:nvSpPr>
            <p:cNvPr id="166983" name="Text Box 71">
              <a:extLst>
                <a:ext uri="{FF2B5EF4-FFF2-40B4-BE49-F238E27FC236}">
                  <a16:creationId xmlns:a16="http://schemas.microsoft.com/office/drawing/2014/main" id="{7F2E3890-516A-4378-9339-CBDAAEB4954D}"/>
                </a:ext>
              </a:extLst>
            </p:cNvPr>
            <p:cNvSpPr txBox="1">
              <a:spLocks noChangeArrowheads="1"/>
            </p:cNvSpPr>
            <p:nvPr/>
          </p:nvSpPr>
          <p:spPr bwMode="auto">
            <a:xfrm>
              <a:off x="2767" y="229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66986" name="Text Box 74">
              <a:extLst>
                <a:ext uri="{FF2B5EF4-FFF2-40B4-BE49-F238E27FC236}">
                  <a16:creationId xmlns:a16="http://schemas.microsoft.com/office/drawing/2014/main" id="{EBA80D7D-E2CE-49F8-B63A-F0EA27BB8C33}"/>
                </a:ext>
              </a:extLst>
            </p:cNvPr>
            <p:cNvSpPr txBox="1">
              <a:spLocks noChangeArrowheads="1"/>
            </p:cNvSpPr>
            <p:nvPr/>
          </p:nvSpPr>
          <p:spPr bwMode="auto">
            <a:xfrm>
              <a:off x="2572" y="289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166987" name="Text Box 75">
              <a:extLst>
                <a:ext uri="{FF2B5EF4-FFF2-40B4-BE49-F238E27FC236}">
                  <a16:creationId xmlns:a16="http://schemas.microsoft.com/office/drawing/2014/main" id="{14930B89-732F-4DF2-B5C4-B844491981C8}"/>
                </a:ext>
              </a:extLst>
            </p:cNvPr>
            <p:cNvSpPr txBox="1">
              <a:spLocks noChangeArrowheads="1"/>
            </p:cNvSpPr>
            <p:nvPr/>
          </p:nvSpPr>
          <p:spPr bwMode="auto">
            <a:xfrm>
              <a:off x="3048" y="288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grpSp>
      <p:grpSp>
        <p:nvGrpSpPr>
          <p:cNvPr id="166993" name="Group 81">
            <a:extLst>
              <a:ext uri="{FF2B5EF4-FFF2-40B4-BE49-F238E27FC236}">
                <a16:creationId xmlns:a16="http://schemas.microsoft.com/office/drawing/2014/main" id="{36540EA9-3F78-4813-B78A-11BF06543052}"/>
              </a:ext>
            </a:extLst>
          </p:cNvPr>
          <p:cNvGrpSpPr>
            <a:grpSpLocks/>
          </p:cNvGrpSpPr>
          <p:nvPr/>
        </p:nvGrpSpPr>
        <p:grpSpPr bwMode="auto">
          <a:xfrm>
            <a:off x="6011863" y="3722688"/>
            <a:ext cx="1439862" cy="1743075"/>
            <a:chOff x="3787" y="2151"/>
            <a:chExt cx="907" cy="1098"/>
          </a:xfrm>
        </p:grpSpPr>
        <p:sp>
          <p:nvSpPr>
            <p:cNvPr id="166948" name="Text Box 36">
              <a:extLst>
                <a:ext uri="{FF2B5EF4-FFF2-40B4-BE49-F238E27FC236}">
                  <a16:creationId xmlns:a16="http://schemas.microsoft.com/office/drawing/2014/main" id="{8196A5EC-FB0E-4CAA-9C65-1044CB22A9A5}"/>
                </a:ext>
              </a:extLst>
            </p:cNvPr>
            <p:cNvSpPr txBox="1">
              <a:spLocks noChangeArrowheads="1"/>
            </p:cNvSpPr>
            <p:nvPr/>
          </p:nvSpPr>
          <p:spPr bwMode="auto">
            <a:xfrm>
              <a:off x="4341" y="215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2</a:t>
              </a:r>
              <a:endParaRPr kumimoji="1" lang="en-US" altLang="zh-CN" sz="2800">
                <a:solidFill>
                  <a:srgbClr val="006600"/>
                </a:solidFill>
                <a:latin typeface="Times New Roman" panose="02020603050405020304" pitchFamily="18" charset="0"/>
              </a:endParaRPr>
            </a:p>
          </p:txBody>
        </p:sp>
        <p:grpSp>
          <p:nvGrpSpPr>
            <p:cNvPr id="166990" name="Group 78">
              <a:extLst>
                <a:ext uri="{FF2B5EF4-FFF2-40B4-BE49-F238E27FC236}">
                  <a16:creationId xmlns:a16="http://schemas.microsoft.com/office/drawing/2014/main" id="{C9EE6CD2-0798-4CE7-ACA7-B7C99969AFF2}"/>
                </a:ext>
              </a:extLst>
            </p:cNvPr>
            <p:cNvGrpSpPr>
              <a:grpSpLocks/>
            </p:cNvGrpSpPr>
            <p:nvPr/>
          </p:nvGrpSpPr>
          <p:grpSpPr bwMode="auto">
            <a:xfrm>
              <a:off x="3840" y="2323"/>
              <a:ext cx="768" cy="912"/>
              <a:chOff x="3840" y="2323"/>
              <a:chExt cx="768" cy="912"/>
            </a:xfrm>
          </p:grpSpPr>
          <p:sp>
            <p:nvSpPr>
              <p:cNvPr id="166947" name="Oval 35">
                <a:extLst>
                  <a:ext uri="{FF2B5EF4-FFF2-40B4-BE49-F238E27FC236}">
                    <a16:creationId xmlns:a16="http://schemas.microsoft.com/office/drawing/2014/main" id="{49CA8691-9414-4460-9820-6005F5BAA36E}"/>
                  </a:ext>
                </a:extLst>
              </p:cNvPr>
              <p:cNvSpPr>
                <a:spLocks noChangeArrowheads="1"/>
              </p:cNvSpPr>
              <p:nvPr/>
            </p:nvSpPr>
            <p:spPr bwMode="auto">
              <a:xfrm>
                <a:off x="4080" y="232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9" name="Oval 37">
                <a:extLst>
                  <a:ext uri="{FF2B5EF4-FFF2-40B4-BE49-F238E27FC236}">
                    <a16:creationId xmlns:a16="http://schemas.microsoft.com/office/drawing/2014/main" id="{6E9B29B4-1041-4CA2-A7F4-C39CFEC0235E}"/>
                  </a:ext>
                </a:extLst>
              </p:cNvPr>
              <p:cNvSpPr>
                <a:spLocks noChangeArrowheads="1"/>
              </p:cNvSpPr>
              <p:nvPr/>
            </p:nvSpPr>
            <p:spPr bwMode="auto">
              <a:xfrm>
                <a:off x="3840" y="2947"/>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0" name="Oval 38">
                <a:extLst>
                  <a:ext uri="{FF2B5EF4-FFF2-40B4-BE49-F238E27FC236}">
                    <a16:creationId xmlns:a16="http://schemas.microsoft.com/office/drawing/2014/main" id="{86E30244-241E-467F-92F2-97A872B6DD15}"/>
                  </a:ext>
                </a:extLst>
              </p:cNvPr>
              <p:cNvSpPr>
                <a:spLocks noChangeArrowheads="1"/>
              </p:cNvSpPr>
              <p:nvPr/>
            </p:nvSpPr>
            <p:spPr bwMode="auto">
              <a:xfrm>
                <a:off x="4320" y="2947"/>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1" name="Line 39">
                <a:extLst>
                  <a:ext uri="{FF2B5EF4-FFF2-40B4-BE49-F238E27FC236}">
                    <a16:creationId xmlns:a16="http://schemas.microsoft.com/office/drawing/2014/main" id="{600D9230-F9AF-497B-ADE7-34101DB60B82}"/>
                  </a:ext>
                </a:extLst>
              </p:cNvPr>
              <p:cNvSpPr>
                <a:spLocks noChangeShapeType="1"/>
              </p:cNvSpPr>
              <p:nvPr/>
            </p:nvSpPr>
            <p:spPr bwMode="auto">
              <a:xfrm flipV="1">
                <a:off x="4032" y="2611"/>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2" name="Line 40">
                <a:extLst>
                  <a:ext uri="{FF2B5EF4-FFF2-40B4-BE49-F238E27FC236}">
                    <a16:creationId xmlns:a16="http://schemas.microsoft.com/office/drawing/2014/main" id="{CF9104CF-C315-4C5B-95F2-032EA266B7E7}"/>
                  </a:ext>
                </a:extLst>
              </p:cNvPr>
              <p:cNvSpPr>
                <a:spLocks noChangeShapeType="1"/>
              </p:cNvSpPr>
              <p:nvPr/>
            </p:nvSpPr>
            <p:spPr bwMode="auto">
              <a:xfrm flipH="1" flipV="1">
                <a:off x="4272" y="2611"/>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6953" name="Text Box 41">
              <a:extLst>
                <a:ext uri="{FF2B5EF4-FFF2-40B4-BE49-F238E27FC236}">
                  <a16:creationId xmlns:a16="http://schemas.microsoft.com/office/drawing/2014/main" id="{48184E78-8E00-40A8-9220-2470A3922A9A}"/>
                </a:ext>
              </a:extLst>
            </p:cNvPr>
            <p:cNvSpPr txBox="1">
              <a:spLocks noChangeArrowheads="1"/>
            </p:cNvSpPr>
            <p:nvPr/>
          </p:nvSpPr>
          <p:spPr bwMode="auto">
            <a:xfrm>
              <a:off x="3787" y="268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3</a:t>
              </a:r>
              <a:endParaRPr kumimoji="1" lang="en-US" altLang="zh-CN" sz="2800">
                <a:solidFill>
                  <a:srgbClr val="006600"/>
                </a:solidFill>
                <a:latin typeface="Times New Roman" panose="02020603050405020304" pitchFamily="18" charset="0"/>
              </a:endParaRPr>
            </a:p>
          </p:txBody>
        </p:sp>
        <p:sp>
          <p:nvSpPr>
            <p:cNvPr id="166954" name="Text Box 42">
              <a:extLst>
                <a:ext uri="{FF2B5EF4-FFF2-40B4-BE49-F238E27FC236}">
                  <a16:creationId xmlns:a16="http://schemas.microsoft.com/office/drawing/2014/main" id="{51848959-B77E-4A07-BE8B-444F374E558B}"/>
                </a:ext>
              </a:extLst>
            </p:cNvPr>
            <p:cNvSpPr txBox="1">
              <a:spLocks noChangeArrowheads="1"/>
            </p:cNvSpPr>
            <p:nvPr/>
          </p:nvSpPr>
          <p:spPr bwMode="auto">
            <a:xfrm>
              <a:off x="4454" y="268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5</a:t>
              </a:r>
              <a:endParaRPr kumimoji="1" lang="en-US" altLang="zh-CN" sz="2800">
                <a:solidFill>
                  <a:srgbClr val="006600"/>
                </a:solidFill>
                <a:latin typeface="Times New Roman" panose="02020603050405020304" pitchFamily="18" charset="0"/>
              </a:endParaRPr>
            </a:p>
          </p:txBody>
        </p:sp>
        <p:sp>
          <p:nvSpPr>
            <p:cNvPr id="166984" name="Text Box 72">
              <a:extLst>
                <a:ext uri="{FF2B5EF4-FFF2-40B4-BE49-F238E27FC236}">
                  <a16:creationId xmlns:a16="http://schemas.microsoft.com/office/drawing/2014/main" id="{AA1C18CB-97CD-4D6B-A314-41FE8AA27AC5}"/>
                </a:ext>
              </a:extLst>
            </p:cNvPr>
            <p:cNvSpPr txBox="1">
              <a:spLocks noChangeArrowheads="1"/>
            </p:cNvSpPr>
            <p:nvPr/>
          </p:nvSpPr>
          <p:spPr bwMode="auto">
            <a:xfrm>
              <a:off x="4060" y="2319"/>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66991" name="Text Box 79">
              <a:extLst>
                <a:ext uri="{FF2B5EF4-FFF2-40B4-BE49-F238E27FC236}">
                  <a16:creationId xmlns:a16="http://schemas.microsoft.com/office/drawing/2014/main" id="{299B8DAC-547E-4178-8DC6-C9EEB3FD65D8}"/>
                </a:ext>
              </a:extLst>
            </p:cNvPr>
            <p:cNvSpPr txBox="1">
              <a:spLocks noChangeArrowheads="1"/>
            </p:cNvSpPr>
            <p:nvPr/>
          </p:nvSpPr>
          <p:spPr bwMode="auto">
            <a:xfrm>
              <a:off x="3878" y="290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sp>
          <p:nvSpPr>
            <p:cNvPr id="166992" name="Text Box 80">
              <a:extLst>
                <a:ext uri="{FF2B5EF4-FFF2-40B4-BE49-F238E27FC236}">
                  <a16:creationId xmlns:a16="http://schemas.microsoft.com/office/drawing/2014/main" id="{690C751D-3DAE-452D-AAB2-880C63BAA31F}"/>
                </a:ext>
              </a:extLst>
            </p:cNvPr>
            <p:cNvSpPr txBox="1">
              <a:spLocks noChangeArrowheads="1"/>
            </p:cNvSpPr>
            <p:nvPr/>
          </p:nvSpPr>
          <p:spPr bwMode="auto">
            <a:xfrm>
              <a:off x="4354" y="292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gr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2">
            <a:extLst>
              <a:ext uri="{FF2B5EF4-FFF2-40B4-BE49-F238E27FC236}">
                <a16:creationId xmlns:a16="http://schemas.microsoft.com/office/drawing/2014/main" id="{2AAAA3DE-6FAD-40E4-9BAD-16591CE51320}"/>
              </a:ext>
            </a:extLst>
          </p:cNvPr>
          <p:cNvSpPr>
            <a:spLocks noGrp="1"/>
          </p:cNvSpPr>
          <p:nvPr>
            <p:ph type="sldNum" sz="quarter" idx="11"/>
          </p:nvPr>
        </p:nvSpPr>
        <p:spPr/>
        <p:txBody>
          <a:bodyPr/>
          <a:lstStyle/>
          <a:p>
            <a:fld id="{BA63EDA7-281C-4B16-B0AC-696F3058F1CE}" type="slidenum">
              <a:rPr lang="en-US" altLang="zh-CN"/>
              <a:pPr/>
              <a:t>53</a:t>
            </a:fld>
            <a:endParaRPr lang="en-US" altLang="zh-CN"/>
          </a:p>
        </p:txBody>
      </p:sp>
      <p:sp>
        <p:nvSpPr>
          <p:cNvPr id="167938" name="Oval 2">
            <a:extLst>
              <a:ext uri="{FF2B5EF4-FFF2-40B4-BE49-F238E27FC236}">
                <a16:creationId xmlns:a16="http://schemas.microsoft.com/office/drawing/2014/main" id="{A56D0B74-29AD-4A43-AC65-AE5A9DA0BDB8}"/>
              </a:ext>
            </a:extLst>
          </p:cNvPr>
          <p:cNvSpPr>
            <a:spLocks noChangeArrowheads="1"/>
          </p:cNvSpPr>
          <p:nvPr/>
        </p:nvSpPr>
        <p:spPr bwMode="auto">
          <a:xfrm>
            <a:off x="64008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39" name="Text Box 3">
            <a:extLst>
              <a:ext uri="{FF2B5EF4-FFF2-40B4-BE49-F238E27FC236}">
                <a16:creationId xmlns:a16="http://schemas.microsoft.com/office/drawing/2014/main" id="{F258DC63-7138-4D2C-8DA4-7C9C5F13FC34}"/>
              </a:ext>
            </a:extLst>
          </p:cNvPr>
          <p:cNvSpPr txBox="1">
            <a:spLocks noChangeArrowheads="1"/>
          </p:cNvSpPr>
          <p:nvPr/>
        </p:nvSpPr>
        <p:spPr bwMode="auto">
          <a:xfrm>
            <a:off x="2484438" y="5516563"/>
            <a:ext cx="4838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i="1">
                <a:solidFill>
                  <a:schemeClr val="tx2"/>
                </a:solidFill>
                <a:latin typeface="Times New Roman" panose="02020603050405020304" pitchFamily="18" charset="0"/>
                <a:ea typeface="仿宋_GB2312" pitchFamily="49" charset="-122"/>
              </a:rPr>
              <a:t>S</a:t>
            </a:r>
            <a:r>
              <a:rPr kumimoji="1" lang="en-US" altLang="zh-CN" sz="3200" b="1" baseline="-25000">
                <a:solidFill>
                  <a:schemeClr val="tx2"/>
                </a:solidFill>
                <a:latin typeface="Times New Roman" panose="02020603050405020304" pitchFamily="18" charset="0"/>
                <a:ea typeface="仿宋_GB2312" pitchFamily="49" charset="-122"/>
              </a:rPr>
              <a:t>1</a:t>
            </a:r>
            <a:r>
              <a:rPr kumimoji="1" lang="en-US" altLang="zh-CN" sz="3200" b="1">
                <a:solidFill>
                  <a:schemeClr val="tx2"/>
                </a:solidFill>
                <a:latin typeface="Times New Roman" panose="02020603050405020304" pitchFamily="18" charset="0"/>
                <a:ea typeface="仿宋_GB2312" pitchFamily="49" charset="-122"/>
              </a:rPr>
              <a:t> </a:t>
            </a:r>
            <a:r>
              <a:rPr kumimoji="1" lang="en-US" altLang="zh-CN" sz="32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200" b="1">
                <a:solidFill>
                  <a:schemeClr val="tx2"/>
                </a:solidFill>
                <a:latin typeface="Times New Roman" panose="02020603050405020304" pitchFamily="18" charset="0"/>
                <a:ea typeface="仿宋_GB2312" pitchFamily="49" charset="-122"/>
                <a:sym typeface="Technic" pitchFamily="2" charset="2"/>
              </a:rPr>
              <a:t> </a:t>
            </a:r>
            <a:r>
              <a:rPr kumimoji="1" lang="en-US" altLang="zh-CN" sz="3200" b="1" i="1">
                <a:solidFill>
                  <a:schemeClr val="tx2"/>
                </a:solidFill>
                <a:latin typeface="Times New Roman" panose="02020603050405020304" pitchFamily="18" charset="0"/>
                <a:ea typeface="仿宋_GB2312" pitchFamily="49" charset="-122"/>
              </a:rPr>
              <a:t>S</a:t>
            </a:r>
            <a:r>
              <a:rPr kumimoji="1" lang="en-US" altLang="zh-CN" sz="3200" b="1" baseline="-25000">
                <a:solidFill>
                  <a:schemeClr val="tx2"/>
                </a:solidFill>
                <a:latin typeface="Times New Roman" panose="02020603050405020304" pitchFamily="18" charset="0"/>
                <a:ea typeface="仿宋_GB2312" pitchFamily="49" charset="-122"/>
              </a:rPr>
              <a:t>2</a:t>
            </a:r>
            <a:r>
              <a:rPr kumimoji="1" lang="zh-CN" altLang="en-US" sz="3200" b="1">
                <a:latin typeface="Times New Roman" panose="02020603050405020304" pitchFamily="18" charset="0"/>
                <a:ea typeface="仿宋_GB2312" pitchFamily="49" charset="-122"/>
              </a:rPr>
              <a:t>的可能的表示方法</a:t>
            </a:r>
            <a:endParaRPr kumimoji="1" lang="zh-CN" altLang="en-US" sz="2400">
              <a:latin typeface="Times New Roman" panose="02020603050405020304" pitchFamily="18" charset="0"/>
            </a:endParaRPr>
          </a:p>
        </p:txBody>
      </p:sp>
      <p:sp>
        <p:nvSpPr>
          <p:cNvPr id="167940" name="Text Box 4">
            <a:extLst>
              <a:ext uri="{FF2B5EF4-FFF2-40B4-BE49-F238E27FC236}">
                <a16:creationId xmlns:a16="http://schemas.microsoft.com/office/drawing/2014/main" id="{BF864D99-7494-4D9A-ABEC-D457E9061E4A}"/>
              </a:ext>
            </a:extLst>
          </p:cNvPr>
          <p:cNvSpPr txBox="1">
            <a:spLocks noChangeArrowheads="1"/>
          </p:cNvSpPr>
          <p:nvPr/>
        </p:nvSpPr>
        <p:spPr bwMode="auto">
          <a:xfrm>
            <a:off x="533400" y="657225"/>
            <a:ext cx="1600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pPr>
            <a:r>
              <a:rPr kumimoji="1" lang="zh-CN" altLang="en-US" sz="2800" b="1">
                <a:effectLst>
                  <a:outerShdw blurRad="38100" dist="38100" dir="2700000" algn="tl">
                    <a:srgbClr val="C0C0C0"/>
                  </a:outerShdw>
                </a:effectLst>
                <a:latin typeface="Times New Roman" panose="02020603050405020304"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35000"/>
              </a:spcBef>
            </a:pPr>
            <a:r>
              <a:rPr kumimoji="1" lang="en-US" altLang="zh-CN" sz="2800" b="1">
                <a:solidFill>
                  <a:schemeClr val="tx2"/>
                </a:solidFill>
                <a:latin typeface="Times New Roman" panose="02020603050405020304" pitchFamily="18" charset="0"/>
                <a:ea typeface="楷体_GB2312" panose="02010609030101010101" pitchFamily="49" charset="-122"/>
              </a:rPr>
              <a:t>parent</a:t>
            </a:r>
            <a:endParaRPr kumimoji="1" lang="en-US" altLang="zh-CN" sz="2400" i="1">
              <a:latin typeface="Times New Roman" panose="02020603050405020304" pitchFamily="18" charset="0"/>
            </a:endParaRPr>
          </a:p>
        </p:txBody>
      </p:sp>
      <p:sp>
        <p:nvSpPr>
          <p:cNvPr id="167941" name="Text Box 5">
            <a:extLst>
              <a:ext uri="{FF2B5EF4-FFF2-40B4-BE49-F238E27FC236}">
                <a16:creationId xmlns:a16="http://schemas.microsoft.com/office/drawing/2014/main" id="{A30AD3F0-5042-463B-8B5F-054C02758307}"/>
              </a:ext>
            </a:extLst>
          </p:cNvPr>
          <p:cNvSpPr txBox="1">
            <a:spLocks noChangeArrowheads="1"/>
          </p:cNvSpPr>
          <p:nvPr/>
        </p:nvSpPr>
        <p:spPr bwMode="auto">
          <a:xfrm>
            <a:off x="2400300" y="1935163"/>
            <a:ext cx="5295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ea typeface="隶书" panose="02010509060101010101" pitchFamily="49" charset="-122"/>
              </a:rPr>
              <a:t>集合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1 </a:t>
            </a: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2</a:t>
            </a:r>
            <a:r>
              <a:rPr kumimoji="1" lang="en-US" altLang="zh-CN" sz="2800" b="1" baseline="-25000">
                <a:latin typeface="Times New Roman" panose="02020603050405020304" pitchFamily="18" charset="0"/>
                <a:ea typeface="仿宋_GB2312" pitchFamily="49" charset="-122"/>
              </a:rPr>
              <a:t> </a:t>
            </a:r>
            <a:r>
              <a:rPr kumimoji="1" lang="zh-CN" altLang="en-US" sz="3200" b="1">
                <a:latin typeface="Times New Roman" panose="02020603050405020304" pitchFamily="18" charset="0"/>
                <a:ea typeface="隶书" panose="02010509060101010101" pitchFamily="49" charset="-122"/>
              </a:rPr>
              <a:t>和</a:t>
            </a:r>
            <a:r>
              <a:rPr kumimoji="1" lang="zh-CN" altLang="en-US" sz="3200" b="1">
                <a:solidFill>
                  <a:schemeClr val="tx2"/>
                </a:solidFill>
                <a:latin typeface="Times New Roman" panose="02020603050405020304" pitchFamily="18" charset="0"/>
                <a:ea typeface="隶书" panose="02010509060101010101" pitchFamily="49" charset="-122"/>
              </a:rPr>
              <a:t>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3 </a:t>
            </a:r>
            <a:r>
              <a:rPr kumimoji="1" lang="zh-CN" altLang="en-US" sz="3200" b="1">
                <a:latin typeface="Times New Roman" panose="02020603050405020304" pitchFamily="18" charset="0"/>
                <a:ea typeface="隶书" panose="02010509060101010101" pitchFamily="49" charset="-122"/>
              </a:rPr>
              <a:t>的双亲表示</a:t>
            </a:r>
          </a:p>
        </p:txBody>
      </p:sp>
      <p:sp>
        <p:nvSpPr>
          <p:cNvPr id="167942" name="Rectangle 6">
            <a:extLst>
              <a:ext uri="{FF2B5EF4-FFF2-40B4-BE49-F238E27FC236}">
                <a16:creationId xmlns:a16="http://schemas.microsoft.com/office/drawing/2014/main" id="{B6C8F449-1C89-4C0C-965E-6CE146C5B566}"/>
              </a:ext>
            </a:extLst>
          </p:cNvPr>
          <p:cNvSpPr>
            <a:spLocks noChangeArrowheads="1"/>
          </p:cNvSpPr>
          <p:nvPr/>
        </p:nvSpPr>
        <p:spPr bwMode="auto">
          <a:xfrm>
            <a:off x="1676400" y="1219200"/>
            <a:ext cx="6858000" cy="609600"/>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CC3300"/>
                </a:solidFill>
                <a:latin typeface="楷体_GB2312" panose="02010609030101010101" pitchFamily="49" charset="-122"/>
                <a:ea typeface="楷体_GB2312" panose="02010609030101010101" pitchFamily="49" charset="-122"/>
              </a:rPr>
              <a:t>-</a:t>
            </a:r>
            <a:r>
              <a:rPr lang="en-US" altLang="zh-CN" sz="3200" b="1">
                <a:solidFill>
                  <a:srgbClr val="CC3300"/>
                </a:solidFill>
                <a:latin typeface="Times New Roman" panose="02020603050405020304" pitchFamily="18" charset="0"/>
              </a:rPr>
              <a:t>7</a:t>
            </a:r>
            <a:r>
              <a:rPr lang="en-US" altLang="zh-CN" sz="3200" b="1">
                <a:latin typeface="Times New Roman" panose="02020603050405020304" pitchFamily="18" charset="0"/>
              </a:rPr>
              <a:t>    </a:t>
            </a:r>
            <a:r>
              <a:rPr lang="en-US" altLang="zh-CN" sz="3200" b="1">
                <a:solidFill>
                  <a:schemeClr val="accent2"/>
                </a:solidFill>
                <a:latin typeface="Times New Roman" panose="02020603050405020304" pitchFamily="18" charset="0"/>
              </a:rPr>
              <a:t>4</a:t>
            </a:r>
            <a:r>
              <a:rPr lang="en-US" altLang="zh-CN" sz="3200" b="1">
                <a:latin typeface="Times New Roman" panose="02020603050405020304" pitchFamily="18" charset="0"/>
              </a:rPr>
              <a:t>    </a:t>
            </a:r>
            <a:r>
              <a:rPr lang="en-US" altLang="zh-CN" sz="3200" b="1">
                <a:solidFill>
                  <a:srgbClr val="CC3300"/>
                </a:solidFill>
                <a:latin typeface="楷体_GB2312" panose="02010609030101010101" pitchFamily="49" charset="-122"/>
                <a:ea typeface="楷体_GB2312" panose="02010609030101010101" pitchFamily="49" charset="-122"/>
              </a:rPr>
              <a:t>-</a:t>
            </a:r>
            <a:r>
              <a:rPr lang="en-US" altLang="zh-CN" sz="3200" b="1">
                <a:solidFill>
                  <a:srgbClr val="CC3300"/>
                </a:solidFill>
                <a:latin typeface="Times New Roman" panose="02020603050405020304" pitchFamily="18" charset="0"/>
              </a:rPr>
              <a:t>3</a:t>
            </a:r>
            <a:r>
              <a:rPr lang="en-US" altLang="zh-CN" sz="3200" b="1">
                <a:latin typeface="Times New Roman" panose="02020603050405020304" pitchFamily="18" charset="0"/>
              </a:rPr>
              <a:t>    2    </a:t>
            </a:r>
            <a:r>
              <a:rPr lang="en-US" altLang="zh-CN" sz="3200" b="1">
                <a:solidFill>
                  <a:srgbClr val="FF33CC"/>
                </a:solidFill>
                <a:latin typeface="Times New Roman" panose="02020603050405020304" pitchFamily="18" charset="0"/>
                <a:ea typeface="楷体_GB2312" panose="02010609030101010101" pitchFamily="49" charset="-122"/>
              </a:rPr>
              <a:t>0</a:t>
            </a:r>
            <a:r>
              <a:rPr lang="en-US" altLang="zh-CN" sz="3200" b="1">
                <a:latin typeface="Times New Roman" panose="02020603050405020304" pitchFamily="18" charset="0"/>
                <a:ea typeface="楷体_GB2312" panose="02010609030101010101" pitchFamily="49" charset="-122"/>
              </a:rPr>
              <a:t>  </a:t>
            </a:r>
            <a:r>
              <a:rPr lang="en-US" altLang="zh-CN" sz="3200" b="1">
                <a:latin typeface="Times New Roman" panose="02020603050405020304" pitchFamily="18" charset="0"/>
              </a:rPr>
              <a:t>   2     </a:t>
            </a:r>
            <a:r>
              <a:rPr lang="en-US" altLang="zh-CN" sz="3200" b="1">
                <a:solidFill>
                  <a:srgbClr val="FF33CC"/>
                </a:solidFill>
                <a:latin typeface="Times New Roman" panose="02020603050405020304" pitchFamily="18" charset="0"/>
              </a:rPr>
              <a:t>0     0    0</a:t>
            </a:r>
            <a:r>
              <a:rPr lang="en-US" altLang="zh-CN" sz="3200" b="1">
                <a:latin typeface="Times New Roman" panose="02020603050405020304" pitchFamily="18" charset="0"/>
              </a:rPr>
              <a:t>     </a:t>
            </a:r>
            <a:r>
              <a:rPr lang="en-US" altLang="zh-CN" sz="3200" b="1">
                <a:solidFill>
                  <a:schemeClr val="accent2"/>
                </a:solidFill>
                <a:latin typeface="Times New Roman" panose="02020603050405020304" pitchFamily="18" charset="0"/>
              </a:rPr>
              <a:t>4</a:t>
            </a:r>
            <a:endParaRPr lang="en-US" altLang="zh-CN" sz="2400">
              <a:latin typeface="Times New Roman" panose="02020603050405020304" pitchFamily="18" charset="0"/>
            </a:endParaRPr>
          </a:p>
        </p:txBody>
      </p:sp>
      <p:sp>
        <p:nvSpPr>
          <p:cNvPr id="167943" name="Line 7">
            <a:extLst>
              <a:ext uri="{FF2B5EF4-FFF2-40B4-BE49-F238E27FC236}">
                <a16:creationId xmlns:a16="http://schemas.microsoft.com/office/drawing/2014/main" id="{F6BAE3E6-EA34-4F02-84CD-40DD2B8126D3}"/>
              </a:ext>
            </a:extLst>
          </p:cNvPr>
          <p:cNvSpPr>
            <a:spLocks noChangeShapeType="1"/>
          </p:cNvSpPr>
          <p:nvPr/>
        </p:nvSpPr>
        <p:spPr bwMode="auto">
          <a:xfrm>
            <a:off x="23622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4" name="Line 8">
            <a:extLst>
              <a:ext uri="{FF2B5EF4-FFF2-40B4-BE49-F238E27FC236}">
                <a16:creationId xmlns:a16="http://schemas.microsoft.com/office/drawing/2014/main" id="{64216EB7-1882-4002-B13A-EBCBB3AFFA1C}"/>
              </a:ext>
            </a:extLst>
          </p:cNvPr>
          <p:cNvSpPr>
            <a:spLocks noChangeShapeType="1"/>
          </p:cNvSpPr>
          <p:nvPr/>
        </p:nvSpPr>
        <p:spPr bwMode="auto">
          <a:xfrm>
            <a:off x="30480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5" name="Line 9">
            <a:extLst>
              <a:ext uri="{FF2B5EF4-FFF2-40B4-BE49-F238E27FC236}">
                <a16:creationId xmlns:a16="http://schemas.microsoft.com/office/drawing/2014/main" id="{F6E8E89F-AB04-443A-8ACD-77CDFD87682B}"/>
              </a:ext>
            </a:extLst>
          </p:cNvPr>
          <p:cNvSpPr>
            <a:spLocks noChangeShapeType="1"/>
          </p:cNvSpPr>
          <p:nvPr/>
        </p:nvSpPr>
        <p:spPr bwMode="auto">
          <a:xfrm>
            <a:off x="37338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6" name="Line 10">
            <a:extLst>
              <a:ext uri="{FF2B5EF4-FFF2-40B4-BE49-F238E27FC236}">
                <a16:creationId xmlns:a16="http://schemas.microsoft.com/office/drawing/2014/main" id="{3DB46E99-5AD6-4A2B-AD12-505D124370F0}"/>
              </a:ext>
            </a:extLst>
          </p:cNvPr>
          <p:cNvSpPr>
            <a:spLocks noChangeShapeType="1"/>
          </p:cNvSpPr>
          <p:nvPr/>
        </p:nvSpPr>
        <p:spPr bwMode="auto">
          <a:xfrm>
            <a:off x="44196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7" name="Line 11">
            <a:extLst>
              <a:ext uri="{FF2B5EF4-FFF2-40B4-BE49-F238E27FC236}">
                <a16:creationId xmlns:a16="http://schemas.microsoft.com/office/drawing/2014/main" id="{67E12C32-DD42-4A08-8CF0-94B1E700441E}"/>
              </a:ext>
            </a:extLst>
          </p:cNvPr>
          <p:cNvSpPr>
            <a:spLocks noChangeShapeType="1"/>
          </p:cNvSpPr>
          <p:nvPr/>
        </p:nvSpPr>
        <p:spPr bwMode="auto">
          <a:xfrm>
            <a:off x="51054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8" name="Line 12">
            <a:extLst>
              <a:ext uri="{FF2B5EF4-FFF2-40B4-BE49-F238E27FC236}">
                <a16:creationId xmlns:a16="http://schemas.microsoft.com/office/drawing/2014/main" id="{6AA0FAF3-E703-4EAE-BD77-A6C850F84C54}"/>
              </a:ext>
            </a:extLst>
          </p:cNvPr>
          <p:cNvSpPr>
            <a:spLocks noChangeShapeType="1"/>
          </p:cNvSpPr>
          <p:nvPr/>
        </p:nvSpPr>
        <p:spPr bwMode="auto">
          <a:xfrm>
            <a:off x="57912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9" name="Line 13">
            <a:extLst>
              <a:ext uri="{FF2B5EF4-FFF2-40B4-BE49-F238E27FC236}">
                <a16:creationId xmlns:a16="http://schemas.microsoft.com/office/drawing/2014/main" id="{E62D7897-6515-4F04-AD20-53B84AF91AD0}"/>
              </a:ext>
            </a:extLst>
          </p:cNvPr>
          <p:cNvSpPr>
            <a:spLocks noChangeShapeType="1"/>
          </p:cNvSpPr>
          <p:nvPr/>
        </p:nvSpPr>
        <p:spPr bwMode="auto">
          <a:xfrm>
            <a:off x="64770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0" name="Line 14">
            <a:extLst>
              <a:ext uri="{FF2B5EF4-FFF2-40B4-BE49-F238E27FC236}">
                <a16:creationId xmlns:a16="http://schemas.microsoft.com/office/drawing/2014/main" id="{D2090B25-102F-48FF-AC3E-A1D0D121B074}"/>
              </a:ext>
            </a:extLst>
          </p:cNvPr>
          <p:cNvSpPr>
            <a:spLocks noChangeShapeType="1"/>
          </p:cNvSpPr>
          <p:nvPr/>
        </p:nvSpPr>
        <p:spPr bwMode="auto">
          <a:xfrm>
            <a:off x="71628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1" name="Text Box 15">
            <a:extLst>
              <a:ext uri="{FF2B5EF4-FFF2-40B4-BE49-F238E27FC236}">
                <a16:creationId xmlns:a16="http://schemas.microsoft.com/office/drawing/2014/main" id="{52AA646A-D2D2-4D4A-B77B-19D040517492}"/>
              </a:ext>
            </a:extLst>
          </p:cNvPr>
          <p:cNvSpPr txBox="1">
            <a:spLocks noChangeArrowheads="1"/>
          </p:cNvSpPr>
          <p:nvPr/>
        </p:nvSpPr>
        <p:spPr bwMode="auto">
          <a:xfrm>
            <a:off x="1812925" y="623888"/>
            <a:ext cx="6496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167952" name="Line 16">
            <a:extLst>
              <a:ext uri="{FF2B5EF4-FFF2-40B4-BE49-F238E27FC236}">
                <a16:creationId xmlns:a16="http://schemas.microsoft.com/office/drawing/2014/main" id="{F92D06E7-435D-4033-B139-CFDE46C27D81}"/>
              </a:ext>
            </a:extLst>
          </p:cNvPr>
          <p:cNvSpPr>
            <a:spLocks noChangeShapeType="1"/>
          </p:cNvSpPr>
          <p:nvPr/>
        </p:nvSpPr>
        <p:spPr bwMode="auto">
          <a:xfrm>
            <a:off x="78486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60" name="Text Box 24">
            <a:extLst>
              <a:ext uri="{FF2B5EF4-FFF2-40B4-BE49-F238E27FC236}">
                <a16:creationId xmlns:a16="http://schemas.microsoft.com/office/drawing/2014/main" id="{8D1A5145-4E5F-4B60-88DD-93194328C0E8}"/>
              </a:ext>
            </a:extLst>
          </p:cNvPr>
          <p:cNvSpPr txBox="1">
            <a:spLocks noChangeArrowheads="1"/>
          </p:cNvSpPr>
          <p:nvPr/>
        </p:nvSpPr>
        <p:spPr bwMode="auto">
          <a:xfrm>
            <a:off x="2427288" y="26003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67961" name="Text Box 25">
            <a:extLst>
              <a:ext uri="{FF2B5EF4-FFF2-40B4-BE49-F238E27FC236}">
                <a16:creationId xmlns:a16="http://schemas.microsoft.com/office/drawing/2014/main" id="{BD28284A-6DEF-4A42-9E81-4EC7F0A127CA}"/>
              </a:ext>
            </a:extLst>
          </p:cNvPr>
          <p:cNvSpPr txBox="1">
            <a:spLocks noChangeArrowheads="1"/>
          </p:cNvSpPr>
          <p:nvPr/>
        </p:nvSpPr>
        <p:spPr bwMode="auto">
          <a:xfrm>
            <a:off x="1655763"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167962" name="Text Box 26">
            <a:extLst>
              <a:ext uri="{FF2B5EF4-FFF2-40B4-BE49-F238E27FC236}">
                <a16:creationId xmlns:a16="http://schemas.microsoft.com/office/drawing/2014/main" id="{3C6AA0DB-40F0-4A48-86D1-C3A4E72D0C1C}"/>
              </a:ext>
            </a:extLst>
          </p:cNvPr>
          <p:cNvSpPr txBox="1">
            <a:spLocks noChangeArrowheads="1"/>
          </p:cNvSpPr>
          <p:nvPr/>
        </p:nvSpPr>
        <p:spPr bwMode="auto">
          <a:xfrm>
            <a:off x="971550"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6</a:t>
            </a:r>
            <a:endParaRPr kumimoji="1" lang="en-US" altLang="zh-CN" sz="2800">
              <a:latin typeface="Times New Roman" panose="02020603050405020304" pitchFamily="18" charset="0"/>
            </a:endParaRPr>
          </a:p>
        </p:txBody>
      </p:sp>
      <p:sp>
        <p:nvSpPr>
          <p:cNvPr id="167963" name="Text Box 27">
            <a:extLst>
              <a:ext uri="{FF2B5EF4-FFF2-40B4-BE49-F238E27FC236}">
                <a16:creationId xmlns:a16="http://schemas.microsoft.com/office/drawing/2014/main" id="{2FE10F3C-9AF6-4797-84DB-34A98A292BE4}"/>
              </a:ext>
            </a:extLst>
          </p:cNvPr>
          <p:cNvSpPr txBox="1">
            <a:spLocks noChangeArrowheads="1"/>
          </p:cNvSpPr>
          <p:nvPr/>
        </p:nvSpPr>
        <p:spPr bwMode="auto">
          <a:xfrm>
            <a:off x="2462213" y="3429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8</a:t>
            </a:r>
            <a:endParaRPr kumimoji="1" lang="en-US" altLang="zh-CN" sz="2800">
              <a:latin typeface="Times New Roman" panose="02020603050405020304" pitchFamily="18" charset="0"/>
            </a:endParaRPr>
          </a:p>
        </p:txBody>
      </p:sp>
      <p:sp>
        <p:nvSpPr>
          <p:cNvPr id="167969" name="Text Box 33">
            <a:extLst>
              <a:ext uri="{FF2B5EF4-FFF2-40B4-BE49-F238E27FC236}">
                <a16:creationId xmlns:a16="http://schemas.microsoft.com/office/drawing/2014/main" id="{736BBB98-CB4C-4E9E-B42B-0B24CD3D030B}"/>
              </a:ext>
            </a:extLst>
          </p:cNvPr>
          <p:cNvSpPr txBox="1">
            <a:spLocks noChangeArrowheads="1"/>
          </p:cNvSpPr>
          <p:nvPr/>
        </p:nvSpPr>
        <p:spPr bwMode="auto">
          <a:xfrm>
            <a:off x="3219450"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167970" name="Text Box 34">
            <a:extLst>
              <a:ext uri="{FF2B5EF4-FFF2-40B4-BE49-F238E27FC236}">
                <a16:creationId xmlns:a16="http://schemas.microsoft.com/office/drawing/2014/main" id="{4EDB3ADE-FF5B-40EF-AB4F-0B02825A3D29}"/>
              </a:ext>
            </a:extLst>
          </p:cNvPr>
          <p:cNvSpPr txBox="1">
            <a:spLocks noChangeArrowheads="1"/>
          </p:cNvSpPr>
          <p:nvPr/>
        </p:nvSpPr>
        <p:spPr bwMode="auto">
          <a:xfrm>
            <a:off x="2462213" y="4400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67971" name="Text Box 35">
            <a:extLst>
              <a:ext uri="{FF2B5EF4-FFF2-40B4-BE49-F238E27FC236}">
                <a16:creationId xmlns:a16="http://schemas.microsoft.com/office/drawing/2014/main" id="{FD234794-1D81-4DE7-B853-21EC891951CA}"/>
              </a:ext>
            </a:extLst>
          </p:cNvPr>
          <p:cNvSpPr txBox="1">
            <a:spLocks noChangeArrowheads="1"/>
          </p:cNvSpPr>
          <p:nvPr/>
        </p:nvSpPr>
        <p:spPr bwMode="auto">
          <a:xfrm>
            <a:off x="3578225" y="4400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grpSp>
        <p:nvGrpSpPr>
          <p:cNvPr id="167993" name="Group 57">
            <a:extLst>
              <a:ext uri="{FF2B5EF4-FFF2-40B4-BE49-F238E27FC236}">
                <a16:creationId xmlns:a16="http://schemas.microsoft.com/office/drawing/2014/main" id="{BBC087D6-2313-4776-B4CD-F2F25489B10C}"/>
              </a:ext>
            </a:extLst>
          </p:cNvPr>
          <p:cNvGrpSpPr>
            <a:grpSpLocks/>
          </p:cNvGrpSpPr>
          <p:nvPr/>
        </p:nvGrpSpPr>
        <p:grpSpPr bwMode="auto">
          <a:xfrm>
            <a:off x="1066800" y="2925763"/>
            <a:ext cx="2743200" cy="2362200"/>
            <a:chOff x="672" y="1843"/>
            <a:chExt cx="1728" cy="1488"/>
          </a:xfrm>
        </p:grpSpPr>
        <p:sp>
          <p:nvSpPr>
            <p:cNvPr id="167953" name="Oval 17">
              <a:extLst>
                <a:ext uri="{FF2B5EF4-FFF2-40B4-BE49-F238E27FC236}">
                  <a16:creationId xmlns:a16="http://schemas.microsoft.com/office/drawing/2014/main" id="{461BA40D-5F4D-42A3-9964-CFC31E50D527}"/>
                </a:ext>
              </a:extLst>
            </p:cNvPr>
            <p:cNvSpPr>
              <a:spLocks noChangeArrowheads="1"/>
            </p:cNvSpPr>
            <p:nvPr/>
          </p:nvSpPr>
          <p:spPr bwMode="auto">
            <a:xfrm>
              <a:off x="1296" y="18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4" name="Oval 18">
              <a:extLst>
                <a:ext uri="{FF2B5EF4-FFF2-40B4-BE49-F238E27FC236}">
                  <a16:creationId xmlns:a16="http://schemas.microsoft.com/office/drawing/2014/main" id="{45FF3595-2499-4E6E-B901-D13AF7A68B3E}"/>
                </a:ext>
              </a:extLst>
            </p:cNvPr>
            <p:cNvSpPr>
              <a:spLocks noChangeArrowheads="1"/>
            </p:cNvSpPr>
            <p:nvPr/>
          </p:nvSpPr>
          <p:spPr bwMode="auto">
            <a:xfrm>
              <a:off x="1056"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5" name="Oval 19">
              <a:extLst>
                <a:ext uri="{FF2B5EF4-FFF2-40B4-BE49-F238E27FC236}">
                  <a16:creationId xmlns:a16="http://schemas.microsoft.com/office/drawing/2014/main" id="{6936E9D9-7A39-4A31-AF15-F72B86144BCF}"/>
                </a:ext>
              </a:extLst>
            </p:cNvPr>
            <p:cNvSpPr>
              <a:spLocks noChangeArrowheads="1"/>
            </p:cNvSpPr>
            <p:nvPr/>
          </p:nvSpPr>
          <p:spPr bwMode="auto">
            <a:xfrm>
              <a:off x="672"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6" name="Oval 20">
              <a:extLst>
                <a:ext uri="{FF2B5EF4-FFF2-40B4-BE49-F238E27FC236}">
                  <a16:creationId xmlns:a16="http://schemas.microsoft.com/office/drawing/2014/main" id="{AFA3AE4C-000C-4B77-B8F0-A6A5C0291395}"/>
                </a:ext>
              </a:extLst>
            </p:cNvPr>
            <p:cNvSpPr>
              <a:spLocks noChangeArrowheads="1"/>
            </p:cNvSpPr>
            <p:nvPr/>
          </p:nvSpPr>
          <p:spPr bwMode="auto">
            <a:xfrm>
              <a:off x="1440"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7" name="Line 21">
              <a:extLst>
                <a:ext uri="{FF2B5EF4-FFF2-40B4-BE49-F238E27FC236}">
                  <a16:creationId xmlns:a16="http://schemas.microsoft.com/office/drawing/2014/main" id="{8401DE96-B96B-47FA-9FE2-2E3CBFCB8B77}"/>
                </a:ext>
              </a:extLst>
            </p:cNvPr>
            <p:cNvSpPr>
              <a:spLocks noChangeShapeType="1"/>
            </p:cNvSpPr>
            <p:nvPr/>
          </p:nvSpPr>
          <p:spPr bwMode="auto">
            <a:xfrm flipV="1">
              <a:off x="1200" y="2112"/>
              <a:ext cx="192" cy="30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8" name="Line 22">
              <a:extLst>
                <a:ext uri="{FF2B5EF4-FFF2-40B4-BE49-F238E27FC236}">
                  <a16:creationId xmlns:a16="http://schemas.microsoft.com/office/drawing/2014/main" id="{FF2258AA-9ABF-4940-8439-D31FA7746179}"/>
                </a:ext>
              </a:extLst>
            </p:cNvPr>
            <p:cNvSpPr>
              <a:spLocks noChangeShapeType="1"/>
            </p:cNvSpPr>
            <p:nvPr/>
          </p:nvSpPr>
          <p:spPr bwMode="auto">
            <a:xfrm flipV="1">
              <a:off x="864" y="2064"/>
              <a:ext cx="432"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59" name="Line 23">
              <a:extLst>
                <a:ext uri="{FF2B5EF4-FFF2-40B4-BE49-F238E27FC236}">
                  <a16:creationId xmlns:a16="http://schemas.microsoft.com/office/drawing/2014/main" id="{E449C7D3-ED69-4067-BFBE-16E4DB20B9D0}"/>
                </a:ext>
              </a:extLst>
            </p:cNvPr>
            <p:cNvSpPr>
              <a:spLocks noChangeShapeType="1"/>
            </p:cNvSpPr>
            <p:nvPr/>
          </p:nvSpPr>
          <p:spPr bwMode="auto">
            <a:xfrm flipH="1" flipV="1">
              <a:off x="1488" y="2112"/>
              <a:ext cx="48" cy="30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64" name="Oval 28">
              <a:extLst>
                <a:ext uri="{FF2B5EF4-FFF2-40B4-BE49-F238E27FC236}">
                  <a16:creationId xmlns:a16="http://schemas.microsoft.com/office/drawing/2014/main" id="{80AA1395-5D5B-439E-B8B4-4EA574F7DC22}"/>
                </a:ext>
              </a:extLst>
            </p:cNvPr>
            <p:cNvSpPr>
              <a:spLocks noChangeArrowheads="1"/>
            </p:cNvSpPr>
            <p:nvPr/>
          </p:nvSpPr>
          <p:spPr bwMode="auto">
            <a:xfrm>
              <a:off x="1632" y="30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65" name="Oval 29">
              <a:extLst>
                <a:ext uri="{FF2B5EF4-FFF2-40B4-BE49-F238E27FC236}">
                  <a16:creationId xmlns:a16="http://schemas.microsoft.com/office/drawing/2014/main" id="{68FC4931-2A55-4F4B-B211-D1106678B6EE}"/>
                </a:ext>
              </a:extLst>
            </p:cNvPr>
            <p:cNvSpPr>
              <a:spLocks noChangeArrowheads="1"/>
            </p:cNvSpPr>
            <p:nvPr/>
          </p:nvSpPr>
          <p:spPr bwMode="auto">
            <a:xfrm>
              <a:off x="2112" y="30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66" name="Oval 30">
              <a:extLst>
                <a:ext uri="{FF2B5EF4-FFF2-40B4-BE49-F238E27FC236}">
                  <a16:creationId xmlns:a16="http://schemas.microsoft.com/office/drawing/2014/main" id="{5680BAFD-EC0F-40A3-8590-EE2219C622C9}"/>
                </a:ext>
              </a:extLst>
            </p:cNvPr>
            <p:cNvSpPr>
              <a:spLocks noChangeArrowheads="1"/>
            </p:cNvSpPr>
            <p:nvPr/>
          </p:nvSpPr>
          <p:spPr bwMode="auto">
            <a:xfrm>
              <a:off x="1872"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67" name="Line 31">
              <a:extLst>
                <a:ext uri="{FF2B5EF4-FFF2-40B4-BE49-F238E27FC236}">
                  <a16:creationId xmlns:a16="http://schemas.microsoft.com/office/drawing/2014/main" id="{FE741A88-1DFE-4BCD-97C8-C99EFF75F553}"/>
                </a:ext>
              </a:extLst>
            </p:cNvPr>
            <p:cNvSpPr>
              <a:spLocks noChangeShapeType="1"/>
            </p:cNvSpPr>
            <p:nvPr/>
          </p:nvSpPr>
          <p:spPr bwMode="auto">
            <a:xfrm flipV="1">
              <a:off x="1824" y="2707"/>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68" name="Line 32">
              <a:extLst>
                <a:ext uri="{FF2B5EF4-FFF2-40B4-BE49-F238E27FC236}">
                  <a16:creationId xmlns:a16="http://schemas.microsoft.com/office/drawing/2014/main" id="{7B4A00BF-4C42-4828-93EF-F24FFDFE0F82}"/>
                </a:ext>
              </a:extLst>
            </p:cNvPr>
            <p:cNvSpPr>
              <a:spLocks noChangeShapeType="1"/>
            </p:cNvSpPr>
            <p:nvPr/>
          </p:nvSpPr>
          <p:spPr bwMode="auto">
            <a:xfrm flipH="1" flipV="1">
              <a:off x="2064" y="2707"/>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72" name="Line 36">
              <a:extLst>
                <a:ext uri="{FF2B5EF4-FFF2-40B4-BE49-F238E27FC236}">
                  <a16:creationId xmlns:a16="http://schemas.microsoft.com/office/drawing/2014/main" id="{B311B8FA-B5FD-481E-9F31-8745258D537E}"/>
                </a:ext>
              </a:extLst>
            </p:cNvPr>
            <p:cNvSpPr>
              <a:spLocks noChangeShapeType="1"/>
            </p:cNvSpPr>
            <p:nvPr/>
          </p:nvSpPr>
          <p:spPr bwMode="auto">
            <a:xfrm flipH="1" flipV="1">
              <a:off x="1584" y="2064"/>
              <a:ext cx="336"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7973" name="Oval 37">
            <a:extLst>
              <a:ext uri="{FF2B5EF4-FFF2-40B4-BE49-F238E27FC236}">
                <a16:creationId xmlns:a16="http://schemas.microsoft.com/office/drawing/2014/main" id="{EBAED58F-78A9-4340-8088-DE7CDF68F5FC}"/>
              </a:ext>
            </a:extLst>
          </p:cNvPr>
          <p:cNvSpPr>
            <a:spLocks noChangeArrowheads="1"/>
          </p:cNvSpPr>
          <p:nvPr/>
        </p:nvSpPr>
        <p:spPr bwMode="auto">
          <a:xfrm>
            <a:off x="6477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74" name="Oval 38">
            <a:extLst>
              <a:ext uri="{FF2B5EF4-FFF2-40B4-BE49-F238E27FC236}">
                <a16:creationId xmlns:a16="http://schemas.microsoft.com/office/drawing/2014/main" id="{1D35BAAE-45F4-4DD6-B472-EA7DCCAE5A29}"/>
              </a:ext>
            </a:extLst>
          </p:cNvPr>
          <p:cNvSpPr>
            <a:spLocks noChangeArrowheads="1"/>
          </p:cNvSpPr>
          <p:nvPr/>
        </p:nvSpPr>
        <p:spPr bwMode="auto">
          <a:xfrm>
            <a:off x="7239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75" name="Oval 39">
            <a:extLst>
              <a:ext uri="{FF2B5EF4-FFF2-40B4-BE49-F238E27FC236}">
                <a16:creationId xmlns:a16="http://schemas.microsoft.com/office/drawing/2014/main" id="{71DB4D1F-E52F-4140-8715-2CEC253601FD}"/>
              </a:ext>
            </a:extLst>
          </p:cNvPr>
          <p:cNvSpPr>
            <a:spLocks noChangeArrowheads="1"/>
          </p:cNvSpPr>
          <p:nvPr/>
        </p:nvSpPr>
        <p:spPr bwMode="auto">
          <a:xfrm>
            <a:off x="6477000" y="29257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76" name="Line 40">
            <a:extLst>
              <a:ext uri="{FF2B5EF4-FFF2-40B4-BE49-F238E27FC236}">
                <a16:creationId xmlns:a16="http://schemas.microsoft.com/office/drawing/2014/main" id="{2077C192-6048-40B4-A967-A65BFA3797A3}"/>
              </a:ext>
            </a:extLst>
          </p:cNvPr>
          <p:cNvSpPr>
            <a:spLocks noChangeShapeType="1"/>
          </p:cNvSpPr>
          <p:nvPr/>
        </p:nvSpPr>
        <p:spPr bwMode="auto">
          <a:xfrm flipV="1">
            <a:off x="6705600" y="3352800"/>
            <a:ext cx="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77" name="Line 41">
            <a:extLst>
              <a:ext uri="{FF2B5EF4-FFF2-40B4-BE49-F238E27FC236}">
                <a16:creationId xmlns:a16="http://schemas.microsoft.com/office/drawing/2014/main" id="{A584E939-9A0B-4A02-8C8A-93AA4C4C8E65}"/>
              </a:ext>
            </a:extLst>
          </p:cNvPr>
          <p:cNvSpPr>
            <a:spLocks noChangeShapeType="1"/>
          </p:cNvSpPr>
          <p:nvPr/>
        </p:nvSpPr>
        <p:spPr bwMode="auto">
          <a:xfrm flipH="1" flipV="1">
            <a:off x="6858000" y="3352800"/>
            <a:ext cx="53340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78" name="Text Box 42">
            <a:extLst>
              <a:ext uri="{FF2B5EF4-FFF2-40B4-BE49-F238E27FC236}">
                <a16:creationId xmlns:a16="http://schemas.microsoft.com/office/drawing/2014/main" id="{18B97D8B-07B0-4562-9FC1-5642C9C76003}"/>
              </a:ext>
            </a:extLst>
          </p:cNvPr>
          <p:cNvSpPr txBox="1">
            <a:spLocks noChangeArrowheads="1"/>
          </p:cNvSpPr>
          <p:nvPr/>
        </p:nvSpPr>
        <p:spPr bwMode="auto">
          <a:xfrm>
            <a:off x="6877050" y="26733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167979" name="Text Box 43">
            <a:extLst>
              <a:ext uri="{FF2B5EF4-FFF2-40B4-BE49-F238E27FC236}">
                <a16:creationId xmlns:a16="http://schemas.microsoft.com/office/drawing/2014/main" id="{16230640-6FA2-4464-9A89-343FFCA6A563}"/>
              </a:ext>
            </a:extLst>
          </p:cNvPr>
          <p:cNvSpPr txBox="1">
            <a:spLocks noChangeArrowheads="1"/>
          </p:cNvSpPr>
          <p:nvPr/>
        </p:nvSpPr>
        <p:spPr bwMode="auto">
          <a:xfrm>
            <a:off x="6351588"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67980" name="Text Box 44">
            <a:extLst>
              <a:ext uri="{FF2B5EF4-FFF2-40B4-BE49-F238E27FC236}">
                <a16:creationId xmlns:a16="http://schemas.microsoft.com/office/drawing/2014/main" id="{47F04175-8E76-4133-BB4C-C0ABEA791872}"/>
              </a:ext>
            </a:extLst>
          </p:cNvPr>
          <p:cNvSpPr txBox="1">
            <a:spLocks noChangeArrowheads="1"/>
          </p:cNvSpPr>
          <p:nvPr/>
        </p:nvSpPr>
        <p:spPr bwMode="auto">
          <a:xfrm>
            <a:off x="7539038"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sp>
        <p:nvSpPr>
          <p:cNvPr id="167981" name="Oval 45">
            <a:extLst>
              <a:ext uri="{FF2B5EF4-FFF2-40B4-BE49-F238E27FC236}">
                <a16:creationId xmlns:a16="http://schemas.microsoft.com/office/drawing/2014/main" id="{3B840B3A-96DD-428D-A244-722B14B113B5}"/>
              </a:ext>
            </a:extLst>
          </p:cNvPr>
          <p:cNvSpPr>
            <a:spLocks noChangeArrowheads="1"/>
          </p:cNvSpPr>
          <p:nvPr/>
        </p:nvSpPr>
        <p:spPr bwMode="auto">
          <a:xfrm>
            <a:off x="5715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82" name="Oval 46">
            <a:extLst>
              <a:ext uri="{FF2B5EF4-FFF2-40B4-BE49-F238E27FC236}">
                <a16:creationId xmlns:a16="http://schemas.microsoft.com/office/drawing/2014/main" id="{C204AE8C-7C80-44F6-A372-BB8800F69DD7}"/>
              </a:ext>
            </a:extLst>
          </p:cNvPr>
          <p:cNvSpPr>
            <a:spLocks noChangeArrowheads="1"/>
          </p:cNvSpPr>
          <p:nvPr/>
        </p:nvSpPr>
        <p:spPr bwMode="auto">
          <a:xfrm>
            <a:off x="57150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83" name="Line 47">
            <a:extLst>
              <a:ext uri="{FF2B5EF4-FFF2-40B4-BE49-F238E27FC236}">
                <a16:creationId xmlns:a16="http://schemas.microsoft.com/office/drawing/2014/main" id="{A434030F-D27A-4A8F-BF6F-AF2705E24D96}"/>
              </a:ext>
            </a:extLst>
          </p:cNvPr>
          <p:cNvSpPr>
            <a:spLocks noChangeShapeType="1"/>
          </p:cNvSpPr>
          <p:nvPr/>
        </p:nvSpPr>
        <p:spPr bwMode="auto">
          <a:xfrm flipV="1">
            <a:off x="5943600" y="4343400"/>
            <a:ext cx="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84" name="Line 48">
            <a:extLst>
              <a:ext uri="{FF2B5EF4-FFF2-40B4-BE49-F238E27FC236}">
                <a16:creationId xmlns:a16="http://schemas.microsoft.com/office/drawing/2014/main" id="{8ED76CCE-0D24-4C1B-888C-EC0F437A93EA}"/>
              </a:ext>
            </a:extLst>
          </p:cNvPr>
          <p:cNvSpPr>
            <a:spLocks noChangeShapeType="1"/>
          </p:cNvSpPr>
          <p:nvPr/>
        </p:nvSpPr>
        <p:spPr bwMode="auto">
          <a:xfrm flipV="1">
            <a:off x="5334000" y="4313238"/>
            <a:ext cx="457200" cy="63976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85" name="Line 49">
            <a:extLst>
              <a:ext uri="{FF2B5EF4-FFF2-40B4-BE49-F238E27FC236}">
                <a16:creationId xmlns:a16="http://schemas.microsoft.com/office/drawing/2014/main" id="{3A980DE4-E196-40F2-9197-8CA2A318AEC3}"/>
              </a:ext>
            </a:extLst>
          </p:cNvPr>
          <p:cNvSpPr>
            <a:spLocks noChangeShapeType="1"/>
          </p:cNvSpPr>
          <p:nvPr/>
        </p:nvSpPr>
        <p:spPr bwMode="auto">
          <a:xfrm flipH="1" flipV="1">
            <a:off x="6096000" y="4343400"/>
            <a:ext cx="381000" cy="609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86" name="Text Box 50">
            <a:extLst>
              <a:ext uri="{FF2B5EF4-FFF2-40B4-BE49-F238E27FC236}">
                <a16:creationId xmlns:a16="http://schemas.microsoft.com/office/drawing/2014/main" id="{6E844DA6-08CF-4B66-B813-BDFA08104667}"/>
              </a:ext>
            </a:extLst>
          </p:cNvPr>
          <p:cNvSpPr txBox="1">
            <a:spLocks noChangeArrowheads="1"/>
          </p:cNvSpPr>
          <p:nvPr/>
        </p:nvSpPr>
        <p:spPr bwMode="auto">
          <a:xfrm>
            <a:off x="5651500"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67987" name="Text Box 51">
            <a:extLst>
              <a:ext uri="{FF2B5EF4-FFF2-40B4-BE49-F238E27FC236}">
                <a16:creationId xmlns:a16="http://schemas.microsoft.com/office/drawing/2014/main" id="{E6259AE5-D7E2-4730-9D15-4D0C242B0249}"/>
              </a:ext>
            </a:extLst>
          </p:cNvPr>
          <p:cNvSpPr txBox="1">
            <a:spLocks noChangeArrowheads="1"/>
          </p:cNvSpPr>
          <p:nvPr/>
        </p:nvSpPr>
        <p:spPr bwMode="auto">
          <a:xfrm>
            <a:off x="6711950" y="45307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8</a:t>
            </a:r>
            <a:endParaRPr kumimoji="1" lang="en-US" altLang="zh-CN" sz="2800">
              <a:latin typeface="Times New Roman" panose="02020603050405020304" pitchFamily="18" charset="0"/>
            </a:endParaRPr>
          </a:p>
        </p:txBody>
      </p:sp>
      <p:sp>
        <p:nvSpPr>
          <p:cNvPr id="167988" name="Oval 52">
            <a:extLst>
              <a:ext uri="{FF2B5EF4-FFF2-40B4-BE49-F238E27FC236}">
                <a16:creationId xmlns:a16="http://schemas.microsoft.com/office/drawing/2014/main" id="{73DCBE53-1FA3-4750-A5B0-5DACDE24F258}"/>
              </a:ext>
            </a:extLst>
          </p:cNvPr>
          <p:cNvSpPr>
            <a:spLocks noChangeArrowheads="1"/>
          </p:cNvSpPr>
          <p:nvPr/>
        </p:nvSpPr>
        <p:spPr bwMode="auto">
          <a:xfrm>
            <a:off x="50292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89" name="Text Box 53">
            <a:extLst>
              <a:ext uri="{FF2B5EF4-FFF2-40B4-BE49-F238E27FC236}">
                <a16:creationId xmlns:a16="http://schemas.microsoft.com/office/drawing/2014/main" id="{21251A9A-5923-4FD0-81AD-44C5E6560E10}"/>
              </a:ext>
            </a:extLst>
          </p:cNvPr>
          <p:cNvSpPr txBox="1">
            <a:spLocks noChangeArrowheads="1"/>
          </p:cNvSpPr>
          <p:nvPr/>
        </p:nvSpPr>
        <p:spPr bwMode="auto">
          <a:xfrm>
            <a:off x="5580063" y="45085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167990" name="Text Box 54">
            <a:extLst>
              <a:ext uri="{FF2B5EF4-FFF2-40B4-BE49-F238E27FC236}">
                <a16:creationId xmlns:a16="http://schemas.microsoft.com/office/drawing/2014/main" id="{1E756CC9-092B-40F7-96BF-DAABE4A80F90}"/>
              </a:ext>
            </a:extLst>
          </p:cNvPr>
          <p:cNvSpPr txBox="1">
            <a:spLocks noChangeArrowheads="1"/>
          </p:cNvSpPr>
          <p:nvPr/>
        </p:nvSpPr>
        <p:spPr bwMode="auto">
          <a:xfrm>
            <a:off x="4859338" y="44942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6</a:t>
            </a:r>
            <a:endParaRPr kumimoji="1" lang="en-US" altLang="zh-CN" sz="2800">
              <a:latin typeface="Times New Roman" panose="02020603050405020304" pitchFamily="18" charset="0"/>
            </a:endParaRPr>
          </a:p>
        </p:txBody>
      </p:sp>
      <p:sp>
        <p:nvSpPr>
          <p:cNvPr id="167991" name="Line 55">
            <a:extLst>
              <a:ext uri="{FF2B5EF4-FFF2-40B4-BE49-F238E27FC236}">
                <a16:creationId xmlns:a16="http://schemas.microsoft.com/office/drawing/2014/main" id="{CF64AB02-2A84-4676-A6D6-A292446DD8CD}"/>
              </a:ext>
            </a:extLst>
          </p:cNvPr>
          <p:cNvSpPr>
            <a:spLocks noChangeShapeType="1"/>
          </p:cNvSpPr>
          <p:nvPr/>
        </p:nvSpPr>
        <p:spPr bwMode="auto">
          <a:xfrm flipV="1">
            <a:off x="6019800" y="3352800"/>
            <a:ext cx="53340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92" name="AutoShape 56">
            <a:extLst>
              <a:ext uri="{FF2B5EF4-FFF2-40B4-BE49-F238E27FC236}">
                <a16:creationId xmlns:a16="http://schemas.microsoft.com/office/drawing/2014/main" id="{ACBD635C-DFCC-402D-82EB-CD13F163859E}"/>
              </a:ext>
            </a:extLst>
          </p:cNvPr>
          <p:cNvSpPr>
            <a:spLocks noChangeArrowheads="1"/>
          </p:cNvSpPr>
          <p:nvPr/>
        </p:nvSpPr>
        <p:spPr bwMode="auto">
          <a:xfrm>
            <a:off x="1219200" y="2133600"/>
            <a:ext cx="304800" cy="990600"/>
          </a:xfrm>
          <a:prstGeom prst="curvedRightArrow">
            <a:avLst>
              <a:gd name="adj1" fmla="val 65000"/>
              <a:gd name="adj2" fmla="val 1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94" name="Text Box 58">
            <a:extLst>
              <a:ext uri="{FF2B5EF4-FFF2-40B4-BE49-F238E27FC236}">
                <a16:creationId xmlns:a16="http://schemas.microsoft.com/office/drawing/2014/main" id="{38113F92-05A2-409A-A258-0DECA577F5AB}"/>
              </a:ext>
            </a:extLst>
          </p:cNvPr>
          <p:cNvSpPr txBox="1">
            <a:spLocks noChangeArrowheads="1"/>
          </p:cNvSpPr>
          <p:nvPr/>
        </p:nvSpPr>
        <p:spPr bwMode="auto">
          <a:xfrm>
            <a:off x="2016125" y="2935288"/>
            <a:ext cx="61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6600"/>
                </a:solidFill>
                <a:latin typeface="Courier New" panose="02070309020205020404" pitchFamily="49" charset="0"/>
              </a:rPr>
              <a:t>-</a:t>
            </a:r>
            <a:r>
              <a:rPr kumimoji="1" lang="en-US" altLang="zh-CN" sz="2400" b="1">
                <a:solidFill>
                  <a:srgbClr val="006600"/>
                </a:solidFill>
                <a:latin typeface="Times New Roman" panose="02020603050405020304" pitchFamily="18" charset="0"/>
              </a:rPr>
              <a:t>7</a:t>
            </a:r>
            <a:endParaRPr kumimoji="1" lang="en-US" altLang="zh-CN" sz="2400">
              <a:solidFill>
                <a:srgbClr val="006600"/>
              </a:solidFill>
              <a:latin typeface="Times New Roman" panose="02020603050405020304" pitchFamily="18" charset="0"/>
            </a:endParaRPr>
          </a:p>
        </p:txBody>
      </p:sp>
      <p:sp>
        <p:nvSpPr>
          <p:cNvPr id="167995" name="Text Box 59">
            <a:extLst>
              <a:ext uri="{FF2B5EF4-FFF2-40B4-BE49-F238E27FC236}">
                <a16:creationId xmlns:a16="http://schemas.microsoft.com/office/drawing/2014/main" id="{AABCA86B-58C9-4B63-8C27-F9F9BDBAFB88}"/>
              </a:ext>
            </a:extLst>
          </p:cNvPr>
          <p:cNvSpPr txBox="1">
            <a:spLocks noChangeArrowheads="1"/>
          </p:cNvSpPr>
          <p:nvPr/>
        </p:nvSpPr>
        <p:spPr bwMode="auto">
          <a:xfrm>
            <a:off x="6445250" y="2935288"/>
            <a:ext cx="61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6600"/>
                </a:solidFill>
                <a:latin typeface="Courier New" panose="02070309020205020404" pitchFamily="49" charset="0"/>
              </a:rPr>
              <a:t>-</a:t>
            </a:r>
            <a:r>
              <a:rPr kumimoji="1" lang="en-US" altLang="zh-CN" sz="2400" b="1">
                <a:solidFill>
                  <a:srgbClr val="006600"/>
                </a:solidFill>
                <a:latin typeface="Times New Roman" panose="02020603050405020304" pitchFamily="18" charset="0"/>
              </a:rPr>
              <a:t>7</a:t>
            </a:r>
            <a:endParaRPr kumimoji="1" lang="en-US" altLang="zh-CN" sz="2400">
              <a:solidFill>
                <a:srgbClr val="006600"/>
              </a:solidFill>
              <a:latin typeface="Times New Roman" panose="02020603050405020304" pitchFamily="18" charset="0"/>
            </a:endParaRPr>
          </a:p>
        </p:txBody>
      </p:sp>
      <p:sp>
        <p:nvSpPr>
          <p:cNvPr id="167996" name="Text Box 60">
            <a:extLst>
              <a:ext uri="{FF2B5EF4-FFF2-40B4-BE49-F238E27FC236}">
                <a16:creationId xmlns:a16="http://schemas.microsoft.com/office/drawing/2014/main" id="{722E2A25-CA41-4C3F-BFE6-B9970E22C512}"/>
              </a:ext>
            </a:extLst>
          </p:cNvPr>
          <p:cNvSpPr txBox="1">
            <a:spLocks noChangeArrowheads="1"/>
          </p:cNvSpPr>
          <p:nvPr/>
        </p:nvSpPr>
        <p:spPr bwMode="auto">
          <a:xfrm>
            <a:off x="1130300"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7997" name="Text Box 61">
            <a:extLst>
              <a:ext uri="{FF2B5EF4-FFF2-40B4-BE49-F238E27FC236}">
                <a16:creationId xmlns:a16="http://schemas.microsoft.com/office/drawing/2014/main" id="{B5520E52-B77C-43A9-926F-EBE99CD2FE60}"/>
              </a:ext>
            </a:extLst>
          </p:cNvPr>
          <p:cNvSpPr txBox="1">
            <a:spLocks noChangeArrowheads="1"/>
          </p:cNvSpPr>
          <p:nvPr/>
        </p:nvSpPr>
        <p:spPr bwMode="auto">
          <a:xfrm>
            <a:off x="1727200" y="378936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7998" name="Text Box 62">
            <a:extLst>
              <a:ext uri="{FF2B5EF4-FFF2-40B4-BE49-F238E27FC236}">
                <a16:creationId xmlns:a16="http://schemas.microsoft.com/office/drawing/2014/main" id="{ACD19A16-FE86-49EB-A220-5A2DA0E95F6C}"/>
              </a:ext>
            </a:extLst>
          </p:cNvPr>
          <p:cNvSpPr txBox="1">
            <a:spLocks noChangeArrowheads="1"/>
          </p:cNvSpPr>
          <p:nvPr/>
        </p:nvSpPr>
        <p:spPr bwMode="auto">
          <a:xfrm>
            <a:off x="2339975"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7999" name="Text Box 63">
            <a:extLst>
              <a:ext uri="{FF2B5EF4-FFF2-40B4-BE49-F238E27FC236}">
                <a16:creationId xmlns:a16="http://schemas.microsoft.com/office/drawing/2014/main" id="{FED9AB40-F6C8-488B-83DA-D215EE83CA7F}"/>
              </a:ext>
            </a:extLst>
          </p:cNvPr>
          <p:cNvSpPr txBox="1">
            <a:spLocks noChangeArrowheads="1"/>
          </p:cNvSpPr>
          <p:nvPr/>
        </p:nvSpPr>
        <p:spPr bwMode="auto">
          <a:xfrm>
            <a:off x="3024188"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8000" name="Text Box 64">
            <a:extLst>
              <a:ext uri="{FF2B5EF4-FFF2-40B4-BE49-F238E27FC236}">
                <a16:creationId xmlns:a16="http://schemas.microsoft.com/office/drawing/2014/main" id="{6584D28B-DA97-40BA-8761-9029D7553EE5}"/>
              </a:ext>
            </a:extLst>
          </p:cNvPr>
          <p:cNvSpPr txBox="1">
            <a:spLocks noChangeArrowheads="1"/>
          </p:cNvSpPr>
          <p:nvPr/>
        </p:nvSpPr>
        <p:spPr bwMode="auto">
          <a:xfrm>
            <a:off x="2627313" y="478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8001" name="Text Box 65">
            <a:extLst>
              <a:ext uri="{FF2B5EF4-FFF2-40B4-BE49-F238E27FC236}">
                <a16:creationId xmlns:a16="http://schemas.microsoft.com/office/drawing/2014/main" id="{436DEBDF-D500-48FE-91EF-3F03AD942C0F}"/>
              </a:ext>
            </a:extLst>
          </p:cNvPr>
          <p:cNvSpPr txBox="1">
            <a:spLocks noChangeArrowheads="1"/>
          </p:cNvSpPr>
          <p:nvPr/>
        </p:nvSpPr>
        <p:spPr bwMode="auto">
          <a:xfrm>
            <a:off x="3384550" y="478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8002" name="Text Box 66">
            <a:extLst>
              <a:ext uri="{FF2B5EF4-FFF2-40B4-BE49-F238E27FC236}">
                <a16:creationId xmlns:a16="http://schemas.microsoft.com/office/drawing/2014/main" id="{287E50DE-66E0-46BC-B0E8-1A5D82AA93AE}"/>
              </a:ext>
            </a:extLst>
          </p:cNvPr>
          <p:cNvSpPr txBox="1">
            <a:spLocks noChangeArrowheads="1"/>
          </p:cNvSpPr>
          <p:nvPr/>
        </p:nvSpPr>
        <p:spPr bwMode="auto">
          <a:xfrm>
            <a:off x="5759450"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8003" name="Text Box 67">
            <a:extLst>
              <a:ext uri="{FF2B5EF4-FFF2-40B4-BE49-F238E27FC236}">
                <a16:creationId xmlns:a16="http://schemas.microsoft.com/office/drawing/2014/main" id="{BBC062D1-1EDD-4AD9-941E-B6956BE587F5}"/>
              </a:ext>
            </a:extLst>
          </p:cNvPr>
          <p:cNvSpPr txBox="1">
            <a:spLocks noChangeArrowheads="1"/>
          </p:cNvSpPr>
          <p:nvPr/>
        </p:nvSpPr>
        <p:spPr bwMode="auto">
          <a:xfrm>
            <a:off x="6530975"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8004" name="Text Box 68">
            <a:extLst>
              <a:ext uri="{FF2B5EF4-FFF2-40B4-BE49-F238E27FC236}">
                <a16:creationId xmlns:a16="http://schemas.microsoft.com/office/drawing/2014/main" id="{A604211E-176B-4642-AA6A-FF131C9F19D4}"/>
              </a:ext>
            </a:extLst>
          </p:cNvPr>
          <p:cNvSpPr txBox="1">
            <a:spLocks noChangeArrowheads="1"/>
          </p:cNvSpPr>
          <p:nvPr/>
        </p:nvSpPr>
        <p:spPr bwMode="auto">
          <a:xfrm>
            <a:off x="7272338"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168005" name="Text Box 69">
            <a:extLst>
              <a:ext uri="{FF2B5EF4-FFF2-40B4-BE49-F238E27FC236}">
                <a16:creationId xmlns:a16="http://schemas.microsoft.com/office/drawing/2014/main" id="{072163FB-4BD3-4AA6-BFF8-2269549E58B8}"/>
              </a:ext>
            </a:extLst>
          </p:cNvPr>
          <p:cNvSpPr txBox="1">
            <a:spLocks noChangeArrowheads="1"/>
          </p:cNvSpPr>
          <p:nvPr/>
        </p:nvSpPr>
        <p:spPr bwMode="auto">
          <a:xfrm>
            <a:off x="5076825"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8006" name="Text Box 70">
            <a:extLst>
              <a:ext uri="{FF2B5EF4-FFF2-40B4-BE49-F238E27FC236}">
                <a16:creationId xmlns:a16="http://schemas.microsoft.com/office/drawing/2014/main" id="{92C50786-2AE8-41F5-8D8D-2FA601A960F8}"/>
              </a:ext>
            </a:extLst>
          </p:cNvPr>
          <p:cNvSpPr txBox="1">
            <a:spLocks noChangeArrowheads="1"/>
          </p:cNvSpPr>
          <p:nvPr/>
        </p:nvSpPr>
        <p:spPr bwMode="auto">
          <a:xfrm>
            <a:off x="5759450"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168007" name="Text Box 71">
            <a:extLst>
              <a:ext uri="{FF2B5EF4-FFF2-40B4-BE49-F238E27FC236}">
                <a16:creationId xmlns:a16="http://schemas.microsoft.com/office/drawing/2014/main" id="{02E99B60-8514-44E0-8C0C-7F2F26AB70F7}"/>
              </a:ext>
            </a:extLst>
          </p:cNvPr>
          <p:cNvSpPr txBox="1">
            <a:spLocks noChangeArrowheads="1"/>
          </p:cNvSpPr>
          <p:nvPr/>
        </p:nvSpPr>
        <p:spPr bwMode="auto">
          <a:xfrm>
            <a:off x="6459538"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8F7D3A9-584B-4A9F-8B9D-7E337594EC0E}"/>
              </a:ext>
            </a:extLst>
          </p:cNvPr>
          <p:cNvSpPr>
            <a:spLocks noGrp="1"/>
          </p:cNvSpPr>
          <p:nvPr>
            <p:ph type="sldNum" sz="quarter" idx="11"/>
          </p:nvPr>
        </p:nvSpPr>
        <p:spPr/>
        <p:txBody>
          <a:bodyPr/>
          <a:lstStyle/>
          <a:p>
            <a:fld id="{CABC2B45-ED5B-41AB-AC8D-6E283BF8D9F6}" type="slidenum">
              <a:rPr lang="en-US" altLang="zh-CN"/>
              <a:pPr/>
              <a:t>54</a:t>
            </a:fld>
            <a:endParaRPr lang="en-US" altLang="zh-CN"/>
          </a:p>
        </p:txBody>
      </p:sp>
      <p:sp>
        <p:nvSpPr>
          <p:cNvPr id="168963" name="Rectangle 3">
            <a:extLst>
              <a:ext uri="{FF2B5EF4-FFF2-40B4-BE49-F238E27FC236}">
                <a16:creationId xmlns:a16="http://schemas.microsoft.com/office/drawing/2014/main" id="{6C240FE3-4298-467E-A1D0-0DF43AABF24D}"/>
              </a:ext>
            </a:extLst>
          </p:cNvPr>
          <p:cNvSpPr>
            <a:spLocks noGrp="1" noChangeArrowheads="1"/>
          </p:cNvSpPr>
          <p:nvPr>
            <p:ph type="title"/>
          </p:nvPr>
        </p:nvSpPr>
        <p:spPr>
          <a:xfrm>
            <a:off x="457200" y="441325"/>
            <a:ext cx="8229600" cy="884238"/>
          </a:xfrm>
        </p:spPr>
        <p:txBody>
          <a:bodyPr/>
          <a:lstStyle/>
          <a:p>
            <a:pPr algn="ctr"/>
            <a:r>
              <a:rPr lang="zh-CN" altLang="en-US" sz="4000" b="1">
                <a:solidFill>
                  <a:schemeClr val="tx2"/>
                </a:solidFill>
                <a:ea typeface="华文新魏" panose="02010800040101010101" pitchFamily="2" charset="-122"/>
              </a:rPr>
              <a:t>用双亲表示实现并查集的类定义</a:t>
            </a:r>
            <a:r>
              <a:rPr lang="zh-CN" altLang="en-US"/>
              <a:t> </a:t>
            </a:r>
          </a:p>
        </p:txBody>
      </p:sp>
      <p:sp>
        <p:nvSpPr>
          <p:cNvPr id="168964" name="Rectangle 4">
            <a:extLst>
              <a:ext uri="{FF2B5EF4-FFF2-40B4-BE49-F238E27FC236}">
                <a16:creationId xmlns:a16="http://schemas.microsoft.com/office/drawing/2014/main" id="{9EA1B816-17CD-4962-BC22-8D4B291007DE}"/>
              </a:ext>
            </a:extLst>
          </p:cNvPr>
          <p:cNvSpPr>
            <a:spLocks noGrp="1" noChangeArrowheads="1"/>
          </p:cNvSpPr>
          <p:nvPr>
            <p:ph type="body" idx="1"/>
          </p:nvPr>
        </p:nvSpPr>
        <p:spPr>
          <a:xfrm>
            <a:off x="684213" y="1303338"/>
            <a:ext cx="8229600" cy="50784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UFSets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Union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Root1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Root2)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Find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查找</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UnionByHeight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Root1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Root2)</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改进例程</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1BE50B-F529-4D8E-8CD8-A0AC92A5E848}"/>
              </a:ext>
            </a:extLst>
          </p:cNvPr>
          <p:cNvSpPr>
            <a:spLocks noGrp="1"/>
          </p:cNvSpPr>
          <p:nvPr>
            <p:ph type="sldNum" sz="quarter" idx="11"/>
          </p:nvPr>
        </p:nvSpPr>
        <p:spPr/>
        <p:txBody>
          <a:bodyPr/>
          <a:lstStyle/>
          <a:p>
            <a:fld id="{4CA8219F-56D7-4833-B26B-03CE36CBBD90}" type="slidenum">
              <a:rPr lang="en-US" altLang="zh-CN"/>
              <a:pPr/>
              <a:t>55</a:t>
            </a:fld>
            <a:endParaRPr lang="en-US" altLang="zh-CN"/>
          </a:p>
        </p:txBody>
      </p:sp>
      <p:sp>
        <p:nvSpPr>
          <p:cNvPr id="354307" name="Rectangle 3">
            <a:extLst>
              <a:ext uri="{FF2B5EF4-FFF2-40B4-BE49-F238E27FC236}">
                <a16:creationId xmlns:a16="http://schemas.microsoft.com/office/drawing/2014/main" id="{F71B62F7-28EC-46A3-A4A4-156F9F87793B}"/>
              </a:ext>
            </a:extLst>
          </p:cNvPr>
          <p:cNvSpPr>
            <a:spLocks noGrp="1" noChangeArrowheads="1"/>
          </p:cNvSpPr>
          <p:nvPr>
            <p:ph type="body" idx="1"/>
          </p:nvPr>
        </p:nvSpPr>
        <p:spPr>
          <a:xfrm>
            <a:off x="627063" y="692150"/>
            <a:ext cx="8229600" cy="57245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集合元素数组</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双亲表示</a:t>
            </a:r>
            <a:r>
              <a:rPr lang="en-US" altLang="zh-CN" sz="280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集合元素的数目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UFSets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en-US" altLang="zh-CN" sz="2800">
                <a:solidFill>
                  <a:schemeClr val="tx2"/>
                </a:solidFill>
                <a:latin typeface="Times New Roman" panose="02020603050405020304" pitchFamily="18" charset="0"/>
                <a:ea typeface="隶书" panose="02010509060101010101" pitchFamily="49" charset="-122"/>
              </a:rPr>
              <a:t>sz </a:t>
            </a:r>
            <a:r>
              <a:rPr lang="zh-CN" altLang="en-US" sz="280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为</a:t>
            </a:r>
            <a:r>
              <a:rPr lang="en-US" altLang="zh-CN" sz="2800" b="1">
                <a:solidFill>
                  <a:schemeClr val="tx2"/>
                </a:solidFill>
                <a:latin typeface="Times New Roman" panose="02020603050405020304" pitchFamily="18" charset="0"/>
                <a:ea typeface="隶书" panose="02010509060101010101" pitchFamily="49" charset="-122"/>
              </a:rPr>
              <a:t>parent[0]</a:t>
            </a:r>
            <a:r>
              <a:rPr lang="zh-CN" altLang="en-US" sz="2800" b="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ea typeface="隶书" panose="02010509060101010101" pitchFamily="49" charset="-122"/>
              </a:rPr>
              <a:t>parent[size</a:t>
            </a:r>
            <a:r>
              <a:rPr lang="en-US" altLang="zh-CN" sz="2800" b="1">
                <a:solidFill>
                  <a:schemeClr val="tx2"/>
                </a:solidFill>
                <a:latin typeface="Courier New" panose="02070309020205020404" pitchFamily="49"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b="1">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 = 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int[size]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parent[i]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BA9CF752-24FA-4809-8D55-8105D8A31E53}"/>
              </a:ext>
            </a:extLst>
          </p:cNvPr>
          <p:cNvSpPr>
            <a:spLocks noGrp="1"/>
          </p:cNvSpPr>
          <p:nvPr>
            <p:ph type="sldNum" sz="quarter" idx="11"/>
          </p:nvPr>
        </p:nvSpPr>
        <p:spPr/>
        <p:txBody>
          <a:bodyPr/>
          <a:lstStyle/>
          <a:p>
            <a:fld id="{F9A16425-CACA-43C8-8B53-C9F875EE5950}" type="slidenum">
              <a:rPr lang="en-US" altLang="zh-CN"/>
              <a:pPr/>
              <a:t>56</a:t>
            </a:fld>
            <a:endParaRPr lang="en-US" altLang="zh-CN"/>
          </a:p>
        </p:txBody>
      </p:sp>
      <p:sp>
        <p:nvSpPr>
          <p:cNvPr id="171010" name="Rectangle 2">
            <a:extLst>
              <a:ext uri="{FF2B5EF4-FFF2-40B4-BE49-F238E27FC236}">
                <a16:creationId xmlns:a16="http://schemas.microsoft.com/office/drawing/2014/main" id="{0D0D1D0E-3689-4598-B28F-8FE58C82A2C5}"/>
              </a:ext>
            </a:extLst>
          </p:cNvPr>
          <p:cNvSpPr>
            <a:spLocks noGrp="1" noChangeArrowheads="1"/>
          </p:cNvSpPr>
          <p:nvPr>
            <p:ph type="body" idx="1"/>
          </p:nvPr>
        </p:nvSpPr>
        <p:spPr>
          <a:xfrm>
            <a:off x="652463" y="765175"/>
            <a:ext cx="7772400" cy="4114800"/>
          </a:xfrm>
        </p:spPr>
        <p:txBody>
          <a:bodyPr/>
          <a:lstStyle/>
          <a:p>
            <a:pPr>
              <a:lnSpc>
                <a:spcPct val="115000"/>
              </a:lnSpc>
              <a:buClr>
                <a:srgbClr val="800080"/>
              </a:buClr>
              <a:buSzPct val="50000"/>
            </a:pPr>
            <a:r>
              <a:rPr lang="zh-CN" altLang="en-US" sz="3000" b="1">
                <a:ea typeface="仿宋_GB2312" pitchFamily="49" charset="-122"/>
              </a:rPr>
              <a:t>并查集操作的算法</a:t>
            </a:r>
          </a:p>
          <a:p>
            <a:pPr lvl="1">
              <a:lnSpc>
                <a:spcPct val="115000"/>
              </a:lnSpc>
              <a:buClr>
                <a:schemeClr val="tx2"/>
              </a:buClr>
              <a:buSzTx/>
              <a:buFont typeface="Wingdings" panose="05000000000000000000" pitchFamily="2" charset="2"/>
              <a:buChar char="Ø"/>
            </a:pPr>
            <a:r>
              <a:rPr lang="zh-CN" altLang="en-US" sz="3000" b="1">
                <a:ea typeface="仿宋_GB2312" pitchFamily="49" charset="-122"/>
              </a:rPr>
              <a:t> 查找</a:t>
            </a:r>
            <a:endParaRPr lang="zh-CN" altLang="en-US" sz="3000" b="1">
              <a:ea typeface="长城新魏碑体" pitchFamily="49" charset="-122"/>
            </a:endParaRPr>
          </a:p>
        </p:txBody>
      </p:sp>
      <p:sp>
        <p:nvSpPr>
          <p:cNvPr id="171011" name="Oval 3">
            <a:extLst>
              <a:ext uri="{FF2B5EF4-FFF2-40B4-BE49-F238E27FC236}">
                <a16:creationId xmlns:a16="http://schemas.microsoft.com/office/drawing/2014/main" id="{FD5460F6-C6D3-4281-A42F-E838B16F1369}"/>
              </a:ext>
            </a:extLst>
          </p:cNvPr>
          <p:cNvSpPr>
            <a:spLocks noChangeArrowheads="1"/>
          </p:cNvSpPr>
          <p:nvPr/>
        </p:nvSpPr>
        <p:spPr bwMode="auto">
          <a:xfrm>
            <a:off x="21336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71012" name="Line 4">
            <a:extLst>
              <a:ext uri="{FF2B5EF4-FFF2-40B4-BE49-F238E27FC236}">
                <a16:creationId xmlns:a16="http://schemas.microsoft.com/office/drawing/2014/main" id="{1B13E522-4B27-4FF7-B2EA-61AFD08F3A48}"/>
              </a:ext>
            </a:extLst>
          </p:cNvPr>
          <p:cNvSpPr>
            <a:spLocks noChangeShapeType="1"/>
          </p:cNvSpPr>
          <p:nvPr/>
        </p:nvSpPr>
        <p:spPr bwMode="auto">
          <a:xfrm flipH="1">
            <a:off x="26670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3" name="Oval 5">
            <a:extLst>
              <a:ext uri="{FF2B5EF4-FFF2-40B4-BE49-F238E27FC236}">
                <a16:creationId xmlns:a16="http://schemas.microsoft.com/office/drawing/2014/main" id="{F89AF2C3-B516-4A6A-956A-F8DB97CE3CA8}"/>
              </a:ext>
            </a:extLst>
          </p:cNvPr>
          <p:cNvSpPr>
            <a:spLocks noChangeArrowheads="1"/>
          </p:cNvSpPr>
          <p:nvPr/>
        </p:nvSpPr>
        <p:spPr bwMode="auto">
          <a:xfrm>
            <a:off x="33528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1014" name="Line 6">
            <a:extLst>
              <a:ext uri="{FF2B5EF4-FFF2-40B4-BE49-F238E27FC236}">
                <a16:creationId xmlns:a16="http://schemas.microsoft.com/office/drawing/2014/main" id="{726709E6-E0B0-4791-BD05-042BE600DE52}"/>
              </a:ext>
            </a:extLst>
          </p:cNvPr>
          <p:cNvSpPr>
            <a:spLocks noChangeShapeType="1"/>
          </p:cNvSpPr>
          <p:nvPr/>
        </p:nvSpPr>
        <p:spPr bwMode="auto">
          <a:xfrm flipH="1">
            <a:off x="38862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5" name="Oval 7">
            <a:extLst>
              <a:ext uri="{FF2B5EF4-FFF2-40B4-BE49-F238E27FC236}">
                <a16:creationId xmlns:a16="http://schemas.microsoft.com/office/drawing/2014/main" id="{A538FF8B-C69C-4743-B5F7-F6239DD45CFA}"/>
              </a:ext>
            </a:extLst>
          </p:cNvPr>
          <p:cNvSpPr>
            <a:spLocks noChangeArrowheads="1"/>
          </p:cNvSpPr>
          <p:nvPr/>
        </p:nvSpPr>
        <p:spPr bwMode="auto">
          <a:xfrm>
            <a:off x="45720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1016" name="Line 8">
            <a:extLst>
              <a:ext uri="{FF2B5EF4-FFF2-40B4-BE49-F238E27FC236}">
                <a16:creationId xmlns:a16="http://schemas.microsoft.com/office/drawing/2014/main" id="{E496D71D-7CE7-48D0-B791-3C4CFAA2F991}"/>
              </a:ext>
            </a:extLst>
          </p:cNvPr>
          <p:cNvSpPr>
            <a:spLocks noChangeShapeType="1"/>
          </p:cNvSpPr>
          <p:nvPr/>
        </p:nvSpPr>
        <p:spPr bwMode="auto">
          <a:xfrm flipH="1">
            <a:off x="5105400" y="26670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7" name="Oval 9">
            <a:extLst>
              <a:ext uri="{FF2B5EF4-FFF2-40B4-BE49-F238E27FC236}">
                <a16:creationId xmlns:a16="http://schemas.microsoft.com/office/drawing/2014/main" id="{2CC4D9F7-2882-4195-9466-5ECD8CB85B86}"/>
              </a:ext>
            </a:extLst>
          </p:cNvPr>
          <p:cNvSpPr>
            <a:spLocks noChangeArrowheads="1"/>
          </p:cNvSpPr>
          <p:nvPr/>
        </p:nvSpPr>
        <p:spPr bwMode="auto">
          <a:xfrm>
            <a:off x="57912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1018" name="Line 10">
            <a:extLst>
              <a:ext uri="{FF2B5EF4-FFF2-40B4-BE49-F238E27FC236}">
                <a16:creationId xmlns:a16="http://schemas.microsoft.com/office/drawing/2014/main" id="{95D4B679-9BA7-41EB-B2A7-CA582519BA79}"/>
              </a:ext>
            </a:extLst>
          </p:cNvPr>
          <p:cNvSpPr>
            <a:spLocks noChangeShapeType="1"/>
          </p:cNvSpPr>
          <p:nvPr/>
        </p:nvSpPr>
        <p:spPr bwMode="auto">
          <a:xfrm flipH="1">
            <a:off x="63246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9" name="Oval 11">
            <a:extLst>
              <a:ext uri="{FF2B5EF4-FFF2-40B4-BE49-F238E27FC236}">
                <a16:creationId xmlns:a16="http://schemas.microsoft.com/office/drawing/2014/main" id="{21072607-E19D-4F54-8F19-99909FA93468}"/>
              </a:ext>
            </a:extLst>
          </p:cNvPr>
          <p:cNvSpPr>
            <a:spLocks noChangeArrowheads="1"/>
          </p:cNvSpPr>
          <p:nvPr/>
        </p:nvSpPr>
        <p:spPr bwMode="auto">
          <a:xfrm>
            <a:off x="70104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1020" name="Text Box 12">
            <a:extLst>
              <a:ext uri="{FF2B5EF4-FFF2-40B4-BE49-F238E27FC236}">
                <a16:creationId xmlns:a16="http://schemas.microsoft.com/office/drawing/2014/main" id="{C8BBE9B3-1163-4971-BBE8-C1A7FADC5063}"/>
              </a:ext>
            </a:extLst>
          </p:cNvPr>
          <p:cNvSpPr txBox="1">
            <a:spLocks noChangeArrowheads="1"/>
          </p:cNvSpPr>
          <p:nvPr/>
        </p:nvSpPr>
        <p:spPr bwMode="auto">
          <a:xfrm>
            <a:off x="18288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1021" name="Text Box 13">
            <a:extLst>
              <a:ext uri="{FF2B5EF4-FFF2-40B4-BE49-F238E27FC236}">
                <a16:creationId xmlns:a16="http://schemas.microsoft.com/office/drawing/2014/main" id="{A96ACEC3-91A7-4320-9DD6-A4A4C103A3A6}"/>
              </a:ext>
            </a:extLst>
          </p:cNvPr>
          <p:cNvSpPr txBox="1">
            <a:spLocks noChangeArrowheads="1"/>
          </p:cNvSpPr>
          <p:nvPr/>
        </p:nvSpPr>
        <p:spPr bwMode="auto">
          <a:xfrm>
            <a:off x="29718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1022" name="Text Box 14">
            <a:extLst>
              <a:ext uri="{FF2B5EF4-FFF2-40B4-BE49-F238E27FC236}">
                <a16:creationId xmlns:a16="http://schemas.microsoft.com/office/drawing/2014/main" id="{015AFF7E-95AA-405D-91AF-98DC6A36B722}"/>
              </a:ext>
            </a:extLst>
          </p:cNvPr>
          <p:cNvSpPr txBox="1">
            <a:spLocks noChangeArrowheads="1"/>
          </p:cNvSpPr>
          <p:nvPr/>
        </p:nvSpPr>
        <p:spPr bwMode="auto">
          <a:xfrm>
            <a:off x="42672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1023" name="Text Box 15">
            <a:extLst>
              <a:ext uri="{FF2B5EF4-FFF2-40B4-BE49-F238E27FC236}">
                <a16:creationId xmlns:a16="http://schemas.microsoft.com/office/drawing/2014/main" id="{B0D0BB73-8F7D-4A37-A992-CB8F852B97CE}"/>
              </a:ext>
            </a:extLst>
          </p:cNvPr>
          <p:cNvSpPr txBox="1">
            <a:spLocks noChangeArrowheads="1"/>
          </p:cNvSpPr>
          <p:nvPr/>
        </p:nvSpPr>
        <p:spPr bwMode="auto">
          <a:xfrm>
            <a:off x="5486400" y="2147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1024" name="Text Box 16">
            <a:extLst>
              <a:ext uri="{FF2B5EF4-FFF2-40B4-BE49-F238E27FC236}">
                <a16:creationId xmlns:a16="http://schemas.microsoft.com/office/drawing/2014/main" id="{8D3C5D27-7C75-49D5-9F95-51DAF8562235}"/>
              </a:ext>
            </a:extLst>
          </p:cNvPr>
          <p:cNvSpPr txBox="1">
            <a:spLocks noChangeArrowheads="1"/>
          </p:cNvSpPr>
          <p:nvPr/>
        </p:nvSpPr>
        <p:spPr bwMode="auto">
          <a:xfrm>
            <a:off x="67056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1025" name="Line 17">
            <a:extLst>
              <a:ext uri="{FF2B5EF4-FFF2-40B4-BE49-F238E27FC236}">
                <a16:creationId xmlns:a16="http://schemas.microsoft.com/office/drawing/2014/main" id="{F8EAE8F1-2E6B-4820-9C25-F3C045EE34D3}"/>
              </a:ext>
            </a:extLst>
          </p:cNvPr>
          <p:cNvSpPr>
            <a:spLocks noChangeShapeType="1"/>
          </p:cNvSpPr>
          <p:nvPr/>
        </p:nvSpPr>
        <p:spPr bwMode="auto">
          <a:xfrm flipV="1">
            <a:off x="7272338" y="3048000"/>
            <a:ext cx="0" cy="3048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6" name="Text Box 18">
            <a:extLst>
              <a:ext uri="{FF2B5EF4-FFF2-40B4-BE49-F238E27FC236}">
                <a16:creationId xmlns:a16="http://schemas.microsoft.com/office/drawing/2014/main" id="{304C84E0-1540-453A-913A-D3F632BD326C}"/>
              </a:ext>
            </a:extLst>
          </p:cNvPr>
          <p:cNvSpPr txBox="1">
            <a:spLocks noChangeArrowheads="1"/>
          </p:cNvSpPr>
          <p:nvPr/>
        </p:nvSpPr>
        <p:spPr bwMode="auto">
          <a:xfrm>
            <a:off x="6807200" y="3267075"/>
            <a:ext cx="140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Find (4)</a:t>
            </a:r>
          </a:p>
        </p:txBody>
      </p:sp>
      <p:sp>
        <p:nvSpPr>
          <p:cNvPr id="171027" name="Line 19">
            <a:extLst>
              <a:ext uri="{FF2B5EF4-FFF2-40B4-BE49-F238E27FC236}">
                <a16:creationId xmlns:a16="http://schemas.microsoft.com/office/drawing/2014/main" id="{1796C1B3-2D79-44D9-A917-FD4068D1936A}"/>
              </a:ext>
            </a:extLst>
          </p:cNvPr>
          <p:cNvSpPr>
            <a:spLocks noChangeShapeType="1"/>
          </p:cNvSpPr>
          <p:nvPr/>
        </p:nvSpPr>
        <p:spPr bwMode="auto">
          <a:xfrm flipV="1">
            <a:off x="6053138" y="3048000"/>
            <a:ext cx="0" cy="6858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28" name="Text Box 20">
            <a:extLst>
              <a:ext uri="{FF2B5EF4-FFF2-40B4-BE49-F238E27FC236}">
                <a16:creationId xmlns:a16="http://schemas.microsoft.com/office/drawing/2014/main" id="{6F114A60-DF4F-4D93-9179-65CFEE9D15CE}"/>
              </a:ext>
            </a:extLst>
          </p:cNvPr>
          <p:cNvSpPr txBox="1">
            <a:spLocks noChangeArrowheads="1"/>
          </p:cNvSpPr>
          <p:nvPr/>
        </p:nvSpPr>
        <p:spPr bwMode="auto">
          <a:xfrm>
            <a:off x="5486400" y="3657600"/>
            <a:ext cx="2506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Find</a:t>
            </a:r>
            <a:r>
              <a:rPr kumimoji="1" lang="en-US" altLang="zh-CN" sz="2800" b="1" i="1">
                <a:latin typeface="Times New Roman" panose="02020603050405020304" pitchFamily="18" charset="0"/>
              </a:rPr>
              <a:t> </a:t>
            </a:r>
            <a:r>
              <a:rPr kumimoji="1" lang="en-US" altLang="zh-CN" sz="2800" b="1">
                <a:latin typeface="Times New Roman" panose="02020603050405020304" pitchFamily="18" charset="0"/>
              </a:rPr>
              <a:t>(3)      = 3</a:t>
            </a:r>
            <a:r>
              <a:rPr kumimoji="1" lang="en-US" altLang="zh-CN" sz="3200">
                <a:solidFill>
                  <a:srgbClr val="006666"/>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171029" name="Line 21">
            <a:extLst>
              <a:ext uri="{FF2B5EF4-FFF2-40B4-BE49-F238E27FC236}">
                <a16:creationId xmlns:a16="http://schemas.microsoft.com/office/drawing/2014/main" id="{D3791676-435F-4D86-AF7E-7BBF1E3B262C}"/>
              </a:ext>
            </a:extLst>
          </p:cNvPr>
          <p:cNvSpPr>
            <a:spLocks noChangeShapeType="1"/>
          </p:cNvSpPr>
          <p:nvPr/>
        </p:nvSpPr>
        <p:spPr bwMode="auto">
          <a:xfrm flipV="1">
            <a:off x="4833938" y="3048000"/>
            <a:ext cx="0" cy="11430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0" name="Text Box 22">
            <a:extLst>
              <a:ext uri="{FF2B5EF4-FFF2-40B4-BE49-F238E27FC236}">
                <a16:creationId xmlns:a16="http://schemas.microsoft.com/office/drawing/2014/main" id="{76239F6A-4FA4-4A4E-8748-635E27A74038}"/>
              </a:ext>
            </a:extLst>
          </p:cNvPr>
          <p:cNvSpPr txBox="1">
            <a:spLocks noChangeArrowheads="1"/>
          </p:cNvSpPr>
          <p:nvPr/>
        </p:nvSpPr>
        <p:spPr bwMode="auto">
          <a:xfrm>
            <a:off x="4191000" y="4076700"/>
            <a:ext cx="2506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Find (2)</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=2</a:t>
            </a:r>
            <a:r>
              <a:rPr kumimoji="1" lang="en-US" altLang="zh-CN" sz="3200" b="1">
                <a:solidFill>
                  <a:srgbClr val="006666"/>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171031" name="Line 23">
            <a:extLst>
              <a:ext uri="{FF2B5EF4-FFF2-40B4-BE49-F238E27FC236}">
                <a16:creationId xmlns:a16="http://schemas.microsoft.com/office/drawing/2014/main" id="{8B17D28B-C45E-48A4-B67A-1A9FD80BC8BC}"/>
              </a:ext>
            </a:extLst>
          </p:cNvPr>
          <p:cNvSpPr>
            <a:spLocks noChangeShapeType="1"/>
          </p:cNvSpPr>
          <p:nvPr/>
        </p:nvSpPr>
        <p:spPr bwMode="auto">
          <a:xfrm flipV="1">
            <a:off x="3614738" y="3048000"/>
            <a:ext cx="0" cy="15240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2" name="Text Box 24">
            <a:extLst>
              <a:ext uri="{FF2B5EF4-FFF2-40B4-BE49-F238E27FC236}">
                <a16:creationId xmlns:a16="http://schemas.microsoft.com/office/drawing/2014/main" id="{434DACD7-E4FC-463F-AC09-4E1550395153}"/>
              </a:ext>
            </a:extLst>
          </p:cNvPr>
          <p:cNvSpPr txBox="1">
            <a:spLocks noChangeArrowheads="1"/>
          </p:cNvSpPr>
          <p:nvPr/>
        </p:nvSpPr>
        <p:spPr bwMode="auto">
          <a:xfrm>
            <a:off x="2987675" y="4545013"/>
            <a:ext cx="231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Find (1)     = 1</a:t>
            </a:r>
          </a:p>
        </p:txBody>
      </p:sp>
      <p:sp>
        <p:nvSpPr>
          <p:cNvPr id="171033" name="Line 25">
            <a:extLst>
              <a:ext uri="{FF2B5EF4-FFF2-40B4-BE49-F238E27FC236}">
                <a16:creationId xmlns:a16="http://schemas.microsoft.com/office/drawing/2014/main" id="{1D2B1072-CAE8-4D15-87EB-4C3D84F3C1C6}"/>
              </a:ext>
            </a:extLst>
          </p:cNvPr>
          <p:cNvSpPr>
            <a:spLocks noChangeShapeType="1"/>
          </p:cNvSpPr>
          <p:nvPr/>
        </p:nvSpPr>
        <p:spPr bwMode="auto">
          <a:xfrm flipV="1">
            <a:off x="2376488" y="3033713"/>
            <a:ext cx="0" cy="19812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34" name="Text Box 26">
            <a:extLst>
              <a:ext uri="{FF2B5EF4-FFF2-40B4-BE49-F238E27FC236}">
                <a16:creationId xmlns:a16="http://schemas.microsoft.com/office/drawing/2014/main" id="{E22216C5-2E28-4A65-A97A-33B10D294662}"/>
              </a:ext>
            </a:extLst>
          </p:cNvPr>
          <p:cNvSpPr txBox="1">
            <a:spLocks noChangeArrowheads="1"/>
          </p:cNvSpPr>
          <p:nvPr/>
        </p:nvSpPr>
        <p:spPr bwMode="auto">
          <a:xfrm>
            <a:off x="1751013" y="4953000"/>
            <a:ext cx="2519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Find (0)     = 0</a:t>
            </a:r>
            <a:r>
              <a:rPr kumimoji="1" lang="en-US" altLang="zh-CN" sz="3200">
                <a:solidFill>
                  <a:srgbClr val="006666"/>
                </a:solidFill>
                <a:latin typeface="Times New Roman" panose="02020603050405020304" pitchFamily="18" charset="0"/>
              </a:rPr>
              <a:t>  </a:t>
            </a:r>
          </a:p>
        </p:txBody>
      </p:sp>
      <p:sp>
        <p:nvSpPr>
          <p:cNvPr id="171035" name="Text Box 27">
            <a:extLst>
              <a:ext uri="{FF2B5EF4-FFF2-40B4-BE49-F238E27FC236}">
                <a16:creationId xmlns:a16="http://schemas.microsoft.com/office/drawing/2014/main" id="{F043F2E0-515E-4683-A9BE-3332D2FA9149}"/>
              </a:ext>
            </a:extLst>
          </p:cNvPr>
          <p:cNvSpPr txBox="1">
            <a:spLocks noChangeArrowheads="1"/>
          </p:cNvSpPr>
          <p:nvPr/>
        </p:nvSpPr>
        <p:spPr bwMode="auto">
          <a:xfrm>
            <a:off x="2124075" y="5378450"/>
            <a:ext cx="2640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FF3300"/>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r>
              <a:rPr kumimoji="1" lang="en-US" altLang="zh-CN" sz="2800" b="1">
                <a:latin typeface="隶书" panose="02010509060101010101" pitchFamily="49" charset="-122"/>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5 &lt; 0</a:t>
            </a:r>
            <a:r>
              <a:rPr kumimoji="1" lang="en-US" altLang="zh-CN" sz="3200" b="1">
                <a:solidFill>
                  <a:srgbClr val="006666"/>
                </a:solidFill>
                <a:latin typeface="Times New Roman" panose="02020603050405020304" pitchFamily="18" charset="0"/>
                <a:ea typeface="隶书" panose="02010509060101010101" pitchFamily="49" charset="-122"/>
              </a:rPr>
              <a:t>  </a:t>
            </a:r>
            <a:r>
              <a:rPr kumimoji="1" lang="en-US" altLang="zh-CN" sz="3600" b="1">
                <a:solidFill>
                  <a:srgbClr val="FF3300"/>
                </a:solidFill>
                <a:latin typeface="Times New Roman" panose="02020603050405020304" pitchFamily="18" charset="0"/>
                <a:ea typeface="隶书" panose="02010509060101010101" pitchFamily="49" charset="-122"/>
              </a:rPr>
              <a:t> </a:t>
            </a:r>
            <a:r>
              <a:rPr kumimoji="1" lang="zh-CN" altLang="en-US"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结束</a:t>
            </a:r>
            <a:endParaRPr kumimoji="1" lang="zh-CN" altLang="en-US" sz="2400">
              <a:solidFill>
                <a:schemeClr val="tx2"/>
              </a:solidFill>
              <a:latin typeface="Times New Roman" panose="02020603050405020304" pitchFamily="18" charset="0"/>
            </a:endParaRP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79CB4700-17E7-4CF0-B6D9-0AC602480FD4}"/>
              </a:ext>
            </a:extLst>
          </p:cNvPr>
          <p:cNvSpPr>
            <a:spLocks noGrp="1"/>
          </p:cNvSpPr>
          <p:nvPr>
            <p:ph type="sldNum" sz="quarter" idx="11"/>
          </p:nvPr>
        </p:nvSpPr>
        <p:spPr/>
        <p:txBody>
          <a:bodyPr/>
          <a:lstStyle/>
          <a:p>
            <a:fld id="{37140CC9-D816-4D3F-AC62-F6A0FAAF526C}" type="slidenum">
              <a:rPr lang="en-US" altLang="zh-CN"/>
              <a:pPr/>
              <a:t>57</a:t>
            </a:fld>
            <a:endParaRPr lang="en-US" altLang="zh-CN"/>
          </a:p>
        </p:txBody>
      </p:sp>
      <p:grpSp>
        <p:nvGrpSpPr>
          <p:cNvPr id="172055" name="Group 23">
            <a:extLst>
              <a:ext uri="{FF2B5EF4-FFF2-40B4-BE49-F238E27FC236}">
                <a16:creationId xmlns:a16="http://schemas.microsoft.com/office/drawing/2014/main" id="{61FFC23A-BF80-4BCA-8076-78DBCA5F9EC5}"/>
              </a:ext>
            </a:extLst>
          </p:cNvPr>
          <p:cNvGrpSpPr>
            <a:grpSpLocks/>
          </p:cNvGrpSpPr>
          <p:nvPr/>
        </p:nvGrpSpPr>
        <p:grpSpPr bwMode="auto">
          <a:xfrm>
            <a:off x="974725" y="606425"/>
            <a:ext cx="7102475" cy="3124200"/>
            <a:chOff x="614" y="382"/>
            <a:chExt cx="4474" cy="1968"/>
          </a:xfrm>
        </p:grpSpPr>
        <p:sp>
          <p:nvSpPr>
            <p:cNvPr id="172035" name="Rectangle 3">
              <a:extLst>
                <a:ext uri="{FF2B5EF4-FFF2-40B4-BE49-F238E27FC236}">
                  <a16:creationId xmlns:a16="http://schemas.microsoft.com/office/drawing/2014/main" id="{456D663D-E3B7-4138-8B3A-8493755EF0BF}"/>
                </a:ext>
              </a:extLst>
            </p:cNvPr>
            <p:cNvSpPr>
              <a:spLocks noChangeArrowheads="1"/>
            </p:cNvSpPr>
            <p:nvPr/>
          </p:nvSpPr>
          <p:spPr bwMode="auto">
            <a:xfrm>
              <a:off x="1536" y="718"/>
              <a:ext cx="3216" cy="336"/>
            </a:xfrm>
            <a:prstGeom prst="rect">
              <a:avLst/>
            </a:prstGeom>
            <a:solidFill>
              <a:srgbClr val="CCFFFF"/>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rPr>
                <a:t>  </a:t>
              </a:r>
              <a:r>
                <a:rPr kumimoji="1" lang="en-US" altLang="zh-CN" sz="3200">
                  <a:latin typeface="黑体" panose="02010609060101010101" pitchFamily="49" charset="-122"/>
                  <a:ea typeface="黑体" panose="02010609060101010101" pitchFamily="49" charset="-122"/>
                </a:rPr>
                <a:t>-</a:t>
              </a:r>
              <a:r>
                <a:rPr kumimoji="1" lang="en-US" altLang="zh-CN" sz="3200" b="1">
                  <a:latin typeface="Times New Roman" panose="02020603050405020304" pitchFamily="18" charset="0"/>
                  <a:ea typeface="黑体" panose="02010609060101010101" pitchFamily="49" charset="-122"/>
                </a:rPr>
                <a:t>5</a:t>
              </a:r>
              <a:r>
                <a:rPr kumimoji="1" lang="en-US" altLang="zh-CN" sz="3200" b="1">
                  <a:latin typeface="黑体" panose="02010609060101010101" pitchFamily="49" charset="-122"/>
                  <a:ea typeface="黑体" panose="02010609060101010101" pitchFamily="49" charset="-122"/>
                </a:rPr>
                <a:t>    </a:t>
              </a:r>
              <a:r>
                <a:rPr kumimoji="1" lang="en-US" altLang="zh-CN" sz="3200" b="1">
                  <a:latin typeface="Times New Roman" panose="02020603050405020304" pitchFamily="18" charset="0"/>
                  <a:ea typeface="黑体" panose="02010609060101010101" pitchFamily="49" charset="-122"/>
                </a:rPr>
                <a:t>0       1         2        3</a:t>
              </a:r>
              <a:endParaRPr kumimoji="1" lang="en-US" altLang="zh-CN" sz="2400">
                <a:latin typeface="Times New Roman" panose="02020603050405020304" pitchFamily="18" charset="0"/>
              </a:endParaRPr>
            </a:p>
          </p:txBody>
        </p:sp>
        <p:sp>
          <p:nvSpPr>
            <p:cNvPr id="172036" name="Text Box 4">
              <a:extLst>
                <a:ext uri="{FF2B5EF4-FFF2-40B4-BE49-F238E27FC236}">
                  <a16:creationId xmlns:a16="http://schemas.microsoft.com/office/drawing/2014/main" id="{A388D753-3D48-4C43-B1D5-FF94653AE0EC}"/>
                </a:ext>
              </a:extLst>
            </p:cNvPr>
            <p:cNvSpPr txBox="1">
              <a:spLocks noChangeArrowheads="1"/>
            </p:cNvSpPr>
            <p:nvPr/>
          </p:nvSpPr>
          <p:spPr bwMode="auto">
            <a:xfrm>
              <a:off x="614" y="670"/>
              <a:ext cx="8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3300"/>
                  </a:solidFill>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172037" name="Line 5">
              <a:extLst>
                <a:ext uri="{FF2B5EF4-FFF2-40B4-BE49-F238E27FC236}">
                  <a16:creationId xmlns:a16="http://schemas.microsoft.com/office/drawing/2014/main" id="{0AE13113-2898-408F-A84E-AA0058E9C15B}"/>
                </a:ext>
              </a:extLst>
            </p:cNvPr>
            <p:cNvSpPr>
              <a:spLocks noChangeShapeType="1"/>
            </p:cNvSpPr>
            <p:nvPr/>
          </p:nvSpPr>
          <p:spPr bwMode="auto">
            <a:xfrm>
              <a:off x="2160"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38" name="Line 6">
              <a:extLst>
                <a:ext uri="{FF2B5EF4-FFF2-40B4-BE49-F238E27FC236}">
                  <a16:creationId xmlns:a16="http://schemas.microsoft.com/office/drawing/2014/main" id="{AC84F097-4079-4495-A58E-9D26CFD66409}"/>
                </a:ext>
              </a:extLst>
            </p:cNvPr>
            <p:cNvSpPr>
              <a:spLocks noChangeShapeType="1"/>
            </p:cNvSpPr>
            <p:nvPr/>
          </p:nvSpPr>
          <p:spPr bwMode="auto">
            <a:xfrm>
              <a:off x="2832"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39" name="Line 7">
              <a:extLst>
                <a:ext uri="{FF2B5EF4-FFF2-40B4-BE49-F238E27FC236}">
                  <a16:creationId xmlns:a16="http://schemas.microsoft.com/office/drawing/2014/main" id="{C4766B47-4125-4BEB-BD16-209B1213380B}"/>
                </a:ext>
              </a:extLst>
            </p:cNvPr>
            <p:cNvSpPr>
              <a:spLocks noChangeShapeType="1"/>
            </p:cNvSpPr>
            <p:nvPr/>
          </p:nvSpPr>
          <p:spPr bwMode="auto">
            <a:xfrm>
              <a:off x="3456"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0" name="Line 8">
              <a:extLst>
                <a:ext uri="{FF2B5EF4-FFF2-40B4-BE49-F238E27FC236}">
                  <a16:creationId xmlns:a16="http://schemas.microsoft.com/office/drawing/2014/main" id="{AFFED840-9962-441B-8BC4-D5F8C2CD8BF9}"/>
                </a:ext>
              </a:extLst>
            </p:cNvPr>
            <p:cNvSpPr>
              <a:spLocks noChangeShapeType="1"/>
            </p:cNvSpPr>
            <p:nvPr/>
          </p:nvSpPr>
          <p:spPr bwMode="auto">
            <a:xfrm>
              <a:off x="4128"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1" name="Line 9">
              <a:extLst>
                <a:ext uri="{FF2B5EF4-FFF2-40B4-BE49-F238E27FC236}">
                  <a16:creationId xmlns:a16="http://schemas.microsoft.com/office/drawing/2014/main" id="{54673C0A-042F-4AE8-8487-C78EAEDBAF11}"/>
                </a:ext>
              </a:extLst>
            </p:cNvPr>
            <p:cNvSpPr>
              <a:spLocks noChangeShapeType="1"/>
            </p:cNvSpPr>
            <p:nvPr/>
          </p:nvSpPr>
          <p:spPr bwMode="auto">
            <a:xfrm flipV="1">
              <a:off x="4416" y="1054"/>
              <a:ext cx="0" cy="24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2" name="Line 10">
              <a:extLst>
                <a:ext uri="{FF2B5EF4-FFF2-40B4-BE49-F238E27FC236}">
                  <a16:creationId xmlns:a16="http://schemas.microsoft.com/office/drawing/2014/main" id="{B24A1F0A-8605-4F74-B550-331A83793B2D}"/>
                </a:ext>
              </a:extLst>
            </p:cNvPr>
            <p:cNvSpPr>
              <a:spLocks noChangeShapeType="1"/>
            </p:cNvSpPr>
            <p:nvPr/>
          </p:nvSpPr>
          <p:spPr bwMode="auto">
            <a:xfrm flipV="1">
              <a:off x="3792" y="1054"/>
              <a:ext cx="0" cy="48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3" name="Line 11">
              <a:extLst>
                <a:ext uri="{FF2B5EF4-FFF2-40B4-BE49-F238E27FC236}">
                  <a16:creationId xmlns:a16="http://schemas.microsoft.com/office/drawing/2014/main" id="{807E279C-134B-4129-8144-2F302EF61BBB}"/>
                </a:ext>
              </a:extLst>
            </p:cNvPr>
            <p:cNvSpPr>
              <a:spLocks noChangeShapeType="1"/>
            </p:cNvSpPr>
            <p:nvPr/>
          </p:nvSpPr>
          <p:spPr bwMode="auto">
            <a:xfrm flipV="1">
              <a:off x="3168" y="1054"/>
              <a:ext cx="0" cy="72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4" name="Line 12">
              <a:extLst>
                <a:ext uri="{FF2B5EF4-FFF2-40B4-BE49-F238E27FC236}">
                  <a16:creationId xmlns:a16="http://schemas.microsoft.com/office/drawing/2014/main" id="{ECCC843C-003D-4726-AB47-DF910CB4C015}"/>
                </a:ext>
              </a:extLst>
            </p:cNvPr>
            <p:cNvSpPr>
              <a:spLocks noChangeShapeType="1"/>
            </p:cNvSpPr>
            <p:nvPr/>
          </p:nvSpPr>
          <p:spPr bwMode="auto">
            <a:xfrm flipV="1">
              <a:off x="2496" y="1054"/>
              <a:ext cx="0" cy="48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5" name="Line 13">
              <a:extLst>
                <a:ext uri="{FF2B5EF4-FFF2-40B4-BE49-F238E27FC236}">
                  <a16:creationId xmlns:a16="http://schemas.microsoft.com/office/drawing/2014/main" id="{F21C287A-936E-4827-8B4B-C01653F5EEB2}"/>
                </a:ext>
              </a:extLst>
            </p:cNvPr>
            <p:cNvSpPr>
              <a:spLocks noChangeShapeType="1"/>
            </p:cNvSpPr>
            <p:nvPr/>
          </p:nvSpPr>
          <p:spPr bwMode="auto">
            <a:xfrm flipV="1">
              <a:off x="1872" y="1054"/>
              <a:ext cx="0" cy="192"/>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46" name="Text Box 14">
              <a:extLst>
                <a:ext uri="{FF2B5EF4-FFF2-40B4-BE49-F238E27FC236}">
                  <a16:creationId xmlns:a16="http://schemas.microsoft.com/office/drawing/2014/main" id="{21F96701-FBD3-4C2E-9D27-6F4586D40D6E}"/>
                </a:ext>
              </a:extLst>
            </p:cNvPr>
            <p:cNvSpPr txBox="1">
              <a:spLocks noChangeArrowheads="1"/>
            </p:cNvSpPr>
            <p:nvPr/>
          </p:nvSpPr>
          <p:spPr bwMode="auto">
            <a:xfrm>
              <a:off x="4032" y="1218"/>
              <a:ext cx="10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6666"/>
                  </a:solidFill>
                  <a:latin typeface="Times New Roman" panose="02020603050405020304" pitchFamily="18" charset="0"/>
                </a:rPr>
                <a:t>Parent[4]</a:t>
              </a:r>
            </a:p>
            <a:p>
              <a:r>
                <a:rPr kumimoji="1" lang="en-US" altLang="zh-CN" sz="2800" b="1">
                  <a:solidFill>
                    <a:srgbClr val="006666"/>
                  </a:solidFill>
                  <a:latin typeface="Times New Roman" panose="02020603050405020304" pitchFamily="18" charset="0"/>
                </a:rPr>
                <a:t>         =3 </a:t>
              </a:r>
              <a:endParaRPr kumimoji="1" lang="en-US" altLang="zh-CN" sz="2400">
                <a:latin typeface="Times New Roman" panose="02020603050405020304" pitchFamily="18" charset="0"/>
              </a:endParaRPr>
            </a:p>
          </p:txBody>
        </p:sp>
        <p:sp>
          <p:nvSpPr>
            <p:cNvPr id="172047" name="Text Box 15">
              <a:extLst>
                <a:ext uri="{FF2B5EF4-FFF2-40B4-BE49-F238E27FC236}">
                  <a16:creationId xmlns:a16="http://schemas.microsoft.com/office/drawing/2014/main" id="{B274DA6E-5E18-4F62-858C-EECBED2B0C0B}"/>
                </a:ext>
              </a:extLst>
            </p:cNvPr>
            <p:cNvSpPr txBox="1">
              <a:spLocks noChangeArrowheads="1"/>
            </p:cNvSpPr>
            <p:nvPr/>
          </p:nvSpPr>
          <p:spPr bwMode="auto">
            <a:xfrm>
              <a:off x="3416" y="145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3300"/>
                  </a:solidFill>
                  <a:latin typeface="Times New Roman" panose="02020603050405020304" pitchFamily="18" charset="0"/>
                </a:rPr>
                <a:t>Parent[3]</a:t>
              </a:r>
            </a:p>
            <a:p>
              <a:r>
                <a:rPr kumimoji="1" lang="en-US" altLang="zh-CN" sz="2800" b="1">
                  <a:solidFill>
                    <a:srgbClr val="CC3300"/>
                  </a:solidFill>
                  <a:latin typeface="Times New Roman" panose="02020603050405020304" pitchFamily="18" charset="0"/>
                </a:rPr>
                <a:t>      =2</a:t>
              </a:r>
            </a:p>
          </p:txBody>
        </p:sp>
        <p:sp>
          <p:nvSpPr>
            <p:cNvPr id="172048" name="Text Box 16">
              <a:extLst>
                <a:ext uri="{FF2B5EF4-FFF2-40B4-BE49-F238E27FC236}">
                  <a16:creationId xmlns:a16="http://schemas.microsoft.com/office/drawing/2014/main" id="{4841AFD8-50CF-4740-A2AA-297B841C431E}"/>
                </a:ext>
              </a:extLst>
            </p:cNvPr>
            <p:cNvSpPr txBox="1">
              <a:spLocks noChangeArrowheads="1"/>
            </p:cNvSpPr>
            <p:nvPr/>
          </p:nvSpPr>
          <p:spPr bwMode="auto">
            <a:xfrm>
              <a:off x="2688" y="169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66"/>
                  </a:solidFill>
                  <a:latin typeface="Times New Roman" panose="02020603050405020304" pitchFamily="18" charset="0"/>
                </a:rPr>
                <a:t>Parent[2]</a:t>
              </a:r>
            </a:p>
            <a:p>
              <a:r>
                <a:rPr kumimoji="1" lang="en-US" altLang="zh-CN" sz="2800" b="1">
                  <a:solidFill>
                    <a:srgbClr val="006666"/>
                  </a:solidFill>
                  <a:latin typeface="Times New Roman" panose="02020603050405020304" pitchFamily="18" charset="0"/>
                </a:rPr>
                <a:t>      =1</a:t>
              </a:r>
            </a:p>
          </p:txBody>
        </p:sp>
        <p:sp>
          <p:nvSpPr>
            <p:cNvPr id="172049" name="Text Box 17">
              <a:extLst>
                <a:ext uri="{FF2B5EF4-FFF2-40B4-BE49-F238E27FC236}">
                  <a16:creationId xmlns:a16="http://schemas.microsoft.com/office/drawing/2014/main" id="{80E96475-E0F1-46B1-8CC9-E8B6D1CB8159}"/>
                </a:ext>
              </a:extLst>
            </p:cNvPr>
            <p:cNvSpPr txBox="1">
              <a:spLocks noChangeArrowheads="1"/>
            </p:cNvSpPr>
            <p:nvPr/>
          </p:nvSpPr>
          <p:spPr bwMode="auto">
            <a:xfrm>
              <a:off x="2064" y="1452"/>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3300"/>
                  </a:solidFill>
                  <a:latin typeface="Times New Roman" panose="02020603050405020304" pitchFamily="18" charset="0"/>
                </a:rPr>
                <a:t>Parent[1]</a:t>
              </a:r>
            </a:p>
            <a:p>
              <a:r>
                <a:rPr kumimoji="1" lang="en-US" altLang="zh-CN" sz="2800" b="1">
                  <a:solidFill>
                    <a:srgbClr val="CC3300"/>
                  </a:solidFill>
                  <a:latin typeface="Times New Roman" panose="02020603050405020304" pitchFamily="18" charset="0"/>
                </a:rPr>
                <a:t>   =0</a:t>
              </a:r>
              <a:endParaRPr kumimoji="1" lang="en-US" altLang="zh-CN" sz="2400">
                <a:latin typeface="Times New Roman" panose="02020603050405020304" pitchFamily="18" charset="0"/>
              </a:endParaRPr>
            </a:p>
          </p:txBody>
        </p:sp>
        <p:sp>
          <p:nvSpPr>
            <p:cNvPr id="172050" name="Text Box 18">
              <a:extLst>
                <a:ext uri="{FF2B5EF4-FFF2-40B4-BE49-F238E27FC236}">
                  <a16:creationId xmlns:a16="http://schemas.microsoft.com/office/drawing/2014/main" id="{E4447AC2-C499-4C1A-83A6-333BCA52DB97}"/>
                </a:ext>
              </a:extLst>
            </p:cNvPr>
            <p:cNvSpPr txBox="1">
              <a:spLocks noChangeArrowheads="1"/>
            </p:cNvSpPr>
            <p:nvPr/>
          </p:nvSpPr>
          <p:spPr bwMode="auto">
            <a:xfrm>
              <a:off x="1200" y="119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66"/>
                  </a:solidFill>
                  <a:latin typeface="Times New Roman" panose="02020603050405020304" pitchFamily="18" charset="0"/>
                </a:rPr>
                <a:t>Parent[0]</a:t>
              </a:r>
            </a:p>
            <a:p>
              <a:r>
                <a:rPr kumimoji="1" lang="en-US" altLang="zh-CN" sz="2800" b="1">
                  <a:solidFill>
                    <a:srgbClr val="006666"/>
                  </a:solidFill>
                  <a:latin typeface="Times New Roman" panose="02020603050405020304" pitchFamily="18" charset="0"/>
                </a:rPr>
                <a:t>   =-5</a:t>
              </a:r>
              <a:endParaRPr kumimoji="1" lang="en-US" altLang="zh-CN" sz="2400">
                <a:latin typeface="Times New Roman" panose="02020603050405020304" pitchFamily="18" charset="0"/>
              </a:endParaRPr>
            </a:p>
          </p:txBody>
        </p:sp>
        <p:sp>
          <p:nvSpPr>
            <p:cNvPr id="172051" name="Text Box 19">
              <a:extLst>
                <a:ext uri="{FF2B5EF4-FFF2-40B4-BE49-F238E27FC236}">
                  <a16:creationId xmlns:a16="http://schemas.microsoft.com/office/drawing/2014/main" id="{2AB45C76-09F0-43FC-900F-08E01C180470}"/>
                </a:ext>
              </a:extLst>
            </p:cNvPr>
            <p:cNvSpPr txBox="1">
              <a:spLocks noChangeArrowheads="1"/>
            </p:cNvSpPr>
            <p:nvPr/>
          </p:nvSpPr>
          <p:spPr bwMode="auto">
            <a:xfrm>
              <a:off x="1564" y="382"/>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3300"/>
                  </a:solidFill>
                  <a:latin typeface="Times New Roman" panose="02020603050405020304" pitchFamily="18" charset="0"/>
                </a:rPr>
                <a:t>0         1          2         3          4</a:t>
              </a:r>
              <a:endParaRPr kumimoji="1" lang="en-US" altLang="zh-CN" sz="2400">
                <a:latin typeface="Times New Roman" panose="02020603050405020304" pitchFamily="18" charset="0"/>
              </a:endParaRPr>
            </a:p>
          </p:txBody>
        </p:sp>
        <p:sp>
          <p:nvSpPr>
            <p:cNvPr id="172052" name="Line 20">
              <a:extLst>
                <a:ext uri="{FF2B5EF4-FFF2-40B4-BE49-F238E27FC236}">
                  <a16:creationId xmlns:a16="http://schemas.microsoft.com/office/drawing/2014/main" id="{65F3DA64-A0A8-44FE-A182-3515242F629A}"/>
                </a:ext>
              </a:extLst>
            </p:cNvPr>
            <p:cNvSpPr>
              <a:spLocks noChangeShapeType="1"/>
            </p:cNvSpPr>
            <p:nvPr/>
          </p:nvSpPr>
          <p:spPr bwMode="auto">
            <a:xfrm>
              <a:off x="624" y="2350"/>
              <a:ext cx="4416" cy="0"/>
            </a:xfrm>
            <a:prstGeom prst="line">
              <a:avLst/>
            </a:prstGeom>
            <a:noFill/>
            <a:ln w="9525">
              <a:solidFill>
                <a:schemeClr val="folHlink"/>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2054" name="Rectangle 22">
            <a:extLst>
              <a:ext uri="{FF2B5EF4-FFF2-40B4-BE49-F238E27FC236}">
                <a16:creationId xmlns:a16="http://schemas.microsoft.com/office/drawing/2014/main" id="{D1722212-F119-468A-B6A7-170205B42244}"/>
              </a:ext>
            </a:extLst>
          </p:cNvPr>
          <p:cNvSpPr>
            <a:spLocks noGrp="1" noChangeArrowheads="1"/>
          </p:cNvSpPr>
          <p:nvPr>
            <p:ph type="body" idx="1"/>
          </p:nvPr>
        </p:nvSpPr>
        <p:spPr>
          <a:xfrm>
            <a:off x="698500" y="3644900"/>
            <a:ext cx="8229600" cy="2628900"/>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Find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函数搜索并返回包含元素</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(parent[x]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根的</a:t>
            </a:r>
            <a:r>
              <a:rPr lang="en-US" altLang="zh-CN" sz="2800">
                <a:solidFill>
                  <a:schemeClr val="tx2"/>
                </a:solidFill>
                <a:latin typeface="Times New Roman" panose="02020603050405020304" pitchFamily="18" charset="0"/>
                <a:ea typeface="隶书" panose="02010509060101010101" pitchFamily="49" charset="-122"/>
              </a:rPr>
              <a:t>parent[]</a:t>
            </a:r>
            <a:r>
              <a:rPr lang="zh-CN" altLang="en-US" sz="2800">
                <a:solidFill>
                  <a:schemeClr val="tx2"/>
                </a:solidFill>
                <a:latin typeface="Times New Roman" panose="02020603050405020304" pitchFamily="18" charset="0"/>
                <a:ea typeface="隶书" panose="02010509060101010101" pitchFamily="49" charset="-122"/>
              </a:rPr>
              <a:t>值小于</a:t>
            </a:r>
            <a:r>
              <a:rPr lang="en-US" altLang="zh-CN" sz="2800">
                <a:solidFill>
                  <a:schemeClr val="tx2"/>
                </a:solidFill>
                <a:latin typeface="Times New Roman" panose="02020603050405020304" pitchFamily="18" charset="0"/>
                <a:ea typeface="隶书" panose="02010509060101010101" pitchFamily="49" charset="-122"/>
              </a:rPr>
              <a:t>0</a:t>
            </a:r>
            <a:r>
              <a:rPr lang="en-US" altLang="zh-CN" sz="280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a:t>
            </a:r>
            <a:r>
              <a:rPr lang="en-US" altLang="zh-CN" sz="2800">
                <a:latin typeface="Times New Roman" panose="02020603050405020304" pitchFamily="18" charset="0"/>
                <a:ea typeface="隶书" panose="02010509060101010101" pitchFamily="49" charset="-122"/>
              </a:rPr>
              <a:t> (Find (parent[x]))</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F76BE0D-56C5-4EDD-98B3-8F0330BAC420}"/>
              </a:ext>
            </a:extLst>
          </p:cNvPr>
          <p:cNvSpPr>
            <a:spLocks noGrp="1"/>
          </p:cNvSpPr>
          <p:nvPr>
            <p:ph type="sldNum" sz="quarter" idx="11"/>
          </p:nvPr>
        </p:nvSpPr>
        <p:spPr/>
        <p:txBody>
          <a:bodyPr/>
          <a:lstStyle/>
          <a:p>
            <a:fld id="{B0688BD8-DC1B-4F61-BC62-A8616D7D784A}" type="slidenum">
              <a:rPr lang="en-US" altLang="zh-CN"/>
              <a:pPr/>
              <a:t>58</a:t>
            </a:fld>
            <a:endParaRPr lang="en-US" altLang="zh-CN"/>
          </a:p>
        </p:txBody>
      </p:sp>
      <p:sp>
        <p:nvSpPr>
          <p:cNvPr id="173058" name="Rectangle 2">
            <a:extLst>
              <a:ext uri="{FF2B5EF4-FFF2-40B4-BE49-F238E27FC236}">
                <a16:creationId xmlns:a16="http://schemas.microsoft.com/office/drawing/2014/main" id="{0DBFA2FA-9BE2-46D5-9898-053FF1CDD567}"/>
              </a:ext>
            </a:extLst>
          </p:cNvPr>
          <p:cNvSpPr>
            <a:spLocks noGrp="1" noChangeArrowheads="1"/>
          </p:cNvSpPr>
          <p:nvPr>
            <p:ph type="body" idx="1"/>
          </p:nvPr>
        </p:nvSpPr>
        <p:spPr>
          <a:xfrm>
            <a:off x="639763" y="800100"/>
            <a:ext cx="8001000" cy="5842000"/>
          </a:xfrm>
        </p:spPr>
        <p:txBody>
          <a:bodyPr/>
          <a:lstStyle/>
          <a:p>
            <a:pPr algn="just">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Union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Root1,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Root2)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求两个不相交集合</a:t>
            </a:r>
            <a:r>
              <a:rPr lang="en-US" altLang="zh-CN" sz="2800" b="1">
                <a:solidFill>
                  <a:schemeClr val="tx2"/>
                </a:solidFill>
                <a:latin typeface="Times New Roman" panose="02020603050405020304" pitchFamily="18" charset="0"/>
                <a:ea typeface="隶书" panose="02010509060101010101" pitchFamily="49" charset="-122"/>
              </a:rPr>
              <a:t>Root1</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Root2</a:t>
            </a:r>
            <a:r>
              <a:rPr lang="zh-CN" altLang="en-US" sz="2800">
                <a:solidFill>
                  <a:schemeClr val="tx2"/>
                </a:solidFill>
                <a:latin typeface="Times New Roman" panose="02020603050405020304" pitchFamily="18" charset="0"/>
                <a:ea typeface="隶书" panose="02010509060101010101" pitchFamily="49" charset="-122"/>
              </a:rPr>
              <a:t>的并</a:t>
            </a:r>
          </a:p>
          <a:p>
            <a:pPr algn="just">
              <a:spcBef>
                <a:spcPct val="5000"/>
              </a:spcBef>
              <a:buClr>
                <a:schemeClr val="tx1"/>
              </a:buClr>
              <a:buFont typeface="Wingdings" panose="05000000000000000000" pitchFamily="2" charset="2"/>
              <a:buNone/>
            </a:pPr>
            <a:r>
              <a:rPr lang="zh-CN" altLang="en-US" sz="2800">
                <a:solidFill>
                  <a:srgbClr val="CC0000"/>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parent[Root1] += parent[Root2]</a:t>
            </a:r>
            <a:r>
              <a:rPr lang="en-US" altLang="zh-CN" sz="2800" b="1">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parent[Root2] = Root1</a:t>
            </a:r>
            <a:r>
              <a:rPr lang="en-US" altLang="zh-CN" sz="2800" b="1">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a:t>
            </a:r>
            <a:r>
              <a:rPr lang="en-US" altLang="zh-CN" sz="2800" b="1">
                <a:solidFill>
                  <a:schemeClr val="tx2"/>
                </a:solidFill>
                <a:latin typeface="Times New Roman" panose="02020603050405020304" pitchFamily="18" charset="0"/>
                <a:ea typeface="隶书" panose="02010509060101010101" pitchFamily="49" charset="-122"/>
              </a:rPr>
              <a:t>Root2</a:t>
            </a:r>
            <a:r>
              <a:rPr lang="zh-CN" altLang="en-US" sz="2800">
                <a:solidFill>
                  <a:schemeClr val="tx2"/>
                </a:solidFill>
                <a:latin typeface="Times New Roman" panose="02020603050405020304" pitchFamily="18" charset="0"/>
                <a:ea typeface="隶书" panose="02010509060101010101" pitchFamily="49" charset="-122"/>
              </a:rPr>
              <a:t>连接到</a:t>
            </a:r>
            <a:r>
              <a:rPr lang="en-US" altLang="zh-CN" sz="2800" b="1">
                <a:solidFill>
                  <a:schemeClr val="tx2"/>
                </a:solidFill>
                <a:latin typeface="Times New Roman" panose="02020603050405020304" pitchFamily="18" charset="0"/>
                <a:ea typeface="隶书" panose="02010509060101010101" pitchFamily="49" charset="-122"/>
              </a:rPr>
              <a:t>Root1</a:t>
            </a:r>
            <a:r>
              <a:rPr lang="zh-CN" altLang="en-US" sz="280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pPr>
            <a:endParaRPr lang="en-US" altLang="zh-CN" sz="2800">
              <a:latin typeface="Times New Roman" panose="02020603050405020304" pitchFamily="18" charset="0"/>
              <a:ea typeface="隶书" panose="02010509060101010101" pitchFamily="49" charset="-122"/>
            </a:endParaRPr>
          </a:p>
          <a:p>
            <a:pPr>
              <a:lnSpc>
                <a:spcPct val="105000"/>
              </a:lnSpc>
              <a:buClr>
                <a:srgbClr val="800080"/>
              </a:buClr>
              <a:buSzPct val="50000"/>
            </a:pPr>
            <a:r>
              <a:rPr lang="en-US" altLang="zh-CN" sz="2800" b="1">
                <a:latin typeface="Times New Roman" panose="02020603050405020304" pitchFamily="18" charset="0"/>
                <a:ea typeface="仿宋_GB2312" pitchFamily="49" charset="-122"/>
              </a:rPr>
              <a:t>Find </a:t>
            </a:r>
            <a:r>
              <a:rPr lang="zh-CN" altLang="zh-CN" sz="2800" b="1">
                <a:latin typeface="Times New Roman" panose="02020603050405020304" pitchFamily="18" charset="0"/>
                <a:ea typeface="仿宋_GB2312" pitchFamily="49" charset="-122"/>
              </a:rPr>
              <a:t>和</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Union </a:t>
            </a:r>
            <a:r>
              <a:rPr lang="zh-CN" altLang="en-US" sz="2800" b="1">
                <a:latin typeface="Times New Roman" panose="02020603050405020304" pitchFamily="18" charset="0"/>
                <a:ea typeface="仿宋_GB2312" pitchFamily="49" charset="-122"/>
              </a:rPr>
              <a:t>操作性能不好。假设最初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个元素构成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棵树组成的森林，</a:t>
            </a:r>
            <a:r>
              <a:rPr lang="en-US" altLang="zh-CN" sz="2800" b="1">
                <a:latin typeface="Times New Roman" panose="02020603050405020304" pitchFamily="18" charset="0"/>
                <a:ea typeface="仿宋_GB2312" pitchFamily="49" charset="-122"/>
              </a:rPr>
              <a:t>parent[i] = </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。做处理</a:t>
            </a:r>
            <a:r>
              <a:rPr lang="en-US" altLang="zh-CN" sz="2800" b="1">
                <a:latin typeface="Times New Roman" panose="02020603050405020304" pitchFamily="18" charset="0"/>
                <a:ea typeface="仿宋_GB2312" pitchFamily="49" charset="-122"/>
              </a:rPr>
              <a:t>Union(n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2, 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 Union(1, 2), Union(0, 1)</a:t>
            </a:r>
            <a:r>
              <a:rPr lang="zh-CN" altLang="en-US" sz="2800" b="1">
                <a:latin typeface="Times New Roman" panose="02020603050405020304" pitchFamily="18" charset="0"/>
                <a:ea typeface="仿宋_GB2312" pitchFamily="49" charset="-122"/>
              </a:rPr>
              <a:t>后，将产生退化的树。</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78365254-4826-478D-B578-E5757FC3E09E}"/>
              </a:ext>
            </a:extLst>
          </p:cNvPr>
          <p:cNvSpPr>
            <a:spLocks noGrp="1"/>
          </p:cNvSpPr>
          <p:nvPr>
            <p:ph type="sldNum" sz="quarter" idx="11"/>
          </p:nvPr>
        </p:nvSpPr>
        <p:spPr/>
        <p:txBody>
          <a:bodyPr/>
          <a:lstStyle/>
          <a:p>
            <a:fld id="{DDC52908-798E-4759-BE38-536670987F68}" type="slidenum">
              <a:rPr lang="en-US" altLang="zh-CN"/>
              <a:pPr/>
              <a:t>59</a:t>
            </a:fld>
            <a:endParaRPr lang="en-US" altLang="zh-CN"/>
          </a:p>
        </p:txBody>
      </p:sp>
      <p:sp>
        <p:nvSpPr>
          <p:cNvPr id="174082" name="AutoShape 2">
            <a:extLst>
              <a:ext uri="{FF2B5EF4-FFF2-40B4-BE49-F238E27FC236}">
                <a16:creationId xmlns:a16="http://schemas.microsoft.com/office/drawing/2014/main" id="{5AB89178-02DC-42C8-A397-936E128DF5DA}"/>
              </a:ext>
            </a:extLst>
          </p:cNvPr>
          <p:cNvSpPr>
            <a:spLocks noChangeArrowheads="1"/>
          </p:cNvSpPr>
          <p:nvPr/>
        </p:nvSpPr>
        <p:spPr bwMode="auto">
          <a:xfrm>
            <a:off x="2514600" y="609600"/>
            <a:ext cx="4495800" cy="1143000"/>
          </a:xfrm>
          <a:prstGeom prst="bevel">
            <a:avLst>
              <a:gd name="adj" fmla="val 12500"/>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3" name="Rectangle 3">
            <a:extLst>
              <a:ext uri="{FF2B5EF4-FFF2-40B4-BE49-F238E27FC236}">
                <a16:creationId xmlns:a16="http://schemas.microsoft.com/office/drawing/2014/main" id="{BF9EB3A2-C6CB-4234-AFB2-AE07D76ECEC5}"/>
              </a:ext>
            </a:extLst>
          </p:cNvPr>
          <p:cNvSpPr>
            <a:spLocks noGrp="1" noChangeArrowheads="1"/>
          </p:cNvSpPr>
          <p:nvPr>
            <p:ph type="body" idx="1"/>
          </p:nvPr>
        </p:nvSpPr>
        <p:spPr>
          <a:xfrm>
            <a:off x="914400" y="685800"/>
            <a:ext cx="7391400" cy="4114800"/>
          </a:xfrm>
        </p:spPr>
        <p:txBody>
          <a:bodyPr/>
          <a:lstStyle/>
          <a:p>
            <a:pPr>
              <a:spcBef>
                <a:spcPct val="0"/>
              </a:spcBef>
              <a:buClr>
                <a:schemeClr val="tx2"/>
              </a:buClr>
              <a:buSzPct val="50000"/>
            </a:pPr>
            <a:r>
              <a:rPr lang="zh-CN" altLang="en-US" sz="3600" b="1">
                <a:solidFill>
                  <a:srgbClr val="800080"/>
                </a:solidFill>
                <a:effectLst>
                  <a:outerShdw blurRad="38100" dist="38100" dir="2700000" algn="tl">
                    <a:srgbClr val="C0C0C0"/>
                  </a:outerShdw>
                </a:effectLst>
                <a:ea typeface="仿宋_GB2312" pitchFamily="49" charset="-122"/>
              </a:rPr>
              <a:t>合并</a:t>
            </a:r>
            <a:endParaRPr lang="zh-CN" altLang="en-US"/>
          </a:p>
        </p:txBody>
      </p:sp>
      <p:sp>
        <p:nvSpPr>
          <p:cNvPr id="174084" name="Oval 4">
            <a:extLst>
              <a:ext uri="{FF2B5EF4-FFF2-40B4-BE49-F238E27FC236}">
                <a16:creationId xmlns:a16="http://schemas.microsoft.com/office/drawing/2014/main" id="{585F1212-4CC7-4110-94DF-9601271B39B6}"/>
              </a:ext>
            </a:extLst>
          </p:cNvPr>
          <p:cNvSpPr>
            <a:spLocks noChangeArrowheads="1"/>
          </p:cNvSpPr>
          <p:nvPr/>
        </p:nvSpPr>
        <p:spPr bwMode="auto">
          <a:xfrm>
            <a:off x="37338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4085" name="Oval 5">
            <a:extLst>
              <a:ext uri="{FF2B5EF4-FFF2-40B4-BE49-F238E27FC236}">
                <a16:creationId xmlns:a16="http://schemas.microsoft.com/office/drawing/2014/main" id="{48464DE2-60C9-4579-869A-784A955988BC}"/>
              </a:ext>
            </a:extLst>
          </p:cNvPr>
          <p:cNvSpPr>
            <a:spLocks noChangeArrowheads="1"/>
          </p:cNvSpPr>
          <p:nvPr/>
        </p:nvSpPr>
        <p:spPr bwMode="auto">
          <a:xfrm>
            <a:off x="28956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4086" name="Oval 6">
            <a:extLst>
              <a:ext uri="{FF2B5EF4-FFF2-40B4-BE49-F238E27FC236}">
                <a16:creationId xmlns:a16="http://schemas.microsoft.com/office/drawing/2014/main" id="{7C3F134D-2B88-49EE-9BA0-67838BCA2BDB}"/>
              </a:ext>
            </a:extLst>
          </p:cNvPr>
          <p:cNvSpPr>
            <a:spLocks noChangeArrowheads="1"/>
          </p:cNvSpPr>
          <p:nvPr/>
        </p:nvSpPr>
        <p:spPr bwMode="auto">
          <a:xfrm>
            <a:off x="45720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4087" name="Oval 7">
            <a:extLst>
              <a:ext uri="{FF2B5EF4-FFF2-40B4-BE49-F238E27FC236}">
                <a16:creationId xmlns:a16="http://schemas.microsoft.com/office/drawing/2014/main" id="{0E0F6FFD-FC0B-40D6-8CB6-5D1B4DAB1763}"/>
              </a:ext>
            </a:extLst>
          </p:cNvPr>
          <p:cNvSpPr>
            <a:spLocks noChangeArrowheads="1"/>
          </p:cNvSpPr>
          <p:nvPr/>
        </p:nvSpPr>
        <p:spPr bwMode="auto">
          <a:xfrm>
            <a:off x="54102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4088" name="Oval 8">
            <a:extLst>
              <a:ext uri="{FF2B5EF4-FFF2-40B4-BE49-F238E27FC236}">
                <a16:creationId xmlns:a16="http://schemas.microsoft.com/office/drawing/2014/main" id="{04168563-4523-4396-8D05-C146C178C9C7}"/>
              </a:ext>
            </a:extLst>
          </p:cNvPr>
          <p:cNvSpPr>
            <a:spLocks noChangeArrowheads="1"/>
          </p:cNvSpPr>
          <p:nvPr/>
        </p:nvSpPr>
        <p:spPr bwMode="auto">
          <a:xfrm>
            <a:off x="62484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4089" name="Text Box 9">
            <a:extLst>
              <a:ext uri="{FF2B5EF4-FFF2-40B4-BE49-F238E27FC236}">
                <a16:creationId xmlns:a16="http://schemas.microsoft.com/office/drawing/2014/main" id="{4D406913-EF47-47E4-B0C3-833B243B39D9}"/>
              </a:ext>
            </a:extLst>
          </p:cNvPr>
          <p:cNvSpPr txBox="1">
            <a:spLocks noChangeArrowheads="1"/>
          </p:cNvSpPr>
          <p:nvPr/>
        </p:nvSpPr>
        <p:spPr bwMode="auto">
          <a:xfrm>
            <a:off x="26098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0</a:t>
            </a:r>
            <a:endParaRPr kumimoji="1" lang="en-US" altLang="zh-CN" sz="2400">
              <a:latin typeface="Times New Roman" panose="02020603050405020304" pitchFamily="18" charset="0"/>
            </a:endParaRPr>
          </a:p>
        </p:txBody>
      </p:sp>
      <p:sp>
        <p:nvSpPr>
          <p:cNvPr id="174090" name="Text Box 10">
            <a:extLst>
              <a:ext uri="{FF2B5EF4-FFF2-40B4-BE49-F238E27FC236}">
                <a16:creationId xmlns:a16="http://schemas.microsoft.com/office/drawing/2014/main" id="{55575138-7EEC-443E-87D0-03538DFACB85}"/>
              </a:ext>
            </a:extLst>
          </p:cNvPr>
          <p:cNvSpPr txBox="1">
            <a:spLocks noChangeArrowheads="1"/>
          </p:cNvSpPr>
          <p:nvPr/>
        </p:nvSpPr>
        <p:spPr bwMode="auto">
          <a:xfrm>
            <a:off x="42862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2</a:t>
            </a:r>
            <a:endParaRPr kumimoji="1" lang="en-US" altLang="zh-CN" sz="2400">
              <a:latin typeface="Times New Roman" panose="02020603050405020304" pitchFamily="18" charset="0"/>
            </a:endParaRPr>
          </a:p>
        </p:txBody>
      </p:sp>
      <p:sp>
        <p:nvSpPr>
          <p:cNvPr id="174091" name="Text Box 11">
            <a:extLst>
              <a:ext uri="{FF2B5EF4-FFF2-40B4-BE49-F238E27FC236}">
                <a16:creationId xmlns:a16="http://schemas.microsoft.com/office/drawing/2014/main" id="{25B77695-9AE0-4C25-8F4B-986FEDE3DEAD}"/>
              </a:ext>
            </a:extLst>
          </p:cNvPr>
          <p:cNvSpPr txBox="1">
            <a:spLocks noChangeArrowheads="1"/>
          </p:cNvSpPr>
          <p:nvPr/>
        </p:nvSpPr>
        <p:spPr bwMode="auto">
          <a:xfrm>
            <a:off x="51244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3</a:t>
            </a:r>
            <a:endParaRPr kumimoji="1" lang="en-US" altLang="zh-CN" sz="2400">
              <a:latin typeface="Times New Roman" panose="02020603050405020304" pitchFamily="18" charset="0"/>
            </a:endParaRPr>
          </a:p>
        </p:txBody>
      </p:sp>
      <p:sp>
        <p:nvSpPr>
          <p:cNvPr id="174092" name="Text Box 12">
            <a:extLst>
              <a:ext uri="{FF2B5EF4-FFF2-40B4-BE49-F238E27FC236}">
                <a16:creationId xmlns:a16="http://schemas.microsoft.com/office/drawing/2014/main" id="{BF5B5E8C-5E64-4A52-92A3-E51E1EF9F40A}"/>
              </a:ext>
            </a:extLst>
          </p:cNvPr>
          <p:cNvSpPr txBox="1">
            <a:spLocks noChangeArrowheads="1"/>
          </p:cNvSpPr>
          <p:nvPr/>
        </p:nvSpPr>
        <p:spPr bwMode="auto">
          <a:xfrm>
            <a:off x="59626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4</a:t>
            </a:r>
            <a:endParaRPr kumimoji="1" lang="en-US" altLang="zh-CN" sz="2400">
              <a:latin typeface="Times New Roman" panose="02020603050405020304" pitchFamily="18" charset="0"/>
            </a:endParaRPr>
          </a:p>
        </p:txBody>
      </p:sp>
      <p:sp>
        <p:nvSpPr>
          <p:cNvPr id="174093" name="Oval 13">
            <a:extLst>
              <a:ext uri="{FF2B5EF4-FFF2-40B4-BE49-F238E27FC236}">
                <a16:creationId xmlns:a16="http://schemas.microsoft.com/office/drawing/2014/main" id="{419C0D47-C171-4D88-A111-F628D63ACC46}"/>
              </a:ext>
            </a:extLst>
          </p:cNvPr>
          <p:cNvSpPr>
            <a:spLocks noChangeArrowheads="1"/>
          </p:cNvSpPr>
          <p:nvPr/>
        </p:nvSpPr>
        <p:spPr bwMode="auto">
          <a:xfrm>
            <a:off x="32766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4094" name="Oval 14">
            <a:extLst>
              <a:ext uri="{FF2B5EF4-FFF2-40B4-BE49-F238E27FC236}">
                <a16:creationId xmlns:a16="http://schemas.microsoft.com/office/drawing/2014/main" id="{B26032F6-E87F-4A79-B479-6F83FF513074}"/>
              </a:ext>
            </a:extLst>
          </p:cNvPr>
          <p:cNvSpPr>
            <a:spLocks noChangeArrowheads="1"/>
          </p:cNvSpPr>
          <p:nvPr/>
        </p:nvSpPr>
        <p:spPr bwMode="auto">
          <a:xfrm>
            <a:off x="73914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74095" name="Oval 15">
            <a:extLst>
              <a:ext uri="{FF2B5EF4-FFF2-40B4-BE49-F238E27FC236}">
                <a16:creationId xmlns:a16="http://schemas.microsoft.com/office/drawing/2014/main" id="{BD39D578-D1DB-42E7-A6AE-09E8ABE658A9}"/>
              </a:ext>
            </a:extLst>
          </p:cNvPr>
          <p:cNvSpPr>
            <a:spLocks noChangeArrowheads="1"/>
          </p:cNvSpPr>
          <p:nvPr/>
        </p:nvSpPr>
        <p:spPr bwMode="auto">
          <a:xfrm>
            <a:off x="73914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4096" name="Oval 16">
            <a:extLst>
              <a:ext uri="{FF2B5EF4-FFF2-40B4-BE49-F238E27FC236}">
                <a16:creationId xmlns:a16="http://schemas.microsoft.com/office/drawing/2014/main" id="{879C9CA0-089B-498E-A5A5-39FE0D1F68DF}"/>
              </a:ext>
            </a:extLst>
          </p:cNvPr>
          <p:cNvSpPr>
            <a:spLocks noChangeArrowheads="1"/>
          </p:cNvSpPr>
          <p:nvPr/>
        </p:nvSpPr>
        <p:spPr bwMode="auto">
          <a:xfrm>
            <a:off x="32766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4097" name="Text Box 17">
            <a:extLst>
              <a:ext uri="{FF2B5EF4-FFF2-40B4-BE49-F238E27FC236}">
                <a16:creationId xmlns:a16="http://schemas.microsoft.com/office/drawing/2014/main" id="{AC96F132-DECC-4B70-B4E5-88B029FA2F77}"/>
              </a:ext>
            </a:extLst>
          </p:cNvPr>
          <p:cNvSpPr txBox="1">
            <a:spLocks noChangeArrowheads="1"/>
          </p:cNvSpPr>
          <p:nvPr/>
        </p:nvSpPr>
        <p:spPr bwMode="auto">
          <a:xfrm>
            <a:off x="299085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4098" name="Text Box 18">
            <a:extLst>
              <a:ext uri="{FF2B5EF4-FFF2-40B4-BE49-F238E27FC236}">
                <a16:creationId xmlns:a16="http://schemas.microsoft.com/office/drawing/2014/main" id="{C15482B5-4096-4511-929F-9021251E4A8F}"/>
              </a:ext>
            </a:extLst>
          </p:cNvPr>
          <p:cNvSpPr txBox="1">
            <a:spLocks noChangeArrowheads="1"/>
          </p:cNvSpPr>
          <p:nvPr/>
        </p:nvSpPr>
        <p:spPr bwMode="auto">
          <a:xfrm>
            <a:off x="34480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C0C0C0"/>
                  </a:outerShdw>
                </a:effectLst>
                <a:latin typeface="Times New Roman" panose="02020603050405020304" pitchFamily="18" charset="0"/>
              </a:rPr>
              <a:t>1</a:t>
            </a:r>
            <a:endParaRPr kumimoji="1" lang="en-US" altLang="zh-CN" sz="2400">
              <a:latin typeface="Times New Roman" panose="02020603050405020304" pitchFamily="18" charset="0"/>
            </a:endParaRPr>
          </a:p>
        </p:txBody>
      </p:sp>
      <p:sp>
        <p:nvSpPr>
          <p:cNvPr id="174099" name="Text Box 19">
            <a:extLst>
              <a:ext uri="{FF2B5EF4-FFF2-40B4-BE49-F238E27FC236}">
                <a16:creationId xmlns:a16="http://schemas.microsoft.com/office/drawing/2014/main" id="{EC02D2AE-932E-475D-8573-E3C6CC12363C}"/>
              </a:ext>
            </a:extLst>
          </p:cNvPr>
          <p:cNvSpPr txBox="1">
            <a:spLocks noChangeArrowheads="1"/>
          </p:cNvSpPr>
          <p:nvPr/>
        </p:nvSpPr>
        <p:spPr bwMode="auto">
          <a:xfrm>
            <a:off x="2990850" y="2667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4100" name="Text Box 20">
            <a:extLst>
              <a:ext uri="{FF2B5EF4-FFF2-40B4-BE49-F238E27FC236}">
                <a16:creationId xmlns:a16="http://schemas.microsoft.com/office/drawing/2014/main" id="{1B7513BC-4776-4830-A493-0B169695AAF2}"/>
              </a:ext>
            </a:extLst>
          </p:cNvPr>
          <p:cNvSpPr txBox="1">
            <a:spLocks noChangeArrowheads="1"/>
          </p:cNvSpPr>
          <p:nvPr/>
        </p:nvSpPr>
        <p:spPr bwMode="auto">
          <a:xfrm>
            <a:off x="131445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4101" name="Text Box 21">
            <a:extLst>
              <a:ext uri="{FF2B5EF4-FFF2-40B4-BE49-F238E27FC236}">
                <a16:creationId xmlns:a16="http://schemas.microsoft.com/office/drawing/2014/main" id="{3DBEBFC4-DC71-407A-8BD8-7C6EB7B0C1E5}"/>
              </a:ext>
            </a:extLst>
          </p:cNvPr>
          <p:cNvSpPr txBox="1">
            <a:spLocks noChangeArrowheads="1"/>
          </p:cNvSpPr>
          <p:nvPr/>
        </p:nvSpPr>
        <p:spPr bwMode="auto">
          <a:xfrm>
            <a:off x="1314450" y="2681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4102" name="Oval 22">
            <a:extLst>
              <a:ext uri="{FF2B5EF4-FFF2-40B4-BE49-F238E27FC236}">
                <a16:creationId xmlns:a16="http://schemas.microsoft.com/office/drawing/2014/main" id="{5E729B80-F642-4D4B-B7FC-B567AEFF82B4}"/>
              </a:ext>
            </a:extLst>
          </p:cNvPr>
          <p:cNvSpPr>
            <a:spLocks noChangeArrowheads="1"/>
          </p:cNvSpPr>
          <p:nvPr/>
        </p:nvSpPr>
        <p:spPr bwMode="auto">
          <a:xfrm>
            <a:off x="73914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4103" name="Oval 23">
            <a:extLst>
              <a:ext uri="{FF2B5EF4-FFF2-40B4-BE49-F238E27FC236}">
                <a16:creationId xmlns:a16="http://schemas.microsoft.com/office/drawing/2014/main" id="{05EB91C2-FECD-43BF-9440-955A0D54D3B8}"/>
              </a:ext>
            </a:extLst>
          </p:cNvPr>
          <p:cNvSpPr>
            <a:spLocks noChangeArrowheads="1"/>
          </p:cNvSpPr>
          <p:nvPr/>
        </p:nvSpPr>
        <p:spPr bwMode="auto">
          <a:xfrm>
            <a:off x="5181600" y="4953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4104" name="Oval 24">
            <a:extLst>
              <a:ext uri="{FF2B5EF4-FFF2-40B4-BE49-F238E27FC236}">
                <a16:creationId xmlns:a16="http://schemas.microsoft.com/office/drawing/2014/main" id="{AB517DD4-F79F-4728-AEA7-4F1DB4F983B9}"/>
              </a:ext>
            </a:extLst>
          </p:cNvPr>
          <p:cNvSpPr>
            <a:spLocks noChangeArrowheads="1"/>
          </p:cNvSpPr>
          <p:nvPr/>
        </p:nvSpPr>
        <p:spPr bwMode="auto">
          <a:xfrm>
            <a:off x="7391400" y="4953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4105" name="Oval 25">
            <a:extLst>
              <a:ext uri="{FF2B5EF4-FFF2-40B4-BE49-F238E27FC236}">
                <a16:creationId xmlns:a16="http://schemas.microsoft.com/office/drawing/2014/main" id="{6571A8B4-D613-4DCA-AE89-57576CF4540A}"/>
              </a:ext>
            </a:extLst>
          </p:cNvPr>
          <p:cNvSpPr>
            <a:spLocks noChangeArrowheads="1"/>
          </p:cNvSpPr>
          <p:nvPr/>
        </p:nvSpPr>
        <p:spPr bwMode="auto">
          <a:xfrm>
            <a:off x="73914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4106" name="Oval 26">
            <a:extLst>
              <a:ext uri="{FF2B5EF4-FFF2-40B4-BE49-F238E27FC236}">
                <a16:creationId xmlns:a16="http://schemas.microsoft.com/office/drawing/2014/main" id="{63633557-83F0-4D1D-9576-F23C1F0201E5}"/>
              </a:ext>
            </a:extLst>
          </p:cNvPr>
          <p:cNvSpPr>
            <a:spLocks noChangeArrowheads="1"/>
          </p:cNvSpPr>
          <p:nvPr/>
        </p:nvSpPr>
        <p:spPr bwMode="auto">
          <a:xfrm>
            <a:off x="51816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4107" name="Text Box 27">
            <a:extLst>
              <a:ext uri="{FF2B5EF4-FFF2-40B4-BE49-F238E27FC236}">
                <a16:creationId xmlns:a16="http://schemas.microsoft.com/office/drawing/2014/main" id="{8562F26B-45D8-47BE-BDB1-D41255D476F2}"/>
              </a:ext>
            </a:extLst>
          </p:cNvPr>
          <p:cNvSpPr txBox="1">
            <a:spLocks noChangeArrowheads="1"/>
          </p:cNvSpPr>
          <p:nvPr/>
        </p:nvSpPr>
        <p:spPr bwMode="auto">
          <a:xfrm>
            <a:off x="7086600" y="762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4108" name="Text Box 28">
            <a:extLst>
              <a:ext uri="{FF2B5EF4-FFF2-40B4-BE49-F238E27FC236}">
                <a16:creationId xmlns:a16="http://schemas.microsoft.com/office/drawing/2014/main" id="{7531B518-DDF3-4DE5-A10A-A1866DCACB44}"/>
              </a:ext>
            </a:extLst>
          </p:cNvPr>
          <p:cNvSpPr txBox="1">
            <a:spLocks noChangeArrowheads="1"/>
          </p:cNvSpPr>
          <p:nvPr/>
        </p:nvSpPr>
        <p:spPr bwMode="auto">
          <a:xfrm>
            <a:off x="7126288" y="26225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4109" name="Text Box 29">
            <a:extLst>
              <a:ext uri="{FF2B5EF4-FFF2-40B4-BE49-F238E27FC236}">
                <a16:creationId xmlns:a16="http://schemas.microsoft.com/office/drawing/2014/main" id="{9F61D480-334B-4C11-BE1A-2BCFFE8F68F9}"/>
              </a:ext>
            </a:extLst>
          </p:cNvPr>
          <p:cNvSpPr txBox="1">
            <a:spLocks noChangeArrowheads="1"/>
          </p:cNvSpPr>
          <p:nvPr/>
        </p:nvSpPr>
        <p:spPr bwMode="auto">
          <a:xfrm>
            <a:off x="7126288" y="367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4110" name="Text Box 30">
            <a:extLst>
              <a:ext uri="{FF2B5EF4-FFF2-40B4-BE49-F238E27FC236}">
                <a16:creationId xmlns:a16="http://schemas.microsoft.com/office/drawing/2014/main" id="{4415D63C-8BDC-4182-A29C-E4AD745FC2F6}"/>
              </a:ext>
            </a:extLst>
          </p:cNvPr>
          <p:cNvSpPr txBox="1">
            <a:spLocks noChangeArrowheads="1"/>
          </p:cNvSpPr>
          <p:nvPr/>
        </p:nvSpPr>
        <p:spPr bwMode="auto">
          <a:xfrm>
            <a:off x="7105650" y="16906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4111" name="Text Box 31">
            <a:extLst>
              <a:ext uri="{FF2B5EF4-FFF2-40B4-BE49-F238E27FC236}">
                <a16:creationId xmlns:a16="http://schemas.microsoft.com/office/drawing/2014/main" id="{ED758A7A-8AE8-4678-9EF8-BD9E120B5604}"/>
              </a:ext>
            </a:extLst>
          </p:cNvPr>
          <p:cNvSpPr txBox="1">
            <a:spLocks noChangeArrowheads="1"/>
          </p:cNvSpPr>
          <p:nvPr/>
        </p:nvSpPr>
        <p:spPr bwMode="auto">
          <a:xfrm>
            <a:off x="716280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4112" name="Text Box 32">
            <a:extLst>
              <a:ext uri="{FF2B5EF4-FFF2-40B4-BE49-F238E27FC236}">
                <a16:creationId xmlns:a16="http://schemas.microsoft.com/office/drawing/2014/main" id="{602E52E7-DECD-4E07-A590-CB59B687A6A7}"/>
              </a:ext>
            </a:extLst>
          </p:cNvPr>
          <p:cNvSpPr txBox="1">
            <a:spLocks noChangeArrowheads="1"/>
          </p:cNvSpPr>
          <p:nvPr/>
        </p:nvSpPr>
        <p:spPr bwMode="auto">
          <a:xfrm>
            <a:off x="6278563" y="54864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Union(0,1)</a:t>
            </a:r>
          </a:p>
        </p:txBody>
      </p:sp>
      <p:sp>
        <p:nvSpPr>
          <p:cNvPr id="174113" name="Oval 33">
            <a:extLst>
              <a:ext uri="{FF2B5EF4-FFF2-40B4-BE49-F238E27FC236}">
                <a16:creationId xmlns:a16="http://schemas.microsoft.com/office/drawing/2014/main" id="{D79FCE0E-3AFF-403B-943C-63B97FA65581}"/>
              </a:ext>
            </a:extLst>
          </p:cNvPr>
          <p:cNvSpPr>
            <a:spLocks noChangeArrowheads="1"/>
          </p:cNvSpPr>
          <p:nvPr/>
        </p:nvSpPr>
        <p:spPr bwMode="auto">
          <a:xfrm>
            <a:off x="1600200" y="19812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2</a:t>
            </a:r>
          </a:p>
        </p:txBody>
      </p:sp>
      <p:sp>
        <p:nvSpPr>
          <p:cNvPr id="174114" name="Oval 34">
            <a:extLst>
              <a:ext uri="{FF2B5EF4-FFF2-40B4-BE49-F238E27FC236}">
                <a16:creationId xmlns:a16="http://schemas.microsoft.com/office/drawing/2014/main" id="{17505C0F-F391-4AC5-83EB-390385B189FD}"/>
              </a:ext>
            </a:extLst>
          </p:cNvPr>
          <p:cNvSpPr>
            <a:spLocks noChangeArrowheads="1"/>
          </p:cNvSpPr>
          <p:nvPr/>
        </p:nvSpPr>
        <p:spPr bwMode="auto">
          <a:xfrm>
            <a:off x="16002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p>
        </p:txBody>
      </p:sp>
      <p:sp>
        <p:nvSpPr>
          <p:cNvPr id="174115" name="Oval 35">
            <a:extLst>
              <a:ext uri="{FF2B5EF4-FFF2-40B4-BE49-F238E27FC236}">
                <a16:creationId xmlns:a16="http://schemas.microsoft.com/office/drawing/2014/main" id="{05E271D2-33B4-43A3-8880-3A58F181A53A}"/>
              </a:ext>
            </a:extLst>
          </p:cNvPr>
          <p:cNvSpPr>
            <a:spLocks noChangeArrowheads="1"/>
          </p:cNvSpPr>
          <p:nvPr/>
        </p:nvSpPr>
        <p:spPr bwMode="auto">
          <a:xfrm>
            <a:off x="51816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4</a:t>
            </a:r>
          </a:p>
        </p:txBody>
      </p:sp>
      <p:sp>
        <p:nvSpPr>
          <p:cNvPr id="174116" name="Oval 36">
            <a:extLst>
              <a:ext uri="{FF2B5EF4-FFF2-40B4-BE49-F238E27FC236}">
                <a16:creationId xmlns:a16="http://schemas.microsoft.com/office/drawing/2014/main" id="{860E4BED-F28E-4BDF-84C3-1608F01C61BE}"/>
              </a:ext>
            </a:extLst>
          </p:cNvPr>
          <p:cNvSpPr>
            <a:spLocks noChangeArrowheads="1"/>
          </p:cNvSpPr>
          <p:nvPr/>
        </p:nvSpPr>
        <p:spPr bwMode="auto">
          <a:xfrm>
            <a:off x="51816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4117" name="Text Box 37">
            <a:extLst>
              <a:ext uri="{FF2B5EF4-FFF2-40B4-BE49-F238E27FC236}">
                <a16:creationId xmlns:a16="http://schemas.microsoft.com/office/drawing/2014/main" id="{1B099096-DB49-4DA6-AD78-3A8F62D30E9A}"/>
              </a:ext>
            </a:extLst>
          </p:cNvPr>
          <p:cNvSpPr txBox="1">
            <a:spLocks noChangeArrowheads="1"/>
          </p:cNvSpPr>
          <p:nvPr/>
        </p:nvSpPr>
        <p:spPr bwMode="auto">
          <a:xfrm>
            <a:off x="2990850" y="3657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4118" name="Oval 38">
            <a:extLst>
              <a:ext uri="{FF2B5EF4-FFF2-40B4-BE49-F238E27FC236}">
                <a16:creationId xmlns:a16="http://schemas.microsoft.com/office/drawing/2014/main" id="{D333C29E-578C-4638-9C29-1572EA920D41}"/>
              </a:ext>
            </a:extLst>
          </p:cNvPr>
          <p:cNvSpPr>
            <a:spLocks noChangeArrowheads="1"/>
          </p:cNvSpPr>
          <p:nvPr/>
        </p:nvSpPr>
        <p:spPr bwMode="auto">
          <a:xfrm>
            <a:off x="32766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4119" name="Line 39">
            <a:extLst>
              <a:ext uri="{FF2B5EF4-FFF2-40B4-BE49-F238E27FC236}">
                <a16:creationId xmlns:a16="http://schemas.microsoft.com/office/drawing/2014/main" id="{5BECC222-B4BA-40CE-8D7E-C4C1FF95AAA6}"/>
              </a:ext>
            </a:extLst>
          </p:cNvPr>
          <p:cNvSpPr>
            <a:spLocks noChangeShapeType="1"/>
          </p:cNvSpPr>
          <p:nvPr/>
        </p:nvSpPr>
        <p:spPr bwMode="auto">
          <a:xfrm flipV="1">
            <a:off x="7620000" y="15240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0" name="Line 40">
            <a:extLst>
              <a:ext uri="{FF2B5EF4-FFF2-40B4-BE49-F238E27FC236}">
                <a16:creationId xmlns:a16="http://schemas.microsoft.com/office/drawing/2014/main" id="{40F718BD-BACF-4E26-ACA8-5E0E238ABA76}"/>
              </a:ext>
            </a:extLst>
          </p:cNvPr>
          <p:cNvSpPr>
            <a:spLocks noChangeShapeType="1"/>
          </p:cNvSpPr>
          <p:nvPr/>
        </p:nvSpPr>
        <p:spPr bwMode="auto">
          <a:xfrm flipV="1">
            <a:off x="7620000" y="44958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1" name="Line 41">
            <a:extLst>
              <a:ext uri="{FF2B5EF4-FFF2-40B4-BE49-F238E27FC236}">
                <a16:creationId xmlns:a16="http://schemas.microsoft.com/office/drawing/2014/main" id="{987960CC-DFDD-44B1-A711-88DBE2675E4F}"/>
              </a:ext>
            </a:extLst>
          </p:cNvPr>
          <p:cNvSpPr>
            <a:spLocks noChangeShapeType="1"/>
          </p:cNvSpPr>
          <p:nvPr/>
        </p:nvSpPr>
        <p:spPr bwMode="auto">
          <a:xfrm flipV="1">
            <a:off x="76200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2" name="Line 42">
            <a:extLst>
              <a:ext uri="{FF2B5EF4-FFF2-40B4-BE49-F238E27FC236}">
                <a16:creationId xmlns:a16="http://schemas.microsoft.com/office/drawing/2014/main" id="{5CEAA7E7-D939-4C0E-8B85-E27005D24870}"/>
              </a:ext>
            </a:extLst>
          </p:cNvPr>
          <p:cNvSpPr>
            <a:spLocks noChangeShapeType="1"/>
          </p:cNvSpPr>
          <p:nvPr/>
        </p:nvSpPr>
        <p:spPr bwMode="auto">
          <a:xfrm flipV="1">
            <a:off x="76200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3" name="Line 43">
            <a:extLst>
              <a:ext uri="{FF2B5EF4-FFF2-40B4-BE49-F238E27FC236}">
                <a16:creationId xmlns:a16="http://schemas.microsoft.com/office/drawing/2014/main" id="{57955F03-CBAF-4CC9-9B84-DF2460B15381}"/>
              </a:ext>
            </a:extLst>
          </p:cNvPr>
          <p:cNvSpPr>
            <a:spLocks noChangeShapeType="1"/>
          </p:cNvSpPr>
          <p:nvPr/>
        </p:nvSpPr>
        <p:spPr bwMode="auto">
          <a:xfrm flipV="1">
            <a:off x="54102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4" name="Line 44">
            <a:extLst>
              <a:ext uri="{FF2B5EF4-FFF2-40B4-BE49-F238E27FC236}">
                <a16:creationId xmlns:a16="http://schemas.microsoft.com/office/drawing/2014/main" id="{9A6DB41B-6713-44FD-9E66-39345644A6D4}"/>
              </a:ext>
            </a:extLst>
          </p:cNvPr>
          <p:cNvSpPr>
            <a:spLocks noChangeShapeType="1"/>
          </p:cNvSpPr>
          <p:nvPr/>
        </p:nvSpPr>
        <p:spPr bwMode="auto">
          <a:xfrm flipV="1">
            <a:off x="54102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5" name="Line 45">
            <a:extLst>
              <a:ext uri="{FF2B5EF4-FFF2-40B4-BE49-F238E27FC236}">
                <a16:creationId xmlns:a16="http://schemas.microsoft.com/office/drawing/2014/main" id="{9E8AC7D5-92ED-4099-9B7D-7CC5C554321F}"/>
              </a:ext>
            </a:extLst>
          </p:cNvPr>
          <p:cNvSpPr>
            <a:spLocks noChangeShapeType="1"/>
          </p:cNvSpPr>
          <p:nvPr/>
        </p:nvSpPr>
        <p:spPr bwMode="auto">
          <a:xfrm flipV="1">
            <a:off x="5410200" y="44958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6" name="Text Box 46">
            <a:extLst>
              <a:ext uri="{FF2B5EF4-FFF2-40B4-BE49-F238E27FC236}">
                <a16:creationId xmlns:a16="http://schemas.microsoft.com/office/drawing/2014/main" id="{9C5C01AD-392D-4522-BD65-FC50954D814F}"/>
              </a:ext>
            </a:extLst>
          </p:cNvPr>
          <p:cNvSpPr txBox="1">
            <a:spLocks noChangeArrowheads="1"/>
          </p:cNvSpPr>
          <p:nvPr/>
        </p:nvSpPr>
        <p:spPr bwMode="auto">
          <a:xfrm>
            <a:off x="487680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4127" name="Text Box 47">
            <a:extLst>
              <a:ext uri="{FF2B5EF4-FFF2-40B4-BE49-F238E27FC236}">
                <a16:creationId xmlns:a16="http://schemas.microsoft.com/office/drawing/2014/main" id="{B95673D5-14E3-46BC-9E2C-EEBC718C6244}"/>
              </a:ext>
            </a:extLst>
          </p:cNvPr>
          <p:cNvSpPr txBox="1">
            <a:spLocks noChangeArrowheads="1"/>
          </p:cNvSpPr>
          <p:nvPr/>
        </p:nvSpPr>
        <p:spPr bwMode="auto">
          <a:xfrm>
            <a:off x="4895850" y="26050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4128" name="Text Box 48">
            <a:extLst>
              <a:ext uri="{FF2B5EF4-FFF2-40B4-BE49-F238E27FC236}">
                <a16:creationId xmlns:a16="http://schemas.microsoft.com/office/drawing/2014/main" id="{A9FEE9EE-DF2B-4A42-A261-76D9E2BA676E}"/>
              </a:ext>
            </a:extLst>
          </p:cNvPr>
          <p:cNvSpPr txBox="1">
            <a:spLocks noChangeArrowheads="1"/>
          </p:cNvSpPr>
          <p:nvPr/>
        </p:nvSpPr>
        <p:spPr bwMode="auto">
          <a:xfrm>
            <a:off x="4895850" y="367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4129" name="Text Box 49">
            <a:extLst>
              <a:ext uri="{FF2B5EF4-FFF2-40B4-BE49-F238E27FC236}">
                <a16:creationId xmlns:a16="http://schemas.microsoft.com/office/drawing/2014/main" id="{0CD5CC7D-8BE6-4F73-BC8F-D842C8146288}"/>
              </a:ext>
            </a:extLst>
          </p:cNvPr>
          <p:cNvSpPr txBox="1">
            <a:spLocks noChangeArrowheads="1"/>
          </p:cNvSpPr>
          <p:nvPr/>
        </p:nvSpPr>
        <p:spPr bwMode="auto">
          <a:xfrm>
            <a:off x="489585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4130" name="Text Box 50">
            <a:extLst>
              <a:ext uri="{FF2B5EF4-FFF2-40B4-BE49-F238E27FC236}">
                <a16:creationId xmlns:a16="http://schemas.microsoft.com/office/drawing/2014/main" id="{3A26CC06-DA29-403A-B791-8B365E893C40}"/>
              </a:ext>
            </a:extLst>
          </p:cNvPr>
          <p:cNvSpPr txBox="1">
            <a:spLocks noChangeArrowheads="1"/>
          </p:cNvSpPr>
          <p:nvPr/>
        </p:nvSpPr>
        <p:spPr bwMode="auto">
          <a:xfrm>
            <a:off x="4114800" y="54864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Union(1,2)</a:t>
            </a:r>
          </a:p>
        </p:txBody>
      </p:sp>
      <p:sp>
        <p:nvSpPr>
          <p:cNvPr id="174131" name="Line 51">
            <a:extLst>
              <a:ext uri="{FF2B5EF4-FFF2-40B4-BE49-F238E27FC236}">
                <a16:creationId xmlns:a16="http://schemas.microsoft.com/office/drawing/2014/main" id="{E3B16652-1619-402F-96B1-3C072869E3E8}"/>
              </a:ext>
            </a:extLst>
          </p:cNvPr>
          <p:cNvSpPr>
            <a:spLocks noChangeShapeType="1"/>
          </p:cNvSpPr>
          <p:nvPr/>
        </p:nvSpPr>
        <p:spPr bwMode="auto">
          <a:xfrm flipV="1">
            <a:off x="35052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2" name="Line 52">
            <a:extLst>
              <a:ext uri="{FF2B5EF4-FFF2-40B4-BE49-F238E27FC236}">
                <a16:creationId xmlns:a16="http://schemas.microsoft.com/office/drawing/2014/main" id="{3F9977EB-CD53-40EE-A05A-405B27766A8E}"/>
              </a:ext>
            </a:extLst>
          </p:cNvPr>
          <p:cNvSpPr>
            <a:spLocks noChangeShapeType="1"/>
          </p:cNvSpPr>
          <p:nvPr/>
        </p:nvSpPr>
        <p:spPr bwMode="auto">
          <a:xfrm flipV="1">
            <a:off x="35052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3" name="Text Box 53">
            <a:extLst>
              <a:ext uri="{FF2B5EF4-FFF2-40B4-BE49-F238E27FC236}">
                <a16:creationId xmlns:a16="http://schemas.microsoft.com/office/drawing/2014/main" id="{49DDB870-BCE7-4F69-9551-31C07E659C15}"/>
              </a:ext>
            </a:extLst>
          </p:cNvPr>
          <p:cNvSpPr txBox="1">
            <a:spLocks noChangeArrowheads="1"/>
          </p:cNvSpPr>
          <p:nvPr/>
        </p:nvSpPr>
        <p:spPr bwMode="auto">
          <a:xfrm>
            <a:off x="2417763" y="44958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Union(2,3)</a:t>
            </a:r>
          </a:p>
        </p:txBody>
      </p:sp>
      <p:sp>
        <p:nvSpPr>
          <p:cNvPr id="174134" name="Line 54">
            <a:extLst>
              <a:ext uri="{FF2B5EF4-FFF2-40B4-BE49-F238E27FC236}">
                <a16:creationId xmlns:a16="http://schemas.microsoft.com/office/drawing/2014/main" id="{3F93F861-32D0-44F4-AA38-72BD4F85B3B9}"/>
              </a:ext>
            </a:extLst>
          </p:cNvPr>
          <p:cNvSpPr>
            <a:spLocks noChangeShapeType="1"/>
          </p:cNvSpPr>
          <p:nvPr/>
        </p:nvSpPr>
        <p:spPr bwMode="auto">
          <a:xfrm flipV="1">
            <a:off x="18288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5" name="Text Box 55">
            <a:extLst>
              <a:ext uri="{FF2B5EF4-FFF2-40B4-BE49-F238E27FC236}">
                <a16:creationId xmlns:a16="http://schemas.microsoft.com/office/drawing/2014/main" id="{D2C60491-6116-4763-A750-22E15DEEB689}"/>
              </a:ext>
            </a:extLst>
          </p:cNvPr>
          <p:cNvSpPr txBox="1">
            <a:spLocks noChangeArrowheads="1"/>
          </p:cNvSpPr>
          <p:nvPr/>
        </p:nvSpPr>
        <p:spPr bwMode="auto">
          <a:xfrm>
            <a:off x="914400" y="3611563"/>
            <a:ext cx="202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Union(3,4)</a:t>
            </a:r>
          </a:p>
        </p:txBody>
      </p:sp>
      <p:sp>
        <p:nvSpPr>
          <p:cNvPr id="174136" name="AutoShape 56">
            <a:extLst>
              <a:ext uri="{FF2B5EF4-FFF2-40B4-BE49-F238E27FC236}">
                <a16:creationId xmlns:a16="http://schemas.microsoft.com/office/drawing/2014/main" id="{51E42AA7-D539-4AA6-B373-54364E80DFA1}"/>
              </a:ext>
            </a:extLst>
          </p:cNvPr>
          <p:cNvSpPr>
            <a:spLocks noChangeArrowheads="1"/>
          </p:cNvSpPr>
          <p:nvPr/>
        </p:nvSpPr>
        <p:spPr bwMode="auto">
          <a:xfrm>
            <a:off x="2286000" y="2514600"/>
            <a:ext cx="762000" cy="381000"/>
          </a:xfrm>
          <a:prstGeom prst="rightArrow">
            <a:avLst>
              <a:gd name="adj1" fmla="val 50000"/>
              <a:gd name="adj2" fmla="val 50000"/>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37" name="AutoShape 57">
            <a:extLst>
              <a:ext uri="{FF2B5EF4-FFF2-40B4-BE49-F238E27FC236}">
                <a16:creationId xmlns:a16="http://schemas.microsoft.com/office/drawing/2014/main" id="{B1E9D58B-970D-4871-BE44-879C5DC793D3}"/>
              </a:ext>
            </a:extLst>
          </p:cNvPr>
          <p:cNvSpPr>
            <a:spLocks noChangeArrowheads="1"/>
          </p:cNvSpPr>
          <p:nvPr/>
        </p:nvSpPr>
        <p:spPr bwMode="auto">
          <a:xfrm>
            <a:off x="609600" y="1447800"/>
            <a:ext cx="609600" cy="1524000"/>
          </a:xfrm>
          <a:prstGeom prst="curvedRightArrow">
            <a:avLst>
              <a:gd name="adj1" fmla="val 50000"/>
              <a:gd name="adj2" fmla="val 100000"/>
              <a:gd name="adj3" fmla="val 33333"/>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38" name="AutoShape 58">
            <a:extLst>
              <a:ext uri="{FF2B5EF4-FFF2-40B4-BE49-F238E27FC236}">
                <a16:creationId xmlns:a16="http://schemas.microsoft.com/office/drawing/2014/main" id="{D6A3BD37-565C-4B5C-B4FE-F29278AD2D09}"/>
              </a:ext>
            </a:extLst>
          </p:cNvPr>
          <p:cNvSpPr>
            <a:spLocks noChangeArrowheads="1"/>
          </p:cNvSpPr>
          <p:nvPr/>
        </p:nvSpPr>
        <p:spPr bwMode="auto">
          <a:xfrm>
            <a:off x="6096000" y="2514600"/>
            <a:ext cx="762000" cy="381000"/>
          </a:xfrm>
          <a:prstGeom prst="rightArrow">
            <a:avLst>
              <a:gd name="adj1" fmla="val 50000"/>
              <a:gd name="adj2" fmla="val 50000"/>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39" name="AutoShape 59">
            <a:extLst>
              <a:ext uri="{FF2B5EF4-FFF2-40B4-BE49-F238E27FC236}">
                <a16:creationId xmlns:a16="http://schemas.microsoft.com/office/drawing/2014/main" id="{291C8C67-B499-4ACB-B2FB-303A144473BC}"/>
              </a:ext>
            </a:extLst>
          </p:cNvPr>
          <p:cNvSpPr>
            <a:spLocks noChangeArrowheads="1"/>
          </p:cNvSpPr>
          <p:nvPr/>
        </p:nvSpPr>
        <p:spPr bwMode="auto">
          <a:xfrm>
            <a:off x="4038600" y="2514600"/>
            <a:ext cx="762000" cy="381000"/>
          </a:xfrm>
          <a:prstGeom prst="rightArrow">
            <a:avLst>
              <a:gd name="adj1" fmla="val 50000"/>
              <a:gd name="adj2" fmla="val 50000"/>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C931EC1-B9F2-4E74-A3A2-D3BED6253A57}"/>
              </a:ext>
            </a:extLst>
          </p:cNvPr>
          <p:cNvSpPr>
            <a:spLocks noGrp="1"/>
          </p:cNvSpPr>
          <p:nvPr>
            <p:ph type="sldNum" sz="quarter" idx="11"/>
          </p:nvPr>
        </p:nvSpPr>
        <p:spPr/>
        <p:txBody>
          <a:bodyPr/>
          <a:lstStyle/>
          <a:p>
            <a:fld id="{8E555455-722E-45A7-9E64-6514FBD208A2}" type="slidenum">
              <a:rPr lang="en-US" altLang="zh-CN"/>
              <a:pPr/>
              <a:t>6</a:t>
            </a:fld>
            <a:endParaRPr lang="en-US" altLang="zh-CN"/>
          </a:p>
        </p:txBody>
      </p:sp>
      <p:sp>
        <p:nvSpPr>
          <p:cNvPr id="313368" name="Rectangle 24">
            <a:extLst>
              <a:ext uri="{FF2B5EF4-FFF2-40B4-BE49-F238E27FC236}">
                <a16:creationId xmlns:a16="http://schemas.microsoft.com/office/drawing/2014/main" id="{BDADE552-074E-492F-99F8-979707545B85}"/>
              </a:ext>
            </a:extLst>
          </p:cNvPr>
          <p:cNvSpPr>
            <a:spLocks noGrp="1" noChangeArrowheads="1"/>
          </p:cNvSpPr>
          <p:nvPr>
            <p:ph type="body" idx="1"/>
          </p:nvPr>
        </p:nvSpPr>
        <p:spPr>
          <a:xfrm>
            <a:off x="627063" y="692150"/>
            <a:ext cx="8229600" cy="5689600"/>
          </a:xfrm>
        </p:spPr>
        <p:txBody>
          <a:bodyPr/>
          <a:lstStyle/>
          <a:p>
            <a:pPr>
              <a:spcBef>
                <a:spcPct val="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delMember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intersectWith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unionWith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differenceFrom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Contains (T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a:t>
            </a:r>
            <a:r>
              <a:rPr lang="en-US" altLang="zh-CN" sz="2900">
                <a:latin typeface="Times New Roman" panose="02020603050405020304" pitchFamily="18" charset="0"/>
                <a:ea typeface="隶书" panose="02010509060101010101" pitchFamily="49" charset="-122"/>
              </a:rPr>
              <a:t>subSet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operator </a:t>
            </a:r>
            <a:r>
              <a:rPr lang="en-US" altLang="zh-CN" sz="2900" b="1" i="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a:t>
            </a:r>
            <a:r>
              <a:rPr lang="en-US" altLang="zh-CN" sz="2900">
                <a:latin typeface="Times New Roman" panose="02020603050405020304" pitchFamily="18" charset="0"/>
                <a:ea typeface="隶书" panose="02010509060101010101" pitchFamily="49" charset="-122"/>
              </a:rPr>
              <a:t> 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7F4E440-0336-475E-91ED-77C06628AA23}"/>
              </a:ext>
            </a:extLst>
          </p:cNvPr>
          <p:cNvSpPr>
            <a:spLocks noGrp="1"/>
          </p:cNvSpPr>
          <p:nvPr>
            <p:ph type="sldNum" sz="quarter" idx="11"/>
          </p:nvPr>
        </p:nvSpPr>
        <p:spPr/>
        <p:txBody>
          <a:bodyPr/>
          <a:lstStyle/>
          <a:p>
            <a:fld id="{5964BCB2-0546-4ABE-9778-8EB6B63A6587}" type="slidenum">
              <a:rPr lang="en-US" altLang="zh-CN"/>
              <a:pPr/>
              <a:t>60</a:t>
            </a:fld>
            <a:endParaRPr lang="en-US" altLang="zh-CN"/>
          </a:p>
        </p:txBody>
      </p:sp>
      <p:sp>
        <p:nvSpPr>
          <p:cNvPr id="175106" name="Rectangle 2">
            <a:extLst>
              <a:ext uri="{FF2B5EF4-FFF2-40B4-BE49-F238E27FC236}">
                <a16:creationId xmlns:a16="http://schemas.microsoft.com/office/drawing/2014/main" id="{BB7FC667-6637-482A-B115-A445CCCD6F26}"/>
              </a:ext>
            </a:extLst>
          </p:cNvPr>
          <p:cNvSpPr>
            <a:spLocks noChangeArrowheads="1"/>
          </p:cNvSpPr>
          <p:nvPr/>
        </p:nvSpPr>
        <p:spPr bwMode="auto">
          <a:xfrm>
            <a:off x="576263" y="798513"/>
            <a:ext cx="8077200" cy="544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执行一次</a:t>
            </a:r>
            <a:r>
              <a:rPr kumimoji="1" lang="en-US" altLang="zh-CN" sz="3000" b="1">
                <a:latin typeface="Times New Roman" panose="02020603050405020304" pitchFamily="18" charset="0"/>
                <a:ea typeface="仿宋_GB2312" pitchFamily="49" charset="-122"/>
              </a:rPr>
              <a:t>Union</a:t>
            </a:r>
            <a:r>
              <a:rPr kumimoji="1" lang="zh-CN" altLang="en-US" sz="3000" b="1">
                <a:latin typeface="Times New Roman" panose="02020603050405020304" pitchFamily="18" charset="0"/>
                <a:ea typeface="仿宋_GB2312" pitchFamily="49" charset="-122"/>
              </a:rPr>
              <a:t>操作所需时间是 </a:t>
            </a:r>
            <a:r>
              <a:rPr kumimoji="1" lang="en-US" altLang="zh-CN" sz="3000" b="1">
                <a:latin typeface="Times New Roman" panose="02020603050405020304" pitchFamily="18" charset="0"/>
                <a:ea typeface="仿宋_GB2312" pitchFamily="49" charset="-122"/>
              </a:rPr>
              <a:t>O(1)</a:t>
            </a:r>
            <a:r>
              <a:rPr kumimoji="1" lang="zh-CN" altLang="en-US"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隶书" panose="02010509060101010101" pitchFamily="49" charset="-122"/>
              </a:rPr>
              <a:t>-</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次</a:t>
            </a:r>
            <a:r>
              <a:rPr kumimoji="1" lang="en-US" altLang="zh-CN" sz="3000" b="1">
                <a:latin typeface="Times New Roman" panose="02020603050405020304" pitchFamily="18" charset="0"/>
                <a:ea typeface="仿宋_GB2312" pitchFamily="49" charset="-122"/>
              </a:rPr>
              <a:t>Union</a:t>
            </a:r>
            <a:r>
              <a:rPr kumimoji="1" lang="zh-CN" altLang="en-US" sz="3000" b="1">
                <a:latin typeface="Times New Roman" panose="02020603050405020304" pitchFamily="18" charset="0"/>
                <a:ea typeface="仿宋_GB2312" pitchFamily="49" charset="-122"/>
              </a:rPr>
              <a:t>操作所需时间是</a:t>
            </a:r>
            <a:r>
              <a:rPr kumimoji="1" lang="en-US" altLang="zh-CN" sz="3000" b="1">
                <a:latin typeface="Times New Roman" panose="02020603050405020304" pitchFamily="18" charset="0"/>
                <a:ea typeface="仿宋_GB2312" pitchFamily="49" charset="-122"/>
              </a:rPr>
              <a:t>O(</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a:t>
            </a:r>
          </a:p>
          <a:p>
            <a:pPr>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若再执行</a:t>
            </a:r>
            <a:r>
              <a:rPr kumimoji="1" lang="en-US" altLang="zh-CN" sz="3000" b="1">
                <a:latin typeface="Times New Roman" panose="02020603050405020304" pitchFamily="18" charset="0"/>
                <a:ea typeface="仿宋_GB2312" pitchFamily="49" charset="-122"/>
              </a:rPr>
              <a:t>Find(0), Find(1), …, Find(</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若被搜索的元素为 </a:t>
            </a:r>
            <a:r>
              <a:rPr kumimoji="1" lang="en-US" altLang="zh-CN" sz="3000" b="1" i="1">
                <a:latin typeface="Times New Roman" panose="02020603050405020304" pitchFamily="18" charset="0"/>
                <a:ea typeface="仿宋_GB2312" pitchFamily="49" charset="-122"/>
              </a:rPr>
              <a:t>i</a:t>
            </a:r>
            <a:r>
              <a:rPr kumimoji="1" lang="zh-CN" altLang="en-US" sz="3000" b="1">
                <a:latin typeface="Times New Roman" panose="02020603050405020304" pitchFamily="18" charset="0"/>
                <a:ea typeface="仿宋_GB2312" pitchFamily="49" charset="-122"/>
              </a:rPr>
              <a:t>，完成 </a:t>
            </a:r>
            <a:r>
              <a:rPr kumimoji="1" lang="en-US" altLang="zh-CN" sz="3000" b="1">
                <a:latin typeface="Times New Roman" panose="02020603050405020304" pitchFamily="18" charset="0"/>
                <a:ea typeface="仿宋_GB2312" pitchFamily="49" charset="-122"/>
              </a:rPr>
              <a:t>Find(</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操作需要时间为</a:t>
            </a:r>
            <a:r>
              <a:rPr kumimoji="1" lang="en-US" altLang="zh-CN" sz="3000" b="1">
                <a:latin typeface="Times New Roman" panose="02020603050405020304" pitchFamily="18" charset="0"/>
                <a:ea typeface="仿宋_GB2312" pitchFamily="49" charset="-122"/>
              </a:rPr>
              <a:t>O(</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，完成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次搜索需要的总时间将达到</a:t>
            </a:r>
          </a:p>
          <a:p>
            <a:pPr>
              <a:spcBef>
                <a:spcPct val="10000"/>
              </a:spcBef>
              <a:buClr>
                <a:srgbClr val="FF6600"/>
              </a:buClr>
              <a:buSzPct val="50000"/>
              <a:buFont typeface="Wingdings" panose="05000000000000000000" pitchFamily="2" charset="2"/>
              <a:buChar char="n"/>
            </a:pPr>
            <a:endParaRPr kumimoji="1" lang="zh-CN" altLang="en-US" sz="3000" b="1">
              <a:latin typeface="Times New Roman" panose="02020603050405020304" pitchFamily="18" charset="0"/>
              <a:ea typeface="仿宋_GB2312" pitchFamily="49" charset="-122"/>
            </a:endParaRPr>
          </a:p>
          <a:p>
            <a:pPr>
              <a:spcBef>
                <a:spcPct val="10000"/>
              </a:spcBef>
              <a:buClr>
                <a:srgbClr val="FF6600"/>
              </a:buClr>
              <a:buSzPct val="50000"/>
              <a:buFont typeface="Wingdings" panose="05000000000000000000" pitchFamily="2" charset="2"/>
              <a:buChar char="n"/>
            </a:pPr>
            <a:endParaRPr kumimoji="1" lang="zh-CN" altLang="en-US" sz="3000" b="1">
              <a:solidFill>
                <a:srgbClr val="003300"/>
              </a:solidFill>
              <a:effectLst>
                <a:outerShdw blurRad="38100" dist="38100" dir="2700000" algn="tl">
                  <a:srgbClr val="C0C0C0"/>
                </a:outerShdw>
              </a:effectLst>
              <a:latin typeface="Times New Roman" panose="02020603050405020304" pitchFamily="18" charset="0"/>
              <a:ea typeface="仿宋_GB2312" pitchFamily="49" charset="-122"/>
            </a:endParaRPr>
          </a:p>
          <a:p>
            <a:pPr>
              <a:spcBef>
                <a:spcPct val="10000"/>
              </a:spcBef>
              <a:buClr>
                <a:srgbClr val="800080"/>
              </a:buClr>
              <a:buSzPct val="50000"/>
              <a:buFont typeface="Wingdings" panose="05000000000000000000" pitchFamily="2" charset="2"/>
              <a:buChar char="n"/>
            </a:pPr>
            <a:r>
              <a:rPr kumimoji="1" lang="zh-CN" altLang="en-US" sz="3000" b="1">
                <a:solidFill>
                  <a:srgbClr val="0033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改进的方法</a:t>
            </a:r>
          </a:p>
          <a:p>
            <a:pPr lvl="1">
              <a:spcBef>
                <a:spcPct val="10000"/>
              </a:spcBef>
              <a:buClr>
                <a:srgbClr val="009900"/>
              </a:buClr>
              <a:buSzPct val="50000"/>
              <a:buFont typeface="Wingdings" panose="05000000000000000000" pitchFamily="2" charset="2"/>
              <a:buChar char="u"/>
            </a:pPr>
            <a:r>
              <a:rPr kumimoji="1" lang="zh-CN" altLang="en-US" sz="3000" b="1">
                <a:solidFill>
                  <a:srgbClr val="003300"/>
                </a:solidFill>
                <a:latin typeface="Times New Roman" panose="02020603050405020304" pitchFamily="18" charset="0"/>
                <a:ea typeface="仿宋_GB2312" pitchFamily="49" charset="-122"/>
              </a:rPr>
              <a:t> 按树的结点个数合并</a:t>
            </a:r>
          </a:p>
          <a:p>
            <a:pPr lvl="1">
              <a:spcBef>
                <a:spcPct val="10000"/>
              </a:spcBef>
              <a:buClr>
                <a:srgbClr val="009900"/>
              </a:buClr>
              <a:buSzPct val="50000"/>
              <a:buFont typeface="Wingdings" panose="05000000000000000000" pitchFamily="2" charset="2"/>
              <a:buChar char="u"/>
            </a:pPr>
            <a:r>
              <a:rPr kumimoji="1" lang="zh-CN" altLang="en-US" sz="3000" b="1">
                <a:solidFill>
                  <a:srgbClr val="003300"/>
                </a:solidFill>
                <a:latin typeface="Times New Roman" panose="02020603050405020304" pitchFamily="18" charset="0"/>
                <a:ea typeface="仿宋_GB2312" pitchFamily="49" charset="-122"/>
              </a:rPr>
              <a:t> 按树的高度合并</a:t>
            </a:r>
          </a:p>
          <a:p>
            <a:pPr lvl="1">
              <a:spcBef>
                <a:spcPct val="10000"/>
              </a:spcBef>
              <a:buClr>
                <a:srgbClr val="009900"/>
              </a:buClr>
              <a:buSzPct val="50000"/>
              <a:buFont typeface="Wingdings" panose="05000000000000000000" pitchFamily="2" charset="2"/>
              <a:buChar char="u"/>
            </a:pPr>
            <a:r>
              <a:rPr kumimoji="1" lang="zh-CN" altLang="en-US" sz="3000" b="1">
                <a:solidFill>
                  <a:srgbClr val="003300"/>
                </a:solidFill>
                <a:latin typeface="Times New Roman" panose="02020603050405020304" pitchFamily="18" charset="0"/>
                <a:ea typeface="仿宋_GB2312" pitchFamily="49" charset="-122"/>
              </a:rPr>
              <a:t> 压缩元素的路径长度</a:t>
            </a:r>
          </a:p>
        </p:txBody>
      </p:sp>
      <p:graphicFrame>
        <p:nvGraphicFramePr>
          <p:cNvPr id="175107" name="Object 3">
            <a:extLst>
              <a:ext uri="{FF2B5EF4-FFF2-40B4-BE49-F238E27FC236}">
                <a16:creationId xmlns:a16="http://schemas.microsoft.com/office/drawing/2014/main" id="{229A6743-4CF1-4EC6-86BE-9F4406B4AD39}"/>
              </a:ext>
            </a:extLst>
          </p:cNvPr>
          <p:cNvGraphicFramePr>
            <a:graphicFrameLocks noChangeAspect="1"/>
          </p:cNvGraphicFramePr>
          <p:nvPr/>
        </p:nvGraphicFramePr>
        <p:xfrm>
          <a:off x="2519363" y="3068638"/>
          <a:ext cx="2890837" cy="1198562"/>
        </p:xfrm>
        <a:graphic>
          <a:graphicData uri="http://schemas.openxmlformats.org/presentationml/2006/ole">
            <mc:AlternateContent xmlns:mc="http://schemas.openxmlformats.org/markup-compatibility/2006">
              <mc:Choice xmlns:v="urn:schemas-microsoft-com:vml" Requires="v">
                <p:oleObj spid="_x0000_s175110" name="公式" r:id="rId3" imgW="1041120" imgH="431640" progId="Equation.3">
                  <p:embed/>
                </p:oleObj>
              </mc:Choice>
              <mc:Fallback>
                <p:oleObj name="公式" r:id="rId3" imgW="104112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3068638"/>
                        <a:ext cx="2890837"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08" name="Text Box 4">
            <a:extLst>
              <a:ext uri="{FF2B5EF4-FFF2-40B4-BE49-F238E27FC236}">
                <a16:creationId xmlns:a16="http://schemas.microsoft.com/office/drawing/2014/main" id="{E4F0545F-8330-4F92-B57A-0825A4E3E09F}"/>
              </a:ext>
            </a:extLst>
          </p:cNvPr>
          <p:cNvSpPr txBox="1">
            <a:spLocks noChangeArrowheads="1"/>
          </p:cNvSpPr>
          <p:nvPr/>
        </p:nvSpPr>
        <p:spPr bwMode="auto">
          <a:xfrm>
            <a:off x="669925" y="401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2400">
              <a:latin typeface="Times New Roman" panose="02020603050405020304" pitchFamily="18" charset="0"/>
            </a:endParaRP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4">
            <a:extLst>
              <a:ext uri="{FF2B5EF4-FFF2-40B4-BE49-F238E27FC236}">
                <a16:creationId xmlns:a16="http://schemas.microsoft.com/office/drawing/2014/main" id="{15CEE795-2B9C-4BB5-80A0-05567B7C0B87}"/>
              </a:ext>
            </a:extLst>
          </p:cNvPr>
          <p:cNvSpPr>
            <a:spLocks noGrp="1"/>
          </p:cNvSpPr>
          <p:nvPr>
            <p:ph type="sldNum" sz="quarter" idx="11"/>
          </p:nvPr>
        </p:nvSpPr>
        <p:spPr/>
        <p:txBody>
          <a:bodyPr/>
          <a:lstStyle/>
          <a:p>
            <a:fld id="{67500168-D8CE-4401-B135-B1083CBDA040}" type="slidenum">
              <a:rPr lang="en-US" altLang="zh-CN"/>
              <a:pPr/>
              <a:t>61</a:t>
            </a:fld>
            <a:endParaRPr lang="en-US" altLang="zh-CN"/>
          </a:p>
        </p:txBody>
      </p:sp>
      <p:sp>
        <p:nvSpPr>
          <p:cNvPr id="176130" name="Rectangle 2">
            <a:extLst>
              <a:ext uri="{FF2B5EF4-FFF2-40B4-BE49-F238E27FC236}">
                <a16:creationId xmlns:a16="http://schemas.microsoft.com/office/drawing/2014/main" id="{2BEA21E7-8C40-449C-8B29-93949C507DD2}"/>
              </a:ext>
            </a:extLst>
          </p:cNvPr>
          <p:cNvSpPr>
            <a:spLocks noGrp="1" noChangeArrowheads="1"/>
          </p:cNvSpPr>
          <p:nvPr>
            <p:ph type="body" idx="1"/>
          </p:nvPr>
        </p:nvSpPr>
        <p:spPr>
          <a:xfrm>
            <a:off x="709613" y="652463"/>
            <a:ext cx="7391400" cy="1371600"/>
          </a:xfrm>
        </p:spPr>
        <p:txBody>
          <a:bodyPr/>
          <a:lstStyle/>
          <a:p>
            <a:pPr>
              <a:lnSpc>
                <a:spcPct val="105000"/>
              </a:lnSpc>
              <a:buClr>
                <a:srgbClr val="800080"/>
              </a:buClr>
              <a:buSzPct val="50000"/>
            </a:pPr>
            <a:r>
              <a:rPr lang="zh-CN" altLang="en-US" sz="3000" b="1">
                <a:ea typeface="仿宋_GB2312" pitchFamily="49" charset="-122"/>
              </a:rPr>
              <a:t>按树结点个数合并</a:t>
            </a:r>
          </a:p>
          <a:p>
            <a:pPr marL="819150" lvl="1">
              <a:lnSpc>
                <a:spcPct val="105000"/>
              </a:lnSpc>
              <a:buClr>
                <a:schemeClr val="hlink"/>
              </a:buClr>
              <a:buSzPct val="95000"/>
              <a:buFont typeface="Wingdings" panose="05000000000000000000" pitchFamily="2" charset="2"/>
              <a:buChar char="Ø"/>
            </a:pPr>
            <a:r>
              <a:rPr lang="zh-CN" altLang="en-US" sz="3000" b="1">
                <a:latin typeface="长城新魏碑体" pitchFamily="49" charset="-122"/>
                <a:ea typeface="仿宋_GB2312" pitchFamily="49" charset="-122"/>
              </a:rPr>
              <a:t>结点个数多的树的根结点作根</a:t>
            </a:r>
            <a:endParaRPr lang="zh-CN" altLang="en-US" sz="3000"/>
          </a:p>
        </p:txBody>
      </p:sp>
      <p:sp>
        <p:nvSpPr>
          <p:cNvPr id="176131" name="Oval 3">
            <a:extLst>
              <a:ext uri="{FF2B5EF4-FFF2-40B4-BE49-F238E27FC236}">
                <a16:creationId xmlns:a16="http://schemas.microsoft.com/office/drawing/2014/main" id="{C0254C94-D4DD-4CDD-8483-D91436CA6F7A}"/>
              </a:ext>
            </a:extLst>
          </p:cNvPr>
          <p:cNvSpPr>
            <a:spLocks noChangeArrowheads="1"/>
          </p:cNvSpPr>
          <p:nvPr/>
        </p:nvSpPr>
        <p:spPr bwMode="auto">
          <a:xfrm>
            <a:off x="2209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6132" name="Oval 4">
            <a:extLst>
              <a:ext uri="{FF2B5EF4-FFF2-40B4-BE49-F238E27FC236}">
                <a16:creationId xmlns:a16="http://schemas.microsoft.com/office/drawing/2014/main" id="{5DB8F57A-2899-459D-A8D5-B653B0680FE0}"/>
              </a:ext>
            </a:extLst>
          </p:cNvPr>
          <p:cNvSpPr>
            <a:spLocks noChangeArrowheads="1"/>
          </p:cNvSpPr>
          <p:nvPr/>
        </p:nvSpPr>
        <p:spPr bwMode="auto">
          <a:xfrm>
            <a:off x="1219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6133" name="Oval 5">
            <a:extLst>
              <a:ext uri="{FF2B5EF4-FFF2-40B4-BE49-F238E27FC236}">
                <a16:creationId xmlns:a16="http://schemas.microsoft.com/office/drawing/2014/main" id="{EFCDEFFB-20C9-4E3E-8CF9-7200C7F65B69}"/>
              </a:ext>
            </a:extLst>
          </p:cNvPr>
          <p:cNvSpPr>
            <a:spLocks noChangeArrowheads="1"/>
          </p:cNvSpPr>
          <p:nvPr/>
        </p:nvSpPr>
        <p:spPr bwMode="auto">
          <a:xfrm>
            <a:off x="32004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6134" name="Oval 6">
            <a:extLst>
              <a:ext uri="{FF2B5EF4-FFF2-40B4-BE49-F238E27FC236}">
                <a16:creationId xmlns:a16="http://schemas.microsoft.com/office/drawing/2014/main" id="{DF50B607-0F74-48A8-A1E5-2E4F3C61A9A2}"/>
              </a:ext>
            </a:extLst>
          </p:cNvPr>
          <p:cNvSpPr>
            <a:spLocks noChangeArrowheads="1"/>
          </p:cNvSpPr>
          <p:nvPr/>
        </p:nvSpPr>
        <p:spPr bwMode="auto">
          <a:xfrm>
            <a:off x="41910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6135" name="Oval 7">
            <a:extLst>
              <a:ext uri="{FF2B5EF4-FFF2-40B4-BE49-F238E27FC236}">
                <a16:creationId xmlns:a16="http://schemas.microsoft.com/office/drawing/2014/main" id="{8E22A944-1B7A-4815-81C2-A5DBD1A7B3CE}"/>
              </a:ext>
            </a:extLst>
          </p:cNvPr>
          <p:cNvSpPr>
            <a:spLocks noChangeArrowheads="1"/>
          </p:cNvSpPr>
          <p:nvPr/>
        </p:nvSpPr>
        <p:spPr bwMode="auto">
          <a:xfrm>
            <a:off x="51816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6136" name="Text Box 8">
            <a:extLst>
              <a:ext uri="{FF2B5EF4-FFF2-40B4-BE49-F238E27FC236}">
                <a16:creationId xmlns:a16="http://schemas.microsoft.com/office/drawing/2014/main" id="{37210D2B-C278-4FFA-924F-E10D7D0CB9DD}"/>
              </a:ext>
            </a:extLst>
          </p:cNvPr>
          <p:cNvSpPr txBox="1">
            <a:spLocks noChangeArrowheads="1"/>
          </p:cNvSpPr>
          <p:nvPr/>
        </p:nvSpPr>
        <p:spPr bwMode="auto">
          <a:xfrm>
            <a:off x="9906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6137" name="Text Box 9">
            <a:extLst>
              <a:ext uri="{FF2B5EF4-FFF2-40B4-BE49-F238E27FC236}">
                <a16:creationId xmlns:a16="http://schemas.microsoft.com/office/drawing/2014/main" id="{8A35939E-2C20-44C0-AD4C-A8EEE5447220}"/>
              </a:ext>
            </a:extLst>
          </p:cNvPr>
          <p:cNvSpPr txBox="1">
            <a:spLocks noChangeArrowheads="1"/>
          </p:cNvSpPr>
          <p:nvPr/>
        </p:nvSpPr>
        <p:spPr bwMode="auto">
          <a:xfrm>
            <a:off x="76200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6138" name="Text Box 10">
            <a:extLst>
              <a:ext uri="{FF2B5EF4-FFF2-40B4-BE49-F238E27FC236}">
                <a16:creationId xmlns:a16="http://schemas.microsoft.com/office/drawing/2014/main" id="{7E8BFC1E-4038-47C4-B11C-FC88B6ED4F8F}"/>
              </a:ext>
            </a:extLst>
          </p:cNvPr>
          <p:cNvSpPr txBox="1">
            <a:spLocks noChangeArrowheads="1"/>
          </p:cNvSpPr>
          <p:nvPr/>
        </p:nvSpPr>
        <p:spPr bwMode="auto">
          <a:xfrm>
            <a:off x="29146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6139" name="Text Box 11">
            <a:extLst>
              <a:ext uri="{FF2B5EF4-FFF2-40B4-BE49-F238E27FC236}">
                <a16:creationId xmlns:a16="http://schemas.microsoft.com/office/drawing/2014/main" id="{B4803E05-116D-47BF-A809-00D7BEFACCFE}"/>
              </a:ext>
            </a:extLst>
          </p:cNvPr>
          <p:cNvSpPr txBox="1">
            <a:spLocks noChangeArrowheads="1"/>
          </p:cNvSpPr>
          <p:nvPr/>
        </p:nvSpPr>
        <p:spPr bwMode="auto">
          <a:xfrm>
            <a:off x="39052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6140" name="Text Box 12">
            <a:extLst>
              <a:ext uri="{FF2B5EF4-FFF2-40B4-BE49-F238E27FC236}">
                <a16:creationId xmlns:a16="http://schemas.microsoft.com/office/drawing/2014/main" id="{1E3605E9-AC02-450F-932A-6986A32C05E1}"/>
              </a:ext>
            </a:extLst>
          </p:cNvPr>
          <p:cNvSpPr txBox="1">
            <a:spLocks noChangeArrowheads="1"/>
          </p:cNvSpPr>
          <p:nvPr/>
        </p:nvSpPr>
        <p:spPr bwMode="auto">
          <a:xfrm>
            <a:off x="48768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6141" name="Oval 13">
            <a:extLst>
              <a:ext uri="{FF2B5EF4-FFF2-40B4-BE49-F238E27FC236}">
                <a16:creationId xmlns:a16="http://schemas.microsoft.com/office/drawing/2014/main" id="{8F05E0A6-7C33-415E-BFF0-2AD61F186191}"/>
              </a:ext>
            </a:extLst>
          </p:cNvPr>
          <p:cNvSpPr>
            <a:spLocks noChangeArrowheads="1"/>
          </p:cNvSpPr>
          <p:nvPr/>
        </p:nvSpPr>
        <p:spPr bwMode="auto">
          <a:xfrm>
            <a:off x="6172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6142" name="Oval 14">
            <a:extLst>
              <a:ext uri="{FF2B5EF4-FFF2-40B4-BE49-F238E27FC236}">
                <a16:creationId xmlns:a16="http://schemas.microsoft.com/office/drawing/2014/main" id="{A07D76F7-9684-4C11-9A3F-0EC2D34D84D7}"/>
              </a:ext>
            </a:extLst>
          </p:cNvPr>
          <p:cNvSpPr>
            <a:spLocks noChangeArrowheads="1"/>
          </p:cNvSpPr>
          <p:nvPr/>
        </p:nvSpPr>
        <p:spPr bwMode="auto">
          <a:xfrm>
            <a:off x="7162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6143" name="Oval 15">
            <a:extLst>
              <a:ext uri="{FF2B5EF4-FFF2-40B4-BE49-F238E27FC236}">
                <a16:creationId xmlns:a16="http://schemas.microsoft.com/office/drawing/2014/main" id="{2BF1E36C-C1E6-42AA-A353-B42FD434C81C}"/>
              </a:ext>
            </a:extLst>
          </p:cNvPr>
          <p:cNvSpPr>
            <a:spLocks noChangeArrowheads="1"/>
          </p:cNvSpPr>
          <p:nvPr/>
        </p:nvSpPr>
        <p:spPr bwMode="auto">
          <a:xfrm>
            <a:off x="3581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6144" name="Oval 16">
            <a:extLst>
              <a:ext uri="{FF2B5EF4-FFF2-40B4-BE49-F238E27FC236}">
                <a16:creationId xmlns:a16="http://schemas.microsoft.com/office/drawing/2014/main" id="{FC234553-8646-476F-B2A8-2B8D8E1F5F75}"/>
              </a:ext>
            </a:extLst>
          </p:cNvPr>
          <p:cNvSpPr>
            <a:spLocks noChangeArrowheads="1"/>
          </p:cNvSpPr>
          <p:nvPr/>
        </p:nvSpPr>
        <p:spPr bwMode="auto">
          <a:xfrm>
            <a:off x="63246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76145" name="Oval 17">
            <a:extLst>
              <a:ext uri="{FF2B5EF4-FFF2-40B4-BE49-F238E27FC236}">
                <a16:creationId xmlns:a16="http://schemas.microsoft.com/office/drawing/2014/main" id="{DC5374BF-91D3-42D7-B730-EFB04A85737F}"/>
              </a:ext>
            </a:extLst>
          </p:cNvPr>
          <p:cNvSpPr>
            <a:spLocks noChangeArrowheads="1"/>
          </p:cNvSpPr>
          <p:nvPr/>
        </p:nvSpPr>
        <p:spPr bwMode="auto">
          <a:xfrm>
            <a:off x="7010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6146" name="Text Box 18">
            <a:extLst>
              <a:ext uri="{FF2B5EF4-FFF2-40B4-BE49-F238E27FC236}">
                <a16:creationId xmlns:a16="http://schemas.microsoft.com/office/drawing/2014/main" id="{14CB69D4-FE4E-4CE5-A6E9-3FF7DCBBFCBC}"/>
              </a:ext>
            </a:extLst>
          </p:cNvPr>
          <p:cNvSpPr txBox="1">
            <a:spLocks noChangeArrowheads="1"/>
          </p:cNvSpPr>
          <p:nvPr/>
        </p:nvSpPr>
        <p:spPr bwMode="auto">
          <a:xfrm>
            <a:off x="58864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176147" name="Text Box 19">
            <a:extLst>
              <a:ext uri="{FF2B5EF4-FFF2-40B4-BE49-F238E27FC236}">
                <a16:creationId xmlns:a16="http://schemas.microsoft.com/office/drawing/2014/main" id="{8D83B0C9-0D19-4310-BC33-9375024311AB}"/>
              </a:ext>
            </a:extLst>
          </p:cNvPr>
          <p:cNvSpPr txBox="1">
            <a:spLocks noChangeArrowheads="1"/>
          </p:cNvSpPr>
          <p:nvPr/>
        </p:nvSpPr>
        <p:spPr bwMode="auto">
          <a:xfrm>
            <a:off x="68770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6148" name="Oval 20">
            <a:extLst>
              <a:ext uri="{FF2B5EF4-FFF2-40B4-BE49-F238E27FC236}">
                <a16:creationId xmlns:a16="http://schemas.microsoft.com/office/drawing/2014/main" id="{C1D14DC4-2C53-4A61-BEA0-5C3F01E9BF0B}"/>
              </a:ext>
            </a:extLst>
          </p:cNvPr>
          <p:cNvSpPr>
            <a:spLocks noChangeArrowheads="1"/>
          </p:cNvSpPr>
          <p:nvPr/>
        </p:nvSpPr>
        <p:spPr bwMode="auto">
          <a:xfrm>
            <a:off x="1676400" y="34290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76149" name="Oval 21">
            <a:extLst>
              <a:ext uri="{FF2B5EF4-FFF2-40B4-BE49-F238E27FC236}">
                <a16:creationId xmlns:a16="http://schemas.microsoft.com/office/drawing/2014/main" id="{B9BC2FE4-9317-4E9C-91B7-ABF976BAB814}"/>
              </a:ext>
            </a:extLst>
          </p:cNvPr>
          <p:cNvSpPr>
            <a:spLocks noChangeArrowheads="1"/>
          </p:cNvSpPr>
          <p:nvPr/>
        </p:nvSpPr>
        <p:spPr bwMode="auto">
          <a:xfrm>
            <a:off x="30480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6150" name="Oval 22">
            <a:extLst>
              <a:ext uri="{FF2B5EF4-FFF2-40B4-BE49-F238E27FC236}">
                <a16:creationId xmlns:a16="http://schemas.microsoft.com/office/drawing/2014/main" id="{E1606D12-6ACC-4551-B550-C568E9A19173}"/>
              </a:ext>
            </a:extLst>
          </p:cNvPr>
          <p:cNvSpPr>
            <a:spLocks noChangeArrowheads="1"/>
          </p:cNvSpPr>
          <p:nvPr/>
        </p:nvSpPr>
        <p:spPr bwMode="auto">
          <a:xfrm>
            <a:off x="1066800" y="4343400"/>
            <a:ext cx="533400" cy="533400"/>
          </a:xfrm>
          <a:prstGeom prst="ellipse">
            <a:avLst/>
          </a:prstGeom>
          <a:solidFill>
            <a:srgbClr val="FFFF00"/>
          </a:solidFill>
          <a:ln w="3810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6151" name="Oval 23">
            <a:extLst>
              <a:ext uri="{FF2B5EF4-FFF2-40B4-BE49-F238E27FC236}">
                <a16:creationId xmlns:a16="http://schemas.microsoft.com/office/drawing/2014/main" id="{93922E27-91D0-4B00-B9DB-9D9013DC0AFB}"/>
              </a:ext>
            </a:extLst>
          </p:cNvPr>
          <p:cNvSpPr>
            <a:spLocks noChangeArrowheads="1"/>
          </p:cNvSpPr>
          <p:nvPr/>
        </p:nvSpPr>
        <p:spPr bwMode="auto">
          <a:xfrm>
            <a:off x="22098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6152" name="Oval 24">
            <a:extLst>
              <a:ext uri="{FF2B5EF4-FFF2-40B4-BE49-F238E27FC236}">
                <a16:creationId xmlns:a16="http://schemas.microsoft.com/office/drawing/2014/main" id="{F8A42DA1-3748-496F-9A23-5C4D58F0DCAF}"/>
              </a:ext>
            </a:extLst>
          </p:cNvPr>
          <p:cNvSpPr>
            <a:spLocks noChangeArrowheads="1"/>
          </p:cNvSpPr>
          <p:nvPr/>
        </p:nvSpPr>
        <p:spPr bwMode="auto">
          <a:xfrm>
            <a:off x="1524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6153" name="Oval 25">
            <a:extLst>
              <a:ext uri="{FF2B5EF4-FFF2-40B4-BE49-F238E27FC236}">
                <a16:creationId xmlns:a16="http://schemas.microsoft.com/office/drawing/2014/main" id="{93614ADF-56E5-4318-B616-259789032F74}"/>
              </a:ext>
            </a:extLst>
          </p:cNvPr>
          <p:cNvSpPr>
            <a:spLocks noChangeArrowheads="1"/>
          </p:cNvSpPr>
          <p:nvPr/>
        </p:nvSpPr>
        <p:spPr bwMode="auto">
          <a:xfrm>
            <a:off x="28194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6154" name="Line 26">
            <a:extLst>
              <a:ext uri="{FF2B5EF4-FFF2-40B4-BE49-F238E27FC236}">
                <a16:creationId xmlns:a16="http://schemas.microsoft.com/office/drawing/2014/main" id="{881A5E71-636D-43EB-A6B3-0B341748A516}"/>
              </a:ext>
            </a:extLst>
          </p:cNvPr>
          <p:cNvSpPr>
            <a:spLocks noChangeShapeType="1"/>
          </p:cNvSpPr>
          <p:nvPr/>
        </p:nvSpPr>
        <p:spPr bwMode="auto">
          <a:xfrm flipH="1" flipV="1">
            <a:off x="20574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5" name="Line 27">
            <a:extLst>
              <a:ext uri="{FF2B5EF4-FFF2-40B4-BE49-F238E27FC236}">
                <a16:creationId xmlns:a16="http://schemas.microsoft.com/office/drawing/2014/main" id="{20751545-B3D5-4064-A77E-6D5B02793498}"/>
              </a:ext>
            </a:extLst>
          </p:cNvPr>
          <p:cNvSpPr>
            <a:spLocks noChangeShapeType="1"/>
          </p:cNvSpPr>
          <p:nvPr/>
        </p:nvSpPr>
        <p:spPr bwMode="auto">
          <a:xfrm flipV="1">
            <a:off x="1447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6" name="Line 28">
            <a:extLst>
              <a:ext uri="{FF2B5EF4-FFF2-40B4-BE49-F238E27FC236}">
                <a16:creationId xmlns:a16="http://schemas.microsoft.com/office/drawing/2014/main" id="{198223AC-A7FD-4C93-8F68-75AE924ADD96}"/>
              </a:ext>
            </a:extLst>
          </p:cNvPr>
          <p:cNvSpPr>
            <a:spLocks noChangeShapeType="1"/>
          </p:cNvSpPr>
          <p:nvPr/>
        </p:nvSpPr>
        <p:spPr bwMode="auto">
          <a:xfrm flipV="1">
            <a:off x="19050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7" name="Line 29">
            <a:extLst>
              <a:ext uri="{FF2B5EF4-FFF2-40B4-BE49-F238E27FC236}">
                <a16:creationId xmlns:a16="http://schemas.microsoft.com/office/drawing/2014/main" id="{BBCA3207-048A-4A84-9E1A-7C7097F5D5ED}"/>
              </a:ext>
            </a:extLst>
          </p:cNvPr>
          <p:cNvSpPr>
            <a:spLocks noChangeShapeType="1"/>
          </p:cNvSpPr>
          <p:nvPr/>
        </p:nvSpPr>
        <p:spPr bwMode="auto">
          <a:xfrm flipH="1" flipV="1">
            <a:off x="25908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8" name="Text Box 30">
            <a:extLst>
              <a:ext uri="{FF2B5EF4-FFF2-40B4-BE49-F238E27FC236}">
                <a16:creationId xmlns:a16="http://schemas.microsoft.com/office/drawing/2014/main" id="{46ED4FDF-EE91-4C53-9A67-CD71211EB2F1}"/>
              </a:ext>
            </a:extLst>
          </p:cNvPr>
          <p:cNvSpPr txBox="1">
            <a:spLocks noChangeArrowheads="1"/>
          </p:cNvSpPr>
          <p:nvPr/>
        </p:nvSpPr>
        <p:spPr bwMode="auto">
          <a:xfrm>
            <a:off x="213360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6159" name="Text Box 31">
            <a:extLst>
              <a:ext uri="{FF2B5EF4-FFF2-40B4-BE49-F238E27FC236}">
                <a16:creationId xmlns:a16="http://schemas.microsoft.com/office/drawing/2014/main" id="{FED4942F-ED31-44A9-9624-281567352166}"/>
              </a:ext>
            </a:extLst>
          </p:cNvPr>
          <p:cNvSpPr txBox="1">
            <a:spLocks noChangeArrowheads="1"/>
          </p:cNvSpPr>
          <p:nvPr/>
        </p:nvSpPr>
        <p:spPr bwMode="auto">
          <a:xfrm>
            <a:off x="3505200"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6160" name="Text Box 32">
            <a:extLst>
              <a:ext uri="{FF2B5EF4-FFF2-40B4-BE49-F238E27FC236}">
                <a16:creationId xmlns:a16="http://schemas.microsoft.com/office/drawing/2014/main" id="{6D785A58-96BE-4DB3-8BC0-EBE46D470A44}"/>
              </a:ext>
            </a:extLst>
          </p:cNvPr>
          <p:cNvSpPr txBox="1">
            <a:spLocks noChangeArrowheads="1"/>
          </p:cNvSpPr>
          <p:nvPr/>
        </p:nvSpPr>
        <p:spPr bwMode="auto">
          <a:xfrm>
            <a:off x="1924050"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6161" name="Text Box 33">
            <a:extLst>
              <a:ext uri="{FF2B5EF4-FFF2-40B4-BE49-F238E27FC236}">
                <a16:creationId xmlns:a16="http://schemas.microsoft.com/office/drawing/2014/main" id="{6E5B72C9-89B0-48C1-A141-619ED03B0DF7}"/>
              </a:ext>
            </a:extLst>
          </p:cNvPr>
          <p:cNvSpPr txBox="1">
            <a:spLocks noChangeArrowheads="1"/>
          </p:cNvSpPr>
          <p:nvPr/>
        </p:nvSpPr>
        <p:spPr bwMode="auto">
          <a:xfrm>
            <a:off x="26860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6162" name="Text Box 34">
            <a:extLst>
              <a:ext uri="{FF2B5EF4-FFF2-40B4-BE49-F238E27FC236}">
                <a16:creationId xmlns:a16="http://schemas.microsoft.com/office/drawing/2014/main" id="{3513E570-130D-40D2-8F55-C65D8C013709}"/>
              </a:ext>
            </a:extLst>
          </p:cNvPr>
          <p:cNvSpPr txBox="1">
            <a:spLocks noChangeArrowheads="1"/>
          </p:cNvSpPr>
          <p:nvPr/>
        </p:nvSpPr>
        <p:spPr bwMode="auto">
          <a:xfrm>
            <a:off x="12954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effectLst>
                  <a:outerShdw blurRad="38100" dist="38100" dir="2700000" algn="tl">
                    <a:srgbClr val="C0C0C0"/>
                  </a:outerShdw>
                </a:effectLst>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6163" name="Text Box 35">
            <a:extLst>
              <a:ext uri="{FF2B5EF4-FFF2-40B4-BE49-F238E27FC236}">
                <a16:creationId xmlns:a16="http://schemas.microsoft.com/office/drawing/2014/main" id="{D70772B2-3C98-4705-8E4F-9CE858D95DF9}"/>
              </a:ext>
            </a:extLst>
          </p:cNvPr>
          <p:cNvSpPr txBox="1">
            <a:spLocks noChangeArrowheads="1"/>
          </p:cNvSpPr>
          <p:nvPr/>
        </p:nvSpPr>
        <p:spPr bwMode="auto">
          <a:xfrm>
            <a:off x="4038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176164" name="Text Box 36">
            <a:extLst>
              <a:ext uri="{FF2B5EF4-FFF2-40B4-BE49-F238E27FC236}">
                <a16:creationId xmlns:a16="http://schemas.microsoft.com/office/drawing/2014/main" id="{71F4D628-1BE8-477D-A1AD-A35ADCB10826}"/>
              </a:ext>
            </a:extLst>
          </p:cNvPr>
          <p:cNvSpPr txBox="1">
            <a:spLocks noChangeArrowheads="1"/>
          </p:cNvSpPr>
          <p:nvPr/>
        </p:nvSpPr>
        <p:spPr bwMode="auto">
          <a:xfrm>
            <a:off x="31242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6165" name="Oval 37">
            <a:extLst>
              <a:ext uri="{FF2B5EF4-FFF2-40B4-BE49-F238E27FC236}">
                <a16:creationId xmlns:a16="http://schemas.microsoft.com/office/drawing/2014/main" id="{D61F68EE-0749-416C-8613-2537CA803053}"/>
              </a:ext>
            </a:extLst>
          </p:cNvPr>
          <p:cNvSpPr>
            <a:spLocks noChangeArrowheads="1"/>
          </p:cNvSpPr>
          <p:nvPr/>
        </p:nvSpPr>
        <p:spPr bwMode="auto">
          <a:xfrm>
            <a:off x="60960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6166" name="Line 38">
            <a:extLst>
              <a:ext uri="{FF2B5EF4-FFF2-40B4-BE49-F238E27FC236}">
                <a16:creationId xmlns:a16="http://schemas.microsoft.com/office/drawing/2014/main" id="{03CAE319-165C-4A6F-ABCD-245BFFEEDD27}"/>
              </a:ext>
            </a:extLst>
          </p:cNvPr>
          <p:cNvSpPr>
            <a:spLocks noChangeShapeType="1"/>
          </p:cNvSpPr>
          <p:nvPr/>
        </p:nvSpPr>
        <p:spPr bwMode="auto">
          <a:xfrm flipV="1">
            <a:off x="57912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67" name="Oval 39">
            <a:extLst>
              <a:ext uri="{FF2B5EF4-FFF2-40B4-BE49-F238E27FC236}">
                <a16:creationId xmlns:a16="http://schemas.microsoft.com/office/drawing/2014/main" id="{7020C259-833F-4D97-BF05-442634E407FF}"/>
              </a:ext>
            </a:extLst>
          </p:cNvPr>
          <p:cNvSpPr>
            <a:spLocks noChangeArrowheads="1"/>
          </p:cNvSpPr>
          <p:nvPr/>
        </p:nvSpPr>
        <p:spPr bwMode="auto">
          <a:xfrm>
            <a:off x="54102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6168" name="Oval 40">
            <a:extLst>
              <a:ext uri="{FF2B5EF4-FFF2-40B4-BE49-F238E27FC236}">
                <a16:creationId xmlns:a16="http://schemas.microsoft.com/office/drawing/2014/main" id="{91ED124E-9E66-4F09-B9D4-824154B5D3DE}"/>
              </a:ext>
            </a:extLst>
          </p:cNvPr>
          <p:cNvSpPr>
            <a:spLocks noChangeArrowheads="1"/>
          </p:cNvSpPr>
          <p:nvPr/>
        </p:nvSpPr>
        <p:spPr bwMode="auto">
          <a:xfrm>
            <a:off x="67056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6169" name="Line 41">
            <a:extLst>
              <a:ext uri="{FF2B5EF4-FFF2-40B4-BE49-F238E27FC236}">
                <a16:creationId xmlns:a16="http://schemas.microsoft.com/office/drawing/2014/main" id="{FEF64938-687D-4B76-B2A9-721E4B8B9C00}"/>
              </a:ext>
            </a:extLst>
          </p:cNvPr>
          <p:cNvSpPr>
            <a:spLocks noChangeShapeType="1"/>
          </p:cNvSpPr>
          <p:nvPr/>
        </p:nvSpPr>
        <p:spPr bwMode="auto">
          <a:xfrm flipH="1" flipV="1">
            <a:off x="64770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0" name="Line 42">
            <a:extLst>
              <a:ext uri="{FF2B5EF4-FFF2-40B4-BE49-F238E27FC236}">
                <a16:creationId xmlns:a16="http://schemas.microsoft.com/office/drawing/2014/main" id="{F9DD7288-914A-400A-B974-C7BF305CD922}"/>
              </a:ext>
            </a:extLst>
          </p:cNvPr>
          <p:cNvSpPr>
            <a:spLocks noChangeShapeType="1"/>
          </p:cNvSpPr>
          <p:nvPr/>
        </p:nvSpPr>
        <p:spPr bwMode="auto">
          <a:xfrm flipV="1">
            <a:off x="6400800" y="3962400"/>
            <a:ext cx="152400" cy="3810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1" name="Oval 43">
            <a:extLst>
              <a:ext uri="{FF2B5EF4-FFF2-40B4-BE49-F238E27FC236}">
                <a16:creationId xmlns:a16="http://schemas.microsoft.com/office/drawing/2014/main" id="{FB8B4247-922F-4D00-8B34-1B0053A7E6E8}"/>
              </a:ext>
            </a:extLst>
          </p:cNvPr>
          <p:cNvSpPr>
            <a:spLocks noChangeArrowheads="1"/>
          </p:cNvSpPr>
          <p:nvPr/>
        </p:nvSpPr>
        <p:spPr bwMode="auto">
          <a:xfrm>
            <a:off x="7620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6172" name="Line 44">
            <a:extLst>
              <a:ext uri="{FF2B5EF4-FFF2-40B4-BE49-F238E27FC236}">
                <a16:creationId xmlns:a16="http://schemas.microsoft.com/office/drawing/2014/main" id="{B6771B69-201F-49B2-B1C7-F5F51972C006}"/>
              </a:ext>
            </a:extLst>
          </p:cNvPr>
          <p:cNvSpPr>
            <a:spLocks noChangeShapeType="1"/>
          </p:cNvSpPr>
          <p:nvPr/>
        </p:nvSpPr>
        <p:spPr bwMode="auto">
          <a:xfrm flipH="1" flipV="1">
            <a:off x="73914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3" name="Line 45">
            <a:extLst>
              <a:ext uri="{FF2B5EF4-FFF2-40B4-BE49-F238E27FC236}">
                <a16:creationId xmlns:a16="http://schemas.microsoft.com/office/drawing/2014/main" id="{DDC60E4F-947B-4BB7-B422-E5AAB0D53FD7}"/>
              </a:ext>
            </a:extLst>
          </p:cNvPr>
          <p:cNvSpPr>
            <a:spLocks noChangeShapeType="1"/>
          </p:cNvSpPr>
          <p:nvPr/>
        </p:nvSpPr>
        <p:spPr bwMode="auto">
          <a:xfrm flipV="1">
            <a:off x="5638800" y="3810000"/>
            <a:ext cx="762000" cy="6096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4" name="Oval 46">
            <a:extLst>
              <a:ext uri="{FF2B5EF4-FFF2-40B4-BE49-F238E27FC236}">
                <a16:creationId xmlns:a16="http://schemas.microsoft.com/office/drawing/2014/main" id="{15278D19-15F2-4582-BB5B-A7511DE7B0D4}"/>
              </a:ext>
            </a:extLst>
          </p:cNvPr>
          <p:cNvSpPr>
            <a:spLocks noChangeArrowheads="1"/>
          </p:cNvSpPr>
          <p:nvPr/>
        </p:nvSpPr>
        <p:spPr bwMode="auto">
          <a:xfrm>
            <a:off x="51816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6175" name="Line 47">
            <a:extLst>
              <a:ext uri="{FF2B5EF4-FFF2-40B4-BE49-F238E27FC236}">
                <a16:creationId xmlns:a16="http://schemas.microsoft.com/office/drawing/2014/main" id="{C3F473FB-A870-4208-AF4B-BCE6BB23070A}"/>
              </a:ext>
            </a:extLst>
          </p:cNvPr>
          <p:cNvSpPr>
            <a:spLocks noChangeShapeType="1"/>
          </p:cNvSpPr>
          <p:nvPr/>
        </p:nvSpPr>
        <p:spPr bwMode="auto">
          <a:xfrm flipH="1" flipV="1">
            <a:off x="6781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6" name="Line 48">
            <a:extLst>
              <a:ext uri="{FF2B5EF4-FFF2-40B4-BE49-F238E27FC236}">
                <a16:creationId xmlns:a16="http://schemas.microsoft.com/office/drawing/2014/main" id="{FB9A006D-67AF-40BA-A8E6-B5C629C0865A}"/>
              </a:ext>
            </a:extLst>
          </p:cNvPr>
          <p:cNvSpPr>
            <a:spLocks noChangeShapeType="1"/>
          </p:cNvSpPr>
          <p:nvPr/>
        </p:nvSpPr>
        <p:spPr bwMode="auto">
          <a:xfrm flipH="1" flipV="1">
            <a:off x="34290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7" name="Text Box 49">
            <a:extLst>
              <a:ext uri="{FF2B5EF4-FFF2-40B4-BE49-F238E27FC236}">
                <a16:creationId xmlns:a16="http://schemas.microsoft.com/office/drawing/2014/main" id="{0B8B060E-2186-45F1-8BB6-A0FE96AFC18C}"/>
              </a:ext>
            </a:extLst>
          </p:cNvPr>
          <p:cNvSpPr txBox="1">
            <a:spLocks noChangeArrowheads="1"/>
          </p:cNvSpPr>
          <p:nvPr/>
        </p:nvSpPr>
        <p:spPr bwMode="auto">
          <a:xfrm>
            <a:off x="74104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6178" name="Text Box 50">
            <a:extLst>
              <a:ext uri="{FF2B5EF4-FFF2-40B4-BE49-F238E27FC236}">
                <a16:creationId xmlns:a16="http://schemas.microsoft.com/office/drawing/2014/main" id="{8F4E8482-6F35-49D9-840E-FD3FDD51380B}"/>
              </a:ext>
            </a:extLst>
          </p:cNvPr>
          <p:cNvSpPr txBox="1">
            <a:spLocks noChangeArrowheads="1"/>
          </p:cNvSpPr>
          <p:nvPr/>
        </p:nvSpPr>
        <p:spPr bwMode="auto">
          <a:xfrm>
            <a:off x="78486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176179" name="Text Box 51">
            <a:extLst>
              <a:ext uri="{FF2B5EF4-FFF2-40B4-BE49-F238E27FC236}">
                <a16:creationId xmlns:a16="http://schemas.microsoft.com/office/drawing/2014/main" id="{ABB85EB4-FB5B-4706-8499-E707C438CAB3}"/>
              </a:ext>
            </a:extLst>
          </p:cNvPr>
          <p:cNvSpPr txBox="1">
            <a:spLocks noChangeArrowheads="1"/>
          </p:cNvSpPr>
          <p:nvPr/>
        </p:nvSpPr>
        <p:spPr bwMode="auto">
          <a:xfrm>
            <a:off x="69342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6180" name="Text Box 52">
            <a:extLst>
              <a:ext uri="{FF2B5EF4-FFF2-40B4-BE49-F238E27FC236}">
                <a16:creationId xmlns:a16="http://schemas.microsoft.com/office/drawing/2014/main" id="{A12AB1B7-8871-4553-989C-F6A0E6B75B7C}"/>
              </a:ext>
            </a:extLst>
          </p:cNvPr>
          <p:cNvSpPr txBox="1">
            <a:spLocks noChangeArrowheads="1"/>
          </p:cNvSpPr>
          <p:nvPr/>
        </p:nvSpPr>
        <p:spPr bwMode="auto">
          <a:xfrm>
            <a:off x="680085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6181" name="Text Box 53">
            <a:extLst>
              <a:ext uri="{FF2B5EF4-FFF2-40B4-BE49-F238E27FC236}">
                <a16:creationId xmlns:a16="http://schemas.microsoft.com/office/drawing/2014/main" id="{7993906C-2326-4148-BC06-9E37312AE982}"/>
              </a:ext>
            </a:extLst>
          </p:cNvPr>
          <p:cNvSpPr txBox="1">
            <a:spLocks noChangeArrowheads="1"/>
          </p:cNvSpPr>
          <p:nvPr/>
        </p:nvSpPr>
        <p:spPr bwMode="auto">
          <a:xfrm>
            <a:off x="64960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6182" name="Text Box 54">
            <a:extLst>
              <a:ext uri="{FF2B5EF4-FFF2-40B4-BE49-F238E27FC236}">
                <a16:creationId xmlns:a16="http://schemas.microsoft.com/office/drawing/2014/main" id="{A6913265-C785-4E04-B4B9-B12EF88C03C9}"/>
              </a:ext>
            </a:extLst>
          </p:cNvPr>
          <p:cNvSpPr txBox="1">
            <a:spLocks noChangeArrowheads="1"/>
          </p:cNvSpPr>
          <p:nvPr/>
        </p:nvSpPr>
        <p:spPr bwMode="auto">
          <a:xfrm>
            <a:off x="48958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6183" name="Text Box 55">
            <a:extLst>
              <a:ext uri="{FF2B5EF4-FFF2-40B4-BE49-F238E27FC236}">
                <a16:creationId xmlns:a16="http://schemas.microsoft.com/office/drawing/2014/main" id="{D918B78B-0836-4652-B319-5A053AE26E33}"/>
              </a:ext>
            </a:extLst>
          </p:cNvPr>
          <p:cNvSpPr txBox="1">
            <a:spLocks noChangeArrowheads="1"/>
          </p:cNvSpPr>
          <p:nvPr/>
        </p:nvSpPr>
        <p:spPr bwMode="auto">
          <a:xfrm>
            <a:off x="5200650" y="495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6184" name="Text Box 56">
            <a:extLst>
              <a:ext uri="{FF2B5EF4-FFF2-40B4-BE49-F238E27FC236}">
                <a16:creationId xmlns:a16="http://schemas.microsoft.com/office/drawing/2014/main" id="{3BF78E95-6FFE-4D04-9ADD-EE0F758BADC4}"/>
              </a:ext>
            </a:extLst>
          </p:cNvPr>
          <p:cNvSpPr txBox="1">
            <a:spLocks noChangeArrowheads="1"/>
          </p:cNvSpPr>
          <p:nvPr/>
        </p:nvSpPr>
        <p:spPr bwMode="auto">
          <a:xfrm>
            <a:off x="3962400" y="3001963"/>
            <a:ext cx="2124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Union(2, 0)</a:t>
            </a:r>
          </a:p>
        </p:txBody>
      </p:sp>
      <p:sp>
        <p:nvSpPr>
          <p:cNvPr id="176185" name="AutoShape 57">
            <a:extLst>
              <a:ext uri="{FF2B5EF4-FFF2-40B4-BE49-F238E27FC236}">
                <a16:creationId xmlns:a16="http://schemas.microsoft.com/office/drawing/2014/main" id="{BCFF4B94-D83D-400A-994B-1B74FBFD9649}"/>
              </a:ext>
            </a:extLst>
          </p:cNvPr>
          <p:cNvSpPr>
            <a:spLocks noChangeArrowheads="1"/>
          </p:cNvSpPr>
          <p:nvPr/>
        </p:nvSpPr>
        <p:spPr bwMode="auto">
          <a:xfrm>
            <a:off x="4038600" y="3581400"/>
            <a:ext cx="1905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chemeClr val="folHlink"/>
              </a:solidFill>
              <a:latin typeface="Times New Roman" panose="02020603050405020304" pitchFamily="18" charset="0"/>
            </a:endParaRP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8A0A11C-D806-450D-92D4-F2E65BFB55BD}"/>
              </a:ext>
            </a:extLst>
          </p:cNvPr>
          <p:cNvSpPr>
            <a:spLocks noGrp="1"/>
          </p:cNvSpPr>
          <p:nvPr>
            <p:ph type="sldNum" sz="quarter" idx="11"/>
          </p:nvPr>
        </p:nvSpPr>
        <p:spPr/>
        <p:txBody>
          <a:bodyPr/>
          <a:lstStyle/>
          <a:p>
            <a:fld id="{920C033E-2D9E-4079-9D93-64C82696F094}" type="slidenum">
              <a:rPr lang="en-US" altLang="zh-CN"/>
              <a:pPr/>
              <a:t>62</a:t>
            </a:fld>
            <a:endParaRPr lang="en-US" altLang="zh-CN"/>
          </a:p>
        </p:txBody>
      </p:sp>
      <p:sp>
        <p:nvSpPr>
          <p:cNvPr id="177156" name="Rectangle 4">
            <a:extLst>
              <a:ext uri="{FF2B5EF4-FFF2-40B4-BE49-F238E27FC236}">
                <a16:creationId xmlns:a16="http://schemas.microsoft.com/office/drawing/2014/main" id="{F5130829-2587-4A15-A70C-4E57B5E0AD75}"/>
              </a:ext>
            </a:extLst>
          </p:cNvPr>
          <p:cNvSpPr>
            <a:spLocks noGrp="1" noChangeArrowheads="1"/>
          </p:cNvSpPr>
          <p:nvPr>
            <p:ph type="body" idx="1"/>
          </p:nvPr>
        </p:nvSpPr>
        <p:spPr>
          <a:xfrm>
            <a:off x="663575" y="630238"/>
            <a:ext cx="8229600" cy="5751512"/>
          </a:xfrm>
        </p:spPr>
        <p:txBody>
          <a:bodyPr/>
          <a:lstStyle/>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UFSets</a:t>
            </a:r>
            <a:r>
              <a:rPr kumimoji="1"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WeightedUnion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Root1</a:t>
            </a:r>
            <a:r>
              <a:rPr kumimoji="1" lang="en-US" altLang="zh-CN" sz="2800" b="1">
                <a:latin typeface="Times New Roman" panose="02020603050405020304" pitchFamily="18" charset="0"/>
                <a:ea typeface="隶书" panose="02010509060101010101" pitchFamily="49" charset="-122"/>
              </a:rPr>
              <a:t>, int </a:t>
            </a:r>
            <a:r>
              <a:rPr kumimoji="1" lang="en-US" altLang="zh-CN" sz="2800">
                <a:latin typeface="Times New Roman" panose="02020603050405020304" pitchFamily="18" charset="0"/>
                <a:ea typeface="隶书" panose="02010509060101010101" pitchFamily="49" charset="-122"/>
              </a:rPr>
              <a:t>Root2)</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按</a:t>
            </a:r>
            <a:r>
              <a:rPr kumimoji="1" lang="en-US" altLang="zh-CN" sz="2800" b="1">
                <a:solidFill>
                  <a:schemeClr val="tx2"/>
                </a:solidFill>
                <a:latin typeface="Times New Roman" panose="02020603050405020304" pitchFamily="18" charset="0"/>
                <a:ea typeface="隶书" panose="02010509060101010101" pitchFamily="49" charset="-122"/>
              </a:rPr>
              <a:t>Union</a:t>
            </a:r>
            <a:r>
              <a:rPr kumimoji="1" lang="zh-CN" altLang="en-US" sz="2800">
                <a:solidFill>
                  <a:schemeClr val="tx2"/>
                </a:solidFill>
                <a:latin typeface="Times New Roman" panose="02020603050405020304" pitchFamily="18" charset="0"/>
                <a:ea typeface="隶书" panose="02010509060101010101" pitchFamily="49" charset="-122"/>
              </a:rPr>
              <a:t>的加权规则改进的算法</a:t>
            </a:r>
            <a:endPar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sz="2800" b="1">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temp = parent[Root1] + parent[Root2]</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(parent[Root2]</a:t>
            </a:r>
            <a:r>
              <a:rPr kumimoji="1" lang="en-US" altLang="zh-CN" sz="2800" b="1">
                <a:latin typeface="Times New Roman" panose="02020603050405020304" pitchFamily="18" charset="0"/>
                <a:ea typeface="隶书" panose="02010509060101010101" pitchFamily="49" charset="-122"/>
              </a:rPr>
              <a:t> &lt; </a:t>
            </a:r>
            <a:r>
              <a:rPr kumimoji="1" lang="en-US" altLang="zh-CN" sz="2800">
                <a:latin typeface="Times New Roman" panose="02020603050405020304" pitchFamily="18" charset="0"/>
                <a:ea typeface="隶书" panose="02010509060101010101" pitchFamily="49" charset="-122"/>
              </a:rPr>
              <a:t>parent[Root1])</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parent[Root1] = Root2</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//Root2</a:t>
            </a:r>
            <a:r>
              <a:rPr kumimoji="1" lang="zh-CN" altLang="zh-CN" sz="2800">
                <a:solidFill>
                  <a:schemeClr val="tx2"/>
                </a:solidFill>
                <a:latin typeface="Times New Roman" panose="02020603050405020304" pitchFamily="18" charset="0"/>
                <a:ea typeface="隶书" panose="02010509060101010101" pitchFamily="49" charset="-122"/>
              </a:rPr>
              <a:t>中结点数多</a:t>
            </a:r>
            <a:endParaRPr kumimoji="1" lang="zh-CN" altLang="en-US" sz="280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parent[Root2] = temp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//Root1</a:t>
            </a:r>
            <a:r>
              <a:rPr kumimoji="1" lang="zh-CN" altLang="zh-CN" sz="2800">
                <a:solidFill>
                  <a:schemeClr val="tx2"/>
                </a:solidFill>
                <a:latin typeface="Times New Roman" panose="02020603050405020304" pitchFamily="18" charset="0"/>
                <a:ea typeface="隶书" panose="02010509060101010101" pitchFamily="49" charset="-122"/>
              </a:rPr>
              <a:t>指向</a:t>
            </a:r>
            <a:r>
              <a:rPr kumimoji="1" lang="en-US" altLang="zh-CN" sz="2800" b="1">
                <a:solidFill>
                  <a:schemeClr val="tx2"/>
                </a:solidFill>
                <a:latin typeface="Times New Roman" panose="02020603050405020304" pitchFamily="18" charset="0"/>
                <a:ea typeface="隶书" panose="02010509060101010101" pitchFamily="49" charset="-122"/>
              </a:rPr>
              <a:t>Root2</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else {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parent[Root2] = Root1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//Root1</a:t>
            </a:r>
            <a:r>
              <a:rPr kumimoji="1" lang="zh-CN" altLang="zh-CN" sz="2800">
                <a:solidFill>
                  <a:schemeClr val="tx2"/>
                </a:solidFill>
                <a:latin typeface="Times New Roman" panose="02020603050405020304" pitchFamily="18" charset="0"/>
                <a:ea typeface="隶书" panose="02010509060101010101" pitchFamily="49" charset="-122"/>
              </a:rPr>
              <a:t>中结点数多</a:t>
            </a:r>
          </a:p>
          <a:p>
            <a:pPr>
              <a:spcBef>
                <a:spcPct val="0"/>
              </a:spcBef>
              <a:buFont typeface="Wingdings" panose="05000000000000000000" pitchFamily="2" charset="2"/>
              <a:buNone/>
            </a:pPr>
            <a:r>
              <a:rPr kumimoji="1" lang="zh-CN" altLang="zh-CN"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parent[Root1] = temp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//Root2</a:t>
            </a:r>
            <a:r>
              <a:rPr kumimoji="1" lang="zh-CN" altLang="zh-CN" sz="2800">
                <a:solidFill>
                  <a:schemeClr val="tx2"/>
                </a:solidFill>
                <a:latin typeface="Times New Roman" panose="02020603050405020304" pitchFamily="18" charset="0"/>
                <a:ea typeface="隶书" panose="02010509060101010101" pitchFamily="49" charset="-122"/>
              </a:rPr>
              <a:t>指向</a:t>
            </a:r>
            <a:r>
              <a:rPr kumimoji="1" lang="en-US" altLang="zh-CN" sz="2800" b="1">
                <a:solidFill>
                  <a:schemeClr val="tx2"/>
                </a:solidFill>
                <a:latin typeface="Times New Roman" panose="02020603050405020304" pitchFamily="18" charset="0"/>
                <a:ea typeface="隶书" panose="02010509060101010101" pitchFamily="49" charset="-122"/>
              </a:rPr>
              <a:t>Root1</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4">
            <a:extLst>
              <a:ext uri="{FF2B5EF4-FFF2-40B4-BE49-F238E27FC236}">
                <a16:creationId xmlns:a16="http://schemas.microsoft.com/office/drawing/2014/main" id="{E8E7F453-3CB7-46DE-824B-E407779E4A36}"/>
              </a:ext>
            </a:extLst>
          </p:cNvPr>
          <p:cNvSpPr>
            <a:spLocks noGrp="1"/>
          </p:cNvSpPr>
          <p:nvPr>
            <p:ph type="sldNum" sz="quarter" idx="11"/>
          </p:nvPr>
        </p:nvSpPr>
        <p:spPr/>
        <p:txBody>
          <a:bodyPr/>
          <a:lstStyle/>
          <a:p>
            <a:fld id="{B4E98BB2-8829-4F90-9560-8C318D52AF80}" type="slidenum">
              <a:rPr lang="en-US" altLang="zh-CN"/>
              <a:pPr/>
              <a:t>63</a:t>
            </a:fld>
            <a:endParaRPr lang="en-US" altLang="zh-CN"/>
          </a:p>
        </p:txBody>
      </p:sp>
      <p:sp>
        <p:nvSpPr>
          <p:cNvPr id="178178" name="Rectangle 2">
            <a:extLst>
              <a:ext uri="{FF2B5EF4-FFF2-40B4-BE49-F238E27FC236}">
                <a16:creationId xmlns:a16="http://schemas.microsoft.com/office/drawing/2014/main" id="{F4398584-9F70-4F3C-85B5-F5DFED557C4A}"/>
              </a:ext>
            </a:extLst>
          </p:cNvPr>
          <p:cNvSpPr>
            <a:spLocks noGrp="1" noChangeArrowheads="1"/>
          </p:cNvSpPr>
          <p:nvPr>
            <p:ph type="body" idx="1"/>
          </p:nvPr>
        </p:nvSpPr>
        <p:spPr>
          <a:xfrm>
            <a:off x="935038" y="603250"/>
            <a:ext cx="7391400" cy="1331913"/>
          </a:xfrm>
        </p:spPr>
        <p:txBody>
          <a:bodyPr/>
          <a:lstStyle/>
          <a:p>
            <a:pPr>
              <a:spcBef>
                <a:spcPct val="15000"/>
              </a:spcBef>
              <a:buClr>
                <a:srgbClr val="FF6600"/>
              </a:buClr>
              <a:buSzPct val="50000"/>
            </a:pPr>
            <a:r>
              <a:rPr lang="zh-CN" altLang="en-US" b="1">
                <a:ea typeface="仿宋_GB2312" pitchFamily="49" charset="-122"/>
              </a:rPr>
              <a:t>按树高度合并</a:t>
            </a:r>
          </a:p>
          <a:p>
            <a:pPr marL="819150" lvl="1">
              <a:spcBef>
                <a:spcPct val="15000"/>
              </a:spcBef>
              <a:buClr>
                <a:schemeClr val="hlink"/>
              </a:buClr>
              <a:buFont typeface="Wingdings" panose="05000000000000000000" pitchFamily="2" charset="2"/>
              <a:buChar char="Ø"/>
            </a:pPr>
            <a:r>
              <a:rPr lang="zh-CN" altLang="en-US" sz="3200" b="1">
                <a:latin typeface="长城新魏碑体" pitchFamily="49" charset="-122"/>
                <a:ea typeface="仿宋_GB2312" pitchFamily="49" charset="-122"/>
              </a:rPr>
              <a:t> 高度高的树的根结点作根</a:t>
            </a:r>
            <a:endParaRPr lang="zh-CN" altLang="en-US"/>
          </a:p>
        </p:txBody>
      </p:sp>
      <p:sp>
        <p:nvSpPr>
          <p:cNvPr id="178179" name="Oval 3">
            <a:extLst>
              <a:ext uri="{FF2B5EF4-FFF2-40B4-BE49-F238E27FC236}">
                <a16:creationId xmlns:a16="http://schemas.microsoft.com/office/drawing/2014/main" id="{6515FB8D-420B-4BB4-93F3-6F11B6DE5CAE}"/>
              </a:ext>
            </a:extLst>
          </p:cNvPr>
          <p:cNvSpPr>
            <a:spLocks noChangeArrowheads="1"/>
          </p:cNvSpPr>
          <p:nvPr/>
        </p:nvSpPr>
        <p:spPr bwMode="auto">
          <a:xfrm>
            <a:off x="2209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8180" name="Oval 4">
            <a:extLst>
              <a:ext uri="{FF2B5EF4-FFF2-40B4-BE49-F238E27FC236}">
                <a16:creationId xmlns:a16="http://schemas.microsoft.com/office/drawing/2014/main" id="{185C54F3-69B6-41A1-A29D-AC45D4F93706}"/>
              </a:ext>
            </a:extLst>
          </p:cNvPr>
          <p:cNvSpPr>
            <a:spLocks noChangeArrowheads="1"/>
          </p:cNvSpPr>
          <p:nvPr/>
        </p:nvSpPr>
        <p:spPr bwMode="auto">
          <a:xfrm>
            <a:off x="1219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8181" name="Oval 5">
            <a:extLst>
              <a:ext uri="{FF2B5EF4-FFF2-40B4-BE49-F238E27FC236}">
                <a16:creationId xmlns:a16="http://schemas.microsoft.com/office/drawing/2014/main" id="{B01CE747-89E8-4D13-B06C-85A05D6C885E}"/>
              </a:ext>
            </a:extLst>
          </p:cNvPr>
          <p:cNvSpPr>
            <a:spLocks noChangeArrowheads="1"/>
          </p:cNvSpPr>
          <p:nvPr/>
        </p:nvSpPr>
        <p:spPr bwMode="auto">
          <a:xfrm>
            <a:off x="32004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8182" name="Oval 6">
            <a:extLst>
              <a:ext uri="{FF2B5EF4-FFF2-40B4-BE49-F238E27FC236}">
                <a16:creationId xmlns:a16="http://schemas.microsoft.com/office/drawing/2014/main" id="{368E0F0B-F3B6-45C5-809D-3ED6FF8F2869}"/>
              </a:ext>
            </a:extLst>
          </p:cNvPr>
          <p:cNvSpPr>
            <a:spLocks noChangeArrowheads="1"/>
          </p:cNvSpPr>
          <p:nvPr/>
        </p:nvSpPr>
        <p:spPr bwMode="auto">
          <a:xfrm>
            <a:off x="41910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8183" name="Oval 7">
            <a:extLst>
              <a:ext uri="{FF2B5EF4-FFF2-40B4-BE49-F238E27FC236}">
                <a16:creationId xmlns:a16="http://schemas.microsoft.com/office/drawing/2014/main" id="{4CDCE439-FDB8-4D62-B661-FC57C223B19B}"/>
              </a:ext>
            </a:extLst>
          </p:cNvPr>
          <p:cNvSpPr>
            <a:spLocks noChangeArrowheads="1"/>
          </p:cNvSpPr>
          <p:nvPr/>
        </p:nvSpPr>
        <p:spPr bwMode="auto">
          <a:xfrm>
            <a:off x="51816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8184" name="Text Box 8">
            <a:extLst>
              <a:ext uri="{FF2B5EF4-FFF2-40B4-BE49-F238E27FC236}">
                <a16:creationId xmlns:a16="http://schemas.microsoft.com/office/drawing/2014/main" id="{634CE29B-1187-415A-86B7-4DBFAC0FF17E}"/>
              </a:ext>
            </a:extLst>
          </p:cNvPr>
          <p:cNvSpPr txBox="1">
            <a:spLocks noChangeArrowheads="1"/>
          </p:cNvSpPr>
          <p:nvPr/>
        </p:nvSpPr>
        <p:spPr bwMode="auto">
          <a:xfrm>
            <a:off x="9906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8185" name="Text Box 9">
            <a:extLst>
              <a:ext uri="{FF2B5EF4-FFF2-40B4-BE49-F238E27FC236}">
                <a16:creationId xmlns:a16="http://schemas.microsoft.com/office/drawing/2014/main" id="{78A8617F-E858-4339-82C1-4F372B62B382}"/>
              </a:ext>
            </a:extLst>
          </p:cNvPr>
          <p:cNvSpPr txBox="1">
            <a:spLocks noChangeArrowheads="1"/>
          </p:cNvSpPr>
          <p:nvPr/>
        </p:nvSpPr>
        <p:spPr bwMode="auto">
          <a:xfrm>
            <a:off x="76200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8186" name="Text Box 10">
            <a:extLst>
              <a:ext uri="{FF2B5EF4-FFF2-40B4-BE49-F238E27FC236}">
                <a16:creationId xmlns:a16="http://schemas.microsoft.com/office/drawing/2014/main" id="{E1F6A1E8-7D55-4B04-9E2D-AD1D2E9A7BBE}"/>
              </a:ext>
            </a:extLst>
          </p:cNvPr>
          <p:cNvSpPr txBox="1">
            <a:spLocks noChangeArrowheads="1"/>
          </p:cNvSpPr>
          <p:nvPr/>
        </p:nvSpPr>
        <p:spPr bwMode="auto">
          <a:xfrm>
            <a:off x="29146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8187" name="Text Box 11">
            <a:extLst>
              <a:ext uri="{FF2B5EF4-FFF2-40B4-BE49-F238E27FC236}">
                <a16:creationId xmlns:a16="http://schemas.microsoft.com/office/drawing/2014/main" id="{9EE4DA8C-6C2D-478D-B24F-4D6D1AEE38F1}"/>
              </a:ext>
            </a:extLst>
          </p:cNvPr>
          <p:cNvSpPr txBox="1">
            <a:spLocks noChangeArrowheads="1"/>
          </p:cNvSpPr>
          <p:nvPr/>
        </p:nvSpPr>
        <p:spPr bwMode="auto">
          <a:xfrm>
            <a:off x="39052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8188" name="Text Box 12">
            <a:extLst>
              <a:ext uri="{FF2B5EF4-FFF2-40B4-BE49-F238E27FC236}">
                <a16:creationId xmlns:a16="http://schemas.microsoft.com/office/drawing/2014/main" id="{763222A1-1418-44E6-AD9D-0ED6C3DC213F}"/>
              </a:ext>
            </a:extLst>
          </p:cNvPr>
          <p:cNvSpPr txBox="1">
            <a:spLocks noChangeArrowheads="1"/>
          </p:cNvSpPr>
          <p:nvPr/>
        </p:nvSpPr>
        <p:spPr bwMode="auto">
          <a:xfrm>
            <a:off x="48768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8189" name="Oval 13">
            <a:extLst>
              <a:ext uri="{FF2B5EF4-FFF2-40B4-BE49-F238E27FC236}">
                <a16:creationId xmlns:a16="http://schemas.microsoft.com/office/drawing/2014/main" id="{C64D76E3-791F-4037-B22A-13513BA17BDB}"/>
              </a:ext>
            </a:extLst>
          </p:cNvPr>
          <p:cNvSpPr>
            <a:spLocks noChangeArrowheads="1"/>
          </p:cNvSpPr>
          <p:nvPr/>
        </p:nvSpPr>
        <p:spPr bwMode="auto">
          <a:xfrm>
            <a:off x="6172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8190" name="Oval 14">
            <a:extLst>
              <a:ext uri="{FF2B5EF4-FFF2-40B4-BE49-F238E27FC236}">
                <a16:creationId xmlns:a16="http://schemas.microsoft.com/office/drawing/2014/main" id="{5272A625-F664-43D1-ACE0-C63231380F81}"/>
              </a:ext>
            </a:extLst>
          </p:cNvPr>
          <p:cNvSpPr>
            <a:spLocks noChangeArrowheads="1"/>
          </p:cNvSpPr>
          <p:nvPr/>
        </p:nvSpPr>
        <p:spPr bwMode="auto">
          <a:xfrm>
            <a:off x="7162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1</a:t>
            </a:r>
          </a:p>
        </p:txBody>
      </p:sp>
      <p:sp>
        <p:nvSpPr>
          <p:cNvPr id="178191" name="Oval 15">
            <a:extLst>
              <a:ext uri="{FF2B5EF4-FFF2-40B4-BE49-F238E27FC236}">
                <a16:creationId xmlns:a16="http://schemas.microsoft.com/office/drawing/2014/main" id="{D82B8B50-332D-4DE8-ACAF-EE2BF891700C}"/>
              </a:ext>
            </a:extLst>
          </p:cNvPr>
          <p:cNvSpPr>
            <a:spLocks noChangeArrowheads="1"/>
          </p:cNvSpPr>
          <p:nvPr/>
        </p:nvSpPr>
        <p:spPr bwMode="auto">
          <a:xfrm>
            <a:off x="3581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8192" name="Oval 16">
            <a:extLst>
              <a:ext uri="{FF2B5EF4-FFF2-40B4-BE49-F238E27FC236}">
                <a16:creationId xmlns:a16="http://schemas.microsoft.com/office/drawing/2014/main" id="{5B350ED3-6D19-4E18-9802-B6B866854BC1}"/>
              </a:ext>
            </a:extLst>
          </p:cNvPr>
          <p:cNvSpPr>
            <a:spLocks noChangeArrowheads="1"/>
          </p:cNvSpPr>
          <p:nvPr/>
        </p:nvSpPr>
        <p:spPr bwMode="auto">
          <a:xfrm>
            <a:off x="63246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8193" name="Oval 17">
            <a:extLst>
              <a:ext uri="{FF2B5EF4-FFF2-40B4-BE49-F238E27FC236}">
                <a16:creationId xmlns:a16="http://schemas.microsoft.com/office/drawing/2014/main" id="{6F47BFD5-473F-46DC-A575-B6EF789C35DA}"/>
              </a:ext>
            </a:extLst>
          </p:cNvPr>
          <p:cNvSpPr>
            <a:spLocks noChangeArrowheads="1"/>
          </p:cNvSpPr>
          <p:nvPr/>
        </p:nvSpPr>
        <p:spPr bwMode="auto">
          <a:xfrm>
            <a:off x="7010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8194" name="Text Box 18">
            <a:extLst>
              <a:ext uri="{FF2B5EF4-FFF2-40B4-BE49-F238E27FC236}">
                <a16:creationId xmlns:a16="http://schemas.microsoft.com/office/drawing/2014/main" id="{EC0C1336-081E-4AD1-9D50-EC9C6B92386F}"/>
              </a:ext>
            </a:extLst>
          </p:cNvPr>
          <p:cNvSpPr txBox="1">
            <a:spLocks noChangeArrowheads="1"/>
          </p:cNvSpPr>
          <p:nvPr/>
        </p:nvSpPr>
        <p:spPr bwMode="auto">
          <a:xfrm>
            <a:off x="58864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178195" name="Text Box 19">
            <a:extLst>
              <a:ext uri="{FF2B5EF4-FFF2-40B4-BE49-F238E27FC236}">
                <a16:creationId xmlns:a16="http://schemas.microsoft.com/office/drawing/2014/main" id="{345720E4-967E-4BF6-A540-E272F4298D4D}"/>
              </a:ext>
            </a:extLst>
          </p:cNvPr>
          <p:cNvSpPr txBox="1">
            <a:spLocks noChangeArrowheads="1"/>
          </p:cNvSpPr>
          <p:nvPr/>
        </p:nvSpPr>
        <p:spPr bwMode="auto">
          <a:xfrm>
            <a:off x="68770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8196" name="Oval 20">
            <a:extLst>
              <a:ext uri="{FF2B5EF4-FFF2-40B4-BE49-F238E27FC236}">
                <a16:creationId xmlns:a16="http://schemas.microsoft.com/office/drawing/2014/main" id="{2D62B8F8-61B7-4A12-935E-6FB8738486CF}"/>
              </a:ext>
            </a:extLst>
          </p:cNvPr>
          <p:cNvSpPr>
            <a:spLocks noChangeArrowheads="1"/>
          </p:cNvSpPr>
          <p:nvPr/>
        </p:nvSpPr>
        <p:spPr bwMode="auto">
          <a:xfrm>
            <a:off x="1676400" y="34290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3</a:t>
            </a:r>
          </a:p>
        </p:txBody>
      </p:sp>
      <p:sp>
        <p:nvSpPr>
          <p:cNvPr id="178197" name="Oval 21">
            <a:extLst>
              <a:ext uri="{FF2B5EF4-FFF2-40B4-BE49-F238E27FC236}">
                <a16:creationId xmlns:a16="http://schemas.microsoft.com/office/drawing/2014/main" id="{41DEC66E-F1BB-44E0-9BF1-7442185DF8BD}"/>
              </a:ext>
            </a:extLst>
          </p:cNvPr>
          <p:cNvSpPr>
            <a:spLocks noChangeArrowheads="1"/>
          </p:cNvSpPr>
          <p:nvPr/>
        </p:nvSpPr>
        <p:spPr bwMode="auto">
          <a:xfrm>
            <a:off x="30480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ffectLst>
                  <a:outerShdw blurRad="38100" dist="38100" dir="2700000" algn="tl">
                    <a:srgbClr val="000000"/>
                  </a:outerShdw>
                </a:effectLst>
                <a:latin typeface="宋体" panose="02010600030101010101" pitchFamily="2" charset="-122"/>
              </a:rPr>
              <a:t>-</a:t>
            </a:r>
            <a:r>
              <a:rPr kumimoji="1" lang="en-US" altLang="zh-CN" sz="2800" b="1">
                <a:solidFill>
                  <a:srgbClr val="0000CC"/>
                </a:solidFill>
                <a:latin typeface="Times New Roman" panose="02020603050405020304" pitchFamily="18" charset="0"/>
              </a:rPr>
              <a:t>2</a:t>
            </a:r>
          </a:p>
        </p:txBody>
      </p:sp>
      <p:sp>
        <p:nvSpPr>
          <p:cNvPr id="178198" name="Oval 22">
            <a:extLst>
              <a:ext uri="{FF2B5EF4-FFF2-40B4-BE49-F238E27FC236}">
                <a16:creationId xmlns:a16="http://schemas.microsoft.com/office/drawing/2014/main" id="{A9DCBDF5-F991-466C-BA4D-EDFAC603EB7F}"/>
              </a:ext>
            </a:extLst>
          </p:cNvPr>
          <p:cNvSpPr>
            <a:spLocks noChangeArrowheads="1"/>
          </p:cNvSpPr>
          <p:nvPr/>
        </p:nvSpPr>
        <p:spPr bwMode="auto">
          <a:xfrm>
            <a:off x="1066800" y="4343400"/>
            <a:ext cx="533400" cy="533400"/>
          </a:xfrm>
          <a:prstGeom prst="ellipse">
            <a:avLst/>
          </a:prstGeom>
          <a:solidFill>
            <a:srgbClr val="FFFF00"/>
          </a:solidFill>
          <a:ln w="3810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8199" name="Oval 23">
            <a:extLst>
              <a:ext uri="{FF2B5EF4-FFF2-40B4-BE49-F238E27FC236}">
                <a16:creationId xmlns:a16="http://schemas.microsoft.com/office/drawing/2014/main" id="{4C87C4D0-6942-4078-94C9-571B7E3DB004}"/>
              </a:ext>
            </a:extLst>
          </p:cNvPr>
          <p:cNvSpPr>
            <a:spLocks noChangeArrowheads="1"/>
          </p:cNvSpPr>
          <p:nvPr/>
        </p:nvSpPr>
        <p:spPr bwMode="auto">
          <a:xfrm>
            <a:off x="2195513" y="4329113"/>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8200" name="Oval 24">
            <a:extLst>
              <a:ext uri="{FF2B5EF4-FFF2-40B4-BE49-F238E27FC236}">
                <a16:creationId xmlns:a16="http://schemas.microsoft.com/office/drawing/2014/main" id="{7FD0F6D6-57A1-48ED-A3BB-F9D131F21245}"/>
              </a:ext>
            </a:extLst>
          </p:cNvPr>
          <p:cNvSpPr>
            <a:spLocks noChangeArrowheads="1"/>
          </p:cNvSpPr>
          <p:nvPr/>
        </p:nvSpPr>
        <p:spPr bwMode="auto">
          <a:xfrm>
            <a:off x="1524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8201" name="Oval 25">
            <a:extLst>
              <a:ext uri="{FF2B5EF4-FFF2-40B4-BE49-F238E27FC236}">
                <a16:creationId xmlns:a16="http://schemas.microsoft.com/office/drawing/2014/main" id="{37D32BBC-702A-43CA-817C-2B2C67982F8F}"/>
              </a:ext>
            </a:extLst>
          </p:cNvPr>
          <p:cNvSpPr>
            <a:spLocks noChangeArrowheads="1"/>
          </p:cNvSpPr>
          <p:nvPr/>
        </p:nvSpPr>
        <p:spPr bwMode="auto">
          <a:xfrm>
            <a:off x="28194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8202" name="Line 26">
            <a:extLst>
              <a:ext uri="{FF2B5EF4-FFF2-40B4-BE49-F238E27FC236}">
                <a16:creationId xmlns:a16="http://schemas.microsoft.com/office/drawing/2014/main" id="{FD12A7EC-3EBC-43B3-B4D7-9D9A3F22B92C}"/>
              </a:ext>
            </a:extLst>
          </p:cNvPr>
          <p:cNvSpPr>
            <a:spLocks noChangeShapeType="1"/>
          </p:cNvSpPr>
          <p:nvPr/>
        </p:nvSpPr>
        <p:spPr bwMode="auto">
          <a:xfrm flipH="1" flipV="1">
            <a:off x="20574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3" name="Line 27">
            <a:extLst>
              <a:ext uri="{FF2B5EF4-FFF2-40B4-BE49-F238E27FC236}">
                <a16:creationId xmlns:a16="http://schemas.microsoft.com/office/drawing/2014/main" id="{926571EF-A20A-433F-AB7F-CABE0E4F1830}"/>
              </a:ext>
            </a:extLst>
          </p:cNvPr>
          <p:cNvSpPr>
            <a:spLocks noChangeShapeType="1"/>
          </p:cNvSpPr>
          <p:nvPr/>
        </p:nvSpPr>
        <p:spPr bwMode="auto">
          <a:xfrm flipV="1">
            <a:off x="1447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4" name="Line 28">
            <a:extLst>
              <a:ext uri="{FF2B5EF4-FFF2-40B4-BE49-F238E27FC236}">
                <a16:creationId xmlns:a16="http://schemas.microsoft.com/office/drawing/2014/main" id="{B4924440-E6A4-4820-AC8F-398033170ADD}"/>
              </a:ext>
            </a:extLst>
          </p:cNvPr>
          <p:cNvSpPr>
            <a:spLocks noChangeShapeType="1"/>
          </p:cNvSpPr>
          <p:nvPr/>
        </p:nvSpPr>
        <p:spPr bwMode="auto">
          <a:xfrm flipV="1">
            <a:off x="19050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5" name="Line 29">
            <a:extLst>
              <a:ext uri="{FF2B5EF4-FFF2-40B4-BE49-F238E27FC236}">
                <a16:creationId xmlns:a16="http://schemas.microsoft.com/office/drawing/2014/main" id="{98344139-2E3E-4660-82C1-E5824E19452E}"/>
              </a:ext>
            </a:extLst>
          </p:cNvPr>
          <p:cNvSpPr>
            <a:spLocks noChangeShapeType="1"/>
          </p:cNvSpPr>
          <p:nvPr/>
        </p:nvSpPr>
        <p:spPr bwMode="auto">
          <a:xfrm flipH="1" flipV="1">
            <a:off x="25908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6" name="Text Box 30">
            <a:extLst>
              <a:ext uri="{FF2B5EF4-FFF2-40B4-BE49-F238E27FC236}">
                <a16:creationId xmlns:a16="http://schemas.microsoft.com/office/drawing/2014/main" id="{F4AADDED-1B7A-4A31-A865-C2CA7352CB7E}"/>
              </a:ext>
            </a:extLst>
          </p:cNvPr>
          <p:cNvSpPr txBox="1">
            <a:spLocks noChangeArrowheads="1"/>
          </p:cNvSpPr>
          <p:nvPr/>
        </p:nvSpPr>
        <p:spPr bwMode="auto">
          <a:xfrm>
            <a:off x="213360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8207" name="Text Box 31">
            <a:extLst>
              <a:ext uri="{FF2B5EF4-FFF2-40B4-BE49-F238E27FC236}">
                <a16:creationId xmlns:a16="http://schemas.microsoft.com/office/drawing/2014/main" id="{AD48D522-16FF-4F3A-A71D-1558EC31A7AC}"/>
              </a:ext>
            </a:extLst>
          </p:cNvPr>
          <p:cNvSpPr txBox="1">
            <a:spLocks noChangeArrowheads="1"/>
          </p:cNvSpPr>
          <p:nvPr/>
        </p:nvSpPr>
        <p:spPr bwMode="auto">
          <a:xfrm>
            <a:off x="3505200"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8208" name="Text Box 32">
            <a:extLst>
              <a:ext uri="{FF2B5EF4-FFF2-40B4-BE49-F238E27FC236}">
                <a16:creationId xmlns:a16="http://schemas.microsoft.com/office/drawing/2014/main" id="{F976AEA3-DDD6-431B-A014-9AB28CD71C8D}"/>
              </a:ext>
            </a:extLst>
          </p:cNvPr>
          <p:cNvSpPr txBox="1">
            <a:spLocks noChangeArrowheads="1"/>
          </p:cNvSpPr>
          <p:nvPr/>
        </p:nvSpPr>
        <p:spPr bwMode="auto">
          <a:xfrm>
            <a:off x="1924050"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8209" name="Text Box 33">
            <a:extLst>
              <a:ext uri="{FF2B5EF4-FFF2-40B4-BE49-F238E27FC236}">
                <a16:creationId xmlns:a16="http://schemas.microsoft.com/office/drawing/2014/main" id="{76F467C1-1E35-4531-B242-CEB956D19774}"/>
              </a:ext>
            </a:extLst>
          </p:cNvPr>
          <p:cNvSpPr txBox="1">
            <a:spLocks noChangeArrowheads="1"/>
          </p:cNvSpPr>
          <p:nvPr/>
        </p:nvSpPr>
        <p:spPr bwMode="auto">
          <a:xfrm>
            <a:off x="26860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8210" name="Text Box 34">
            <a:extLst>
              <a:ext uri="{FF2B5EF4-FFF2-40B4-BE49-F238E27FC236}">
                <a16:creationId xmlns:a16="http://schemas.microsoft.com/office/drawing/2014/main" id="{59C396AF-87D5-4A2F-B98D-BFC941787995}"/>
              </a:ext>
            </a:extLst>
          </p:cNvPr>
          <p:cNvSpPr txBox="1">
            <a:spLocks noChangeArrowheads="1"/>
          </p:cNvSpPr>
          <p:nvPr/>
        </p:nvSpPr>
        <p:spPr bwMode="auto">
          <a:xfrm>
            <a:off x="12954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8211" name="Text Box 35">
            <a:extLst>
              <a:ext uri="{FF2B5EF4-FFF2-40B4-BE49-F238E27FC236}">
                <a16:creationId xmlns:a16="http://schemas.microsoft.com/office/drawing/2014/main" id="{88437F62-7E92-4464-A271-B503E3719B96}"/>
              </a:ext>
            </a:extLst>
          </p:cNvPr>
          <p:cNvSpPr txBox="1">
            <a:spLocks noChangeArrowheads="1"/>
          </p:cNvSpPr>
          <p:nvPr/>
        </p:nvSpPr>
        <p:spPr bwMode="auto">
          <a:xfrm>
            <a:off x="4038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178212" name="Text Box 36">
            <a:extLst>
              <a:ext uri="{FF2B5EF4-FFF2-40B4-BE49-F238E27FC236}">
                <a16:creationId xmlns:a16="http://schemas.microsoft.com/office/drawing/2014/main" id="{D667D49B-53ED-4A39-9768-8EA5912344AE}"/>
              </a:ext>
            </a:extLst>
          </p:cNvPr>
          <p:cNvSpPr txBox="1">
            <a:spLocks noChangeArrowheads="1"/>
          </p:cNvSpPr>
          <p:nvPr/>
        </p:nvSpPr>
        <p:spPr bwMode="auto">
          <a:xfrm>
            <a:off x="31242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8213" name="Oval 37">
            <a:extLst>
              <a:ext uri="{FF2B5EF4-FFF2-40B4-BE49-F238E27FC236}">
                <a16:creationId xmlns:a16="http://schemas.microsoft.com/office/drawing/2014/main" id="{B915B3B4-8318-454D-8543-FC52C2B1670D}"/>
              </a:ext>
            </a:extLst>
          </p:cNvPr>
          <p:cNvSpPr>
            <a:spLocks noChangeArrowheads="1"/>
          </p:cNvSpPr>
          <p:nvPr/>
        </p:nvSpPr>
        <p:spPr bwMode="auto">
          <a:xfrm>
            <a:off x="60960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8214" name="Line 38">
            <a:extLst>
              <a:ext uri="{FF2B5EF4-FFF2-40B4-BE49-F238E27FC236}">
                <a16:creationId xmlns:a16="http://schemas.microsoft.com/office/drawing/2014/main" id="{CAE8C8E7-1456-41ED-B77B-83F5AE89983E}"/>
              </a:ext>
            </a:extLst>
          </p:cNvPr>
          <p:cNvSpPr>
            <a:spLocks noChangeShapeType="1"/>
          </p:cNvSpPr>
          <p:nvPr/>
        </p:nvSpPr>
        <p:spPr bwMode="auto">
          <a:xfrm flipV="1">
            <a:off x="57912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5" name="Oval 39">
            <a:extLst>
              <a:ext uri="{FF2B5EF4-FFF2-40B4-BE49-F238E27FC236}">
                <a16:creationId xmlns:a16="http://schemas.microsoft.com/office/drawing/2014/main" id="{05924412-23E8-4F26-89B6-4E195EA470B0}"/>
              </a:ext>
            </a:extLst>
          </p:cNvPr>
          <p:cNvSpPr>
            <a:spLocks noChangeArrowheads="1"/>
          </p:cNvSpPr>
          <p:nvPr/>
        </p:nvSpPr>
        <p:spPr bwMode="auto">
          <a:xfrm>
            <a:off x="54102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8216" name="Oval 40">
            <a:extLst>
              <a:ext uri="{FF2B5EF4-FFF2-40B4-BE49-F238E27FC236}">
                <a16:creationId xmlns:a16="http://schemas.microsoft.com/office/drawing/2014/main" id="{DED3B7C3-C688-4FB5-8625-BE3894628BE5}"/>
              </a:ext>
            </a:extLst>
          </p:cNvPr>
          <p:cNvSpPr>
            <a:spLocks noChangeArrowheads="1"/>
          </p:cNvSpPr>
          <p:nvPr/>
        </p:nvSpPr>
        <p:spPr bwMode="auto">
          <a:xfrm>
            <a:off x="67056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8217" name="Line 41">
            <a:extLst>
              <a:ext uri="{FF2B5EF4-FFF2-40B4-BE49-F238E27FC236}">
                <a16:creationId xmlns:a16="http://schemas.microsoft.com/office/drawing/2014/main" id="{E4268F41-F58C-4282-A338-53E7BB4BEB1F}"/>
              </a:ext>
            </a:extLst>
          </p:cNvPr>
          <p:cNvSpPr>
            <a:spLocks noChangeShapeType="1"/>
          </p:cNvSpPr>
          <p:nvPr/>
        </p:nvSpPr>
        <p:spPr bwMode="auto">
          <a:xfrm flipH="1" flipV="1">
            <a:off x="64770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8" name="Line 42">
            <a:extLst>
              <a:ext uri="{FF2B5EF4-FFF2-40B4-BE49-F238E27FC236}">
                <a16:creationId xmlns:a16="http://schemas.microsoft.com/office/drawing/2014/main" id="{7EF310ED-10E5-49D7-B5C2-C808E5C20E43}"/>
              </a:ext>
            </a:extLst>
          </p:cNvPr>
          <p:cNvSpPr>
            <a:spLocks noChangeShapeType="1"/>
          </p:cNvSpPr>
          <p:nvPr/>
        </p:nvSpPr>
        <p:spPr bwMode="auto">
          <a:xfrm flipV="1">
            <a:off x="6400800" y="3962400"/>
            <a:ext cx="152400" cy="3810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9" name="Oval 43">
            <a:extLst>
              <a:ext uri="{FF2B5EF4-FFF2-40B4-BE49-F238E27FC236}">
                <a16:creationId xmlns:a16="http://schemas.microsoft.com/office/drawing/2014/main" id="{95AA1AE9-28C7-4791-84F3-918A7338840F}"/>
              </a:ext>
            </a:extLst>
          </p:cNvPr>
          <p:cNvSpPr>
            <a:spLocks noChangeArrowheads="1"/>
          </p:cNvSpPr>
          <p:nvPr/>
        </p:nvSpPr>
        <p:spPr bwMode="auto">
          <a:xfrm>
            <a:off x="7620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8220" name="Line 44">
            <a:extLst>
              <a:ext uri="{FF2B5EF4-FFF2-40B4-BE49-F238E27FC236}">
                <a16:creationId xmlns:a16="http://schemas.microsoft.com/office/drawing/2014/main" id="{454A15F8-074B-4A71-AD72-F7612576FD79}"/>
              </a:ext>
            </a:extLst>
          </p:cNvPr>
          <p:cNvSpPr>
            <a:spLocks noChangeShapeType="1"/>
          </p:cNvSpPr>
          <p:nvPr/>
        </p:nvSpPr>
        <p:spPr bwMode="auto">
          <a:xfrm flipH="1" flipV="1">
            <a:off x="73914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1" name="Line 45">
            <a:extLst>
              <a:ext uri="{FF2B5EF4-FFF2-40B4-BE49-F238E27FC236}">
                <a16:creationId xmlns:a16="http://schemas.microsoft.com/office/drawing/2014/main" id="{1DC352E0-501C-4ACA-97F1-38B3CEB4FACA}"/>
              </a:ext>
            </a:extLst>
          </p:cNvPr>
          <p:cNvSpPr>
            <a:spLocks noChangeShapeType="1"/>
          </p:cNvSpPr>
          <p:nvPr/>
        </p:nvSpPr>
        <p:spPr bwMode="auto">
          <a:xfrm flipV="1">
            <a:off x="5638800" y="3810000"/>
            <a:ext cx="762000" cy="6096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2" name="Oval 46">
            <a:extLst>
              <a:ext uri="{FF2B5EF4-FFF2-40B4-BE49-F238E27FC236}">
                <a16:creationId xmlns:a16="http://schemas.microsoft.com/office/drawing/2014/main" id="{3459B4DD-917B-421C-A966-BB12ACE20C01}"/>
              </a:ext>
            </a:extLst>
          </p:cNvPr>
          <p:cNvSpPr>
            <a:spLocks noChangeArrowheads="1"/>
          </p:cNvSpPr>
          <p:nvPr/>
        </p:nvSpPr>
        <p:spPr bwMode="auto">
          <a:xfrm>
            <a:off x="51816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8223" name="Line 47">
            <a:extLst>
              <a:ext uri="{FF2B5EF4-FFF2-40B4-BE49-F238E27FC236}">
                <a16:creationId xmlns:a16="http://schemas.microsoft.com/office/drawing/2014/main" id="{1E969A9C-5197-40FE-9D02-FCD3B2A2435F}"/>
              </a:ext>
            </a:extLst>
          </p:cNvPr>
          <p:cNvSpPr>
            <a:spLocks noChangeShapeType="1"/>
          </p:cNvSpPr>
          <p:nvPr/>
        </p:nvSpPr>
        <p:spPr bwMode="auto">
          <a:xfrm flipH="1" flipV="1">
            <a:off x="6781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4" name="Line 48">
            <a:extLst>
              <a:ext uri="{FF2B5EF4-FFF2-40B4-BE49-F238E27FC236}">
                <a16:creationId xmlns:a16="http://schemas.microsoft.com/office/drawing/2014/main" id="{DB8750FD-8549-4C57-970A-B145F185A05D}"/>
              </a:ext>
            </a:extLst>
          </p:cNvPr>
          <p:cNvSpPr>
            <a:spLocks noChangeShapeType="1"/>
          </p:cNvSpPr>
          <p:nvPr/>
        </p:nvSpPr>
        <p:spPr bwMode="auto">
          <a:xfrm flipH="1" flipV="1">
            <a:off x="34290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5" name="Text Box 49">
            <a:extLst>
              <a:ext uri="{FF2B5EF4-FFF2-40B4-BE49-F238E27FC236}">
                <a16:creationId xmlns:a16="http://schemas.microsoft.com/office/drawing/2014/main" id="{0B3F5184-9B58-46E4-B41C-8BD4CD81DD97}"/>
              </a:ext>
            </a:extLst>
          </p:cNvPr>
          <p:cNvSpPr txBox="1">
            <a:spLocks noChangeArrowheads="1"/>
          </p:cNvSpPr>
          <p:nvPr/>
        </p:nvSpPr>
        <p:spPr bwMode="auto">
          <a:xfrm>
            <a:off x="74104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178226" name="Text Box 50">
            <a:extLst>
              <a:ext uri="{FF2B5EF4-FFF2-40B4-BE49-F238E27FC236}">
                <a16:creationId xmlns:a16="http://schemas.microsoft.com/office/drawing/2014/main" id="{A21269AA-EAAE-4272-919F-BF6901015819}"/>
              </a:ext>
            </a:extLst>
          </p:cNvPr>
          <p:cNvSpPr txBox="1">
            <a:spLocks noChangeArrowheads="1"/>
          </p:cNvSpPr>
          <p:nvPr/>
        </p:nvSpPr>
        <p:spPr bwMode="auto">
          <a:xfrm>
            <a:off x="78486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178227" name="Text Box 51">
            <a:extLst>
              <a:ext uri="{FF2B5EF4-FFF2-40B4-BE49-F238E27FC236}">
                <a16:creationId xmlns:a16="http://schemas.microsoft.com/office/drawing/2014/main" id="{4206CAA7-04D0-421A-ACD7-4F4EABFC9B69}"/>
              </a:ext>
            </a:extLst>
          </p:cNvPr>
          <p:cNvSpPr txBox="1">
            <a:spLocks noChangeArrowheads="1"/>
          </p:cNvSpPr>
          <p:nvPr/>
        </p:nvSpPr>
        <p:spPr bwMode="auto">
          <a:xfrm>
            <a:off x="6934200" y="4905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8228" name="Text Box 52">
            <a:extLst>
              <a:ext uri="{FF2B5EF4-FFF2-40B4-BE49-F238E27FC236}">
                <a16:creationId xmlns:a16="http://schemas.microsoft.com/office/drawing/2014/main" id="{E6DA0031-8EF6-47E2-8819-7979489F0AA8}"/>
              </a:ext>
            </a:extLst>
          </p:cNvPr>
          <p:cNvSpPr txBox="1">
            <a:spLocks noChangeArrowheads="1"/>
          </p:cNvSpPr>
          <p:nvPr/>
        </p:nvSpPr>
        <p:spPr bwMode="auto">
          <a:xfrm>
            <a:off x="680085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8229" name="Text Box 53">
            <a:extLst>
              <a:ext uri="{FF2B5EF4-FFF2-40B4-BE49-F238E27FC236}">
                <a16:creationId xmlns:a16="http://schemas.microsoft.com/office/drawing/2014/main" id="{CE343009-EC5B-4CA4-A9A5-8643F3C2963D}"/>
              </a:ext>
            </a:extLst>
          </p:cNvPr>
          <p:cNvSpPr txBox="1">
            <a:spLocks noChangeArrowheads="1"/>
          </p:cNvSpPr>
          <p:nvPr/>
        </p:nvSpPr>
        <p:spPr bwMode="auto">
          <a:xfrm>
            <a:off x="64960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8230" name="Text Box 54">
            <a:extLst>
              <a:ext uri="{FF2B5EF4-FFF2-40B4-BE49-F238E27FC236}">
                <a16:creationId xmlns:a16="http://schemas.microsoft.com/office/drawing/2014/main" id="{B0F30BAA-A2E7-4CF5-BD59-DD0C71B79F8F}"/>
              </a:ext>
            </a:extLst>
          </p:cNvPr>
          <p:cNvSpPr txBox="1">
            <a:spLocks noChangeArrowheads="1"/>
          </p:cNvSpPr>
          <p:nvPr/>
        </p:nvSpPr>
        <p:spPr bwMode="auto">
          <a:xfrm>
            <a:off x="48958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178231" name="Text Box 55">
            <a:extLst>
              <a:ext uri="{FF2B5EF4-FFF2-40B4-BE49-F238E27FC236}">
                <a16:creationId xmlns:a16="http://schemas.microsoft.com/office/drawing/2014/main" id="{924DF77F-9B25-499F-B425-6DE0ABAF5D84}"/>
              </a:ext>
            </a:extLst>
          </p:cNvPr>
          <p:cNvSpPr txBox="1">
            <a:spLocks noChangeArrowheads="1"/>
          </p:cNvSpPr>
          <p:nvPr/>
        </p:nvSpPr>
        <p:spPr bwMode="auto">
          <a:xfrm>
            <a:off x="5200650" y="495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8232" name="Text Box 56">
            <a:extLst>
              <a:ext uri="{FF2B5EF4-FFF2-40B4-BE49-F238E27FC236}">
                <a16:creationId xmlns:a16="http://schemas.microsoft.com/office/drawing/2014/main" id="{60D81F2B-2162-4507-95A5-4F732089F822}"/>
              </a:ext>
            </a:extLst>
          </p:cNvPr>
          <p:cNvSpPr txBox="1">
            <a:spLocks noChangeArrowheads="1"/>
          </p:cNvSpPr>
          <p:nvPr/>
        </p:nvSpPr>
        <p:spPr bwMode="auto">
          <a:xfrm>
            <a:off x="3962400" y="3001963"/>
            <a:ext cx="2124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Union(2, 0)</a:t>
            </a:r>
          </a:p>
        </p:txBody>
      </p:sp>
      <p:sp>
        <p:nvSpPr>
          <p:cNvPr id="178233" name="AutoShape 57">
            <a:extLst>
              <a:ext uri="{FF2B5EF4-FFF2-40B4-BE49-F238E27FC236}">
                <a16:creationId xmlns:a16="http://schemas.microsoft.com/office/drawing/2014/main" id="{AE94AC6C-9ACD-49E8-8754-5905C3AAEFF8}"/>
              </a:ext>
            </a:extLst>
          </p:cNvPr>
          <p:cNvSpPr>
            <a:spLocks noChangeArrowheads="1"/>
          </p:cNvSpPr>
          <p:nvPr/>
        </p:nvSpPr>
        <p:spPr bwMode="auto">
          <a:xfrm>
            <a:off x="4038600" y="3581400"/>
            <a:ext cx="1905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chemeClr val="folHlink"/>
              </a:solidFill>
              <a:latin typeface="Times New Roman" panose="02020603050405020304" pitchFamily="18" charset="0"/>
            </a:endParaRP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4">
            <a:extLst>
              <a:ext uri="{FF2B5EF4-FFF2-40B4-BE49-F238E27FC236}">
                <a16:creationId xmlns:a16="http://schemas.microsoft.com/office/drawing/2014/main" id="{BFDC7AF7-4E34-4F17-A90E-9B24C8D88179}"/>
              </a:ext>
            </a:extLst>
          </p:cNvPr>
          <p:cNvSpPr>
            <a:spLocks noGrp="1"/>
          </p:cNvSpPr>
          <p:nvPr>
            <p:ph type="sldNum" sz="quarter" idx="11"/>
          </p:nvPr>
        </p:nvSpPr>
        <p:spPr/>
        <p:txBody>
          <a:bodyPr/>
          <a:lstStyle/>
          <a:p>
            <a:fld id="{9C6C9F35-9AFA-4A46-BF43-03F72F8F5C6E}" type="slidenum">
              <a:rPr lang="en-US" altLang="zh-CN"/>
              <a:pPr/>
              <a:t>64</a:t>
            </a:fld>
            <a:endParaRPr lang="en-US" altLang="zh-CN"/>
          </a:p>
        </p:txBody>
      </p:sp>
      <p:sp>
        <p:nvSpPr>
          <p:cNvPr id="179202" name="Rectangle 2">
            <a:extLst>
              <a:ext uri="{FF2B5EF4-FFF2-40B4-BE49-F238E27FC236}">
                <a16:creationId xmlns:a16="http://schemas.microsoft.com/office/drawing/2014/main" id="{568C7808-92D7-4373-B001-D3C1B3FAE8E1}"/>
              </a:ext>
            </a:extLst>
          </p:cNvPr>
          <p:cNvSpPr>
            <a:spLocks noGrp="1" noChangeArrowheads="1"/>
          </p:cNvSpPr>
          <p:nvPr>
            <p:ph type="title"/>
          </p:nvPr>
        </p:nvSpPr>
        <p:spPr>
          <a:xfrm>
            <a:off x="1943100" y="547688"/>
            <a:ext cx="5575300" cy="685800"/>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Union</a:t>
            </a:r>
            <a:r>
              <a:rPr lang="zh-CN" altLang="en-US" sz="4000" b="1">
                <a:solidFill>
                  <a:schemeClr val="tx2"/>
                </a:solidFill>
                <a:latin typeface="华文新魏" panose="02010800040101010101" pitchFamily="2" charset="-122"/>
                <a:ea typeface="华文新魏" panose="02010800040101010101" pitchFamily="2" charset="-122"/>
              </a:rPr>
              <a:t>操作的折叠规则</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179203" name="Rectangle 3">
            <a:extLst>
              <a:ext uri="{FF2B5EF4-FFF2-40B4-BE49-F238E27FC236}">
                <a16:creationId xmlns:a16="http://schemas.microsoft.com/office/drawing/2014/main" id="{AE1C3E83-951A-45ED-826D-AC78BA9AD9F2}"/>
              </a:ext>
            </a:extLst>
          </p:cNvPr>
          <p:cNvSpPr>
            <a:spLocks noGrp="1" noChangeArrowheads="1"/>
          </p:cNvSpPr>
          <p:nvPr>
            <p:ph type="body" idx="1"/>
          </p:nvPr>
        </p:nvSpPr>
        <p:spPr>
          <a:xfrm>
            <a:off x="577850" y="1304925"/>
            <a:ext cx="8097838" cy="2057400"/>
          </a:xfrm>
        </p:spPr>
        <p:txBody>
          <a:bodyPr/>
          <a:lstStyle/>
          <a:p>
            <a:pPr algn="just">
              <a:buClr>
                <a:srgbClr val="800080"/>
              </a:buClr>
              <a:buSzPct val="50000"/>
            </a:pPr>
            <a:r>
              <a:rPr lang="zh-CN" altLang="en-US" sz="3000" b="1">
                <a:latin typeface="Times New Roman" panose="02020603050405020304" pitchFamily="18" charset="0"/>
                <a:ea typeface="仿宋_GB2312" pitchFamily="49" charset="-122"/>
              </a:rPr>
              <a:t>为进一步改进树的性能，可以使用如下折叠规则来“压缩路径”。即：如果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是从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到根的路径上的一个结点，且</a:t>
            </a:r>
            <a:r>
              <a:rPr lang="en-US" altLang="zh-CN" sz="3000" b="1">
                <a:latin typeface="Times New Roman" panose="02020603050405020304" pitchFamily="18" charset="0"/>
                <a:ea typeface="仿宋_GB2312" pitchFamily="49" charset="-122"/>
              </a:rPr>
              <a:t>parent[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rPr>
              <a:t>root[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，则把 </a:t>
            </a:r>
            <a:r>
              <a:rPr lang="en-US" altLang="zh-CN" sz="3000" b="1">
                <a:latin typeface="Times New Roman" panose="02020603050405020304" pitchFamily="18" charset="0"/>
                <a:ea typeface="仿宋_GB2312" pitchFamily="49" charset="-122"/>
              </a:rPr>
              <a:t>parent[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置为 </a:t>
            </a:r>
            <a:r>
              <a:rPr lang="en-US" altLang="zh-CN" sz="3000" b="1">
                <a:latin typeface="Times New Roman" panose="02020603050405020304" pitchFamily="18" charset="0"/>
                <a:ea typeface="仿宋_GB2312" pitchFamily="49" charset="-122"/>
              </a:rPr>
              <a:t>root[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ndParaRPr>
          </a:p>
        </p:txBody>
      </p:sp>
      <p:grpSp>
        <p:nvGrpSpPr>
          <p:cNvPr id="179269" name="Group 69">
            <a:extLst>
              <a:ext uri="{FF2B5EF4-FFF2-40B4-BE49-F238E27FC236}">
                <a16:creationId xmlns:a16="http://schemas.microsoft.com/office/drawing/2014/main" id="{8D15687F-20CF-41BF-95DD-88CD36F7B341}"/>
              </a:ext>
            </a:extLst>
          </p:cNvPr>
          <p:cNvGrpSpPr>
            <a:grpSpLocks/>
          </p:cNvGrpSpPr>
          <p:nvPr/>
        </p:nvGrpSpPr>
        <p:grpSpPr bwMode="auto">
          <a:xfrm>
            <a:off x="827088" y="3105150"/>
            <a:ext cx="7597775" cy="3136900"/>
            <a:chOff x="317" y="2031"/>
            <a:chExt cx="4786" cy="1976"/>
          </a:xfrm>
        </p:grpSpPr>
        <p:sp>
          <p:nvSpPr>
            <p:cNvPr id="179225" name="Line 25">
              <a:extLst>
                <a:ext uri="{FF2B5EF4-FFF2-40B4-BE49-F238E27FC236}">
                  <a16:creationId xmlns:a16="http://schemas.microsoft.com/office/drawing/2014/main" id="{28EE9113-7BB6-4A42-A6C1-2EEF3CA96748}"/>
                </a:ext>
              </a:extLst>
            </p:cNvPr>
            <p:cNvSpPr>
              <a:spLocks noChangeShapeType="1"/>
            </p:cNvSpPr>
            <p:nvPr/>
          </p:nvSpPr>
          <p:spPr bwMode="auto">
            <a:xfrm flipH="1" flipV="1">
              <a:off x="3946" y="2409"/>
              <a:ext cx="288" cy="288"/>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9" name="AutoShape 19">
              <a:extLst>
                <a:ext uri="{FF2B5EF4-FFF2-40B4-BE49-F238E27FC236}">
                  <a16:creationId xmlns:a16="http://schemas.microsoft.com/office/drawing/2014/main" id="{D4800D47-74B1-42E3-9129-16801B249CEA}"/>
                </a:ext>
              </a:extLst>
            </p:cNvPr>
            <p:cNvSpPr>
              <a:spLocks noChangeArrowheads="1"/>
            </p:cNvSpPr>
            <p:nvPr/>
          </p:nvSpPr>
          <p:spPr bwMode="auto">
            <a:xfrm>
              <a:off x="1968" y="2640"/>
              <a:ext cx="528" cy="240"/>
            </a:xfrm>
            <a:prstGeom prst="rightArrow">
              <a:avLst>
                <a:gd name="adj1" fmla="val 50000"/>
                <a:gd name="adj2" fmla="val 55000"/>
              </a:avLst>
            </a:prstGeom>
            <a:solidFill>
              <a:schemeClr val="tx2"/>
            </a:solidFill>
            <a:ln w="9525">
              <a:solidFill>
                <a:schemeClr val="tx2"/>
              </a:solidFill>
              <a:miter lim="800000"/>
              <a:headEnd/>
              <a:tailEnd/>
            </a:ln>
            <a:effectLst>
              <a:outerShdw dist="107763" dir="2700000" algn="ctr" rotWithShape="0">
                <a:schemeClr val="bg2"/>
              </a:outerShdw>
            </a:effectLst>
          </p:spPr>
          <p:txBody>
            <a:bodyPr wrap="none" anchor="ctr"/>
            <a:lstStyle/>
            <a:p>
              <a:endParaRPr lang="en-US"/>
            </a:p>
          </p:txBody>
        </p:sp>
        <p:sp>
          <p:nvSpPr>
            <p:cNvPr id="179220" name="Oval 20">
              <a:extLst>
                <a:ext uri="{FF2B5EF4-FFF2-40B4-BE49-F238E27FC236}">
                  <a16:creationId xmlns:a16="http://schemas.microsoft.com/office/drawing/2014/main" id="{74277C2C-72D7-4B15-8D94-0A7D544EAE14}"/>
                </a:ext>
              </a:extLst>
            </p:cNvPr>
            <p:cNvSpPr>
              <a:spLocks noChangeArrowheads="1"/>
            </p:cNvSpPr>
            <p:nvPr/>
          </p:nvSpPr>
          <p:spPr bwMode="auto">
            <a:xfrm>
              <a:off x="3696" y="216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21" name="Oval 21">
              <a:extLst>
                <a:ext uri="{FF2B5EF4-FFF2-40B4-BE49-F238E27FC236}">
                  <a16:creationId xmlns:a16="http://schemas.microsoft.com/office/drawing/2014/main" id="{D84FC0B4-1526-4E38-91EF-3E636DD62597}"/>
                </a:ext>
              </a:extLst>
            </p:cNvPr>
            <p:cNvSpPr>
              <a:spLocks noChangeArrowheads="1"/>
            </p:cNvSpPr>
            <p:nvPr/>
          </p:nvSpPr>
          <p:spPr bwMode="auto">
            <a:xfrm>
              <a:off x="3696"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22" name="Oval 22">
              <a:extLst>
                <a:ext uri="{FF2B5EF4-FFF2-40B4-BE49-F238E27FC236}">
                  <a16:creationId xmlns:a16="http://schemas.microsoft.com/office/drawing/2014/main" id="{CE017E23-9FE6-4E97-8B8F-2AC4C64D7D41}"/>
                </a:ext>
              </a:extLst>
            </p:cNvPr>
            <p:cNvSpPr>
              <a:spLocks noChangeArrowheads="1"/>
            </p:cNvSpPr>
            <p:nvPr/>
          </p:nvSpPr>
          <p:spPr bwMode="auto">
            <a:xfrm>
              <a:off x="4176"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23" name="Oval 23">
              <a:extLst>
                <a:ext uri="{FF2B5EF4-FFF2-40B4-BE49-F238E27FC236}">
                  <a16:creationId xmlns:a16="http://schemas.microsoft.com/office/drawing/2014/main" id="{27DBF7E0-A608-4A03-9588-F339326625B8}"/>
                </a:ext>
              </a:extLst>
            </p:cNvPr>
            <p:cNvSpPr>
              <a:spLocks noChangeArrowheads="1"/>
            </p:cNvSpPr>
            <p:nvPr/>
          </p:nvSpPr>
          <p:spPr bwMode="auto">
            <a:xfrm>
              <a:off x="3216"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24" name="Line 24">
              <a:extLst>
                <a:ext uri="{FF2B5EF4-FFF2-40B4-BE49-F238E27FC236}">
                  <a16:creationId xmlns:a16="http://schemas.microsoft.com/office/drawing/2014/main" id="{1271E95A-763B-4E11-B476-53D2F5D0E42A}"/>
                </a:ext>
              </a:extLst>
            </p:cNvPr>
            <p:cNvSpPr>
              <a:spLocks noChangeShapeType="1"/>
            </p:cNvSpPr>
            <p:nvPr/>
          </p:nvSpPr>
          <p:spPr bwMode="auto">
            <a:xfrm flipV="1">
              <a:off x="3470" y="2409"/>
              <a:ext cx="295" cy="272"/>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6" name="Line 26">
              <a:extLst>
                <a:ext uri="{FF2B5EF4-FFF2-40B4-BE49-F238E27FC236}">
                  <a16:creationId xmlns:a16="http://schemas.microsoft.com/office/drawing/2014/main" id="{1E8DCC52-82E3-4F27-8424-60CE1F1C8759}"/>
                </a:ext>
              </a:extLst>
            </p:cNvPr>
            <p:cNvSpPr>
              <a:spLocks noChangeShapeType="1"/>
            </p:cNvSpPr>
            <p:nvPr/>
          </p:nvSpPr>
          <p:spPr bwMode="auto">
            <a:xfrm flipV="1">
              <a:off x="3840" y="2448"/>
              <a:ext cx="0" cy="192"/>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7" name="Oval 27">
              <a:extLst>
                <a:ext uri="{FF2B5EF4-FFF2-40B4-BE49-F238E27FC236}">
                  <a16:creationId xmlns:a16="http://schemas.microsoft.com/office/drawing/2014/main" id="{AAC58792-13B0-4EC7-887D-9246D08498F1}"/>
                </a:ext>
              </a:extLst>
            </p:cNvPr>
            <p:cNvSpPr>
              <a:spLocks noChangeArrowheads="1"/>
            </p:cNvSpPr>
            <p:nvPr/>
          </p:nvSpPr>
          <p:spPr bwMode="auto">
            <a:xfrm>
              <a:off x="2736"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28" name="Oval 28">
              <a:extLst>
                <a:ext uri="{FF2B5EF4-FFF2-40B4-BE49-F238E27FC236}">
                  <a16:creationId xmlns:a16="http://schemas.microsoft.com/office/drawing/2014/main" id="{AF312332-729B-4F1E-95BE-6027A311B09B}"/>
                </a:ext>
              </a:extLst>
            </p:cNvPr>
            <p:cNvSpPr>
              <a:spLocks noChangeArrowheads="1"/>
            </p:cNvSpPr>
            <p:nvPr/>
          </p:nvSpPr>
          <p:spPr bwMode="auto">
            <a:xfrm>
              <a:off x="4656"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29" name="Oval 29">
              <a:extLst>
                <a:ext uri="{FF2B5EF4-FFF2-40B4-BE49-F238E27FC236}">
                  <a16:creationId xmlns:a16="http://schemas.microsoft.com/office/drawing/2014/main" id="{9A7A42DA-40C4-4192-AADD-E7D8963D3C94}"/>
                </a:ext>
              </a:extLst>
            </p:cNvPr>
            <p:cNvSpPr>
              <a:spLocks noChangeArrowheads="1"/>
            </p:cNvSpPr>
            <p:nvPr/>
          </p:nvSpPr>
          <p:spPr bwMode="auto">
            <a:xfrm>
              <a:off x="3696" y="3168"/>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30" name="Oval 30">
              <a:extLst>
                <a:ext uri="{FF2B5EF4-FFF2-40B4-BE49-F238E27FC236}">
                  <a16:creationId xmlns:a16="http://schemas.microsoft.com/office/drawing/2014/main" id="{C2EFFEAF-644B-4EDB-B4EE-33970758E80F}"/>
                </a:ext>
              </a:extLst>
            </p:cNvPr>
            <p:cNvSpPr>
              <a:spLocks noChangeArrowheads="1"/>
            </p:cNvSpPr>
            <p:nvPr/>
          </p:nvSpPr>
          <p:spPr bwMode="auto">
            <a:xfrm>
              <a:off x="3216" y="3168"/>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31" name="Line 31">
              <a:extLst>
                <a:ext uri="{FF2B5EF4-FFF2-40B4-BE49-F238E27FC236}">
                  <a16:creationId xmlns:a16="http://schemas.microsoft.com/office/drawing/2014/main" id="{DEDC0480-B700-4E29-B176-113CE5F0118A}"/>
                </a:ext>
              </a:extLst>
            </p:cNvPr>
            <p:cNvSpPr>
              <a:spLocks noChangeShapeType="1"/>
            </p:cNvSpPr>
            <p:nvPr/>
          </p:nvSpPr>
          <p:spPr bwMode="auto">
            <a:xfrm flipV="1">
              <a:off x="3360" y="2928"/>
              <a:ext cx="0" cy="24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2" name="Line 32">
              <a:extLst>
                <a:ext uri="{FF2B5EF4-FFF2-40B4-BE49-F238E27FC236}">
                  <a16:creationId xmlns:a16="http://schemas.microsoft.com/office/drawing/2014/main" id="{57442720-3DB8-4756-98E0-233004F9B5AB}"/>
                </a:ext>
              </a:extLst>
            </p:cNvPr>
            <p:cNvSpPr>
              <a:spLocks noChangeShapeType="1"/>
            </p:cNvSpPr>
            <p:nvPr/>
          </p:nvSpPr>
          <p:spPr bwMode="auto">
            <a:xfrm flipV="1">
              <a:off x="3840" y="2928"/>
              <a:ext cx="0" cy="24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3" name="Line 33">
              <a:extLst>
                <a:ext uri="{FF2B5EF4-FFF2-40B4-BE49-F238E27FC236}">
                  <a16:creationId xmlns:a16="http://schemas.microsoft.com/office/drawing/2014/main" id="{D21E858D-BC7F-406B-A326-47BA61EE4620}"/>
                </a:ext>
              </a:extLst>
            </p:cNvPr>
            <p:cNvSpPr>
              <a:spLocks noChangeShapeType="1"/>
            </p:cNvSpPr>
            <p:nvPr/>
          </p:nvSpPr>
          <p:spPr bwMode="auto">
            <a:xfrm flipV="1">
              <a:off x="2976" y="2352"/>
              <a:ext cx="720" cy="336"/>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4" name="Line 34">
              <a:extLst>
                <a:ext uri="{FF2B5EF4-FFF2-40B4-BE49-F238E27FC236}">
                  <a16:creationId xmlns:a16="http://schemas.microsoft.com/office/drawing/2014/main" id="{437B02D8-013A-4480-A79D-9612248CC8D6}"/>
                </a:ext>
              </a:extLst>
            </p:cNvPr>
            <p:cNvSpPr>
              <a:spLocks noChangeShapeType="1"/>
            </p:cNvSpPr>
            <p:nvPr/>
          </p:nvSpPr>
          <p:spPr bwMode="auto">
            <a:xfrm flipH="1" flipV="1">
              <a:off x="3984" y="2352"/>
              <a:ext cx="720" cy="336"/>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5" name="Text Box 35">
              <a:extLst>
                <a:ext uri="{FF2B5EF4-FFF2-40B4-BE49-F238E27FC236}">
                  <a16:creationId xmlns:a16="http://schemas.microsoft.com/office/drawing/2014/main" id="{7FEA3520-4DBD-4E6B-B4D5-5EAB74CD41BF}"/>
                </a:ext>
              </a:extLst>
            </p:cNvPr>
            <p:cNvSpPr txBox="1">
              <a:spLocks noChangeArrowheads="1"/>
            </p:cNvSpPr>
            <p:nvPr/>
          </p:nvSpPr>
          <p:spPr bwMode="auto">
            <a:xfrm>
              <a:off x="1224" y="203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800">
                <a:solidFill>
                  <a:schemeClr val="tx2"/>
                </a:solidFill>
                <a:latin typeface="Times New Roman" panose="02020603050405020304" pitchFamily="18" charset="0"/>
              </a:endParaRPr>
            </a:p>
          </p:txBody>
        </p:sp>
        <p:sp>
          <p:nvSpPr>
            <p:cNvPr id="179236" name="Text Box 36">
              <a:extLst>
                <a:ext uri="{FF2B5EF4-FFF2-40B4-BE49-F238E27FC236}">
                  <a16:creationId xmlns:a16="http://schemas.microsoft.com/office/drawing/2014/main" id="{E7BDF0E8-B414-459A-8FBB-9FF64A71D997}"/>
                </a:ext>
              </a:extLst>
            </p:cNvPr>
            <p:cNvSpPr txBox="1">
              <a:spLocks noChangeArrowheads="1"/>
            </p:cNvSpPr>
            <p:nvPr/>
          </p:nvSpPr>
          <p:spPr bwMode="auto">
            <a:xfrm>
              <a:off x="3946" y="204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a:t>
              </a:r>
              <a:endParaRPr kumimoji="1" lang="en-US" altLang="zh-CN" sz="2800">
                <a:solidFill>
                  <a:schemeClr val="tx2"/>
                </a:solidFill>
                <a:latin typeface="Times New Roman" panose="02020603050405020304" pitchFamily="18" charset="0"/>
              </a:endParaRPr>
            </a:p>
          </p:txBody>
        </p:sp>
        <p:sp>
          <p:nvSpPr>
            <p:cNvPr id="179237" name="Text Box 37">
              <a:extLst>
                <a:ext uri="{FF2B5EF4-FFF2-40B4-BE49-F238E27FC236}">
                  <a16:creationId xmlns:a16="http://schemas.microsoft.com/office/drawing/2014/main" id="{1944CE51-FE7D-4A9C-8522-01A3B17E5863}"/>
                </a:ext>
              </a:extLst>
            </p:cNvPr>
            <p:cNvSpPr txBox="1">
              <a:spLocks noChangeArrowheads="1"/>
            </p:cNvSpPr>
            <p:nvPr/>
          </p:nvSpPr>
          <p:spPr bwMode="auto">
            <a:xfrm>
              <a:off x="317" y="24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800">
                <a:solidFill>
                  <a:schemeClr val="tx2"/>
                </a:solidFill>
                <a:latin typeface="Times New Roman" panose="02020603050405020304" pitchFamily="18" charset="0"/>
              </a:endParaRPr>
            </a:p>
          </p:txBody>
        </p:sp>
        <p:sp>
          <p:nvSpPr>
            <p:cNvPr id="179238" name="Text Box 38">
              <a:extLst>
                <a:ext uri="{FF2B5EF4-FFF2-40B4-BE49-F238E27FC236}">
                  <a16:creationId xmlns:a16="http://schemas.microsoft.com/office/drawing/2014/main" id="{7ABDEE91-FAD2-4C8A-8B16-0356CC8AF89C}"/>
                </a:ext>
              </a:extLst>
            </p:cNvPr>
            <p:cNvSpPr txBox="1">
              <a:spLocks noChangeArrowheads="1"/>
            </p:cNvSpPr>
            <p:nvPr/>
          </p:nvSpPr>
          <p:spPr bwMode="auto">
            <a:xfrm>
              <a:off x="1156" y="24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7</a:t>
              </a:r>
              <a:endParaRPr kumimoji="1" lang="en-US" altLang="zh-CN" sz="2800">
                <a:solidFill>
                  <a:schemeClr val="tx2"/>
                </a:solidFill>
                <a:latin typeface="Times New Roman" panose="02020603050405020304" pitchFamily="18" charset="0"/>
              </a:endParaRPr>
            </a:p>
          </p:txBody>
        </p:sp>
        <p:sp>
          <p:nvSpPr>
            <p:cNvPr id="179239" name="Text Box 39">
              <a:extLst>
                <a:ext uri="{FF2B5EF4-FFF2-40B4-BE49-F238E27FC236}">
                  <a16:creationId xmlns:a16="http://schemas.microsoft.com/office/drawing/2014/main" id="{777A0901-86C9-4C45-81A2-27235F332C12}"/>
                </a:ext>
              </a:extLst>
            </p:cNvPr>
            <p:cNvSpPr txBox="1">
              <a:spLocks noChangeArrowheads="1"/>
            </p:cNvSpPr>
            <p:nvPr/>
          </p:nvSpPr>
          <p:spPr bwMode="auto">
            <a:xfrm>
              <a:off x="1678" y="24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8</a:t>
              </a:r>
              <a:endParaRPr kumimoji="1" lang="en-US" altLang="zh-CN" sz="2800">
                <a:solidFill>
                  <a:schemeClr val="tx2"/>
                </a:solidFill>
                <a:latin typeface="Times New Roman" panose="02020603050405020304" pitchFamily="18" charset="0"/>
              </a:endParaRPr>
            </a:p>
          </p:txBody>
        </p:sp>
        <p:sp>
          <p:nvSpPr>
            <p:cNvPr id="179240" name="Text Box 40">
              <a:extLst>
                <a:ext uri="{FF2B5EF4-FFF2-40B4-BE49-F238E27FC236}">
                  <a16:creationId xmlns:a16="http://schemas.microsoft.com/office/drawing/2014/main" id="{EB8BC6E0-9970-4C52-AA7A-FFDF259B7ADE}"/>
                </a:ext>
              </a:extLst>
            </p:cNvPr>
            <p:cNvSpPr txBox="1">
              <a:spLocks noChangeArrowheads="1"/>
            </p:cNvSpPr>
            <p:nvPr/>
          </p:nvSpPr>
          <p:spPr bwMode="auto">
            <a:xfrm>
              <a:off x="2653" y="240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a:t>
              </a:r>
              <a:endParaRPr kumimoji="1" lang="en-US" altLang="zh-CN" sz="2800">
                <a:solidFill>
                  <a:schemeClr val="tx2"/>
                </a:solidFill>
                <a:latin typeface="Times New Roman" panose="02020603050405020304" pitchFamily="18" charset="0"/>
              </a:endParaRPr>
            </a:p>
          </p:txBody>
        </p:sp>
        <p:sp>
          <p:nvSpPr>
            <p:cNvPr id="179241" name="Text Box 41">
              <a:extLst>
                <a:ext uri="{FF2B5EF4-FFF2-40B4-BE49-F238E27FC236}">
                  <a16:creationId xmlns:a16="http://schemas.microsoft.com/office/drawing/2014/main" id="{B5EE2917-1BC5-4061-A747-FC5B7B0E34A7}"/>
                </a:ext>
              </a:extLst>
            </p:cNvPr>
            <p:cNvSpPr txBox="1">
              <a:spLocks noChangeArrowheads="1"/>
            </p:cNvSpPr>
            <p:nvPr/>
          </p:nvSpPr>
          <p:spPr bwMode="auto">
            <a:xfrm>
              <a:off x="3334" y="242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7</a:t>
              </a:r>
              <a:endParaRPr kumimoji="1" lang="en-US" altLang="zh-CN" sz="2800">
                <a:solidFill>
                  <a:schemeClr val="tx2"/>
                </a:solidFill>
                <a:latin typeface="Times New Roman" panose="02020603050405020304" pitchFamily="18" charset="0"/>
              </a:endParaRPr>
            </a:p>
          </p:txBody>
        </p:sp>
        <p:sp>
          <p:nvSpPr>
            <p:cNvPr id="179242" name="Text Box 42">
              <a:extLst>
                <a:ext uri="{FF2B5EF4-FFF2-40B4-BE49-F238E27FC236}">
                  <a16:creationId xmlns:a16="http://schemas.microsoft.com/office/drawing/2014/main" id="{EF58CBD1-A013-4219-B70F-566AEADD36C2}"/>
                </a:ext>
              </a:extLst>
            </p:cNvPr>
            <p:cNvSpPr txBox="1">
              <a:spLocks noChangeArrowheads="1"/>
            </p:cNvSpPr>
            <p:nvPr/>
          </p:nvSpPr>
          <p:spPr bwMode="auto">
            <a:xfrm>
              <a:off x="4875" y="2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8</a:t>
              </a:r>
              <a:endParaRPr kumimoji="1" lang="en-US" altLang="zh-CN" sz="2800">
                <a:solidFill>
                  <a:schemeClr val="tx2"/>
                </a:solidFill>
                <a:latin typeface="Times New Roman" panose="02020603050405020304" pitchFamily="18" charset="0"/>
              </a:endParaRPr>
            </a:p>
          </p:txBody>
        </p:sp>
        <p:grpSp>
          <p:nvGrpSpPr>
            <p:cNvPr id="179252" name="Group 52">
              <a:extLst>
                <a:ext uri="{FF2B5EF4-FFF2-40B4-BE49-F238E27FC236}">
                  <a16:creationId xmlns:a16="http://schemas.microsoft.com/office/drawing/2014/main" id="{5DD2B4B2-DDFC-4039-89A5-C2FFC2BD6C6C}"/>
                </a:ext>
              </a:extLst>
            </p:cNvPr>
            <p:cNvGrpSpPr>
              <a:grpSpLocks/>
            </p:cNvGrpSpPr>
            <p:nvPr/>
          </p:nvGrpSpPr>
          <p:grpSpPr bwMode="auto">
            <a:xfrm>
              <a:off x="480" y="2160"/>
              <a:ext cx="1248" cy="1824"/>
              <a:chOff x="480" y="2160"/>
              <a:chExt cx="1248" cy="1824"/>
            </a:xfrm>
          </p:grpSpPr>
          <p:sp>
            <p:nvSpPr>
              <p:cNvPr id="179204" name="Oval 4">
                <a:extLst>
                  <a:ext uri="{FF2B5EF4-FFF2-40B4-BE49-F238E27FC236}">
                    <a16:creationId xmlns:a16="http://schemas.microsoft.com/office/drawing/2014/main" id="{ECBDE0EB-80FC-4794-B992-CB24ED0E612D}"/>
                  </a:ext>
                </a:extLst>
              </p:cNvPr>
              <p:cNvSpPr>
                <a:spLocks noChangeArrowheads="1"/>
              </p:cNvSpPr>
              <p:nvPr/>
            </p:nvSpPr>
            <p:spPr bwMode="auto">
              <a:xfrm>
                <a:off x="960" y="216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05" name="Oval 5">
                <a:extLst>
                  <a:ext uri="{FF2B5EF4-FFF2-40B4-BE49-F238E27FC236}">
                    <a16:creationId xmlns:a16="http://schemas.microsoft.com/office/drawing/2014/main" id="{F550AB06-7B83-4BE7-AFD3-E47EC954BA58}"/>
                  </a:ext>
                </a:extLst>
              </p:cNvPr>
              <p:cNvSpPr>
                <a:spLocks noChangeArrowheads="1"/>
              </p:cNvSpPr>
              <p:nvPr/>
            </p:nvSpPr>
            <p:spPr bwMode="auto">
              <a:xfrm>
                <a:off x="960"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06" name="Oval 6">
                <a:extLst>
                  <a:ext uri="{FF2B5EF4-FFF2-40B4-BE49-F238E27FC236}">
                    <a16:creationId xmlns:a16="http://schemas.microsoft.com/office/drawing/2014/main" id="{1825DEB2-9B4F-45F2-9674-A8B3AAE81EBE}"/>
                  </a:ext>
                </a:extLst>
              </p:cNvPr>
              <p:cNvSpPr>
                <a:spLocks noChangeArrowheads="1"/>
              </p:cNvSpPr>
              <p:nvPr/>
            </p:nvSpPr>
            <p:spPr bwMode="auto">
              <a:xfrm>
                <a:off x="1440"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07" name="Oval 7">
                <a:extLst>
                  <a:ext uri="{FF2B5EF4-FFF2-40B4-BE49-F238E27FC236}">
                    <a16:creationId xmlns:a16="http://schemas.microsoft.com/office/drawing/2014/main" id="{6F13BD4B-946E-4BB0-B837-D2225B24A664}"/>
                  </a:ext>
                </a:extLst>
              </p:cNvPr>
              <p:cNvSpPr>
                <a:spLocks noChangeArrowheads="1"/>
              </p:cNvSpPr>
              <p:nvPr/>
            </p:nvSpPr>
            <p:spPr bwMode="auto">
              <a:xfrm>
                <a:off x="480" y="2640"/>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08" name="Oval 8">
                <a:extLst>
                  <a:ext uri="{FF2B5EF4-FFF2-40B4-BE49-F238E27FC236}">
                    <a16:creationId xmlns:a16="http://schemas.microsoft.com/office/drawing/2014/main" id="{4BE385DA-389D-4DFC-8924-C28DF20A0F84}"/>
                  </a:ext>
                </a:extLst>
              </p:cNvPr>
              <p:cNvSpPr>
                <a:spLocks noChangeArrowheads="1"/>
              </p:cNvSpPr>
              <p:nvPr/>
            </p:nvSpPr>
            <p:spPr bwMode="auto">
              <a:xfrm>
                <a:off x="720" y="3168"/>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09" name="Oval 9">
                <a:extLst>
                  <a:ext uri="{FF2B5EF4-FFF2-40B4-BE49-F238E27FC236}">
                    <a16:creationId xmlns:a16="http://schemas.microsoft.com/office/drawing/2014/main" id="{F4293F01-EEEB-4EF4-8024-28DB4362FDBE}"/>
                  </a:ext>
                </a:extLst>
              </p:cNvPr>
              <p:cNvSpPr>
                <a:spLocks noChangeArrowheads="1"/>
              </p:cNvSpPr>
              <p:nvPr/>
            </p:nvSpPr>
            <p:spPr bwMode="auto">
              <a:xfrm>
                <a:off x="1200" y="3168"/>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10" name="Oval 10">
                <a:extLst>
                  <a:ext uri="{FF2B5EF4-FFF2-40B4-BE49-F238E27FC236}">
                    <a16:creationId xmlns:a16="http://schemas.microsoft.com/office/drawing/2014/main" id="{1C64F974-23B5-41F7-81AF-5DC07292C21E}"/>
                  </a:ext>
                </a:extLst>
              </p:cNvPr>
              <p:cNvSpPr>
                <a:spLocks noChangeArrowheads="1"/>
              </p:cNvSpPr>
              <p:nvPr/>
            </p:nvSpPr>
            <p:spPr bwMode="auto">
              <a:xfrm>
                <a:off x="960" y="3696"/>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11" name="Oval 11">
                <a:extLst>
                  <a:ext uri="{FF2B5EF4-FFF2-40B4-BE49-F238E27FC236}">
                    <a16:creationId xmlns:a16="http://schemas.microsoft.com/office/drawing/2014/main" id="{19307150-5988-4D05-8788-DF13CABB0D62}"/>
                  </a:ext>
                </a:extLst>
              </p:cNvPr>
              <p:cNvSpPr>
                <a:spLocks noChangeArrowheads="1"/>
              </p:cNvSpPr>
              <p:nvPr/>
            </p:nvSpPr>
            <p:spPr bwMode="auto">
              <a:xfrm>
                <a:off x="1440" y="3696"/>
                <a:ext cx="288" cy="288"/>
              </a:xfrm>
              <a:prstGeom prst="ellipse">
                <a:avLst/>
              </a:prstGeom>
              <a:solidFill>
                <a:srgbClr val="FFFFCC"/>
              </a:solidFill>
              <a:ln w="19050">
                <a:solidFill>
                  <a:srgbClr val="CC3300"/>
                </a:solidFill>
                <a:round/>
                <a:headEnd/>
                <a:tailEnd/>
              </a:ln>
              <a:effectLst>
                <a:outerShdw dist="35921" dir="2700000" algn="ctr" rotWithShape="0">
                  <a:schemeClr val="bg2"/>
                </a:outerShdw>
              </a:effectLst>
            </p:spPr>
            <p:txBody>
              <a:bodyPr wrap="none" anchor="ctr"/>
              <a:lstStyle/>
              <a:p>
                <a:pPr algn="ctr"/>
                <a:endParaRPr kumimoji="1" lang="en-US" altLang="en-US" sz="2400">
                  <a:solidFill>
                    <a:schemeClr val="tx2"/>
                  </a:solidFill>
                  <a:latin typeface="Times New Roman" panose="02020603050405020304" pitchFamily="18" charset="0"/>
                </a:endParaRPr>
              </a:p>
            </p:txBody>
          </p:sp>
          <p:sp>
            <p:nvSpPr>
              <p:cNvPr id="179212" name="Line 12">
                <a:extLst>
                  <a:ext uri="{FF2B5EF4-FFF2-40B4-BE49-F238E27FC236}">
                    <a16:creationId xmlns:a16="http://schemas.microsoft.com/office/drawing/2014/main" id="{6DD52FFF-2DE2-4A77-8A31-34574DE6D039}"/>
                  </a:ext>
                </a:extLst>
              </p:cNvPr>
              <p:cNvSpPr>
                <a:spLocks noChangeShapeType="1"/>
              </p:cNvSpPr>
              <p:nvPr/>
            </p:nvSpPr>
            <p:spPr bwMode="auto">
              <a:xfrm flipV="1">
                <a:off x="1104" y="2448"/>
                <a:ext cx="0" cy="192"/>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3" name="Line 13">
                <a:extLst>
                  <a:ext uri="{FF2B5EF4-FFF2-40B4-BE49-F238E27FC236}">
                    <a16:creationId xmlns:a16="http://schemas.microsoft.com/office/drawing/2014/main" id="{203D2781-848D-41F4-A234-19111A3DFD70}"/>
                  </a:ext>
                </a:extLst>
              </p:cNvPr>
              <p:cNvSpPr>
                <a:spLocks noChangeShapeType="1"/>
              </p:cNvSpPr>
              <p:nvPr/>
            </p:nvSpPr>
            <p:spPr bwMode="auto">
              <a:xfrm flipV="1">
                <a:off x="720" y="2400"/>
                <a:ext cx="288" cy="288"/>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4" name="Line 14">
                <a:extLst>
                  <a:ext uri="{FF2B5EF4-FFF2-40B4-BE49-F238E27FC236}">
                    <a16:creationId xmlns:a16="http://schemas.microsoft.com/office/drawing/2014/main" id="{36E41EA6-8FDB-44DC-8951-5180A60F720C}"/>
                  </a:ext>
                </a:extLst>
              </p:cNvPr>
              <p:cNvSpPr>
                <a:spLocks noChangeShapeType="1"/>
              </p:cNvSpPr>
              <p:nvPr/>
            </p:nvSpPr>
            <p:spPr bwMode="auto">
              <a:xfrm flipH="1" flipV="1">
                <a:off x="1200" y="2400"/>
                <a:ext cx="288" cy="288"/>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5" name="Line 15">
                <a:extLst>
                  <a:ext uri="{FF2B5EF4-FFF2-40B4-BE49-F238E27FC236}">
                    <a16:creationId xmlns:a16="http://schemas.microsoft.com/office/drawing/2014/main" id="{6F21DFD6-E7AB-4759-8B5D-D95BD00BD50A}"/>
                  </a:ext>
                </a:extLst>
              </p:cNvPr>
              <p:cNvSpPr>
                <a:spLocks noChangeShapeType="1"/>
              </p:cNvSpPr>
              <p:nvPr/>
            </p:nvSpPr>
            <p:spPr bwMode="auto">
              <a:xfrm flipV="1">
                <a:off x="912" y="2928"/>
                <a:ext cx="144" cy="24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6" name="Line 16">
                <a:extLst>
                  <a:ext uri="{FF2B5EF4-FFF2-40B4-BE49-F238E27FC236}">
                    <a16:creationId xmlns:a16="http://schemas.microsoft.com/office/drawing/2014/main" id="{2A505293-BB23-490B-91A1-12DA3F33899D}"/>
                  </a:ext>
                </a:extLst>
              </p:cNvPr>
              <p:cNvSpPr>
                <a:spLocks noChangeShapeType="1"/>
              </p:cNvSpPr>
              <p:nvPr/>
            </p:nvSpPr>
            <p:spPr bwMode="auto">
              <a:xfrm flipH="1" flipV="1">
                <a:off x="1152" y="2928"/>
                <a:ext cx="144" cy="24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7" name="Line 17">
                <a:extLst>
                  <a:ext uri="{FF2B5EF4-FFF2-40B4-BE49-F238E27FC236}">
                    <a16:creationId xmlns:a16="http://schemas.microsoft.com/office/drawing/2014/main" id="{00D86399-B3B8-4B0E-8A17-533865F57F82}"/>
                  </a:ext>
                </a:extLst>
              </p:cNvPr>
              <p:cNvSpPr>
                <a:spLocks noChangeShapeType="1"/>
              </p:cNvSpPr>
              <p:nvPr/>
            </p:nvSpPr>
            <p:spPr bwMode="auto">
              <a:xfrm flipV="1">
                <a:off x="1152" y="3456"/>
                <a:ext cx="144" cy="24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8" name="Line 18">
                <a:extLst>
                  <a:ext uri="{FF2B5EF4-FFF2-40B4-BE49-F238E27FC236}">
                    <a16:creationId xmlns:a16="http://schemas.microsoft.com/office/drawing/2014/main" id="{EA3FC580-92AD-429C-AEF0-A12C2217D12D}"/>
                  </a:ext>
                </a:extLst>
              </p:cNvPr>
              <p:cNvSpPr>
                <a:spLocks noChangeShapeType="1"/>
              </p:cNvSpPr>
              <p:nvPr/>
            </p:nvSpPr>
            <p:spPr bwMode="auto">
              <a:xfrm flipH="1" flipV="1">
                <a:off x="1392" y="3456"/>
                <a:ext cx="144" cy="24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43" name="Text Box 43">
                <a:extLst>
                  <a:ext uri="{FF2B5EF4-FFF2-40B4-BE49-F238E27FC236}">
                    <a16:creationId xmlns:a16="http://schemas.microsoft.com/office/drawing/2014/main" id="{D38782AB-41AE-40D6-82CE-7DF048C99292}"/>
                  </a:ext>
                </a:extLst>
              </p:cNvPr>
              <p:cNvSpPr txBox="1">
                <a:spLocks noChangeArrowheads="1"/>
              </p:cNvSpPr>
              <p:nvPr/>
            </p:nvSpPr>
            <p:spPr bwMode="auto">
              <a:xfrm>
                <a:off x="702" y="288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800">
                  <a:solidFill>
                    <a:schemeClr val="tx2"/>
                  </a:solidFill>
                  <a:latin typeface="Times New Roman" panose="02020603050405020304" pitchFamily="18" charset="0"/>
                </a:endParaRPr>
              </a:p>
            </p:txBody>
          </p:sp>
        </p:grpSp>
        <p:sp>
          <p:nvSpPr>
            <p:cNvPr id="179244" name="Text Box 44">
              <a:extLst>
                <a:ext uri="{FF2B5EF4-FFF2-40B4-BE49-F238E27FC236}">
                  <a16:creationId xmlns:a16="http://schemas.microsoft.com/office/drawing/2014/main" id="{859615AF-22F9-4379-873F-B41534922B0B}"/>
                </a:ext>
              </a:extLst>
            </p:cNvPr>
            <p:cNvSpPr txBox="1">
              <a:spLocks noChangeArrowheads="1"/>
            </p:cNvSpPr>
            <p:nvPr/>
          </p:nvSpPr>
          <p:spPr bwMode="auto">
            <a:xfrm>
              <a:off x="1314" y="289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9</a:t>
              </a:r>
              <a:endParaRPr kumimoji="1" lang="en-US" altLang="zh-CN" sz="2800">
                <a:solidFill>
                  <a:schemeClr val="tx2"/>
                </a:solidFill>
                <a:latin typeface="Times New Roman" panose="02020603050405020304" pitchFamily="18" charset="0"/>
              </a:endParaRPr>
            </a:p>
          </p:txBody>
        </p:sp>
        <p:sp>
          <p:nvSpPr>
            <p:cNvPr id="179245" name="Text Box 45">
              <a:extLst>
                <a:ext uri="{FF2B5EF4-FFF2-40B4-BE49-F238E27FC236}">
                  <a16:creationId xmlns:a16="http://schemas.microsoft.com/office/drawing/2014/main" id="{2DCBAC69-08F8-4F4C-AA50-EF9DB013161A}"/>
                </a:ext>
              </a:extLst>
            </p:cNvPr>
            <p:cNvSpPr txBox="1">
              <a:spLocks noChangeArrowheads="1"/>
            </p:cNvSpPr>
            <p:nvPr/>
          </p:nvSpPr>
          <p:spPr bwMode="auto">
            <a:xfrm>
              <a:off x="3128" y="29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1</a:t>
              </a:r>
              <a:endParaRPr kumimoji="1" lang="en-US" altLang="zh-CN" sz="2800">
                <a:solidFill>
                  <a:schemeClr val="tx2"/>
                </a:solidFill>
                <a:latin typeface="Times New Roman" panose="02020603050405020304" pitchFamily="18" charset="0"/>
              </a:endParaRPr>
            </a:p>
          </p:txBody>
        </p:sp>
        <p:sp>
          <p:nvSpPr>
            <p:cNvPr id="179246" name="Text Box 46">
              <a:extLst>
                <a:ext uri="{FF2B5EF4-FFF2-40B4-BE49-F238E27FC236}">
                  <a16:creationId xmlns:a16="http://schemas.microsoft.com/office/drawing/2014/main" id="{27E1B075-0E09-4BD7-91D4-1CAAD988CDE3}"/>
                </a:ext>
              </a:extLst>
            </p:cNvPr>
            <p:cNvSpPr txBox="1">
              <a:spLocks noChangeArrowheads="1"/>
            </p:cNvSpPr>
            <p:nvPr/>
          </p:nvSpPr>
          <p:spPr bwMode="auto">
            <a:xfrm>
              <a:off x="3833" y="240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9</a:t>
              </a:r>
              <a:endParaRPr kumimoji="1" lang="en-US" altLang="zh-CN" sz="2800">
                <a:solidFill>
                  <a:schemeClr val="tx2"/>
                </a:solidFill>
                <a:latin typeface="Times New Roman" panose="02020603050405020304" pitchFamily="18" charset="0"/>
              </a:endParaRPr>
            </a:p>
          </p:txBody>
        </p:sp>
        <p:sp>
          <p:nvSpPr>
            <p:cNvPr id="179247" name="Text Box 47">
              <a:extLst>
                <a:ext uri="{FF2B5EF4-FFF2-40B4-BE49-F238E27FC236}">
                  <a16:creationId xmlns:a16="http://schemas.microsoft.com/office/drawing/2014/main" id="{BF96409A-136F-45A3-8788-6940C13958E1}"/>
                </a:ext>
              </a:extLst>
            </p:cNvPr>
            <p:cNvSpPr txBox="1">
              <a:spLocks noChangeArrowheads="1"/>
            </p:cNvSpPr>
            <p:nvPr/>
          </p:nvSpPr>
          <p:spPr bwMode="auto">
            <a:xfrm>
              <a:off x="930" y="34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800">
                <a:solidFill>
                  <a:schemeClr val="tx2"/>
                </a:solidFill>
                <a:latin typeface="Times New Roman" panose="02020603050405020304" pitchFamily="18" charset="0"/>
              </a:endParaRPr>
            </a:p>
          </p:txBody>
        </p:sp>
        <p:sp>
          <p:nvSpPr>
            <p:cNvPr id="179248" name="Text Box 48">
              <a:extLst>
                <a:ext uri="{FF2B5EF4-FFF2-40B4-BE49-F238E27FC236}">
                  <a16:creationId xmlns:a16="http://schemas.microsoft.com/office/drawing/2014/main" id="{4C384671-69C9-46B5-A8AC-3B96AEF82F9D}"/>
                </a:ext>
              </a:extLst>
            </p:cNvPr>
            <p:cNvSpPr txBox="1">
              <a:spLocks noChangeArrowheads="1"/>
            </p:cNvSpPr>
            <p:nvPr/>
          </p:nvSpPr>
          <p:spPr bwMode="auto">
            <a:xfrm>
              <a:off x="1563" y="34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800">
                <a:solidFill>
                  <a:schemeClr val="tx2"/>
                </a:solidFill>
                <a:latin typeface="Times New Roman" panose="02020603050405020304" pitchFamily="18" charset="0"/>
              </a:endParaRPr>
            </a:p>
          </p:txBody>
        </p:sp>
        <p:sp>
          <p:nvSpPr>
            <p:cNvPr id="179249" name="Text Box 49">
              <a:extLst>
                <a:ext uri="{FF2B5EF4-FFF2-40B4-BE49-F238E27FC236}">
                  <a16:creationId xmlns:a16="http://schemas.microsoft.com/office/drawing/2014/main" id="{15D306D0-6B3B-4D4D-AA67-16277A58D438}"/>
                </a:ext>
              </a:extLst>
            </p:cNvPr>
            <p:cNvSpPr txBox="1">
              <a:spLocks noChangeArrowheads="1"/>
            </p:cNvSpPr>
            <p:nvPr/>
          </p:nvSpPr>
          <p:spPr bwMode="auto">
            <a:xfrm>
              <a:off x="3854" y="292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3</a:t>
              </a:r>
              <a:endParaRPr kumimoji="1" lang="en-US" altLang="zh-CN" sz="2800">
                <a:solidFill>
                  <a:schemeClr val="tx2"/>
                </a:solidFill>
                <a:latin typeface="Times New Roman" panose="02020603050405020304" pitchFamily="18" charset="0"/>
              </a:endParaRPr>
            </a:p>
          </p:txBody>
        </p:sp>
        <p:sp>
          <p:nvSpPr>
            <p:cNvPr id="179250" name="Text Box 50">
              <a:extLst>
                <a:ext uri="{FF2B5EF4-FFF2-40B4-BE49-F238E27FC236}">
                  <a16:creationId xmlns:a16="http://schemas.microsoft.com/office/drawing/2014/main" id="{8D4A2610-D0D5-4B30-B440-9F1D26F0EF73}"/>
                </a:ext>
              </a:extLst>
            </p:cNvPr>
            <p:cNvSpPr txBox="1">
              <a:spLocks noChangeArrowheads="1"/>
            </p:cNvSpPr>
            <p:nvPr/>
          </p:nvSpPr>
          <p:spPr bwMode="auto">
            <a:xfrm>
              <a:off x="4376" y="24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5</a:t>
              </a:r>
              <a:endParaRPr kumimoji="1" lang="en-US" altLang="zh-CN" sz="2800">
                <a:solidFill>
                  <a:schemeClr val="tx2"/>
                </a:solidFill>
                <a:latin typeface="Times New Roman" panose="02020603050405020304" pitchFamily="18" charset="0"/>
              </a:endParaRPr>
            </a:p>
          </p:txBody>
        </p:sp>
        <p:sp>
          <p:nvSpPr>
            <p:cNvPr id="179251" name="Text Box 51">
              <a:extLst>
                <a:ext uri="{FF2B5EF4-FFF2-40B4-BE49-F238E27FC236}">
                  <a16:creationId xmlns:a16="http://schemas.microsoft.com/office/drawing/2014/main" id="{3DD60EC1-A137-4B60-9866-37E31C0A7164}"/>
                </a:ext>
              </a:extLst>
            </p:cNvPr>
            <p:cNvSpPr txBox="1">
              <a:spLocks noChangeArrowheads="1"/>
            </p:cNvSpPr>
            <p:nvPr/>
          </p:nvSpPr>
          <p:spPr bwMode="auto">
            <a:xfrm>
              <a:off x="3024" y="3523"/>
              <a:ext cx="19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hlink"/>
                  </a:solidFill>
                  <a:latin typeface="Times New Roman" panose="02020603050405020304" pitchFamily="18" charset="0"/>
                  <a:ea typeface="隶书" panose="02010509060101010101" pitchFamily="49" charset="-122"/>
                </a:rPr>
                <a:t>从 </a:t>
              </a:r>
              <a:r>
                <a:rPr kumimoji="1" lang="en-US" altLang="zh-CN" sz="3200" b="1">
                  <a:solidFill>
                    <a:schemeClr val="tx2"/>
                  </a:solidFill>
                  <a:latin typeface="Times New Roman" panose="02020603050405020304" pitchFamily="18" charset="0"/>
                  <a:ea typeface="隶书" panose="02010509060101010101" pitchFamily="49" charset="-122"/>
                </a:rPr>
                <a:t>i = 5</a:t>
              </a:r>
              <a:r>
                <a:rPr kumimoji="1" lang="en-US" altLang="zh-CN" sz="3200">
                  <a:solidFill>
                    <a:schemeClr val="hlink"/>
                  </a:solidFill>
                  <a:latin typeface="Times New Roman" panose="02020603050405020304" pitchFamily="18" charset="0"/>
                  <a:ea typeface="隶书" panose="02010509060101010101" pitchFamily="49" charset="-122"/>
                </a:rPr>
                <a:t> </a:t>
              </a:r>
              <a:r>
                <a:rPr kumimoji="1" lang="zh-CN" altLang="en-US" sz="3200">
                  <a:solidFill>
                    <a:schemeClr val="hlink"/>
                  </a:solidFill>
                  <a:latin typeface="Times New Roman" panose="02020603050405020304" pitchFamily="18" charset="0"/>
                  <a:ea typeface="隶书" panose="02010509060101010101" pitchFamily="49" charset="-122"/>
                </a:rPr>
                <a:t>压缩路径</a:t>
              </a:r>
              <a:endParaRPr kumimoji="1" lang="zh-CN" altLang="en-US" sz="2400">
                <a:latin typeface="Times New Roman" panose="02020603050405020304" pitchFamily="18" charset="0"/>
              </a:endParaRPr>
            </a:p>
          </p:txBody>
        </p:sp>
        <p:sp>
          <p:nvSpPr>
            <p:cNvPr id="179253" name="Text Box 53">
              <a:extLst>
                <a:ext uri="{FF2B5EF4-FFF2-40B4-BE49-F238E27FC236}">
                  <a16:creationId xmlns:a16="http://schemas.microsoft.com/office/drawing/2014/main" id="{C3524BDE-0C89-498B-BD52-1B5BB564513A}"/>
                </a:ext>
              </a:extLst>
            </p:cNvPr>
            <p:cNvSpPr txBox="1">
              <a:spLocks noChangeArrowheads="1"/>
            </p:cNvSpPr>
            <p:nvPr/>
          </p:nvSpPr>
          <p:spPr bwMode="auto">
            <a:xfrm>
              <a:off x="521"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54" name="Text Box 54">
              <a:extLst>
                <a:ext uri="{FF2B5EF4-FFF2-40B4-BE49-F238E27FC236}">
                  <a16:creationId xmlns:a16="http://schemas.microsoft.com/office/drawing/2014/main" id="{AA44CEA0-D5DC-4396-8074-26C2B9BC948B}"/>
                </a:ext>
              </a:extLst>
            </p:cNvPr>
            <p:cNvSpPr txBox="1">
              <a:spLocks noChangeArrowheads="1"/>
            </p:cNvSpPr>
            <p:nvPr/>
          </p:nvSpPr>
          <p:spPr bwMode="auto">
            <a:xfrm>
              <a:off x="998"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55" name="Text Box 55">
              <a:extLst>
                <a:ext uri="{FF2B5EF4-FFF2-40B4-BE49-F238E27FC236}">
                  <a16:creationId xmlns:a16="http://schemas.microsoft.com/office/drawing/2014/main" id="{7A5E431F-4B31-4A59-8EAE-EEB35D68E8B5}"/>
                </a:ext>
              </a:extLst>
            </p:cNvPr>
            <p:cNvSpPr txBox="1">
              <a:spLocks noChangeArrowheads="1"/>
            </p:cNvSpPr>
            <p:nvPr/>
          </p:nvSpPr>
          <p:spPr bwMode="auto">
            <a:xfrm>
              <a:off x="1474"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56" name="Text Box 56">
              <a:extLst>
                <a:ext uri="{FF2B5EF4-FFF2-40B4-BE49-F238E27FC236}">
                  <a16:creationId xmlns:a16="http://schemas.microsoft.com/office/drawing/2014/main" id="{49B80E3B-A0D6-4523-94ED-9CC625AF68CE}"/>
                </a:ext>
              </a:extLst>
            </p:cNvPr>
            <p:cNvSpPr txBox="1">
              <a:spLocks noChangeArrowheads="1"/>
            </p:cNvSpPr>
            <p:nvPr/>
          </p:nvSpPr>
          <p:spPr bwMode="auto">
            <a:xfrm>
              <a:off x="2767"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57" name="Text Box 57">
              <a:extLst>
                <a:ext uri="{FF2B5EF4-FFF2-40B4-BE49-F238E27FC236}">
                  <a16:creationId xmlns:a16="http://schemas.microsoft.com/office/drawing/2014/main" id="{1DDC77B3-4A05-4815-85AE-293DF64E0D11}"/>
                </a:ext>
              </a:extLst>
            </p:cNvPr>
            <p:cNvSpPr txBox="1">
              <a:spLocks noChangeArrowheads="1"/>
            </p:cNvSpPr>
            <p:nvPr/>
          </p:nvSpPr>
          <p:spPr bwMode="auto">
            <a:xfrm>
              <a:off x="3242"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58" name="Text Box 58">
              <a:extLst>
                <a:ext uri="{FF2B5EF4-FFF2-40B4-BE49-F238E27FC236}">
                  <a16:creationId xmlns:a16="http://schemas.microsoft.com/office/drawing/2014/main" id="{C0DC6F2A-2429-40BD-AEC8-963548F4A258}"/>
                </a:ext>
              </a:extLst>
            </p:cNvPr>
            <p:cNvSpPr txBox="1">
              <a:spLocks noChangeArrowheads="1"/>
            </p:cNvSpPr>
            <p:nvPr/>
          </p:nvSpPr>
          <p:spPr bwMode="auto">
            <a:xfrm>
              <a:off x="3719"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59" name="Text Box 59">
              <a:extLst>
                <a:ext uri="{FF2B5EF4-FFF2-40B4-BE49-F238E27FC236}">
                  <a16:creationId xmlns:a16="http://schemas.microsoft.com/office/drawing/2014/main" id="{1193D318-08D9-44BE-B3EF-A8B926D9C194}"/>
                </a:ext>
              </a:extLst>
            </p:cNvPr>
            <p:cNvSpPr txBox="1">
              <a:spLocks noChangeArrowheads="1"/>
            </p:cNvSpPr>
            <p:nvPr/>
          </p:nvSpPr>
          <p:spPr bwMode="auto">
            <a:xfrm>
              <a:off x="4217"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60" name="Text Box 60">
              <a:extLst>
                <a:ext uri="{FF2B5EF4-FFF2-40B4-BE49-F238E27FC236}">
                  <a16:creationId xmlns:a16="http://schemas.microsoft.com/office/drawing/2014/main" id="{DFC692CF-B59C-4F2B-AB9B-38FAC086E42E}"/>
                </a:ext>
              </a:extLst>
            </p:cNvPr>
            <p:cNvSpPr txBox="1">
              <a:spLocks noChangeArrowheads="1"/>
            </p:cNvSpPr>
            <p:nvPr/>
          </p:nvSpPr>
          <p:spPr bwMode="auto">
            <a:xfrm>
              <a:off x="4693" y="26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179261" name="Text Box 61">
              <a:extLst>
                <a:ext uri="{FF2B5EF4-FFF2-40B4-BE49-F238E27FC236}">
                  <a16:creationId xmlns:a16="http://schemas.microsoft.com/office/drawing/2014/main" id="{2E2B37F3-4C87-48AB-A7F1-C6336A45EAD5}"/>
                </a:ext>
              </a:extLst>
            </p:cNvPr>
            <p:cNvSpPr txBox="1">
              <a:spLocks noChangeArrowheads="1"/>
            </p:cNvSpPr>
            <p:nvPr/>
          </p:nvSpPr>
          <p:spPr bwMode="auto">
            <a:xfrm>
              <a:off x="3243" y="314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179262" name="Text Box 62">
              <a:extLst>
                <a:ext uri="{FF2B5EF4-FFF2-40B4-BE49-F238E27FC236}">
                  <a16:creationId xmlns:a16="http://schemas.microsoft.com/office/drawing/2014/main" id="{24FA03FA-4078-4276-97F6-ED4C23798D11}"/>
                </a:ext>
              </a:extLst>
            </p:cNvPr>
            <p:cNvSpPr txBox="1">
              <a:spLocks noChangeArrowheads="1"/>
            </p:cNvSpPr>
            <p:nvPr/>
          </p:nvSpPr>
          <p:spPr bwMode="auto">
            <a:xfrm>
              <a:off x="770" y="314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179263" name="Text Box 63">
              <a:extLst>
                <a:ext uri="{FF2B5EF4-FFF2-40B4-BE49-F238E27FC236}">
                  <a16:creationId xmlns:a16="http://schemas.microsoft.com/office/drawing/2014/main" id="{001A8DC7-8A3A-42F1-812D-D0972BB33DAC}"/>
                </a:ext>
              </a:extLst>
            </p:cNvPr>
            <p:cNvSpPr txBox="1">
              <a:spLocks noChangeArrowheads="1"/>
            </p:cNvSpPr>
            <p:nvPr/>
          </p:nvSpPr>
          <p:spPr bwMode="auto">
            <a:xfrm>
              <a:off x="1246" y="315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179264" name="Text Box 64">
              <a:extLst>
                <a:ext uri="{FF2B5EF4-FFF2-40B4-BE49-F238E27FC236}">
                  <a16:creationId xmlns:a16="http://schemas.microsoft.com/office/drawing/2014/main" id="{1A341B19-4BA7-4D08-8A18-3D2273A2F631}"/>
                </a:ext>
              </a:extLst>
            </p:cNvPr>
            <p:cNvSpPr txBox="1">
              <a:spLocks noChangeArrowheads="1"/>
            </p:cNvSpPr>
            <p:nvPr/>
          </p:nvSpPr>
          <p:spPr bwMode="auto">
            <a:xfrm>
              <a:off x="3742" y="314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sp>
          <p:nvSpPr>
            <p:cNvPr id="179265" name="Text Box 65">
              <a:extLst>
                <a:ext uri="{FF2B5EF4-FFF2-40B4-BE49-F238E27FC236}">
                  <a16:creationId xmlns:a16="http://schemas.microsoft.com/office/drawing/2014/main" id="{F99CAC01-EE9D-4B9F-BD52-66991E1CDACB}"/>
                </a:ext>
              </a:extLst>
            </p:cNvPr>
            <p:cNvSpPr txBox="1">
              <a:spLocks noChangeArrowheads="1"/>
            </p:cNvSpPr>
            <p:nvPr/>
          </p:nvSpPr>
          <p:spPr bwMode="auto">
            <a:xfrm>
              <a:off x="998" y="3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sp>
          <p:nvSpPr>
            <p:cNvPr id="179266" name="Text Box 66">
              <a:extLst>
                <a:ext uri="{FF2B5EF4-FFF2-40B4-BE49-F238E27FC236}">
                  <a16:creationId xmlns:a16="http://schemas.microsoft.com/office/drawing/2014/main" id="{319E179D-1B02-4210-9E7D-9F32681BEADF}"/>
                </a:ext>
              </a:extLst>
            </p:cNvPr>
            <p:cNvSpPr txBox="1">
              <a:spLocks noChangeArrowheads="1"/>
            </p:cNvSpPr>
            <p:nvPr/>
          </p:nvSpPr>
          <p:spPr bwMode="auto">
            <a:xfrm>
              <a:off x="1474" y="3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sp>
          <p:nvSpPr>
            <p:cNvPr id="179267" name="Text Box 67">
              <a:extLst>
                <a:ext uri="{FF2B5EF4-FFF2-40B4-BE49-F238E27FC236}">
                  <a16:creationId xmlns:a16="http://schemas.microsoft.com/office/drawing/2014/main" id="{C31B972D-621C-42FB-91AC-6B393214817D}"/>
                </a:ext>
              </a:extLst>
            </p:cNvPr>
            <p:cNvSpPr txBox="1">
              <a:spLocks noChangeArrowheads="1"/>
            </p:cNvSpPr>
            <p:nvPr/>
          </p:nvSpPr>
          <p:spPr bwMode="auto">
            <a:xfrm>
              <a:off x="930" y="2160"/>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8</a:t>
              </a:r>
              <a:endParaRPr kumimoji="1" lang="en-US" altLang="zh-CN" sz="2400">
                <a:latin typeface="Times New Roman" panose="02020603050405020304" pitchFamily="18" charset="0"/>
              </a:endParaRPr>
            </a:p>
          </p:txBody>
        </p:sp>
        <p:sp>
          <p:nvSpPr>
            <p:cNvPr id="179268" name="Text Box 68">
              <a:extLst>
                <a:ext uri="{FF2B5EF4-FFF2-40B4-BE49-F238E27FC236}">
                  <a16:creationId xmlns:a16="http://schemas.microsoft.com/office/drawing/2014/main" id="{C9AE24AC-9C01-446F-A149-0CEF4787D7D4}"/>
                </a:ext>
              </a:extLst>
            </p:cNvPr>
            <p:cNvSpPr txBox="1">
              <a:spLocks noChangeArrowheads="1"/>
            </p:cNvSpPr>
            <p:nvPr/>
          </p:nvSpPr>
          <p:spPr bwMode="auto">
            <a:xfrm>
              <a:off x="3664" y="2167"/>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Courier New" panose="02070309020205020404" pitchFamily="49" charset="0"/>
                </a:rPr>
                <a:t>-</a:t>
              </a:r>
              <a:r>
                <a:rPr kumimoji="1" lang="en-US" altLang="zh-CN" sz="2400" b="1">
                  <a:latin typeface="Times New Roman" panose="02020603050405020304" pitchFamily="18" charset="0"/>
                </a:rPr>
                <a:t>8</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3DB432C-2776-4320-95B5-9ABCB6156A4E}"/>
              </a:ext>
            </a:extLst>
          </p:cNvPr>
          <p:cNvSpPr>
            <a:spLocks noGrp="1"/>
          </p:cNvSpPr>
          <p:nvPr>
            <p:ph type="sldNum" sz="quarter" idx="11"/>
          </p:nvPr>
        </p:nvSpPr>
        <p:spPr/>
        <p:txBody>
          <a:bodyPr/>
          <a:lstStyle/>
          <a:p>
            <a:fld id="{28D43D03-E93E-44B8-8601-CCECB837E48A}" type="slidenum">
              <a:rPr lang="en-US" altLang="zh-CN"/>
              <a:pPr/>
              <a:t>65</a:t>
            </a:fld>
            <a:endParaRPr lang="en-US" altLang="zh-CN"/>
          </a:p>
        </p:txBody>
      </p:sp>
      <p:sp>
        <p:nvSpPr>
          <p:cNvPr id="180227" name="AutoShape 3">
            <a:hlinkClick r:id="rId2" action="ppaction://hlinksldjump" highlightClick="1"/>
            <a:extLst>
              <a:ext uri="{FF2B5EF4-FFF2-40B4-BE49-F238E27FC236}">
                <a16:creationId xmlns:a16="http://schemas.microsoft.com/office/drawing/2014/main" id="{06D5CA6A-118E-43E9-B86F-C30D36C9A0A7}"/>
              </a:ext>
            </a:extLst>
          </p:cNvPr>
          <p:cNvSpPr>
            <a:spLocks noChangeArrowheads="1"/>
          </p:cNvSpPr>
          <p:nvPr/>
        </p:nvSpPr>
        <p:spPr bwMode="auto">
          <a:xfrm>
            <a:off x="8208963" y="6165850"/>
            <a:ext cx="554037" cy="38735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29" name="Rectangle 5">
            <a:extLst>
              <a:ext uri="{FF2B5EF4-FFF2-40B4-BE49-F238E27FC236}">
                <a16:creationId xmlns:a16="http://schemas.microsoft.com/office/drawing/2014/main" id="{6961B468-AA22-401E-9ADF-AC98F75072EC}"/>
              </a:ext>
            </a:extLst>
          </p:cNvPr>
          <p:cNvSpPr>
            <a:spLocks noGrp="1" noChangeArrowheads="1"/>
          </p:cNvSpPr>
          <p:nvPr>
            <p:ph type="body" idx="1"/>
          </p:nvPr>
        </p:nvSpPr>
        <p:spPr>
          <a:xfrm>
            <a:off x="539750" y="836613"/>
            <a:ext cx="8229600" cy="5113337"/>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UFSets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CollapsingFind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 </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j = 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parent[j] &gt;=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 = parent[j])</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让</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j </a:t>
            </a:r>
            <a:r>
              <a:rPr kumimoji="1" lang="zh-CN" altLang="en-US" sz="2800">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(parent[i] != j)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换</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parent[i] </a:t>
            </a:r>
            <a:r>
              <a:rPr kumimoji="1" lang="zh-CN" altLang="en-US" sz="2800">
                <a:solidFill>
                  <a:schemeClr val="tx2"/>
                </a:solidFill>
                <a:latin typeface="Times New Roman" panose="02020603050405020304" pitchFamily="18" charset="0"/>
                <a:ea typeface="隶书" panose="02010509060101010101" pitchFamily="49" charset="-122"/>
              </a:rPr>
              <a:t>到</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j</a:t>
            </a:r>
            <a:endParaRPr kumimoji="1"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int</a:t>
            </a:r>
            <a:r>
              <a:rPr kumimoji="1" lang="en-US" altLang="zh-CN" sz="2800">
                <a:latin typeface="Times New Roman" panose="02020603050405020304" pitchFamily="18" charset="0"/>
                <a:ea typeface="隶书" panose="02010509060101010101" pitchFamily="49" charset="-122"/>
              </a:rPr>
              <a:t> temp = parent[i]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parent[i] = j</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 temp</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return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4FBE82B-F56B-47CC-AA65-D9731C7C8756}"/>
              </a:ext>
            </a:extLst>
          </p:cNvPr>
          <p:cNvSpPr>
            <a:spLocks noGrp="1"/>
          </p:cNvSpPr>
          <p:nvPr>
            <p:ph type="sldNum" sz="quarter" idx="11"/>
          </p:nvPr>
        </p:nvSpPr>
        <p:spPr/>
        <p:txBody>
          <a:bodyPr/>
          <a:lstStyle/>
          <a:p>
            <a:fld id="{19B14520-681B-420C-97DF-ADC866925CB7}" type="slidenum">
              <a:rPr lang="en-US" altLang="zh-CN"/>
              <a:pPr/>
              <a:t>66</a:t>
            </a:fld>
            <a:endParaRPr lang="en-US" altLang="zh-CN"/>
          </a:p>
        </p:txBody>
      </p:sp>
      <p:sp>
        <p:nvSpPr>
          <p:cNvPr id="181251" name="Rectangle 3">
            <a:extLst>
              <a:ext uri="{FF2B5EF4-FFF2-40B4-BE49-F238E27FC236}">
                <a16:creationId xmlns:a16="http://schemas.microsoft.com/office/drawing/2014/main" id="{301908B6-07C0-4157-83E9-2B8FB26744E3}"/>
              </a:ext>
            </a:extLst>
          </p:cNvPr>
          <p:cNvSpPr>
            <a:spLocks noGrp="1" noChangeArrowheads="1"/>
          </p:cNvSpPr>
          <p:nvPr>
            <p:ph type="title"/>
          </p:nvPr>
        </p:nvSpPr>
        <p:spPr>
          <a:xfrm>
            <a:off x="1547813" y="368300"/>
            <a:ext cx="6408737" cy="103187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字典（</a:t>
            </a:r>
            <a:r>
              <a:rPr lang="en-US" altLang="zh-CN" sz="4000" b="1">
                <a:solidFill>
                  <a:schemeClr val="tx2"/>
                </a:solidFill>
                <a:latin typeface="华文新魏" panose="02010800040101010101" pitchFamily="2" charset="-122"/>
                <a:ea typeface="华文新魏" panose="02010800040101010101" pitchFamily="2" charset="-122"/>
              </a:rPr>
              <a:t>Dictionary</a:t>
            </a:r>
            <a:r>
              <a:rPr lang="zh-CN" altLang="en-US" sz="4000" b="1">
                <a:solidFill>
                  <a:schemeClr val="tx2"/>
                </a:solidFill>
                <a:latin typeface="华文新魏" panose="02010800040101010101" pitchFamily="2" charset="-122"/>
                <a:ea typeface="华文新魏" panose="02010800040101010101" pitchFamily="2" charset="-122"/>
              </a:rPr>
              <a:t>）</a:t>
            </a:r>
            <a:r>
              <a:rPr lang="zh-CN" altLang="en-US"/>
              <a:t> </a:t>
            </a:r>
          </a:p>
        </p:txBody>
      </p:sp>
      <p:sp>
        <p:nvSpPr>
          <p:cNvPr id="181253" name="Rectangle 5">
            <a:extLst>
              <a:ext uri="{FF2B5EF4-FFF2-40B4-BE49-F238E27FC236}">
                <a16:creationId xmlns:a16="http://schemas.microsoft.com/office/drawing/2014/main" id="{1DF3ADF1-93AD-438C-AEB9-37324EE69501}"/>
              </a:ext>
            </a:extLst>
          </p:cNvPr>
          <p:cNvSpPr>
            <a:spLocks noGrp="1" noChangeArrowheads="1"/>
          </p:cNvSpPr>
          <p:nvPr>
            <p:ph type="body" idx="1"/>
          </p:nvPr>
        </p:nvSpPr>
        <p:spPr>
          <a:xfrm>
            <a:off x="627063" y="1304925"/>
            <a:ext cx="7905750" cy="4932363"/>
          </a:xfrm>
        </p:spPr>
        <p:txBody>
          <a:bodyPr/>
          <a:lstStyle/>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字典是一些元素的集合，每个元素有一个称作关键码（</a:t>
            </a:r>
            <a:r>
              <a:rPr lang="en-US" altLang="zh-CN" sz="3000" b="1">
                <a:latin typeface="Times New Roman" panose="02020603050405020304" pitchFamily="18" charset="0"/>
                <a:ea typeface="仿宋_GB2312" pitchFamily="49" charset="-122"/>
              </a:rPr>
              <a:t>key</a:t>
            </a:r>
            <a:r>
              <a:rPr lang="zh-CN" altLang="en-US" sz="3000" b="1">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文件（</a:t>
            </a:r>
            <a:r>
              <a:rPr lang="en-US" altLang="zh-CN" sz="3000" b="1">
                <a:latin typeface="Times New Roman" panose="02020603050405020304" pitchFamily="18" charset="0"/>
                <a:ea typeface="仿宋_GB2312" pitchFamily="49" charset="-122"/>
              </a:rPr>
              <a:t>File</a:t>
            </a:r>
            <a:r>
              <a:rPr lang="zh-CN" altLang="en-US" sz="3000" b="1">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表格（</a:t>
            </a:r>
            <a:r>
              <a:rPr lang="en-US" altLang="zh-CN" sz="3000" b="1">
                <a:latin typeface="Times New Roman" panose="02020603050405020304" pitchFamily="18" charset="0"/>
                <a:ea typeface="仿宋_GB2312" pitchFamily="49" charset="-122"/>
              </a:rPr>
              <a:t>Table</a:t>
            </a:r>
            <a:r>
              <a:rPr lang="zh-CN" altLang="en-US" sz="3000" b="1">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在讨论字典抽象数据类型时，把字典定义为</a:t>
            </a:r>
            <a:r>
              <a:rPr lang="en-US" altLang="zh-CN" sz="3000" b="1">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名字</a:t>
            </a:r>
            <a:r>
              <a:rPr lang="en-US" altLang="zh-CN" sz="3000" b="1">
                <a:latin typeface="Courier New" panose="02070309020205020404" pitchFamily="49" charset="0"/>
                <a:ea typeface="仿宋_GB2312" pitchFamily="49" charset="-122"/>
              </a:rPr>
              <a:t>-</a:t>
            </a:r>
            <a:r>
              <a:rPr lang="zh-CN" altLang="en-US" sz="3000" b="1">
                <a:latin typeface="Times New Roman" panose="02020603050405020304" pitchFamily="18" charset="0"/>
                <a:ea typeface="仿宋_GB2312" pitchFamily="49" charset="-122"/>
              </a:rPr>
              <a:t>属性</a:t>
            </a:r>
            <a:r>
              <a:rPr lang="en-US" altLang="zh-CN" sz="3000" b="1">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根据问题的不同，可以为名字和属性赋予不同的含义。</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55B4CC1-4362-4630-9C92-AAAD9068DC6E}"/>
              </a:ext>
            </a:extLst>
          </p:cNvPr>
          <p:cNvSpPr>
            <a:spLocks noGrp="1"/>
          </p:cNvSpPr>
          <p:nvPr>
            <p:ph type="sldNum" sz="quarter" idx="11"/>
          </p:nvPr>
        </p:nvSpPr>
        <p:spPr/>
        <p:txBody>
          <a:bodyPr/>
          <a:lstStyle/>
          <a:p>
            <a:fld id="{F5DCF6B8-AF61-40DB-8DA4-0F85B0DBA98A}" type="slidenum">
              <a:rPr lang="en-US" altLang="zh-CN"/>
              <a:pPr/>
              <a:t>67</a:t>
            </a:fld>
            <a:endParaRPr lang="en-US" altLang="zh-CN"/>
          </a:p>
        </p:txBody>
      </p:sp>
      <p:sp>
        <p:nvSpPr>
          <p:cNvPr id="358403" name="Rectangle 3">
            <a:extLst>
              <a:ext uri="{FF2B5EF4-FFF2-40B4-BE49-F238E27FC236}">
                <a16:creationId xmlns:a16="http://schemas.microsoft.com/office/drawing/2014/main" id="{AA0FD941-596F-4806-BC9F-8D1DC517FDCE}"/>
              </a:ext>
            </a:extLst>
          </p:cNvPr>
          <p:cNvSpPr>
            <a:spLocks noGrp="1" noChangeArrowheads="1"/>
          </p:cNvSpPr>
          <p:nvPr>
            <p:ph type="body" idx="1"/>
          </p:nvPr>
        </p:nvSpPr>
        <p:spPr>
          <a:xfrm>
            <a:off x="555625" y="728663"/>
            <a:ext cx="8229600" cy="5616575"/>
          </a:xfrm>
        </p:spPr>
        <p:txBody>
          <a:bodyPr/>
          <a:lstStyle/>
          <a:p>
            <a:pPr marL="609600" indent="-609600">
              <a:lnSpc>
                <a:spcPct val="110000"/>
              </a:lnSpc>
              <a:spcBef>
                <a:spcPct val="10000"/>
              </a:spcBef>
              <a:buClr>
                <a:srgbClr val="800080"/>
              </a:buClr>
              <a:buSzPct val="50000"/>
            </a:pPr>
            <a:r>
              <a:rPr lang="zh-CN" altLang="en-US" sz="3000" b="1">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删除一个名字及其属性。</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7CE2FF1-B64E-4683-94AD-3832CB13FB53}"/>
              </a:ext>
            </a:extLst>
          </p:cNvPr>
          <p:cNvSpPr>
            <a:spLocks noGrp="1"/>
          </p:cNvSpPr>
          <p:nvPr>
            <p:ph type="sldNum" sz="quarter" idx="11"/>
          </p:nvPr>
        </p:nvSpPr>
        <p:spPr/>
        <p:txBody>
          <a:bodyPr/>
          <a:lstStyle/>
          <a:p>
            <a:fld id="{5F0DB032-FB58-4F69-BE26-EEB92FF317E7}" type="slidenum">
              <a:rPr lang="en-US" altLang="zh-CN"/>
              <a:pPr/>
              <a:t>68</a:t>
            </a:fld>
            <a:endParaRPr lang="en-US" altLang="zh-CN"/>
          </a:p>
        </p:txBody>
      </p:sp>
      <p:sp>
        <p:nvSpPr>
          <p:cNvPr id="359426" name="Rectangle 2">
            <a:extLst>
              <a:ext uri="{FF2B5EF4-FFF2-40B4-BE49-F238E27FC236}">
                <a16:creationId xmlns:a16="http://schemas.microsoft.com/office/drawing/2014/main" id="{C66B30F3-350A-4ADC-A0C7-6CA8774B2A2A}"/>
              </a:ext>
            </a:extLst>
          </p:cNvPr>
          <p:cNvSpPr>
            <a:spLocks noGrp="1" noChangeArrowheads="1"/>
          </p:cNvSpPr>
          <p:nvPr>
            <p:ph type="title"/>
          </p:nvPr>
        </p:nvSpPr>
        <p:spPr>
          <a:xfrm>
            <a:off x="457200" y="457200"/>
            <a:ext cx="8229600" cy="1027113"/>
          </a:xfrm>
        </p:spPr>
        <p:txBody>
          <a:bodyPr/>
          <a:lstStyle/>
          <a:p>
            <a:pPr algn="ctr"/>
            <a:r>
              <a:rPr lang="zh-CN" altLang="en-US" sz="4000" b="1">
                <a:solidFill>
                  <a:schemeClr val="tx2"/>
                </a:solidFill>
                <a:ea typeface="华文新魏" panose="02010800040101010101" pitchFamily="2" charset="-122"/>
              </a:rPr>
              <a:t>字典的抽象数据类型</a:t>
            </a:r>
            <a:r>
              <a:rPr lang="zh-CN" altLang="en-US"/>
              <a:t> </a:t>
            </a:r>
          </a:p>
        </p:txBody>
      </p:sp>
      <p:sp>
        <p:nvSpPr>
          <p:cNvPr id="359427" name="Rectangle 3">
            <a:extLst>
              <a:ext uri="{FF2B5EF4-FFF2-40B4-BE49-F238E27FC236}">
                <a16:creationId xmlns:a16="http://schemas.microsoft.com/office/drawing/2014/main" id="{54B9CEAD-DCF6-4B0B-B290-DE7A06AF97A3}"/>
              </a:ext>
            </a:extLst>
          </p:cNvPr>
          <p:cNvSpPr>
            <a:spLocks noGrp="1" noChangeArrowheads="1"/>
          </p:cNvSpPr>
          <p:nvPr>
            <p:ph type="body" idx="1"/>
          </p:nvPr>
        </p:nvSpPr>
        <p:spPr>
          <a:xfrm>
            <a:off x="519113" y="1414463"/>
            <a:ext cx="8229600" cy="5110162"/>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26</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Name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Dictionary</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一组</a:t>
            </a:r>
            <a:r>
              <a:rPr lang="en-US" altLang="zh-CN" sz="2800">
                <a:solidFill>
                  <a:schemeClr val="tx2"/>
                </a:solidFill>
                <a:latin typeface="Times New Roman" panose="02020603050405020304" pitchFamily="18" charset="0"/>
                <a:ea typeface="隶书" panose="02010509060101010101" pitchFamily="49" charset="-122"/>
              </a:rPr>
              <a:t>&lt;</a:t>
            </a:r>
            <a:r>
              <a:rPr lang="zh-CN" altLang="en-US" sz="2800">
                <a:solidFill>
                  <a:schemeClr val="tx2"/>
                </a:solidFill>
                <a:latin typeface="Times New Roman" panose="02020603050405020304" pitchFamily="18" charset="0"/>
                <a:ea typeface="隶书" panose="02010509060101010101" pitchFamily="49" charset="-122"/>
              </a:rPr>
              <a:t>名字</a:t>
            </a:r>
            <a:r>
              <a:rPr lang="en-US" altLang="zh-CN" sz="2800">
                <a:solidFill>
                  <a:schemeClr val="tx2"/>
                </a:solidFill>
                <a:latin typeface="Courier New" panose="02070309020205020404" pitchFamily="49"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属性</a:t>
            </a:r>
            <a:r>
              <a:rPr lang="en-US" altLang="zh-CN" sz="2800">
                <a:solidFill>
                  <a:schemeClr val="tx2"/>
                </a:solidFill>
                <a:latin typeface="Times New Roman" panose="02020603050405020304" pitchFamily="18" charset="0"/>
                <a:ea typeface="隶书" panose="02010509060101010101" pitchFamily="49" charset="-122"/>
              </a:rPr>
              <a:t>&gt;</a:t>
            </a:r>
            <a:r>
              <a:rPr lang="zh-CN" altLang="en-US" sz="2800">
                <a:solidFill>
                  <a:schemeClr val="tx2"/>
                </a:solidFill>
                <a:latin typeface="Times New Roman" panose="02020603050405020304" pitchFamily="18" charset="0"/>
                <a:ea typeface="隶书" panose="02010509060101010101" pitchFamily="49" charset="-122"/>
              </a:rPr>
              <a:t>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其中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Dictionary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Member (Name name)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Search (Name name)</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在字典中搜索关键码与</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匹配的表项</a:t>
            </a:r>
            <a:r>
              <a:rPr lang="zh-CN" altLang="en-US"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45ED4F7-6AE2-43DA-8458-2250EC089928}"/>
              </a:ext>
            </a:extLst>
          </p:cNvPr>
          <p:cNvSpPr>
            <a:spLocks noGrp="1"/>
          </p:cNvSpPr>
          <p:nvPr>
            <p:ph type="sldNum" sz="quarter" idx="11"/>
          </p:nvPr>
        </p:nvSpPr>
        <p:spPr/>
        <p:txBody>
          <a:bodyPr/>
          <a:lstStyle/>
          <a:p>
            <a:fld id="{F8D7BF81-252D-4526-BC79-8D523D1DAA2A}" type="slidenum">
              <a:rPr lang="en-US" altLang="zh-CN"/>
              <a:pPr/>
              <a:t>69</a:t>
            </a:fld>
            <a:endParaRPr lang="en-US" altLang="zh-CN"/>
          </a:p>
        </p:txBody>
      </p:sp>
      <p:sp>
        <p:nvSpPr>
          <p:cNvPr id="360451" name="Rectangle 3">
            <a:extLst>
              <a:ext uri="{FF2B5EF4-FFF2-40B4-BE49-F238E27FC236}">
                <a16:creationId xmlns:a16="http://schemas.microsoft.com/office/drawing/2014/main" id="{58E844B6-D6E0-473B-9E51-A8B66F3EAE6D}"/>
              </a:ext>
            </a:extLst>
          </p:cNvPr>
          <p:cNvSpPr>
            <a:spLocks noGrp="1" noChangeArrowheads="1"/>
          </p:cNvSpPr>
          <p:nvPr>
            <p:ph type="body" idx="1"/>
          </p:nvPr>
        </p:nvSpPr>
        <p:spPr>
          <a:xfrm>
            <a:off x="519113" y="800100"/>
            <a:ext cx="8229600" cy="561657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a:t>
            </a:r>
            <a:r>
              <a:rPr lang="en-US" altLang="zh-CN" sz="2800">
                <a:latin typeface="Times New Roman" panose="02020603050405020304" pitchFamily="18" charset="0"/>
                <a:ea typeface="隶书" panose="02010509060101010101" pitchFamily="49" charset="-122"/>
              </a:rPr>
              <a:t> Insert (Name name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Attribute attr)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则修改相应</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的</a:t>
            </a:r>
            <a:r>
              <a:rPr lang="en-US" altLang="zh-CN" sz="2800">
                <a:solidFill>
                  <a:schemeClr val="tx2"/>
                </a:solidFill>
                <a:latin typeface="Times New Roman" panose="02020603050405020304" pitchFamily="18" charset="0"/>
                <a:ea typeface="隶书" panose="02010509060101010101" pitchFamily="49" charset="-122"/>
              </a:rPr>
              <a:t>attr</a:t>
            </a:r>
            <a:r>
              <a:rPr lang="zh-CN" altLang="en-US" sz="2800">
                <a:solidFill>
                  <a:schemeClr val="tx2"/>
                </a:solidFill>
                <a:latin typeface="Times New Roman" panose="02020603050405020304" pitchFamily="18" charset="0"/>
                <a:ea typeface="隶书" panose="02010509060101010101" pitchFamily="49" charset="-122"/>
              </a:rPr>
              <a:t>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否则插入</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到字典中</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Remove (Name name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则在字典中删除相应的</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1600" b="1">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用文件记录（</a:t>
            </a:r>
            <a:r>
              <a:rPr lang="en-US" altLang="zh-CN" sz="3000" b="1">
                <a:latin typeface="Times New Roman" panose="02020603050405020304" pitchFamily="18" charset="0"/>
                <a:ea typeface="仿宋_GB2312" pitchFamily="49" charset="-122"/>
              </a:rPr>
              <a:t>record</a:t>
            </a:r>
            <a:r>
              <a:rPr lang="zh-CN" altLang="en-US" sz="3000" b="1">
                <a:latin typeface="Times New Roman" panose="02020603050405020304" pitchFamily="18" charset="0"/>
                <a:ea typeface="仿宋_GB2312" pitchFamily="49" charset="-122"/>
              </a:rPr>
              <a:t>）或表格的表项（</a:t>
            </a:r>
            <a:r>
              <a:rPr lang="en-US" altLang="zh-CN" sz="3000" b="1">
                <a:latin typeface="Times New Roman" panose="02020603050405020304" pitchFamily="18" charset="0"/>
                <a:ea typeface="仿宋_GB2312" pitchFamily="49" charset="-122"/>
              </a:rPr>
              <a:t>entry</a:t>
            </a:r>
            <a:r>
              <a:rPr lang="zh-CN" altLang="en-US" sz="3000" b="1">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（关键码</a:t>
            </a:r>
            <a:r>
              <a:rPr lang="en-US" altLang="zh-CN" sz="3000" b="1">
                <a:solidFill>
                  <a:schemeClr val="tx2"/>
                </a:solidFill>
                <a:latin typeface="Times New Roman" panose="02020603050405020304" pitchFamily="18" charset="0"/>
                <a:ea typeface="仿宋_GB2312" pitchFamily="49" charset="-122"/>
              </a:rPr>
              <a:t>key</a:t>
            </a:r>
            <a:r>
              <a:rPr lang="zh-CN" altLang="en-US" sz="3000" b="1">
                <a:solidFill>
                  <a:schemeClr val="tx2"/>
                </a:solidFill>
                <a:latin typeface="Times New Roman" panose="02020603050405020304" pitchFamily="18" charset="0"/>
                <a:ea typeface="仿宋_GB2312" pitchFamily="49" charset="-122"/>
              </a:rPr>
              <a:t>，记录或表项位置指针</a:t>
            </a:r>
            <a:r>
              <a:rPr lang="en-US" altLang="zh-CN" sz="3000" b="1">
                <a:solidFill>
                  <a:schemeClr val="tx2"/>
                </a:solidFill>
                <a:latin typeface="Times New Roman" panose="02020603050405020304" pitchFamily="18" charset="0"/>
                <a:ea typeface="仿宋_GB2312" pitchFamily="49" charset="-122"/>
              </a:rPr>
              <a:t>adr</a:t>
            </a:r>
            <a:r>
              <a:rPr lang="zh-CN" altLang="en-US" sz="3000" b="1">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构成搜索某一指定记录或表项的索引项。</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FEC184-EACE-4867-9E6C-E24F462B2609}"/>
              </a:ext>
            </a:extLst>
          </p:cNvPr>
          <p:cNvSpPr>
            <a:spLocks noGrp="1"/>
          </p:cNvSpPr>
          <p:nvPr>
            <p:ph type="sldNum" sz="quarter" idx="11"/>
          </p:nvPr>
        </p:nvSpPr>
        <p:spPr/>
        <p:txBody>
          <a:bodyPr/>
          <a:lstStyle/>
          <a:p>
            <a:fld id="{E3B45BA0-4D17-4783-8B41-046EC92EE0F9}" type="slidenum">
              <a:rPr lang="en-US" altLang="zh-CN"/>
              <a:pPr/>
              <a:t>7</a:t>
            </a:fld>
            <a:endParaRPr lang="en-US" altLang="zh-CN"/>
          </a:p>
        </p:txBody>
      </p:sp>
      <p:sp>
        <p:nvSpPr>
          <p:cNvPr id="120836" name="Rectangle 4">
            <a:extLst>
              <a:ext uri="{FF2B5EF4-FFF2-40B4-BE49-F238E27FC236}">
                <a16:creationId xmlns:a16="http://schemas.microsoft.com/office/drawing/2014/main" id="{E3FBC674-59A4-42C5-A6BE-F8BA94CD6915}"/>
              </a:ext>
            </a:extLst>
          </p:cNvPr>
          <p:cNvSpPr>
            <a:spLocks noGrp="1" noChangeArrowheads="1"/>
          </p:cNvSpPr>
          <p:nvPr>
            <p:ph type="title"/>
          </p:nvPr>
        </p:nvSpPr>
        <p:spPr>
          <a:xfrm>
            <a:off x="446088" y="441325"/>
            <a:ext cx="8229600" cy="974725"/>
          </a:xfrm>
        </p:spPr>
        <p:txBody>
          <a:bodyPr/>
          <a:lstStyle/>
          <a:p>
            <a:pPr algn="ctr"/>
            <a:r>
              <a:rPr kumimoji="1" lang="zh-CN" altLang="en-US" sz="4000" b="1">
                <a:solidFill>
                  <a:schemeClr val="tx2"/>
                </a:solidFill>
                <a:ea typeface="华文新魏" panose="02010800040101010101" pitchFamily="2" charset="-122"/>
              </a:rPr>
              <a:t>用位向量实现集合抽象数据类型</a:t>
            </a:r>
          </a:p>
        </p:txBody>
      </p:sp>
      <p:sp>
        <p:nvSpPr>
          <p:cNvPr id="120837" name="Rectangle 5">
            <a:extLst>
              <a:ext uri="{FF2B5EF4-FFF2-40B4-BE49-F238E27FC236}">
                <a16:creationId xmlns:a16="http://schemas.microsoft.com/office/drawing/2014/main" id="{6968C553-85AC-4E5C-A65B-9D68A3B4FFB8}"/>
              </a:ext>
            </a:extLst>
          </p:cNvPr>
          <p:cNvSpPr>
            <a:spLocks noGrp="1" noChangeArrowheads="1"/>
          </p:cNvSpPr>
          <p:nvPr>
            <p:ph type="body" idx="1"/>
          </p:nvPr>
        </p:nvSpPr>
        <p:spPr>
          <a:xfrm>
            <a:off x="555625" y="1341438"/>
            <a:ext cx="8229600" cy="4967287"/>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当集合是全集合 </a:t>
            </a:r>
            <a:r>
              <a:rPr kumimoji="1" lang="en-US" altLang="zh-CN" sz="3000" b="1">
                <a:latin typeface="Times New Roman" panose="02020603050405020304" pitchFamily="18" charset="0"/>
                <a:ea typeface="仿宋_GB2312" pitchFamily="49" charset="-122"/>
              </a:rPr>
              <a:t>{ 0, 1, 2,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的一个子集，且 </a:t>
            </a:r>
            <a:r>
              <a:rPr kumimoji="1" lang="en-US" altLang="zh-CN" sz="3000" b="1" i="1">
                <a:latin typeface="Times New Roman" panose="02020603050405020304" pitchFamily="18" charset="0"/>
                <a:ea typeface="仿宋_GB2312" pitchFamily="49" charset="-122"/>
              </a:rPr>
              <a:t>n </a:t>
            </a:r>
            <a:r>
              <a:rPr kumimoji="1" lang="zh-CN" altLang="en-US" sz="3000" b="1">
                <a:latin typeface="Times New Roman" panose="02020603050405020304" pitchFamily="18" charset="0"/>
                <a:ea typeface="仿宋_GB2312" pitchFamily="49" charset="-122"/>
              </a:rPr>
              <a:t>是不大的整数时，可用位</a:t>
            </a:r>
            <a:r>
              <a:rPr kumimoji="1" lang="en-US" altLang="zh-CN" sz="3000" b="1">
                <a:latin typeface="Times New Roman" panose="02020603050405020304" pitchFamily="18" charset="0"/>
                <a:ea typeface="仿宋_GB2312" pitchFamily="49" charset="-122"/>
              </a:rPr>
              <a:t>(0, 1)</a:t>
            </a:r>
            <a:r>
              <a:rPr kumimoji="1" lang="zh-CN" altLang="en-US" sz="3000" b="1">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b="1">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b="1">
                <a:latin typeface="Times New Roman" panose="02020603050405020304" pitchFamily="18" charset="0"/>
                <a:ea typeface="仿宋_GB2312" pitchFamily="49" charset="-122"/>
              </a:rPr>
              <a:t>0, 1, 2, …</a:t>
            </a:r>
            <a:r>
              <a:rPr kumimoji="1" lang="zh-CN" altLang="en-US" sz="3000" b="1">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b="1">
                <a:latin typeface="Times New Roman" panose="02020603050405020304" pitchFamily="18" charset="0"/>
                <a:ea typeface="仿宋_GB2312" pitchFamily="49" charset="-122"/>
              </a:rPr>
              <a:t>一个二进位两个取值</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或</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，分别表示在集合与不在集合。如果采用</a:t>
            </a:r>
            <a:r>
              <a:rPr kumimoji="1" lang="en-US" altLang="zh-CN" sz="3000" b="1">
                <a:latin typeface="Times New Roman" panose="02020603050405020304" pitchFamily="18" charset="0"/>
                <a:ea typeface="仿宋_GB2312" pitchFamily="49" charset="-122"/>
              </a:rPr>
              <a:t>16</a:t>
            </a:r>
            <a:r>
              <a:rPr kumimoji="1" lang="zh-CN" altLang="en-US" sz="3000" b="1">
                <a:latin typeface="Times New Roman" panose="02020603050405020304" pitchFamily="18" charset="0"/>
                <a:ea typeface="仿宋_GB2312" pitchFamily="49" charset="-122"/>
              </a:rPr>
              <a:t>位无符号短整数数组</a:t>
            </a:r>
            <a:r>
              <a:rPr kumimoji="1" lang="en-US" altLang="zh-CN" sz="3000" b="1">
                <a:latin typeface="Times New Roman" panose="02020603050405020304" pitchFamily="18" charset="0"/>
                <a:ea typeface="仿宋_GB2312" pitchFamily="49" charset="-122"/>
              </a:rPr>
              <a:t>bitVector[ ]</a:t>
            </a:r>
            <a:r>
              <a:rPr kumimoji="1" lang="zh-CN" altLang="en-US" sz="3000" b="1">
                <a:latin typeface="Times New Roman" panose="02020603050405020304" pitchFamily="18" charset="0"/>
                <a:ea typeface="仿宋_GB2312" pitchFamily="49" charset="-122"/>
              </a:rPr>
              <a:t>作为集合的存储，就要考虑如何求出元素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在</a:t>
            </a:r>
            <a:r>
              <a:rPr kumimoji="1" lang="en-US" altLang="zh-CN" sz="3000" b="1">
                <a:latin typeface="Times New Roman" panose="02020603050405020304" pitchFamily="18" charset="0"/>
                <a:ea typeface="仿宋_GB2312" pitchFamily="49" charset="-122"/>
              </a:rPr>
              <a:t>bitVector</a:t>
            </a:r>
            <a:r>
              <a:rPr kumimoji="1" lang="zh-CN" altLang="en-US" sz="3000" b="1">
                <a:latin typeface="Times New Roman" panose="02020603050405020304" pitchFamily="18" charset="0"/>
                <a:ea typeface="仿宋_GB2312" pitchFamily="49" charset="-122"/>
              </a:rPr>
              <a:t>数组中的相应位置。</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45D88B6-1053-4C6E-8085-B99A9D1EFAE1}"/>
              </a:ext>
            </a:extLst>
          </p:cNvPr>
          <p:cNvSpPr>
            <a:spLocks noGrp="1"/>
          </p:cNvSpPr>
          <p:nvPr>
            <p:ph type="sldNum" sz="quarter" idx="11"/>
          </p:nvPr>
        </p:nvSpPr>
        <p:spPr/>
        <p:txBody>
          <a:bodyPr/>
          <a:lstStyle/>
          <a:p>
            <a:fld id="{7BFC97F0-2A84-4EFB-9226-77CEA0D16654}" type="slidenum">
              <a:rPr lang="en-US" altLang="zh-CN"/>
              <a:pPr/>
              <a:t>70</a:t>
            </a:fld>
            <a:endParaRPr lang="en-US" altLang="zh-CN"/>
          </a:p>
        </p:txBody>
      </p:sp>
      <p:sp>
        <p:nvSpPr>
          <p:cNvPr id="361474" name="Rectangle 2">
            <a:extLst>
              <a:ext uri="{FF2B5EF4-FFF2-40B4-BE49-F238E27FC236}">
                <a16:creationId xmlns:a16="http://schemas.microsoft.com/office/drawing/2014/main" id="{D2ADDD61-CBD2-47B9-BD0F-D98246596124}"/>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anose="02010800040101010101" pitchFamily="2" charset="-122"/>
              </a:rPr>
              <a:t>字典的线性表描述</a:t>
            </a:r>
            <a:r>
              <a:rPr lang="zh-CN" altLang="en-US"/>
              <a:t> </a:t>
            </a:r>
          </a:p>
        </p:txBody>
      </p:sp>
      <p:sp>
        <p:nvSpPr>
          <p:cNvPr id="361475" name="Rectangle 3">
            <a:extLst>
              <a:ext uri="{FF2B5EF4-FFF2-40B4-BE49-F238E27FC236}">
                <a16:creationId xmlns:a16="http://schemas.microsoft.com/office/drawing/2014/main" id="{63B2CD61-8BE6-41A3-9C0C-10591ADA062A}"/>
              </a:ext>
            </a:extLst>
          </p:cNvPr>
          <p:cNvSpPr>
            <a:spLocks noGrp="1" noChangeArrowheads="1"/>
          </p:cNvSpPr>
          <p:nvPr>
            <p:ph type="body" idx="1"/>
          </p:nvPr>
        </p:nvSpPr>
        <p:spPr>
          <a:xfrm>
            <a:off x="576263" y="1449388"/>
            <a:ext cx="7956550" cy="5292725"/>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字典可以保存在线性序列 </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中，其中</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是字典中的元素，其</a:t>
            </a:r>
            <a:r>
              <a:rPr lang="zh-CN" altLang="en-US" sz="3000" b="1">
                <a:solidFill>
                  <a:schemeClr val="tx2"/>
                </a:solidFill>
                <a:latin typeface="Times New Roman" panose="02020603050405020304" pitchFamily="18" charset="0"/>
                <a:ea typeface="仿宋_GB2312" pitchFamily="49" charset="-122"/>
              </a:rPr>
              <a:t>关键码从左到右依次增大</a:t>
            </a:r>
            <a:r>
              <a:rPr lang="zh-CN" altLang="en-US" sz="3000" b="1">
                <a:latin typeface="Times New Roman" panose="02020603050405020304" pitchFamily="18" charset="0"/>
                <a:ea typeface="仿宋_GB2312" pitchFamily="49" charset="-122"/>
              </a:rPr>
              <a:t>。为了适应这种描述方式，可以定义有序顺序表和有序链表。</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用有序链表来表示字典时，链表中的每个结点表示字典中的一个元素，</a:t>
            </a:r>
            <a:r>
              <a:rPr lang="zh-CN" altLang="en-US" sz="3000" b="1">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b="1">
                <a:latin typeface="Times New Roman" panose="02020603050405020304" pitchFamily="18" charset="0"/>
                <a:ea typeface="仿宋_GB2312" pitchFamily="49" charset="-122"/>
              </a:rPr>
              <a:t>，即</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07C82B9-FD82-4280-85C7-8B1CE03D7B66}"/>
              </a:ext>
            </a:extLst>
          </p:cNvPr>
          <p:cNvSpPr>
            <a:spLocks noGrp="1"/>
          </p:cNvSpPr>
          <p:nvPr>
            <p:ph type="sldNum" sz="quarter" idx="11"/>
          </p:nvPr>
        </p:nvSpPr>
        <p:spPr/>
        <p:txBody>
          <a:bodyPr/>
          <a:lstStyle/>
          <a:p>
            <a:fld id="{B912A72A-AA76-461D-B4DC-C1FDBF815BDE}" type="slidenum">
              <a:rPr lang="en-US" altLang="zh-CN"/>
              <a:pPr/>
              <a:t>71</a:t>
            </a:fld>
            <a:endParaRPr lang="en-US" altLang="zh-CN"/>
          </a:p>
        </p:txBody>
      </p:sp>
      <p:sp>
        <p:nvSpPr>
          <p:cNvPr id="184326" name="Rectangle 6">
            <a:extLst>
              <a:ext uri="{FF2B5EF4-FFF2-40B4-BE49-F238E27FC236}">
                <a16:creationId xmlns:a16="http://schemas.microsoft.com/office/drawing/2014/main" id="{D44F9AD6-CAC4-44D2-BBEF-E7716EA4118F}"/>
              </a:ext>
            </a:extLst>
          </p:cNvPr>
          <p:cNvSpPr>
            <a:spLocks noGrp="1" noChangeArrowheads="1"/>
          </p:cNvSpPr>
          <p:nvPr>
            <p:ph type="body" idx="1"/>
          </p:nvPr>
        </p:nvSpPr>
        <p:spPr>
          <a:xfrm>
            <a:off x="555625" y="1268413"/>
            <a:ext cx="8229600" cy="5219700"/>
          </a:xfrm>
        </p:spPr>
        <p:txBody>
          <a:bodyPr/>
          <a:lstStyle/>
          <a:p>
            <a:pPr>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#include </a:t>
            </a:r>
            <a:r>
              <a:rPr kumimoji="1" lang="en-US" altLang="zh-CN">
                <a:latin typeface="Times New Roman" panose="02020603050405020304" pitchFamily="18" charset="0"/>
                <a:ea typeface="隶书" panose="02010509060101010101" pitchFamily="49" charset="-122"/>
              </a:rPr>
              <a:t>&lt;iostream.h&gt;</a:t>
            </a:r>
          </a:p>
          <a:p>
            <a:pPr>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#include </a:t>
            </a:r>
            <a:r>
              <a:rPr kumimoji="1" lang="en-US" altLang="zh-CN">
                <a:latin typeface="Times New Roman" panose="02020603050405020304" pitchFamily="18" charset="0"/>
                <a:ea typeface="隶书" panose="02010509060101010101" pitchFamily="49" charset="-122"/>
              </a:rPr>
              <a:t>“SeqList.h”</a:t>
            </a:r>
          </a:p>
          <a:p>
            <a:pPr>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const int </a:t>
            </a:r>
            <a:r>
              <a:rPr kumimoji="1" lang="en-US" altLang="zh-CN">
                <a:latin typeface="Times New Roman" panose="02020603050405020304" pitchFamily="18" charset="0"/>
                <a:ea typeface="隶书" panose="02010509060101010101" pitchFamily="49" charset="-122"/>
              </a:rPr>
              <a:t>defaultSize = 50</a:t>
            </a:r>
            <a:r>
              <a:rPr kumimoji="1" lang="en-US" altLang="zh-CN" b="1">
                <a:latin typeface="Times New Roman" panose="02020603050405020304" pitchFamily="18" charset="0"/>
                <a:ea typeface="隶书" panose="02010509060101010101" pitchFamily="49" charset="-122"/>
              </a:rPr>
              <a:t>;</a:t>
            </a:r>
          </a:p>
          <a:p>
            <a:pPr>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 class </a:t>
            </a:r>
            <a:r>
              <a:rPr kumimoji="1" lang="en-US" altLang="zh-CN">
                <a:latin typeface="Times New Roman" panose="02020603050405020304" pitchFamily="18" charset="0"/>
                <a:ea typeface="隶书" panose="02010509060101010101" pitchFamily="49" charset="-122"/>
              </a:rPr>
              <a:t>K</a:t>
            </a:r>
            <a:r>
              <a:rPr kumimoji="1" lang="en-US" altLang="zh-CN" b="1">
                <a:latin typeface="Times New Roman" panose="02020603050405020304" pitchFamily="18" charset="0"/>
                <a:ea typeface="隶书" panose="02010509060101010101" pitchFamily="49" charset="-122"/>
              </a:rPr>
              <a:t>&gt; </a:t>
            </a:r>
          </a:p>
          <a:p>
            <a:pPr>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class</a:t>
            </a:r>
            <a:r>
              <a:rPr kumimoji="1" lang="en-US" altLang="zh-CN" i="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SortedList </a:t>
            </a:r>
            <a:r>
              <a:rPr kumimoji="1" lang="en-US" altLang="zh-CN" b="1">
                <a:latin typeface="Times New Roman" panose="02020603050405020304" pitchFamily="18" charset="0"/>
                <a:ea typeface="隶书" panose="02010509060101010101" pitchFamily="49" charset="-122"/>
              </a:rPr>
              <a:t>: public</a:t>
            </a:r>
            <a:r>
              <a:rPr kumimoji="1" lang="en-US" altLang="zh-CN">
                <a:latin typeface="Times New Roman" panose="02020603050405020304" pitchFamily="18" charset="0"/>
                <a:ea typeface="隶书" panose="02010509060101010101" pitchFamily="49" charset="-122"/>
              </a:rPr>
              <a:t> SeqList </a:t>
            </a:r>
            <a:r>
              <a:rPr kumimoji="1" lang="en-US" altLang="zh-CN" b="1">
                <a:latin typeface="Times New Roman" panose="02020603050405020304" pitchFamily="18" charset="0"/>
                <a:ea typeface="隶书" panose="02010509060101010101" pitchFamily="49" charset="-122"/>
              </a:rPr>
              <a:t>{</a:t>
            </a:r>
          </a:p>
          <a:p>
            <a:pPr>
              <a:spcBef>
                <a:spcPct val="0"/>
              </a:spcBef>
              <a:buClrTx/>
              <a:buSzTx/>
              <a:buFontTx/>
              <a:buNone/>
            </a:pPr>
            <a:r>
              <a:rPr kumimoji="1" lang="en-US" altLang="zh-CN"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kumimoji="1" lang="en-US" altLang="zh-CN" b="1">
                <a:solidFill>
                  <a:srgbClr val="CC0000"/>
                </a:solidFill>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Search (K k1) </a:t>
            </a:r>
            <a:r>
              <a:rPr kumimoji="1" lang="en-US" altLang="zh-CN" b="1">
                <a:latin typeface="Times New Roman" panose="02020603050405020304" pitchFamily="18" charset="0"/>
                <a:ea typeface="隶书" panose="02010509060101010101" pitchFamily="49" charset="-122"/>
              </a:rPr>
              <a:t>const;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搜索</a:t>
            </a:r>
          </a:p>
          <a:p>
            <a:pPr>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void </a:t>
            </a:r>
            <a:r>
              <a:rPr lang="en-US" altLang="zh-CN">
                <a:latin typeface="Times New Roman" panose="02020603050405020304" pitchFamily="18" charset="0"/>
                <a:ea typeface="隶书" panose="02010509060101010101" pitchFamily="49" charset="-122"/>
              </a:rPr>
              <a:t>Insert (</a:t>
            </a:r>
            <a:r>
              <a:rPr lang="en-US" altLang="zh-CN" b="1">
                <a:latin typeface="Times New Roman" panose="02020603050405020304" pitchFamily="18" charset="0"/>
                <a:ea typeface="隶书" panose="02010509060101010101" pitchFamily="49" charset="-122"/>
              </a:rPr>
              <a:t>const </a:t>
            </a:r>
            <a:r>
              <a:rPr lang="en-US" altLang="zh-CN">
                <a:latin typeface="Times New Roman" panose="02020603050405020304" pitchFamily="18" charset="0"/>
                <a:ea typeface="隶书" panose="02010509060101010101" pitchFamily="49" charset="-122"/>
              </a:rPr>
              <a:t>K k1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插入</a:t>
            </a:r>
          </a:p>
          <a:p>
            <a:pPr>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bool </a:t>
            </a:r>
            <a:r>
              <a:rPr lang="en-US" altLang="zh-CN">
                <a:latin typeface="Times New Roman" panose="02020603050405020304" pitchFamily="18" charset="0"/>
                <a:ea typeface="隶书" panose="02010509060101010101" pitchFamily="49" charset="-122"/>
              </a:rPr>
              <a:t>Remove (</a:t>
            </a:r>
            <a:r>
              <a:rPr lang="en-US" altLang="zh-CN" b="1">
                <a:latin typeface="Times New Roman" panose="02020603050405020304" pitchFamily="18" charset="0"/>
                <a:ea typeface="隶书" panose="02010509060101010101" pitchFamily="49" charset="-122"/>
              </a:rPr>
              <a:t>const </a:t>
            </a:r>
            <a:r>
              <a:rPr lang="en-US" altLang="zh-CN">
                <a:latin typeface="Times New Roman" panose="02020603050405020304" pitchFamily="18" charset="0"/>
                <a:ea typeface="隶书" panose="02010509060101010101" pitchFamily="49" charset="-122"/>
              </a:rPr>
              <a:t>K</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k1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删除</a:t>
            </a:r>
            <a:endParaRPr kumimoji="1" lang="zh-CN" altLang="en-US">
              <a:solidFill>
                <a:srgbClr val="CC0000"/>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隶书" panose="02010509060101010101" pitchFamily="49" charset="-122"/>
            </a:endParaRPr>
          </a:p>
        </p:txBody>
      </p:sp>
      <p:sp>
        <p:nvSpPr>
          <p:cNvPr id="184327" name="Rectangle 7">
            <a:extLst>
              <a:ext uri="{FF2B5EF4-FFF2-40B4-BE49-F238E27FC236}">
                <a16:creationId xmlns:a16="http://schemas.microsoft.com/office/drawing/2014/main" id="{3AB82AE5-4D22-4A0C-B68C-59C4A79CC8B6}"/>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有序顺序表的类定义</a:t>
            </a:r>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0AA8B66-7667-45EA-8719-24507B94B78F}"/>
              </a:ext>
            </a:extLst>
          </p:cNvPr>
          <p:cNvSpPr>
            <a:spLocks noGrp="1"/>
          </p:cNvSpPr>
          <p:nvPr>
            <p:ph type="sldNum" sz="quarter" idx="11"/>
          </p:nvPr>
        </p:nvSpPr>
        <p:spPr/>
        <p:txBody>
          <a:bodyPr/>
          <a:lstStyle/>
          <a:p>
            <a:fld id="{9E5A8647-1815-4E17-ADFA-1045BA24C2EF}" type="slidenum">
              <a:rPr lang="en-US" altLang="zh-CN"/>
              <a:pPr/>
              <a:t>72</a:t>
            </a:fld>
            <a:endParaRPr lang="en-US" altLang="zh-CN"/>
          </a:p>
        </p:txBody>
      </p:sp>
      <p:sp>
        <p:nvSpPr>
          <p:cNvPr id="196611" name="Rectangle 3">
            <a:extLst>
              <a:ext uri="{FF2B5EF4-FFF2-40B4-BE49-F238E27FC236}">
                <a16:creationId xmlns:a16="http://schemas.microsoft.com/office/drawing/2014/main" id="{FB8FC401-3864-4FB6-9EDF-43921786E416}"/>
              </a:ext>
            </a:extLst>
          </p:cNvPr>
          <p:cNvSpPr>
            <a:spLocks noGrp="1" noChangeArrowheads="1"/>
          </p:cNvSpPr>
          <p:nvPr>
            <p:ph type="title"/>
          </p:nvPr>
        </p:nvSpPr>
        <p:spPr>
          <a:xfrm>
            <a:off x="395288" y="476250"/>
            <a:ext cx="8229600" cy="827088"/>
          </a:xfrm>
        </p:spPr>
        <p:txBody>
          <a:bodyPr/>
          <a:lstStyle/>
          <a:p>
            <a:pPr algn="ctr"/>
            <a:r>
              <a:rPr kumimoji="1" lang="zh-CN" altLang="en-US" sz="4000" b="1">
                <a:solidFill>
                  <a:schemeClr val="tx2"/>
                </a:solidFill>
                <a:ea typeface="华文新魏" panose="02010800040101010101" pitchFamily="2" charset="-122"/>
              </a:rPr>
              <a:t>基于有序顺序表的顺序搜索算法</a:t>
            </a:r>
          </a:p>
        </p:txBody>
      </p:sp>
      <p:sp>
        <p:nvSpPr>
          <p:cNvPr id="196612" name="Rectangle 4">
            <a:extLst>
              <a:ext uri="{FF2B5EF4-FFF2-40B4-BE49-F238E27FC236}">
                <a16:creationId xmlns:a16="http://schemas.microsoft.com/office/drawing/2014/main" id="{95190C7D-B8DA-4E23-9B20-8576E067AF03}"/>
              </a:ext>
            </a:extLst>
          </p:cNvPr>
          <p:cNvSpPr>
            <a:spLocks noGrp="1" noChangeArrowheads="1"/>
          </p:cNvSpPr>
          <p:nvPr>
            <p:ph type="body" idx="1"/>
          </p:nvPr>
        </p:nvSpPr>
        <p:spPr>
          <a:xfrm>
            <a:off x="555625" y="1304925"/>
            <a:ext cx="8229600" cy="4932363"/>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class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SortedList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Search (K k1) </a:t>
            </a:r>
            <a:r>
              <a:rPr kumimoji="1" lang="en-US" altLang="zh-CN" sz="2800" b="1">
                <a:latin typeface="Times New Roman" panose="02020603050405020304" pitchFamily="18" charset="0"/>
                <a:ea typeface="隶书" panose="02010509060101010101" pitchFamily="49" charset="-122"/>
              </a:rPr>
              <a:t>const {</a:t>
            </a: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顺序搜索关键码为</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的数据对象</a:t>
            </a:r>
          </a:p>
          <a:p>
            <a:pPr>
              <a:spcBef>
                <a:spcPct val="5000"/>
              </a:spcBef>
              <a:buFont typeface="Wingdings" panose="05000000000000000000" pitchFamily="2" charset="2"/>
              <a:buNone/>
            </a:pPr>
            <a:r>
              <a:rPr kumimoji="1" lang="zh-CN" altLang="en-US" sz="2800" i="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 = 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 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(data[i</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solidFill>
                  <a:srgbClr val="009900"/>
                </a:solidFill>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k1)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成功</a:t>
            </a:r>
            <a:endParaRPr kumimoji="1" lang="zh-CN" altLang="zh-CN"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if</a:t>
            </a:r>
            <a:r>
              <a:rPr kumimoji="1" lang="en-US" altLang="zh-CN" sz="2800">
                <a:latin typeface="Times New Roman" panose="02020603050405020304" pitchFamily="18" charset="0"/>
                <a:ea typeface="隶书" panose="02010509060101010101" pitchFamily="49" charset="-122"/>
              </a:rPr>
              <a:t> (data[i</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k1) </a:t>
            </a:r>
            <a:r>
              <a:rPr kumimoji="1" lang="en-US" altLang="zh-CN" sz="2800" b="1">
                <a:latin typeface="Times New Roman" panose="02020603050405020304" pitchFamily="18" charset="0"/>
                <a:ea typeface="隶书" panose="02010509060101010101" pitchFamily="49" charset="-122"/>
              </a:rPr>
              <a:t>break;</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顺序搜索失败</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返回失败信息</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kumimoji="1" lang="en-US" altLang="zh-CN" sz="1800" b="1">
              <a:latin typeface="Times New Roman" panose="02020603050405020304" pitchFamily="18" charset="0"/>
              <a:ea typeface="隶书" panose="02010509060101010101" pitchFamily="49" charset="-122"/>
            </a:endParaRPr>
          </a:p>
          <a:p>
            <a:pPr>
              <a:spcBef>
                <a:spcPct val="5000"/>
              </a:spcBef>
              <a:buClr>
                <a:srgbClr val="800080"/>
              </a:buClr>
              <a:buSzPct val="50000"/>
            </a:pPr>
            <a:r>
              <a:rPr kumimoji="1" lang="zh-CN" altLang="en-US" sz="3000" b="1">
                <a:latin typeface="Times New Roman" panose="02020603050405020304" pitchFamily="18" charset="0"/>
                <a:ea typeface="仿宋_GB2312" pitchFamily="49" charset="-122"/>
              </a:rPr>
              <a:t>算法中的</a:t>
            </a:r>
            <a:r>
              <a:rPr kumimoji="1" lang="zh-CN" altLang="en-US" sz="3000" b="1">
                <a:solidFill>
                  <a:srgbClr val="009900"/>
                </a:solidFill>
                <a:latin typeface="Times New Roman" panose="02020603050405020304" pitchFamily="18" charset="0"/>
                <a:ea typeface="仿宋_GB2312" pitchFamily="49" charset="-122"/>
              </a:rPr>
              <a:t>“</a:t>
            </a:r>
            <a:r>
              <a:rPr kumimoji="1" lang="en-US" altLang="zh-CN" sz="3000" b="1">
                <a:solidFill>
                  <a:srgbClr val="009900"/>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和</a:t>
            </a:r>
            <a:r>
              <a:rPr kumimoji="1" lang="zh-CN" altLang="en-US" sz="3000" b="1">
                <a:solidFill>
                  <a:srgbClr val="009900"/>
                </a:solidFill>
                <a:latin typeface="Times New Roman" panose="02020603050405020304" pitchFamily="18" charset="0"/>
                <a:ea typeface="仿宋_GB2312" pitchFamily="49" charset="-122"/>
              </a:rPr>
              <a:t>“</a:t>
            </a:r>
            <a:r>
              <a:rPr kumimoji="1" lang="en-US" altLang="zh-CN" sz="3000" b="1">
                <a:solidFill>
                  <a:srgbClr val="009900"/>
                </a:solidFill>
                <a:latin typeface="Times New Roman" panose="02020603050405020304" pitchFamily="18" charset="0"/>
                <a:ea typeface="仿宋_GB2312" pitchFamily="49" charset="-122"/>
              </a:rPr>
              <a:t>&gt;”</a:t>
            </a:r>
            <a:r>
              <a:rPr kumimoji="1" lang="zh-CN" altLang="en-US" sz="3000" b="1">
                <a:latin typeface="Times New Roman" panose="02020603050405020304" pitchFamily="18" charset="0"/>
                <a:ea typeface="仿宋_GB2312" pitchFamily="49" charset="-122"/>
              </a:rPr>
              <a:t>都是重载函数，在定义</a:t>
            </a:r>
            <a:r>
              <a:rPr kumimoji="1" lang="en-US" altLang="zh-CN" sz="3000" b="1">
                <a:latin typeface="Times New Roman" panose="02020603050405020304" pitchFamily="18" charset="0"/>
                <a:ea typeface="仿宋_GB2312" pitchFamily="49" charset="-122"/>
              </a:rPr>
              <a:t>E</a:t>
            </a:r>
            <a:r>
              <a:rPr kumimoji="1" lang="zh-CN" altLang="en-US" sz="3000" b="1">
                <a:latin typeface="Times New Roman" panose="02020603050405020304" pitchFamily="18" charset="0"/>
                <a:ea typeface="仿宋_GB2312" pitchFamily="49" charset="-122"/>
              </a:rPr>
              <a:t>时定义它们的实现。</a:t>
            </a:r>
            <a:endParaRPr lang="zh-CN" altLang="en-US" sz="3000">
              <a:ea typeface="仿宋_GB2312" pitchFamily="49" charset="-122"/>
            </a:endParaRP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7E16E12-6339-4F94-853D-06672AF9ED09}"/>
              </a:ext>
            </a:extLst>
          </p:cNvPr>
          <p:cNvSpPr>
            <a:spLocks noGrp="1"/>
          </p:cNvSpPr>
          <p:nvPr>
            <p:ph type="sldNum" sz="quarter" idx="11"/>
          </p:nvPr>
        </p:nvSpPr>
        <p:spPr/>
        <p:txBody>
          <a:bodyPr/>
          <a:lstStyle/>
          <a:p>
            <a:fld id="{634BEF29-6578-47C7-AD44-685D49F92963}" type="slidenum">
              <a:rPr lang="en-US" altLang="zh-CN"/>
              <a:pPr/>
              <a:t>73</a:t>
            </a:fld>
            <a:endParaRPr lang="en-US" altLang="zh-CN"/>
          </a:p>
        </p:txBody>
      </p:sp>
      <p:sp>
        <p:nvSpPr>
          <p:cNvPr id="376834" name="Rectangle 2">
            <a:extLst>
              <a:ext uri="{FF2B5EF4-FFF2-40B4-BE49-F238E27FC236}">
                <a16:creationId xmlns:a16="http://schemas.microsoft.com/office/drawing/2014/main" id="{FC135FD1-4E1F-4F4F-9E18-7532B154E7DC}"/>
              </a:ext>
            </a:extLst>
          </p:cNvPr>
          <p:cNvSpPr>
            <a:spLocks noGrp="1" noChangeArrowheads="1"/>
          </p:cNvSpPr>
          <p:nvPr>
            <p:ph type="title"/>
          </p:nvPr>
        </p:nvSpPr>
        <p:spPr>
          <a:xfrm>
            <a:off x="457200" y="457200"/>
            <a:ext cx="8229600" cy="1135063"/>
          </a:xfrm>
        </p:spPr>
        <p:txBody>
          <a:bodyPr/>
          <a:lstStyle/>
          <a:p>
            <a:pPr algn="ctr"/>
            <a:r>
              <a:rPr lang="zh-CN" altLang="en-US" sz="4000" b="1">
                <a:solidFill>
                  <a:schemeClr val="tx2"/>
                </a:solidFill>
                <a:ea typeface="华文新魏" panose="02010800040101010101" pitchFamily="2" charset="-122"/>
              </a:rPr>
              <a:t>有序顺序表顺序搜索的时间代价</a:t>
            </a:r>
          </a:p>
        </p:txBody>
      </p:sp>
      <p:sp>
        <p:nvSpPr>
          <p:cNvPr id="376835" name="Rectangle 3">
            <a:extLst>
              <a:ext uri="{FF2B5EF4-FFF2-40B4-BE49-F238E27FC236}">
                <a16:creationId xmlns:a16="http://schemas.microsoft.com/office/drawing/2014/main" id="{BC687709-0DD6-4CE7-B898-1150D07F2A75}"/>
              </a:ext>
            </a:extLst>
          </p:cNvPr>
          <p:cNvSpPr>
            <a:spLocks noGrp="1" noChangeArrowheads="1"/>
          </p:cNvSpPr>
          <p:nvPr>
            <p:ph type="body" sz="half" idx="1"/>
          </p:nvPr>
        </p:nvSpPr>
        <p:spPr>
          <a:xfrm>
            <a:off x="566738" y="1487488"/>
            <a:ext cx="7929562" cy="4929187"/>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衡量一个搜索算法的时间效率的标准是：在搜索过程中关键码平均比较次数，也称为平均搜索长度</a:t>
            </a:r>
            <a:r>
              <a:rPr lang="en-US" altLang="zh-CN" sz="3000" b="1">
                <a:latin typeface="Times New Roman" panose="02020603050405020304" pitchFamily="18" charset="0"/>
                <a:ea typeface="仿宋_GB2312" pitchFamily="49" charset="-122"/>
              </a:rPr>
              <a:t>ASL (Average Search Length)</a:t>
            </a:r>
            <a:r>
              <a:rPr lang="zh-CN" altLang="en-US" sz="3000" b="1">
                <a:latin typeface="Times New Roman" panose="02020603050405020304" pitchFamily="18" charset="0"/>
                <a:ea typeface="仿宋_GB2312" pitchFamily="49" charset="-122"/>
              </a:rPr>
              <a:t>，通常它是字典中元素总数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的函数。</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个元素的概率为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搜索到第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个元素所需比较次数为 </a:t>
            </a:r>
            <a:r>
              <a:rPr lang="en-US" altLang="zh-CN" sz="3000" b="1" i="1">
                <a:latin typeface="Times New Roman" panose="02020603050405020304" pitchFamily="18" charset="0"/>
                <a:ea typeface="仿宋_GB2312" pitchFamily="49" charset="-122"/>
              </a:rPr>
              <a:t>c</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则搜索成功的平均搜索长度</a:t>
            </a:r>
            <a:r>
              <a:rPr lang="en-US" altLang="zh-CN"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p:txBody>
      </p:sp>
      <p:graphicFrame>
        <p:nvGraphicFramePr>
          <p:cNvPr id="376836" name="Object 4">
            <a:extLst>
              <a:ext uri="{FF2B5EF4-FFF2-40B4-BE49-F238E27FC236}">
                <a16:creationId xmlns:a16="http://schemas.microsoft.com/office/drawing/2014/main" id="{17197045-9A42-43E3-878E-B9C497F0C1D6}"/>
              </a:ext>
            </a:extLst>
          </p:cNvPr>
          <p:cNvGraphicFramePr>
            <a:graphicFrameLocks noChangeAspect="1"/>
          </p:cNvGraphicFramePr>
          <p:nvPr>
            <p:ph sz="half" idx="2"/>
          </p:nvPr>
        </p:nvGraphicFramePr>
        <p:xfrm>
          <a:off x="1763713" y="4976813"/>
          <a:ext cx="4932362" cy="1044575"/>
        </p:xfrm>
        <a:graphic>
          <a:graphicData uri="http://schemas.openxmlformats.org/presentationml/2006/ole">
            <mc:AlternateContent xmlns:mc="http://schemas.openxmlformats.org/markup-compatibility/2006">
              <mc:Choice xmlns:v="urn:schemas-microsoft-com:vml" Requires="v">
                <p:oleObj spid="_x0000_s376839" name="公式" r:id="rId3" imgW="2120760" imgH="431640" progId="Equation.3">
                  <p:embed/>
                </p:oleObj>
              </mc:Choice>
              <mc:Fallback>
                <p:oleObj name="公式" r:id="rId3" imgW="21207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76813"/>
                        <a:ext cx="49323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BCFF3BD9-7C43-4BE7-8D3A-110B132CBCFE}"/>
              </a:ext>
            </a:extLst>
          </p:cNvPr>
          <p:cNvSpPr>
            <a:spLocks noGrp="1"/>
          </p:cNvSpPr>
          <p:nvPr>
            <p:ph type="sldNum" sz="quarter" idx="11"/>
          </p:nvPr>
        </p:nvSpPr>
        <p:spPr/>
        <p:txBody>
          <a:bodyPr/>
          <a:lstStyle/>
          <a:p>
            <a:fld id="{F0BE9C16-2387-4407-A72B-755FCF919FB2}" type="slidenum">
              <a:rPr lang="en-US" altLang="zh-CN"/>
              <a:pPr/>
              <a:t>74</a:t>
            </a:fld>
            <a:endParaRPr lang="en-US" altLang="zh-CN"/>
          </a:p>
        </p:txBody>
      </p:sp>
      <p:sp>
        <p:nvSpPr>
          <p:cNvPr id="381955" name="Rectangle 3">
            <a:extLst>
              <a:ext uri="{FF2B5EF4-FFF2-40B4-BE49-F238E27FC236}">
                <a16:creationId xmlns:a16="http://schemas.microsoft.com/office/drawing/2014/main" id="{CCE74963-1CDF-4772-AE4E-8D837631D1CC}"/>
              </a:ext>
            </a:extLst>
          </p:cNvPr>
          <p:cNvSpPr>
            <a:spLocks noGrp="1" noChangeArrowheads="1"/>
          </p:cNvSpPr>
          <p:nvPr>
            <p:ph type="body" sz="half" idx="1"/>
          </p:nvPr>
        </p:nvSpPr>
        <p:spPr>
          <a:xfrm>
            <a:off x="611188" y="765175"/>
            <a:ext cx="7956550" cy="56515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在顺序搜索情形，搜索第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(1≤</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个元素需要比较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次，假定按等概率搜索各元素：</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这与一般顺序表情形相同。但搜索不成功时不需一直比较到表尾，只要发现下一个元素的值比给定值大，就可断定搜索不成功。</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设一个有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个表项的表，查找失败的位置有</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个，可以用判定树加以描述。</a:t>
            </a:r>
            <a:r>
              <a:rPr lang="zh-CN" altLang="en-US" sz="3000" b="1">
                <a:solidFill>
                  <a:schemeClr val="tx2"/>
                </a:solidFill>
                <a:latin typeface="Times New Roman" panose="02020603050405020304" pitchFamily="18" charset="0"/>
                <a:ea typeface="仿宋_GB2312" pitchFamily="49" charset="-122"/>
              </a:rPr>
              <a:t>搜索成功时停在内结点，搜索失败时停在外结点。</a:t>
            </a:r>
          </a:p>
        </p:txBody>
      </p:sp>
      <p:graphicFrame>
        <p:nvGraphicFramePr>
          <p:cNvPr id="381956" name="Object 4">
            <a:extLst>
              <a:ext uri="{FF2B5EF4-FFF2-40B4-BE49-F238E27FC236}">
                <a16:creationId xmlns:a16="http://schemas.microsoft.com/office/drawing/2014/main" id="{55744932-C005-4E7F-B9F0-F0F99FC47685}"/>
              </a:ext>
            </a:extLst>
          </p:cNvPr>
          <p:cNvGraphicFramePr>
            <a:graphicFrameLocks noChangeAspect="1"/>
          </p:cNvGraphicFramePr>
          <p:nvPr>
            <p:ph sz="half" idx="2"/>
          </p:nvPr>
        </p:nvGraphicFramePr>
        <p:xfrm>
          <a:off x="1079500" y="1844675"/>
          <a:ext cx="7127875" cy="982663"/>
        </p:xfrm>
        <a:graphic>
          <a:graphicData uri="http://schemas.openxmlformats.org/presentationml/2006/ole">
            <mc:AlternateContent xmlns:mc="http://schemas.openxmlformats.org/markup-compatibility/2006">
              <mc:Choice xmlns:v="urn:schemas-microsoft-com:vml" Requires="v">
                <p:oleObj spid="_x0000_s381960" name="公式" r:id="rId3" imgW="2997000" imgH="431640" progId="Equation.3">
                  <p:embed/>
                </p:oleObj>
              </mc:Choice>
              <mc:Fallback>
                <p:oleObj name="公式" r:id="rId3" imgW="29970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844675"/>
                        <a:ext cx="7127875"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a:extLst>
              <a:ext uri="{FF2B5EF4-FFF2-40B4-BE49-F238E27FC236}">
                <a16:creationId xmlns:a16="http://schemas.microsoft.com/office/drawing/2014/main" id="{5CF835D7-2CA9-4F4C-84BF-66501C34DBC9}"/>
              </a:ext>
            </a:extLst>
          </p:cNvPr>
          <p:cNvSpPr>
            <a:spLocks noGrp="1"/>
          </p:cNvSpPr>
          <p:nvPr>
            <p:ph type="sldNum" sz="quarter" idx="11"/>
          </p:nvPr>
        </p:nvSpPr>
        <p:spPr/>
        <p:txBody>
          <a:bodyPr/>
          <a:lstStyle/>
          <a:p>
            <a:fld id="{2DA030C1-98C8-41DA-BC33-5C51F24FC3F4}" type="slidenum">
              <a:rPr lang="en-US" altLang="zh-CN"/>
              <a:pPr/>
              <a:t>75</a:t>
            </a:fld>
            <a:endParaRPr lang="en-US" altLang="zh-CN"/>
          </a:p>
        </p:txBody>
      </p:sp>
      <p:sp>
        <p:nvSpPr>
          <p:cNvPr id="197639" name="Rectangle 7">
            <a:extLst>
              <a:ext uri="{FF2B5EF4-FFF2-40B4-BE49-F238E27FC236}">
                <a16:creationId xmlns:a16="http://schemas.microsoft.com/office/drawing/2014/main" id="{7B40D7D9-1A6A-4D1F-9015-6CF6A4A54E98}"/>
              </a:ext>
            </a:extLst>
          </p:cNvPr>
          <p:cNvSpPr>
            <a:spLocks noGrp="1" noChangeArrowheads="1"/>
          </p:cNvSpPr>
          <p:nvPr>
            <p:ph type="body" idx="1"/>
          </p:nvPr>
        </p:nvSpPr>
        <p:spPr>
          <a:xfrm>
            <a:off x="582613" y="800100"/>
            <a:ext cx="7913687" cy="1219200"/>
          </a:xfrm>
        </p:spPr>
        <p:txBody>
          <a:bodyPr/>
          <a:lstStyle/>
          <a:p>
            <a:pPr>
              <a:spcBef>
                <a:spcPct val="0"/>
              </a:spcBef>
              <a:buClr>
                <a:srgbClr val="800080"/>
              </a:buClr>
              <a:buSzPct val="50000"/>
            </a:pPr>
            <a:r>
              <a:rPr lang="zh-CN" altLang="en-US" b="1">
                <a:solidFill>
                  <a:srgbClr val="000099"/>
                </a:solidFill>
                <a:latin typeface="Times New Roman" panose="02020603050405020304" pitchFamily="18" charset="0"/>
                <a:ea typeface="仿宋_GB2312" pitchFamily="49" charset="-122"/>
              </a:rPr>
              <a:t>例如，有序顺序表 </a:t>
            </a:r>
            <a:r>
              <a:rPr lang="en-US" altLang="zh-CN" b="1">
                <a:solidFill>
                  <a:srgbClr val="FF3300"/>
                </a:solidFill>
                <a:latin typeface="Times New Roman" panose="02020603050405020304" pitchFamily="18" charset="0"/>
                <a:ea typeface="仿宋_GB2312" pitchFamily="49" charset="-122"/>
              </a:rPr>
              <a:t>(10, 20, 30, 40, 50, 60)</a:t>
            </a:r>
            <a:r>
              <a:rPr lang="zh-CN" altLang="en-US" b="1">
                <a:solidFill>
                  <a:srgbClr val="000099"/>
                </a:solidFill>
                <a:latin typeface="Times New Roman" panose="02020603050405020304" pitchFamily="18" charset="0"/>
                <a:ea typeface="仿宋_GB2312" pitchFamily="49" charset="-122"/>
              </a:rPr>
              <a:t>的顺序搜索的分析（使用判定树）</a:t>
            </a:r>
            <a:endParaRPr lang="zh-CN" altLang="en-US" b="1">
              <a:solidFill>
                <a:srgbClr val="FF3300"/>
              </a:solidFill>
              <a:latin typeface="Times New Roman" panose="02020603050405020304" pitchFamily="18" charset="0"/>
              <a:ea typeface="仿宋_GB2312" pitchFamily="49" charset="-122"/>
            </a:endParaRPr>
          </a:p>
        </p:txBody>
      </p:sp>
      <p:grpSp>
        <p:nvGrpSpPr>
          <p:cNvPr id="197681" name="Group 49">
            <a:extLst>
              <a:ext uri="{FF2B5EF4-FFF2-40B4-BE49-F238E27FC236}">
                <a16:creationId xmlns:a16="http://schemas.microsoft.com/office/drawing/2014/main" id="{F10D2315-916B-410E-AB49-B88934797AD0}"/>
              </a:ext>
            </a:extLst>
          </p:cNvPr>
          <p:cNvGrpSpPr>
            <a:grpSpLocks/>
          </p:cNvGrpSpPr>
          <p:nvPr/>
        </p:nvGrpSpPr>
        <p:grpSpPr bwMode="auto">
          <a:xfrm>
            <a:off x="1150938" y="2097088"/>
            <a:ext cx="6781800" cy="3886200"/>
            <a:chOff x="725" y="1321"/>
            <a:chExt cx="4272" cy="2448"/>
          </a:xfrm>
        </p:grpSpPr>
        <p:sp>
          <p:nvSpPr>
            <p:cNvPr id="197665" name="Line 33">
              <a:extLst>
                <a:ext uri="{FF2B5EF4-FFF2-40B4-BE49-F238E27FC236}">
                  <a16:creationId xmlns:a16="http://schemas.microsoft.com/office/drawing/2014/main" id="{4942892A-A217-4C37-AB52-16D8C2512E86}"/>
                </a:ext>
              </a:extLst>
            </p:cNvPr>
            <p:cNvSpPr>
              <a:spLocks noChangeShapeType="1"/>
            </p:cNvSpPr>
            <p:nvPr/>
          </p:nvSpPr>
          <p:spPr bwMode="auto">
            <a:xfrm flipH="1" flipV="1">
              <a:off x="4517" y="3289"/>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34" name="Line 2">
              <a:extLst>
                <a:ext uri="{FF2B5EF4-FFF2-40B4-BE49-F238E27FC236}">
                  <a16:creationId xmlns:a16="http://schemas.microsoft.com/office/drawing/2014/main" id="{2DFF8E07-3A49-42B9-8474-F2DF590E2C3E}"/>
                </a:ext>
              </a:extLst>
            </p:cNvPr>
            <p:cNvSpPr>
              <a:spLocks noChangeShapeType="1"/>
            </p:cNvSpPr>
            <p:nvPr/>
          </p:nvSpPr>
          <p:spPr bwMode="auto">
            <a:xfrm>
              <a:off x="3989" y="2905"/>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35" name="Line 3">
              <a:extLst>
                <a:ext uri="{FF2B5EF4-FFF2-40B4-BE49-F238E27FC236}">
                  <a16:creationId xmlns:a16="http://schemas.microsoft.com/office/drawing/2014/main" id="{6F55E842-F179-4AFD-8B40-1A6FB88E0CBE}"/>
                </a:ext>
              </a:extLst>
            </p:cNvPr>
            <p:cNvSpPr>
              <a:spLocks noChangeShapeType="1"/>
            </p:cNvSpPr>
            <p:nvPr/>
          </p:nvSpPr>
          <p:spPr bwMode="auto">
            <a:xfrm flipH="1" flipV="1">
              <a:off x="3365" y="2569"/>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36" name="Line 4">
              <a:extLst>
                <a:ext uri="{FF2B5EF4-FFF2-40B4-BE49-F238E27FC236}">
                  <a16:creationId xmlns:a16="http://schemas.microsoft.com/office/drawing/2014/main" id="{1F2E45E7-539F-4FF4-AF24-8ACC02531531}"/>
                </a:ext>
              </a:extLst>
            </p:cNvPr>
            <p:cNvSpPr>
              <a:spLocks noChangeShapeType="1"/>
            </p:cNvSpPr>
            <p:nvPr/>
          </p:nvSpPr>
          <p:spPr bwMode="auto">
            <a:xfrm flipH="1" flipV="1">
              <a:off x="2741" y="2233"/>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37" name="Line 5">
              <a:extLst>
                <a:ext uri="{FF2B5EF4-FFF2-40B4-BE49-F238E27FC236}">
                  <a16:creationId xmlns:a16="http://schemas.microsoft.com/office/drawing/2014/main" id="{BA679370-906A-4ED2-92B7-95D4B88F1B1E}"/>
                </a:ext>
              </a:extLst>
            </p:cNvPr>
            <p:cNvSpPr>
              <a:spLocks noChangeShapeType="1"/>
            </p:cNvSpPr>
            <p:nvPr/>
          </p:nvSpPr>
          <p:spPr bwMode="auto">
            <a:xfrm flipH="1" flipV="1">
              <a:off x="2117" y="1897"/>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38" name="Line 6">
              <a:extLst>
                <a:ext uri="{FF2B5EF4-FFF2-40B4-BE49-F238E27FC236}">
                  <a16:creationId xmlns:a16="http://schemas.microsoft.com/office/drawing/2014/main" id="{EF2775DC-E0AD-41E6-A75C-DCE09D4ECD65}"/>
                </a:ext>
              </a:extLst>
            </p:cNvPr>
            <p:cNvSpPr>
              <a:spLocks noChangeShapeType="1"/>
            </p:cNvSpPr>
            <p:nvPr/>
          </p:nvSpPr>
          <p:spPr bwMode="auto">
            <a:xfrm flipH="1" flipV="1">
              <a:off x="1493" y="1561"/>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0" name="Oval 8">
              <a:extLst>
                <a:ext uri="{FF2B5EF4-FFF2-40B4-BE49-F238E27FC236}">
                  <a16:creationId xmlns:a16="http://schemas.microsoft.com/office/drawing/2014/main" id="{690B303B-0089-42D4-BF57-204691CE7D18}"/>
                </a:ext>
              </a:extLst>
            </p:cNvPr>
            <p:cNvSpPr>
              <a:spLocks noChangeArrowheads="1"/>
            </p:cNvSpPr>
            <p:nvPr/>
          </p:nvSpPr>
          <p:spPr bwMode="auto">
            <a:xfrm>
              <a:off x="1205" y="1321"/>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sp>
          <p:nvSpPr>
            <p:cNvPr id="197641" name="Oval 9">
              <a:extLst>
                <a:ext uri="{FF2B5EF4-FFF2-40B4-BE49-F238E27FC236}">
                  <a16:creationId xmlns:a16="http://schemas.microsoft.com/office/drawing/2014/main" id="{966CDF05-7533-4CDF-ADF2-32E38AA46206}"/>
                </a:ext>
              </a:extLst>
            </p:cNvPr>
            <p:cNvSpPr>
              <a:spLocks noChangeArrowheads="1"/>
            </p:cNvSpPr>
            <p:nvPr/>
          </p:nvSpPr>
          <p:spPr bwMode="auto">
            <a:xfrm>
              <a:off x="3701" y="2665"/>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50</a:t>
              </a:r>
              <a:endParaRPr kumimoji="1" lang="en-US" altLang="zh-CN" sz="2400">
                <a:solidFill>
                  <a:schemeClr val="tx2"/>
                </a:solidFill>
                <a:latin typeface="Times New Roman" panose="02020603050405020304" pitchFamily="18" charset="0"/>
              </a:endParaRPr>
            </a:p>
          </p:txBody>
        </p:sp>
        <p:sp>
          <p:nvSpPr>
            <p:cNvPr id="197642" name="Oval 10">
              <a:extLst>
                <a:ext uri="{FF2B5EF4-FFF2-40B4-BE49-F238E27FC236}">
                  <a16:creationId xmlns:a16="http://schemas.microsoft.com/office/drawing/2014/main" id="{E8823601-D52D-4E71-9F89-B0CA1473A1A1}"/>
                </a:ext>
              </a:extLst>
            </p:cNvPr>
            <p:cNvSpPr>
              <a:spLocks noChangeArrowheads="1"/>
            </p:cNvSpPr>
            <p:nvPr/>
          </p:nvSpPr>
          <p:spPr bwMode="auto">
            <a:xfrm>
              <a:off x="4277" y="3001"/>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60</a:t>
              </a:r>
              <a:endParaRPr kumimoji="1" lang="en-US" altLang="zh-CN" sz="2400">
                <a:solidFill>
                  <a:schemeClr val="tx2"/>
                </a:solidFill>
                <a:latin typeface="Times New Roman" panose="02020603050405020304" pitchFamily="18" charset="0"/>
              </a:endParaRPr>
            </a:p>
          </p:txBody>
        </p:sp>
        <p:sp>
          <p:nvSpPr>
            <p:cNvPr id="197643" name="Rectangle 11">
              <a:extLst>
                <a:ext uri="{FF2B5EF4-FFF2-40B4-BE49-F238E27FC236}">
                  <a16:creationId xmlns:a16="http://schemas.microsoft.com/office/drawing/2014/main" id="{F6183371-6145-440C-8929-CD564ACB5CCB}"/>
                </a:ext>
              </a:extLst>
            </p:cNvPr>
            <p:cNvSpPr>
              <a:spLocks noChangeArrowheads="1"/>
            </p:cNvSpPr>
            <p:nvPr/>
          </p:nvSpPr>
          <p:spPr bwMode="auto">
            <a:xfrm>
              <a:off x="725" y="1705"/>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4" name="Rectangle 12">
              <a:extLst>
                <a:ext uri="{FF2B5EF4-FFF2-40B4-BE49-F238E27FC236}">
                  <a16:creationId xmlns:a16="http://schemas.microsoft.com/office/drawing/2014/main" id="{AD60A00A-47A5-42FC-B20D-D6EF3C949A3A}"/>
                </a:ext>
              </a:extLst>
            </p:cNvPr>
            <p:cNvSpPr>
              <a:spLocks noChangeArrowheads="1"/>
            </p:cNvSpPr>
            <p:nvPr/>
          </p:nvSpPr>
          <p:spPr bwMode="auto">
            <a:xfrm>
              <a:off x="1301" y="2041"/>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5" name="Rectangle 13">
              <a:extLst>
                <a:ext uri="{FF2B5EF4-FFF2-40B4-BE49-F238E27FC236}">
                  <a16:creationId xmlns:a16="http://schemas.microsoft.com/office/drawing/2014/main" id="{04012521-C702-4838-AABE-1EE7DD419A67}"/>
                </a:ext>
              </a:extLst>
            </p:cNvPr>
            <p:cNvSpPr>
              <a:spLocks noChangeArrowheads="1"/>
            </p:cNvSpPr>
            <p:nvPr/>
          </p:nvSpPr>
          <p:spPr bwMode="auto">
            <a:xfrm>
              <a:off x="1925" y="2377"/>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6" name="Rectangle 14">
              <a:extLst>
                <a:ext uri="{FF2B5EF4-FFF2-40B4-BE49-F238E27FC236}">
                  <a16:creationId xmlns:a16="http://schemas.microsoft.com/office/drawing/2014/main" id="{4F4CF1E8-5979-430A-BEE7-9EB3F080A212}"/>
                </a:ext>
              </a:extLst>
            </p:cNvPr>
            <p:cNvSpPr>
              <a:spLocks noChangeArrowheads="1"/>
            </p:cNvSpPr>
            <p:nvPr/>
          </p:nvSpPr>
          <p:spPr bwMode="auto">
            <a:xfrm>
              <a:off x="2549" y="2713"/>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7" name="Rectangle 15">
              <a:extLst>
                <a:ext uri="{FF2B5EF4-FFF2-40B4-BE49-F238E27FC236}">
                  <a16:creationId xmlns:a16="http://schemas.microsoft.com/office/drawing/2014/main" id="{7A2BE6EB-1253-407E-A731-15BF7749191B}"/>
                </a:ext>
              </a:extLst>
            </p:cNvPr>
            <p:cNvSpPr>
              <a:spLocks noChangeArrowheads="1"/>
            </p:cNvSpPr>
            <p:nvPr/>
          </p:nvSpPr>
          <p:spPr bwMode="auto">
            <a:xfrm>
              <a:off x="3221" y="3097"/>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8" name="Rectangle 16">
              <a:extLst>
                <a:ext uri="{FF2B5EF4-FFF2-40B4-BE49-F238E27FC236}">
                  <a16:creationId xmlns:a16="http://schemas.microsoft.com/office/drawing/2014/main" id="{B65D34E4-0F3D-45EF-9F1F-69B01A44FFED}"/>
                </a:ext>
              </a:extLst>
            </p:cNvPr>
            <p:cNvSpPr>
              <a:spLocks noChangeArrowheads="1"/>
            </p:cNvSpPr>
            <p:nvPr/>
          </p:nvSpPr>
          <p:spPr bwMode="auto">
            <a:xfrm>
              <a:off x="3845" y="3529"/>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9" name="Rectangle 17">
              <a:extLst>
                <a:ext uri="{FF2B5EF4-FFF2-40B4-BE49-F238E27FC236}">
                  <a16:creationId xmlns:a16="http://schemas.microsoft.com/office/drawing/2014/main" id="{534F5E2B-99D1-4A6C-A472-1C942946AB59}"/>
                </a:ext>
              </a:extLst>
            </p:cNvPr>
            <p:cNvSpPr>
              <a:spLocks noChangeArrowheads="1"/>
            </p:cNvSpPr>
            <p:nvPr/>
          </p:nvSpPr>
          <p:spPr bwMode="auto">
            <a:xfrm>
              <a:off x="4661" y="3529"/>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0" name="Text Box 18">
              <a:extLst>
                <a:ext uri="{FF2B5EF4-FFF2-40B4-BE49-F238E27FC236}">
                  <a16:creationId xmlns:a16="http://schemas.microsoft.com/office/drawing/2014/main" id="{82788844-683E-49A7-94DC-E72E99F6DD91}"/>
                </a:ext>
              </a:extLst>
            </p:cNvPr>
            <p:cNvSpPr txBox="1">
              <a:spLocks noChangeArrowheads="1"/>
            </p:cNvSpPr>
            <p:nvPr/>
          </p:nvSpPr>
          <p:spPr bwMode="auto">
            <a:xfrm>
              <a:off x="1243" y="1561"/>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197651" name="Text Box 19">
              <a:extLst>
                <a:ext uri="{FF2B5EF4-FFF2-40B4-BE49-F238E27FC236}">
                  <a16:creationId xmlns:a16="http://schemas.microsoft.com/office/drawing/2014/main" id="{96BCFB39-B143-47E8-8D92-AD863E57BAB1}"/>
                </a:ext>
              </a:extLst>
            </p:cNvPr>
            <p:cNvSpPr txBox="1">
              <a:spLocks noChangeArrowheads="1"/>
            </p:cNvSpPr>
            <p:nvPr/>
          </p:nvSpPr>
          <p:spPr bwMode="auto">
            <a:xfrm>
              <a:off x="1873" y="190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197652" name="Text Box 20">
              <a:extLst>
                <a:ext uri="{FF2B5EF4-FFF2-40B4-BE49-F238E27FC236}">
                  <a16:creationId xmlns:a16="http://schemas.microsoft.com/office/drawing/2014/main" id="{B9E0DC71-F0A8-4169-BBCA-E3D5DA0DBDF0}"/>
                </a:ext>
              </a:extLst>
            </p:cNvPr>
            <p:cNvSpPr txBox="1">
              <a:spLocks noChangeArrowheads="1"/>
            </p:cNvSpPr>
            <p:nvPr/>
          </p:nvSpPr>
          <p:spPr bwMode="auto">
            <a:xfrm>
              <a:off x="2497" y="224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197653" name="Text Box 21">
              <a:extLst>
                <a:ext uri="{FF2B5EF4-FFF2-40B4-BE49-F238E27FC236}">
                  <a16:creationId xmlns:a16="http://schemas.microsoft.com/office/drawing/2014/main" id="{B6A555AE-ED10-499A-8A61-23B6245EB899}"/>
                </a:ext>
              </a:extLst>
            </p:cNvPr>
            <p:cNvSpPr txBox="1">
              <a:spLocks noChangeArrowheads="1"/>
            </p:cNvSpPr>
            <p:nvPr/>
          </p:nvSpPr>
          <p:spPr bwMode="auto">
            <a:xfrm>
              <a:off x="3121" y="257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197654" name="Text Box 22">
              <a:extLst>
                <a:ext uri="{FF2B5EF4-FFF2-40B4-BE49-F238E27FC236}">
                  <a16:creationId xmlns:a16="http://schemas.microsoft.com/office/drawing/2014/main" id="{A1EB9881-B578-4DDB-92DB-0EAC61BE5CE3}"/>
                </a:ext>
              </a:extLst>
            </p:cNvPr>
            <p:cNvSpPr txBox="1">
              <a:spLocks noChangeArrowheads="1"/>
            </p:cNvSpPr>
            <p:nvPr/>
          </p:nvSpPr>
          <p:spPr bwMode="auto">
            <a:xfrm>
              <a:off x="3745" y="291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197655" name="Text Box 23">
              <a:extLst>
                <a:ext uri="{FF2B5EF4-FFF2-40B4-BE49-F238E27FC236}">
                  <a16:creationId xmlns:a16="http://schemas.microsoft.com/office/drawing/2014/main" id="{0D36C0FA-2EEA-4F7A-A2F0-4316BE5B2676}"/>
                </a:ext>
              </a:extLst>
            </p:cNvPr>
            <p:cNvSpPr txBox="1">
              <a:spLocks noChangeArrowheads="1"/>
            </p:cNvSpPr>
            <p:nvPr/>
          </p:nvSpPr>
          <p:spPr bwMode="auto">
            <a:xfrm>
              <a:off x="4321" y="325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197656" name="Line 24">
              <a:extLst>
                <a:ext uri="{FF2B5EF4-FFF2-40B4-BE49-F238E27FC236}">
                  <a16:creationId xmlns:a16="http://schemas.microsoft.com/office/drawing/2014/main" id="{FDD5A30A-6D43-4649-8317-F76C81E49EB9}"/>
                </a:ext>
              </a:extLst>
            </p:cNvPr>
            <p:cNvSpPr>
              <a:spLocks noChangeShapeType="1"/>
            </p:cNvSpPr>
            <p:nvPr/>
          </p:nvSpPr>
          <p:spPr bwMode="auto">
            <a:xfrm flipH="1">
              <a:off x="1061" y="1609"/>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7" name="Line 25">
              <a:extLst>
                <a:ext uri="{FF2B5EF4-FFF2-40B4-BE49-F238E27FC236}">
                  <a16:creationId xmlns:a16="http://schemas.microsoft.com/office/drawing/2014/main" id="{A5D123E9-E9B6-48ED-80B6-2B212FFBA75D}"/>
                </a:ext>
              </a:extLst>
            </p:cNvPr>
            <p:cNvSpPr>
              <a:spLocks noChangeShapeType="1"/>
            </p:cNvSpPr>
            <p:nvPr/>
          </p:nvSpPr>
          <p:spPr bwMode="auto">
            <a:xfrm flipV="1">
              <a:off x="1637" y="1897"/>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8" name="Line 26">
              <a:extLst>
                <a:ext uri="{FF2B5EF4-FFF2-40B4-BE49-F238E27FC236}">
                  <a16:creationId xmlns:a16="http://schemas.microsoft.com/office/drawing/2014/main" id="{7F646112-3B11-47E5-A292-551669032BA0}"/>
                </a:ext>
              </a:extLst>
            </p:cNvPr>
            <p:cNvSpPr>
              <a:spLocks noChangeShapeType="1"/>
            </p:cNvSpPr>
            <p:nvPr/>
          </p:nvSpPr>
          <p:spPr bwMode="auto">
            <a:xfrm flipH="1">
              <a:off x="2261" y="2233"/>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9" name="Oval 27">
              <a:extLst>
                <a:ext uri="{FF2B5EF4-FFF2-40B4-BE49-F238E27FC236}">
                  <a16:creationId xmlns:a16="http://schemas.microsoft.com/office/drawing/2014/main" id="{196DFCBC-68CA-411B-B0D6-E6577D113D78}"/>
                </a:ext>
              </a:extLst>
            </p:cNvPr>
            <p:cNvSpPr>
              <a:spLocks noChangeArrowheads="1"/>
            </p:cNvSpPr>
            <p:nvPr/>
          </p:nvSpPr>
          <p:spPr bwMode="auto">
            <a:xfrm>
              <a:off x="1829" y="1657"/>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20</a:t>
              </a:r>
              <a:endParaRPr kumimoji="1" lang="en-US" altLang="zh-CN" sz="2400">
                <a:solidFill>
                  <a:schemeClr val="tx2"/>
                </a:solidFill>
                <a:latin typeface="Times New Roman" panose="02020603050405020304" pitchFamily="18" charset="0"/>
              </a:endParaRPr>
            </a:p>
          </p:txBody>
        </p:sp>
        <p:sp>
          <p:nvSpPr>
            <p:cNvPr id="197660" name="Oval 28">
              <a:extLst>
                <a:ext uri="{FF2B5EF4-FFF2-40B4-BE49-F238E27FC236}">
                  <a16:creationId xmlns:a16="http://schemas.microsoft.com/office/drawing/2014/main" id="{AA83EC64-E7DB-472D-A363-1A3D45E30E24}"/>
                </a:ext>
              </a:extLst>
            </p:cNvPr>
            <p:cNvSpPr>
              <a:spLocks noChangeArrowheads="1"/>
            </p:cNvSpPr>
            <p:nvPr/>
          </p:nvSpPr>
          <p:spPr bwMode="auto">
            <a:xfrm>
              <a:off x="2453" y="1993"/>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30</a:t>
              </a:r>
              <a:endParaRPr kumimoji="1" lang="en-US" altLang="zh-CN" sz="2400">
                <a:solidFill>
                  <a:schemeClr val="tx2"/>
                </a:solidFill>
                <a:latin typeface="Times New Roman" panose="02020603050405020304" pitchFamily="18" charset="0"/>
              </a:endParaRPr>
            </a:p>
          </p:txBody>
        </p:sp>
        <p:sp>
          <p:nvSpPr>
            <p:cNvPr id="197661" name="Line 29">
              <a:extLst>
                <a:ext uri="{FF2B5EF4-FFF2-40B4-BE49-F238E27FC236}">
                  <a16:creationId xmlns:a16="http://schemas.microsoft.com/office/drawing/2014/main" id="{ED55A911-8FAF-407F-AB45-8AF46BF206EA}"/>
                </a:ext>
              </a:extLst>
            </p:cNvPr>
            <p:cNvSpPr>
              <a:spLocks noChangeShapeType="1"/>
            </p:cNvSpPr>
            <p:nvPr/>
          </p:nvSpPr>
          <p:spPr bwMode="auto">
            <a:xfrm flipV="1">
              <a:off x="2885" y="2569"/>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2" name="Oval 30">
              <a:extLst>
                <a:ext uri="{FF2B5EF4-FFF2-40B4-BE49-F238E27FC236}">
                  <a16:creationId xmlns:a16="http://schemas.microsoft.com/office/drawing/2014/main" id="{BFC08D50-A97E-4A99-B522-82A20613EF53}"/>
                </a:ext>
              </a:extLst>
            </p:cNvPr>
            <p:cNvSpPr>
              <a:spLocks noChangeArrowheads="1"/>
            </p:cNvSpPr>
            <p:nvPr/>
          </p:nvSpPr>
          <p:spPr bwMode="auto">
            <a:xfrm>
              <a:off x="3077" y="2329"/>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40</a:t>
              </a:r>
              <a:endParaRPr kumimoji="1" lang="en-US" altLang="zh-CN" sz="2400">
                <a:solidFill>
                  <a:schemeClr val="tx2"/>
                </a:solidFill>
                <a:latin typeface="Times New Roman" panose="02020603050405020304" pitchFamily="18" charset="0"/>
              </a:endParaRPr>
            </a:p>
          </p:txBody>
        </p:sp>
        <p:sp>
          <p:nvSpPr>
            <p:cNvPr id="197663" name="Line 31">
              <a:extLst>
                <a:ext uri="{FF2B5EF4-FFF2-40B4-BE49-F238E27FC236}">
                  <a16:creationId xmlns:a16="http://schemas.microsoft.com/office/drawing/2014/main" id="{B9FE85D0-4019-4BA5-809F-562C88DB4A5F}"/>
                </a:ext>
              </a:extLst>
            </p:cNvPr>
            <p:cNvSpPr>
              <a:spLocks noChangeShapeType="1"/>
            </p:cNvSpPr>
            <p:nvPr/>
          </p:nvSpPr>
          <p:spPr bwMode="auto">
            <a:xfrm flipV="1">
              <a:off x="3557" y="2953"/>
              <a:ext cx="192"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4" name="Line 32">
              <a:extLst>
                <a:ext uri="{FF2B5EF4-FFF2-40B4-BE49-F238E27FC236}">
                  <a16:creationId xmlns:a16="http://schemas.microsoft.com/office/drawing/2014/main" id="{1F86F266-312D-4160-AAC1-466BAFB107AF}"/>
                </a:ext>
              </a:extLst>
            </p:cNvPr>
            <p:cNvSpPr>
              <a:spLocks noChangeShapeType="1"/>
            </p:cNvSpPr>
            <p:nvPr/>
          </p:nvSpPr>
          <p:spPr bwMode="auto">
            <a:xfrm flipV="1">
              <a:off x="4181" y="3294"/>
              <a:ext cx="173" cy="2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6" name="Text Box 34">
              <a:extLst>
                <a:ext uri="{FF2B5EF4-FFF2-40B4-BE49-F238E27FC236}">
                  <a16:creationId xmlns:a16="http://schemas.microsoft.com/office/drawing/2014/main" id="{02951367-A22A-47F5-B0DA-96175ED9F6FB}"/>
                </a:ext>
              </a:extLst>
            </p:cNvPr>
            <p:cNvSpPr txBox="1">
              <a:spLocks noChangeArrowheads="1"/>
            </p:cNvSpPr>
            <p:nvPr/>
          </p:nvSpPr>
          <p:spPr bwMode="auto">
            <a:xfrm>
              <a:off x="917" y="142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197667" name="Text Box 35">
              <a:extLst>
                <a:ext uri="{FF2B5EF4-FFF2-40B4-BE49-F238E27FC236}">
                  <a16:creationId xmlns:a16="http://schemas.microsoft.com/office/drawing/2014/main" id="{BF4A5A97-BD3F-4CFC-9689-7D3AE7AB1DF1}"/>
                </a:ext>
              </a:extLst>
            </p:cNvPr>
            <p:cNvSpPr txBox="1">
              <a:spLocks noChangeArrowheads="1"/>
            </p:cNvSpPr>
            <p:nvPr/>
          </p:nvSpPr>
          <p:spPr bwMode="auto">
            <a:xfrm>
              <a:off x="1489" y="1705"/>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197668" name="Text Box 36">
              <a:extLst>
                <a:ext uri="{FF2B5EF4-FFF2-40B4-BE49-F238E27FC236}">
                  <a16:creationId xmlns:a16="http://schemas.microsoft.com/office/drawing/2014/main" id="{AEBB2D71-96C5-47B6-8CE3-ACFBF8BAB033}"/>
                </a:ext>
              </a:extLst>
            </p:cNvPr>
            <p:cNvSpPr txBox="1">
              <a:spLocks noChangeArrowheads="1"/>
            </p:cNvSpPr>
            <p:nvPr/>
          </p:nvSpPr>
          <p:spPr bwMode="auto">
            <a:xfrm>
              <a:off x="2113" y="205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197669" name="Text Box 37">
              <a:extLst>
                <a:ext uri="{FF2B5EF4-FFF2-40B4-BE49-F238E27FC236}">
                  <a16:creationId xmlns:a16="http://schemas.microsoft.com/office/drawing/2014/main" id="{D318849C-0882-4230-B722-51C820C8A0D2}"/>
                </a:ext>
              </a:extLst>
            </p:cNvPr>
            <p:cNvSpPr txBox="1">
              <a:spLocks noChangeArrowheads="1"/>
            </p:cNvSpPr>
            <p:nvPr/>
          </p:nvSpPr>
          <p:spPr bwMode="auto">
            <a:xfrm>
              <a:off x="2737" y="2377"/>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effectLst>
                  <a:outerShdw blurRad="38100" dist="38100" dir="2700000" algn="tl">
                    <a:srgbClr val="C0C0C0"/>
                  </a:outerShdw>
                </a:effectLst>
                <a:latin typeface="Times New Roman" panose="02020603050405020304" pitchFamily="18" charset="0"/>
              </a:endParaRPr>
            </a:p>
          </p:txBody>
        </p:sp>
        <p:sp>
          <p:nvSpPr>
            <p:cNvPr id="197670" name="Text Box 38">
              <a:extLst>
                <a:ext uri="{FF2B5EF4-FFF2-40B4-BE49-F238E27FC236}">
                  <a16:creationId xmlns:a16="http://schemas.microsoft.com/office/drawing/2014/main" id="{680EA100-A294-4EDC-8928-B9488B4836B4}"/>
                </a:ext>
              </a:extLst>
            </p:cNvPr>
            <p:cNvSpPr txBox="1">
              <a:spLocks noChangeArrowheads="1"/>
            </p:cNvSpPr>
            <p:nvPr/>
          </p:nvSpPr>
          <p:spPr bwMode="auto">
            <a:xfrm>
              <a:off x="3365" y="277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effectLst>
                  <a:outerShdw blurRad="38100" dist="38100" dir="2700000" algn="tl">
                    <a:srgbClr val="C0C0C0"/>
                  </a:outerShdw>
                </a:effectLst>
                <a:latin typeface="Times New Roman" panose="02020603050405020304" pitchFamily="18" charset="0"/>
              </a:endParaRPr>
            </a:p>
          </p:txBody>
        </p:sp>
        <p:sp>
          <p:nvSpPr>
            <p:cNvPr id="197671" name="Text Box 39">
              <a:extLst>
                <a:ext uri="{FF2B5EF4-FFF2-40B4-BE49-F238E27FC236}">
                  <a16:creationId xmlns:a16="http://schemas.microsoft.com/office/drawing/2014/main" id="{B16C5B88-79A3-4EEB-A6EC-4ED8D26C843C}"/>
                </a:ext>
              </a:extLst>
            </p:cNvPr>
            <p:cNvSpPr txBox="1">
              <a:spLocks noChangeArrowheads="1"/>
            </p:cNvSpPr>
            <p:nvPr/>
          </p:nvSpPr>
          <p:spPr bwMode="auto">
            <a:xfrm>
              <a:off x="3985" y="320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effectLst>
                  <a:outerShdw blurRad="38100" dist="38100" dir="2700000" algn="tl">
                    <a:srgbClr val="C0C0C0"/>
                  </a:outerShdw>
                </a:effectLst>
                <a:latin typeface="Times New Roman" panose="02020603050405020304" pitchFamily="18" charset="0"/>
              </a:endParaRPr>
            </a:p>
          </p:txBody>
        </p:sp>
        <p:sp>
          <p:nvSpPr>
            <p:cNvPr id="197672" name="Text Box 40">
              <a:extLst>
                <a:ext uri="{FF2B5EF4-FFF2-40B4-BE49-F238E27FC236}">
                  <a16:creationId xmlns:a16="http://schemas.microsoft.com/office/drawing/2014/main" id="{08A423E0-C79B-4859-8756-8E1E9D2286C8}"/>
                </a:ext>
              </a:extLst>
            </p:cNvPr>
            <p:cNvSpPr txBox="1">
              <a:spLocks noChangeArrowheads="1"/>
            </p:cNvSpPr>
            <p:nvPr/>
          </p:nvSpPr>
          <p:spPr bwMode="auto">
            <a:xfrm>
              <a:off x="1681" y="142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197673" name="Text Box 41">
              <a:extLst>
                <a:ext uri="{FF2B5EF4-FFF2-40B4-BE49-F238E27FC236}">
                  <a16:creationId xmlns:a16="http://schemas.microsoft.com/office/drawing/2014/main" id="{206E77F4-90BC-4ED1-86EB-7CD42925EE04}"/>
                </a:ext>
              </a:extLst>
            </p:cNvPr>
            <p:cNvSpPr txBox="1">
              <a:spLocks noChangeArrowheads="1"/>
            </p:cNvSpPr>
            <p:nvPr/>
          </p:nvSpPr>
          <p:spPr bwMode="auto">
            <a:xfrm>
              <a:off x="2305" y="176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197674" name="Text Box 42">
              <a:extLst>
                <a:ext uri="{FF2B5EF4-FFF2-40B4-BE49-F238E27FC236}">
                  <a16:creationId xmlns:a16="http://schemas.microsoft.com/office/drawing/2014/main" id="{62B8A444-9437-4E4B-9653-2D53237A45FD}"/>
                </a:ext>
              </a:extLst>
            </p:cNvPr>
            <p:cNvSpPr txBox="1">
              <a:spLocks noChangeArrowheads="1"/>
            </p:cNvSpPr>
            <p:nvPr/>
          </p:nvSpPr>
          <p:spPr bwMode="auto">
            <a:xfrm>
              <a:off x="2929" y="209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197675" name="Text Box 43">
              <a:extLst>
                <a:ext uri="{FF2B5EF4-FFF2-40B4-BE49-F238E27FC236}">
                  <a16:creationId xmlns:a16="http://schemas.microsoft.com/office/drawing/2014/main" id="{643BF025-6B2B-4E31-912E-34054AA5CE44}"/>
                </a:ext>
              </a:extLst>
            </p:cNvPr>
            <p:cNvSpPr txBox="1">
              <a:spLocks noChangeArrowheads="1"/>
            </p:cNvSpPr>
            <p:nvPr/>
          </p:nvSpPr>
          <p:spPr bwMode="auto">
            <a:xfrm>
              <a:off x="3457" y="2377"/>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197676" name="Text Box 44">
              <a:extLst>
                <a:ext uri="{FF2B5EF4-FFF2-40B4-BE49-F238E27FC236}">
                  <a16:creationId xmlns:a16="http://schemas.microsoft.com/office/drawing/2014/main" id="{6C016246-9419-4091-B5F0-DB99F19D2D26}"/>
                </a:ext>
              </a:extLst>
            </p:cNvPr>
            <p:cNvSpPr txBox="1">
              <a:spLocks noChangeArrowheads="1"/>
            </p:cNvSpPr>
            <p:nvPr/>
          </p:nvSpPr>
          <p:spPr bwMode="auto">
            <a:xfrm>
              <a:off x="4129" y="277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197677" name="Text Box 45">
              <a:extLst>
                <a:ext uri="{FF2B5EF4-FFF2-40B4-BE49-F238E27FC236}">
                  <a16:creationId xmlns:a16="http://schemas.microsoft.com/office/drawing/2014/main" id="{FC8FCA0B-C7D8-4437-B842-C78B4ADD376B}"/>
                </a:ext>
              </a:extLst>
            </p:cNvPr>
            <p:cNvSpPr txBox="1">
              <a:spLocks noChangeArrowheads="1"/>
            </p:cNvSpPr>
            <p:nvPr/>
          </p:nvSpPr>
          <p:spPr bwMode="auto">
            <a:xfrm>
              <a:off x="4609" y="320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grpSp>
      <p:graphicFrame>
        <p:nvGraphicFramePr>
          <p:cNvPr id="197678" name="Object 46">
            <a:extLst>
              <a:ext uri="{FF2B5EF4-FFF2-40B4-BE49-F238E27FC236}">
                <a16:creationId xmlns:a16="http://schemas.microsoft.com/office/drawing/2014/main" id="{7E56C456-37D2-4557-91A1-054037F7AD78}"/>
              </a:ext>
            </a:extLst>
          </p:cNvPr>
          <p:cNvGraphicFramePr>
            <a:graphicFrameLocks noChangeAspect="1"/>
          </p:cNvGraphicFramePr>
          <p:nvPr/>
        </p:nvGraphicFramePr>
        <p:xfrm>
          <a:off x="4248150" y="1952625"/>
          <a:ext cx="4222750" cy="1008063"/>
        </p:xfrm>
        <a:graphic>
          <a:graphicData uri="http://schemas.openxmlformats.org/presentationml/2006/ole">
            <mc:AlternateContent xmlns:mc="http://schemas.openxmlformats.org/markup-compatibility/2006">
              <mc:Choice xmlns:v="urn:schemas-microsoft-com:vml" Requires="v">
                <p:oleObj spid="_x0000_s197684" name="公式" r:id="rId3" imgW="1726920" imgH="431640" progId="Equation.3">
                  <p:embed/>
                </p:oleObj>
              </mc:Choice>
              <mc:Fallback>
                <p:oleObj name="公式" r:id="rId3" imgW="1726920" imgH="43164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1952625"/>
                        <a:ext cx="422275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79" name="Object 47">
            <a:extLst>
              <a:ext uri="{FF2B5EF4-FFF2-40B4-BE49-F238E27FC236}">
                <a16:creationId xmlns:a16="http://schemas.microsoft.com/office/drawing/2014/main" id="{06355D56-EC0F-4A26-B2AF-591998623DCE}"/>
              </a:ext>
            </a:extLst>
          </p:cNvPr>
          <p:cNvGraphicFramePr>
            <a:graphicFrameLocks noChangeAspect="1"/>
          </p:cNvGraphicFramePr>
          <p:nvPr/>
        </p:nvGraphicFramePr>
        <p:xfrm>
          <a:off x="971550" y="4473575"/>
          <a:ext cx="2844800" cy="1655763"/>
        </p:xfrm>
        <a:graphic>
          <a:graphicData uri="http://schemas.openxmlformats.org/presentationml/2006/ole">
            <mc:AlternateContent xmlns:mc="http://schemas.openxmlformats.org/markup-compatibility/2006">
              <mc:Choice xmlns:v="urn:schemas-microsoft-com:vml" Requires="v">
                <p:oleObj spid="_x0000_s197685" name="公式" r:id="rId5" imgW="1206360" imgH="685800" progId="Equation.3">
                  <p:embed/>
                </p:oleObj>
              </mc:Choice>
              <mc:Fallback>
                <p:oleObj name="公式" r:id="rId5" imgW="1206360" imgH="6858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473575"/>
                        <a:ext cx="2844800"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E27618C-1EB9-4112-8378-E675735A6712}"/>
              </a:ext>
            </a:extLst>
          </p:cNvPr>
          <p:cNvSpPr>
            <a:spLocks noGrp="1"/>
          </p:cNvSpPr>
          <p:nvPr>
            <p:ph type="sldNum" sz="quarter" idx="11"/>
          </p:nvPr>
        </p:nvSpPr>
        <p:spPr/>
        <p:txBody>
          <a:bodyPr/>
          <a:lstStyle/>
          <a:p>
            <a:fld id="{36AB7CFC-8E0A-430B-9C60-57D0AB23ABC9}" type="slidenum">
              <a:rPr lang="en-US" altLang="zh-CN"/>
              <a:pPr/>
              <a:t>76</a:t>
            </a:fld>
            <a:endParaRPr lang="en-US" altLang="zh-CN"/>
          </a:p>
        </p:txBody>
      </p:sp>
      <p:sp>
        <p:nvSpPr>
          <p:cNvPr id="378883" name="Rectangle 3">
            <a:extLst>
              <a:ext uri="{FF2B5EF4-FFF2-40B4-BE49-F238E27FC236}">
                <a16:creationId xmlns:a16="http://schemas.microsoft.com/office/drawing/2014/main" id="{A8E19642-AB28-4D90-A4EB-4EF6C86DDE13}"/>
              </a:ext>
            </a:extLst>
          </p:cNvPr>
          <p:cNvSpPr>
            <a:spLocks noGrp="1" noChangeArrowheads="1"/>
          </p:cNvSpPr>
          <p:nvPr>
            <p:ph type="body" sz="half" idx="1"/>
          </p:nvPr>
        </p:nvSpPr>
        <p:spPr>
          <a:xfrm>
            <a:off x="528638" y="838200"/>
            <a:ext cx="8075612" cy="5578475"/>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判定树是一种扩充二叉树。内结点代表顺序表中已有的元素，外结点代表失败结点，它表示在两个相邻已有元素值之间的值。</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假定表中所有失败位置的搜索概率相同，则搜索不成功的平均搜索长度：</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时间代价为</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。为了加速搜索，在有序顺序表的情形，可以采用</a:t>
            </a:r>
            <a:r>
              <a:rPr lang="zh-CN" altLang="en-US" sz="3000" b="1">
                <a:solidFill>
                  <a:schemeClr val="tx2"/>
                </a:solidFill>
                <a:latin typeface="Times New Roman" panose="02020603050405020304" pitchFamily="18" charset="0"/>
                <a:ea typeface="仿宋_GB2312" pitchFamily="49" charset="-122"/>
              </a:rPr>
              <a:t>折半搜索</a:t>
            </a:r>
            <a:r>
              <a:rPr lang="zh-CN" altLang="en-US" sz="3000" b="1">
                <a:latin typeface="Times New Roman" panose="02020603050405020304" pitchFamily="18" charset="0"/>
                <a:ea typeface="仿宋_GB2312" pitchFamily="49" charset="-122"/>
              </a:rPr>
              <a:t>，它也称</a:t>
            </a:r>
            <a:r>
              <a:rPr lang="zh-CN" altLang="en-US" sz="3000" b="1">
                <a:solidFill>
                  <a:schemeClr val="tx2"/>
                </a:solidFill>
                <a:latin typeface="Times New Roman" panose="02020603050405020304" pitchFamily="18" charset="0"/>
                <a:ea typeface="仿宋_GB2312" pitchFamily="49" charset="-122"/>
              </a:rPr>
              <a:t>二分搜索</a:t>
            </a:r>
            <a:r>
              <a:rPr lang="zh-CN" altLang="en-US" sz="3000" b="1">
                <a:latin typeface="Times New Roman" panose="02020603050405020304" pitchFamily="18" charset="0"/>
                <a:ea typeface="仿宋_GB2312" pitchFamily="49" charset="-122"/>
              </a:rPr>
              <a:t>，时间代价可减到</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graphicFrame>
        <p:nvGraphicFramePr>
          <p:cNvPr id="378884" name="Rectangle 4">
            <a:extLst>
              <a:ext uri="{FF2B5EF4-FFF2-40B4-BE49-F238E27FC236}">
                <a16:creationId xmlns:a16="http://schemas.microsoft.com/office/drawing/2014/main" id="{3EF3DB2B-2D3E-42A9-A225-47E444610CB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78892" name="公式" r:id="rId3" imgW="0" imgH="0" progId="Equation.3">
                  <p:embed/>
                </p:oleObj>
              </mc:Choice>
              <mc:Fallback>
                <p:oleObj name="公式"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887" name="Object 7">
            <a:extLst>
              <a:ext uri="{FF2B5EF4-FFF2-40B4-BE49-F238E27FC236}">
                <a16:creationId xmlns:a16="http://schemas.microsoft.com/office/drawing/2014/main" id="{A30E0837-7322-46D3-BAF1-788D92472DFE}"/>
              </a:ext>
            </a:extLst>
          </p:cNvPr>
          <p:cNvGraphicFramePr>
            <a:graphicFrameLocks noChangeAspect="1"/>
          </p:cNvGraphicFramePr>
          <p:nvPr>
            <p:ph sz="half" idx="2"/>
          </p:nvPr>
        </p:nvGraphicFramePr>
        <p:xfrm>
          <a:off x="1258888" y="3429000"/>
          <a:ext cx="4024312" cy="1044575"/>
        </p:xfrm>
        <a:graphic>
          <a:graphicData uri="http://schemas.openxmlformats.org/presentationml/2006/ole">
            <mc:AlternateContent xmlns:mc="http://schemas.openxmlformats.org/markup-compatibility/2006">
              <mc:Choice xmlns:v="urn:schemas-microsoft-com:vml" Requires="v">
                <p:oleObj spid="_x0000_s378893" name="公式" r:id="rId4" imgW="1701720" imgH="457200" progId="Equation.3">
                  <p:embed/>
                </p:oleObj>
              </mc:Choice>
              <mc:Fallback>
                <p:oleObj name="公式" r:id="rId4" imgW="170172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429000"/>
                        <a:ext cx="4024312"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6EB0673-7EFC-4FF2-B12A-C3C15E48B52F}"/>
              </a:ext>
            </a:extLst>
          </p:cNvPr>
          <p:cNvSpPr>
            <a:spLocks noGrp="1"/>
          </p:cNvSpPr>
          <p:nvPr>
            <p:ph type="sldNum" sz="quarter" idx="11"/>
          </p:nvPr>
        </p:nvSpPr>
        <p:spPr/>
        <p:txBody>
          <a:bodyPr/>
          <a:lstStyle/>
          <a:p>
            <a:fld id="{BAC890EB-299F-4078-A6A6-A2BCA3FDD932}" type="slidenum">
              <a:rPr lang="en-US" altLang="zh-CN"/>
              <a:pPr/>
              <a:t>77</a:t>
            </a:fld>
            <a:endParaRPr lang="en-US" altLang="zh-CN"/>
          </a:p>
        </p:txBody>
      </p:sp>
      <p:sp>
        <p:nvSpPr>
          <p:cNvPr id="198658" name="Rectangle 2">
            <a:extLst>
              <a:ext uri="{FF2B5EF4-FFF2-40B4-BE49-F238E27FC236}">
                <a16:creationId xmlns:a16="http://schemas.microsoft.com/office/drawing/2014/main" id="{EB0826EE-0C5E-486D-82E1-B565563AC6C6}"/>
              </a:ext>
            </a:extLst>
          </p:cNvPr>
          <p:cNvSpPr>
            <a:spLocks noGrp="1" noChangeArrowheads="1"/>
          </p:cNvSpPr>
          <p:nvPr>
            <p:ph type="title"/>
          </p:nvPr>
        </p:nvSpPr>
        <p:spPr>
          <a:xfrm>
            <a:off x="1150938" y="512763"/>
            <a:ext cx="6872287" cy="863600"/>
          </a:xfrm>
        </p:spPr>
        <p:txBody>
          <a:bodyPr/>
          <a:lstStyle/>
          <a:p>
            <a:pPr algn="ctr"/>
            <a:r>
              <a:rPr lang="zh-CN" altLang="en-US" sz="4000" b="1">
                <a:solidFill>
                  <a:schemeClr val="tx2"/>
                </a:solidFill>
                <a:ea typeface="华文新魏" panose="02010800040101010101" pitchFamily="2" charset="-122"/>
              </a:rPr>
              <a:t>基于有序顺序表的折半搜索</a:t>
            </a:r>
            <a:endParaRPr lang="zh-CN" altLang="en-US" sz="4000">
              <a:solidFill>
                <a:schemeClr val="tx2"/>
              </a:solidFill>
              <a:ea typeface="华文新魏" panose="02010800040101010101" pitchFamily="2" charset="-122"/>
            </a:endParaRPr>
          </a:p>
        </p:txBody>
      </p:sp>
      <p:sp>
        <p:nvSpPr>
          <p:cNvPr id="198659" name="Rectangle 3">
            <a:extLst>
              <a:ext uri="{FF2B5EF4-FFF2-40B4-BE49-F238E27FC236}">
                <a16:creationId xmlns:a16="http://schemas.microsoft.com/office/drawing/2014/main" id="{122A82EF-71EB-4389-8472-B6CA5A02A63B}"/>
              </a:ext>
            </a:extLst>
          </p:cNvPr>
          <p:cNvSpPr>
            <a:spLocks noGrp="1" noChangeArrowheads="1"/>
          </p:cNvSpPr>
          <p:nvPr>
            <p:ph type="body" idx="1"/>
          </p:nvPr>
        </p:nvSpPr>
        <p:spPr>
          <a:xfrm>
            <a:off x="576263" y="1341438"/>
            <a:ext cx="8027987" cy="5486400"/>
          </a:xfrm>
        </p:spPr>
        <p:txBody>
          <a:bodyPr/>
          <a:lstStyle/>
          <a:p>
            <a:pPr algn="just">
              <a:spcBef>
                <a:spcPct val="10000"/>
              </a:spcBef>
              <a:buClr>
                <a:srgbClr val="800080"/>
              </a:buClr>
              <a:buSzPct val="50000"/>
            </a:pPr>
            <a:r>
              <a:rPr lang="zh-CN" altLang="en-US" sz="3000" b="1">
                <a:latin typeface="Times New Roman" panose="02020603050405020304" pitchFamily="18" charset="0"/>
                <a:ea typeface="仿宋_GB2312" pitchFamily="49" charset="-122"/>
              </a:rPr>
              <a:t>设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个元素存放在一个有序顺序表中。</a:t>
            </a:r>
          </a:p>
          <a:p>
            <a:pPr algn="just">
              <a:spcBef>
                <a:spcPct val="10000"/>
              </a:spcBef>
              <a:buClr>
                <a:srgbClr val="800080"/>
              </a:buClr>
              <a:buSzPct val="50000"/>
            </a:pPr>
            <a:r>
              <a:rPr lang="zh-CN" altLang="en-US" sz="3000" b="1">
                <a:latin typeface="Times New Roman" panose="02020603050405020304" pitchFamily="18" charset="0"/>
                <a:ea typeface="仿宋_GB2312" pitchFamily="49" charset="-122"/>
              </a:rPr>
              <a:t>折半搜索时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先求</a:t>
            </a:r>
            <a:r>
              <a:rPr lang="zh-CN" altLang="en-US" sz="3000" b="1">
                <a:solidFill>
                  <a:schemeClr val="tx2"/>
                </a:solidFill>
                <a:latin typeface="Times New Roman" panose="02020603050405020304" pitchFamily="18" charset="0"/>
                <a:ea typeface="仿宋_GB2312" pitchFamily="49" charset="-122"/>
              </a:rPr>
              <a:t>位于搜索区间正中的元素的下标</a:t>
            </a:r>
            <a:r>
              <a:rPr lang="en-US" altLang="zh-CN" sz="3000" b="1">
                <a:solidFill>
                  <a:schemeClr val="tx2"/>
                </a:solidFill>
                <a:latin typeface="Times New Roman" panose="02020603050405020304" pitchFamily="18" charset="0"/>
                <a:ea typeface="仿宋_GB2312" pitchFamily="49" charset="-122"/>
              </a:rPr>
              <a:t>mid</a:t>
            </a:r>
            <a:r>
              <a:rPr lang="zh-CN" altLang="en-US" sz="3000" b="1">
                <a:latin typeface="Times New Roman" panose="02020603050405020304" pitchFamily="18" charset="0"/>
                <a:ea typeface="仿宋_GB2312" pitchFamily="49" charset="-122"/>
              </a:rPr>
              <a:t>，用其关键码与给定值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比较</a:t>
            </a:r>
            <a:r>
              <a:rPr lang="en-US" altLang="zh-CN" sz="3000" b="1">
                <a:latin typeface="Times New Roman" panose="02020603050405020304" pitchFamily="18" charset="0"/>
                <a:ea typeface="仿宋_GB2312" pitchFamily="49" charset="-122"/>
              </a:rPr>
              <a:t>:</a:t>
            </a:r>
          </a:p>
          <a:p>
            <a:pPr lvl="1" algn="just">
              <a:spcBef>
                <a:spcPct val="10000"/>
              </a:spcBef>
              <a:buClr>
                <a:srgbClr val="009900"/>
              </a:buClr>
              <a:buSzPct val="50000"/>
              <a:buFont typeface="Wingdings" panose="05000000000000000000" pitchFamily="2" charset="2"/>
              <a:buChar char="u"/>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a:t>
            </a:r>
            <a:r>
              <a:rPr lang="en-US" altLang="zh-CN" sz="3000" b="1" i="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x</a:t>
            </a:r>
            <a:r>
              <a:rPr lang="zh-CN" altLang="en-US" sz="3000" b="1">
                <a:latin typeface="Times New Roman" panose="02020603050405020304" pitchFamily="18" charset="0"/>
                <a:ea typeface="仿宋_GB2312" pitchFamily="49" charset="-122"/>
              </a:rPr>
              <a:t>，搜索成功；</a:t>
            </a:r>
          </a:p>
          <a:p>
            <a:pPr lvl="1" algn="just">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&gt; x</a:t>
            </a:r>
            <a:r>
              <a:rPr lang="zh-CN" altLang="en-US" sz="3000" b="1">
                <a:latin typeface="Times New Roman" panose="02020603050405020304" pitchFamily="18" charset="0"/>
                <a:ea typeface="仿宋_GB2312" pitchFamily="49" charset="-122"/>
              </a:rPr>
              <a:t>，把搜索区间缩小到表的</a:t>
            </a:r>
            <a:r>
              <a:rPr lang="zh-CN" altLang="en-US" sz="3000" b="1" u="sng">
                <a:latin typeface="Times New Roman" panose="02020603050405020304" pitchFamily="18" charset="0"/>
                <a:ea typeface="仿宋_GB2312" pitchFamily="49" charset="-122"/>
              </a:rPr>
              <a:t>前半部分</a:t>
            </a:r>
            <a:r>
              <a:rPr lang="zh-CN" altLang="en-US" sz="3000" b="1">
                <a:latin typeface="Times New Roman" panose="02020603050405020304" pitchFamily="18" charset="0"/>
                <a:ea typeface="仿宋_GB2312" pitchFamily="49" charset="-122"/>
              </a:rPr>
              <a:t>，继续折半搜索；</a:t>
            </a:r>
          </a:p>
          <a:p>
            <a:pPr lvl="1" algn="just">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&lt; x</a:t>
            </a:r>
            <a:r>
              <a:rPr lang="zh-CN" altLang="en-US" sz="3000" b="1">
                <a:latin typeface="Times New Roman" panose="02020603050405020304" pitchFamily="18" charset="0"/>
                <a:ea typeface="仿宋_GB2312" pitchFamily="49" charset="-122"/>
              </a:rPr>
              <a:t>，把搜索区间缩小到表的</a:t>
            </a:r>
            <a:r>
              <a:rPr lang="zh-CN" altLang="en-US" sz="3000" b="1" u="sng">
                <a:latin typeface="Times New Roman" panose="02020603050405020304" pitchFamily="18" charset="0"/>
                <a:ea typeface="仿宋_GB2312" pitchFamily="49" charset="-122"/>
              </a:rPr>
              <a:t>后半部分</a:t>
            </a:r>
            <a:r>
              <a:rPr lang="zh-CN" altLang="en-US" sz="3000" b="1">
                <a:latin typeface="Times New Roman" panose="02020603050405020304" pitchFamily="18" charset="0"/>
                <a:ea typeface="仿宋_GB2312" pitchFamily="49" charset="-122"/>
              </a:rPr>
              <a:t>，继续折半搜索。</a:t>
            </a:r>
          </a:p>
          <a:p>
            <a:pPr algn="just">
              <a:spcBef>
                <a:spcPct val="10000"/>
              </a:spcBef>
              <a:buClr>
                <a:srgbClr val="800080"/>
              </a:buClr>
              <a:buSzPct val="50000"/>
            </a:pPr>
            <a:r>
              <a:rPr lang="zh-CN" altLang="en-US" sz="3000" b="1">
                <a:latin typeface="Times New Roman" panose="02020603050405020304" pitchFamily="18" charset="0"/>
                <a:ea typeface="仿宋_GB2312" pitchFamily="49" charset="-122"/>
              </a:rPr>
              <a:t>如果搜索区间已缩小到一个对象，仍未找到想要搜索的对象，则搜索失败。</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2">
            <a:extLst>
              <a:ext uri="{FF2B5EF4-FFF2-40B4-BE49-F238E27FC236}">
                <a16:creationId xmlns:a16="http://schemas.microsoft.com/office/drawing/2014/main" id="{D10DBD15-CD5A-4575-BFAC-3C55404E6F4C}"/>
              </a:ext>
            </a:extLst>
          </p:cNvPr>
          <p:cNvSpPr>
            <a:spLocks noGrp="1"/>
          </p:cNvSpPr>
          <p:nvPr>
            <p:ph type="sldNum" sz="quarter" idx="11"/>
          </p:nvPr>
        </p:nvSpPr>
        <p:spPr/>
        <p:txBody>
          <a:bodyPr/>
          <a:lstStyle/>
          <a:p>
            <a:fld id="{80908E8B-EC30-4ED1-B84C-5122E0709197}" type="slidenum">
              <a:rPr lang="en-US" altLang="zh-CN"/>
              <a:pPr/>
              <a:t>78</a:t>
            </a:fld>
            <a:endParaRPr lang="en-US" altLang="zh-CN"/>
          </a:p>
        </p:txBody>
      </p:sp>
      <p:grpSp>
        <p:nvGrpSpPr>
          <p:cNvPr id="199725" name="Group 45">
            <a:extLst>
              <a:ext uri="{FF2B5EF4-FFF2-40B4-BE49-F238E27FC236}">
                <a16:creationId xmlns:a16="http://schemas.microsoft.com/office/drawing/2014/main" id="{1E5BB08C-26B8-4942-AFA3-771FF74FF7F7}"/>
              </a:ext>
            </a:extLst>
          </p:cNvPr>
          <p:cNvGrpSpPr>
            <a:grpSpLocks/>
          </p:cNvGrpSpPr>
          <p:nvPr/>
        </p:nvGrpSpPr>
        <p:grpSpPr bwMode="auto">
          <a:xfrm>
            <a:off x="1047750" y="557213"/>
            <a:ext cx="7105650" cy="5643562"/>
            <a:chOff x="660" y="351"/>
            <a:chExt cx="4476" cy="3555"/>
          </a:xfrm>
        </p:grpSpPr>
        <p:sp>
          <p:nvSpPr>
            <p:cNvPr id="199682" name="Text Box 2">
              <a:extLst>
                <a:ext uri="{FF2B5EF4-FFF2-40B4-BE49-F238E27FC236}">
                  <a16:creationId xmlns:a16="http://schemas.microsoft.com/office/drawing/2014/main" id="{D370049F-090E-4A25-B3F9-85E75E5020C3}"/>
                </a:ext>
              </a:extLst>
            </p:cNvPr>
            <p:cNvSpPr txBox="1">
              <a:spLocks noChangeArrowheads="1"/>
            </p:cNvSpPr>
            <p:nvPr/>
          </p:nvSpPr>
          <p:spPr bwMode="auto">
            <a:xfrm>
              <a:off x="2544" y="3541"/>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2"/>
                  </a:solidFill>
                  <a:latin typeface="隶书" panose="02010509060101010101" pitchFamily="49" charset="-122"/>
                  <a:ea typeface="隶书" panose="02010509060101010101" pitchFamily="49" charset="-122"/>
                </a:rPr>
                <a:t>搜索成功的例子</a:t>
              </a:r>
              <a:endParaRPr kumimoji="1" lang="zh-CN" altLang="en-US" sz="2400">
                <a:solidFill>
                  <a:schemeClr val="bg2"/>
                </a:solidFill>
                <a:latin typeface="隶书" panose="02010509060101010101" pitchFamily="49" charset="-122"/>
                <a:ea typeface="隶书" panose="02010509060101010101" pitchFamily="49" charset="-122"/>
              </a:endParaRPr>
            </a:p>
          </p:txBody>
        </p:sp>
        <p:sp>
          <p:nvSpPr>
            <p:cNvPr id="199683" name="Rectangle 3" descr="白色大理石">
              <a:extLst>
                <a:ext uri="{FF2B5EF4-FFF2-40B4-BE49-F238E27FC236}">
                  <a16:creationId xmlns:a16="http://schemas.microsoft.com/office/drawing/2014/main" id="{11D90690-B267-4742-B4F8-7910F180044A}"/>
                </a:ext>
              </a:extLst>
            </p:cNvPr>
            <p:cNvSpPr>
              <a:spLocks noChangeArrowheads="1"/>
            </p:cNvSpPr>
            <p:nvPr/>
          </p:nvSpPr>
          <p:spPr bwMode="auto">
            <a:xfrm>
              <a:off x="1344" y="687"/>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9684" name="Text Box 4">
              <a:extLst>
                <a:ext uri="{FF2B5EF4-FFF2-40B4-BE49-F238E27FC236}">
                  <a16:creationId xmlns:a16="http://schemas.microsoft.com/office/drawing/2014/main" id="{9F7517E1-BDBB-4309-936E-85EFEAA94C02}"/>
                </a:ext>
              </a:extLst>
            </p:cNvPr>
            <p:cNvSpPr txBox="1">
              <a:spLocks noChangeArrowheads="1"/>
            </p:cNvSpPr>
            <p:nvPr/>
          </p:nvSpPr>
          <p:spPr bwMode="auto">
            <a:xfrm>
              <a:off x="1351" y="639"/>
              <a:ext cx="34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楷体_GB2312" panose="02010609030101010101" pitchFamily="49" charset="-122"/>
                  <a:ea typeface="楷体_GB2312" panose="02010609030101010101" pitchFamily="49" charset="-122"/>
                </a:rPr>
                <a:t>-</a:t>
              </a:r>
              <a:r>
                <a:rPr kumimoji="1" lang="en-US" altLang="zh-CN" sz="3200" b="1">
                  <a:solidFill>
                    <a:schemeClr val="hlink"/>
                  </a:solidFill>
                  <a:latin typeface="Times New Roman" panose="02020603050405020304" pitchFamily="18" charset="0"/>
                </a:rPr>
                <a:t>1   0    1    3    4    6    8   10  12</a:t>
              </a:r>
              <a:endParaRPr kumimoji="1" lang="en-US" altLang="zh-CN" sz="2400">
                <a:latin typeface="Times New Roman" panose="02020603050405020304" pitchFamily="18" charset="0"/>
              </a:endParaRPr>
            </a:p>
          </p:txBody>
        </p:sp>
        <p:sp>
          <p:nvSpPr>
            <p:cNvPr id="199685" name="Line 5">
              <a:extLst>
                <a:ext uri="{FF2B5EF4-FFF2-40B4-BE49-F238E27FC236}">
                  <a16:creationId xmlns:a16="http://schemas.microsoft.com/office/drawing/2014/main" id="{C65CC0D2-37A3-41F7-91FD-CD58843C7369}"/>
                </a:ext>
              </a:extLst>
            </p:cNvPr>
            <p:cNvSpPr>
              <a:spLocks noChangeShapeType="1"/>
            </p:cNvSpPr>
            <p:nvPr/>
          </p:nvSpPr>
          <p:spPr bwMode="auto">
            <a:xfrm>
              <a:off x="4416"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6" name="Line 6">
              <a:extLst>
                <a:ext uri="{FF2B5EF4-FFF2-40B4-BE49-F238E27FC236}">
                  <a16:creationId xmlns:a16="http://schemas.microsoft.com/office/drawing/2014/main" id="{9E50A14A-E2D3-4810-91B8-E64EA44D1563}"/>
                </a:ext>
              </a:extLst>
            </p:cNvPr>
            <p:cNvSpPr>
              <a:spLocks noChangeShapeType="1"/>
            </p:cNvSpPr>
            <p:nvPr/>
          </p:nvSpPr>
          <p:spPr bwMode="auto">
            <a:xfrm>
              <a:off x="4032"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7" name="Line 7">
              <a:extLst>
                <a:ext uri="{FF2B5EF4-FFF2-40B4-BE49-F238E27FC236}">
                  <a16:creationId xmlns:a16="http://schemas.microsoft.com/office/drawing/2014/main" id="{F3091CD0-FE26-41AD-BA77-2CDD0FD045A9}"/>
                </a:ext>
              </a:extLst>
            </p:cNvPr>
            <p:cNvSpPr>
              <a:spLocks noChangeShapeType="1"/>
            </p:cNvSpPr>
            <p:nvPr/>
          </p:nvSpPr>
          <p:spPr bwMode="auto">
            <a:xfrm>
              <a:off x="3648"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8" name="Line 8">
              <a:extLst>
                <a:ext uri="{FF2B5EF4-FFF2-40B4-BE49-F238E27FC236}">
                  <a16:creationId xmlns:a16="http://schemas.microsoft.com/office/drawing/2014/main" id="{A3D9867F-9CD5-45F1-AFA5-BF2CE6FED074}"/>
                </a:ext>
              </a:extLst>
            </p:cNvPr>
            <p:cNvSpPr>
              <a:spLocks noChangeShapeType="1"/>
            </p:cNvSpPr>
            <p:nvPr/>
          </p:nvSpPr>
          <p:spPr bwMode="auto">
            <a:xfrm>
              <a:off x="3264"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9" name="Line 9">
              <a:extLst>
                <a:ext uri="{FF2B5EF4-FFF2-40B4-BE49-F238E27FC236}">
                  <a16:creationId xmlns:a16="http://schemas.microsoft.com/office/drawing/2014/main" id="{D158FABA-FC90-4ED4-954A-52C6072547F9}"/>
                </a:ext>
              </a:extLst>
            </p:cNvPr>
            <p:cNvSpPr>
              <a:spLocks noChangeShapeType="1"/>
            </p:cNvSpPr>
            <p:nvPr/>
          </p:nvSpPr>
          <p:spPr bwMode="auto">
            <a:xfrm>
              <a:off x="2880"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0" name="Line 10">
              <a:extLst>
                <a:ext uri="{FF2B5EF4-FFF2-40B4-BE49-F238E27FC236}">
                  <a16:creationId xmlns:a16="http://schemas.microsoft.com/office/drawing/2014/main" id="{8CE2F7E4-D9CB-4F5B-B50C-2450C025A10F}"/>
                </a:ext>
              </a:extLst>
            </p:cNvPr>
            <p:cNvSpPr>
              <a:spLocks noChangeShapeType="1"/>
            </p:cNvSpPr>
            <p:nvPr/>
          </p:nvSpPr>
          <p:spPr bwMode="auto">
            <a:xfrm>
              <a:off x="2496"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1" name="Line 11">
              <a:extLst>
                <a:ext uri="{FF2B5EF4-FFF2-40B4-BE49-F238E27FC236}">
                  <a16:creationId xmlns:a16="http://schemas.microsoft.com/office/drawing/2014/main" id="{4E15AEFC-C502-41A0-A0E0-6D774192A48A}"/>
                </a:ext>
              </a:extLst>
            </p:cNvPr>
            <p:cNvSpPr>
              <a:spLocks noChangeShapeType="1"/>
            </p:cNvSpPr>
            <p:nvPr/>
          </p:nvSpPr>
          <p:spPr bwMode="auto">
            <a:xfrm>
              <a:off x="2112"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Line 12">
              <a:extLst>
                <a:ext uri="{FF2B5EF4-FFF2-40B4-BE49-F238E27FC236}">
                  <a16:creationId xmlns:a16="http://schemas.microsoft.com/office/drawing/2014/main" id="{1DA014E2-A6BE-4B82-9DCA-3C712C1B4E2F}"/>
                </a:ext>
              </a:extLst>
            </p:cNvPr>
            <p:cNvSpPr>
              <a:spLocks noChangeShapeType="1"/>
            </p:cNvSpPr>
            <p:nvPr/>
          </p:nvSpPr>
          <p:spPr bwMode="auto">
            <a:xfrm>
              <a:off x="1728"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3" name="Rectangle 13">
              <a:extLst>
                <a:ext uri="{FF2B5EF4-FFF2-40B4-BE49-F238E27FC236}">
                  <a16:creationId xmlns:a16="http://schemas.microsoft.com/office/drawing/2014/main" id="{4DA0CB5D-8DA4-4847-B915-1403CABFA0EC}"/>
                </a:ext>
              </a:extLst>
            </p:cNvPr>
            <p:cNvSpPr>
              <a:spLocks noChangeArrowheads="1"/>
            </p:cNvSpPr>
            <p:nvPr/>
          </p:nvSpPr>
          <p:spPr bwMode="auto">
            <a:xfrm>
              <a:off x="864" y="687"/>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99694" name="Text Box 14">
              <a:extLst>
                <a:ext uri="{FF2B5EF4-FFF2-40B4-BE49-F238E27FC236}">
                  <a16:creationId xmlns:a16="http://schemas.microsoft.com/office/drawing/2014/main" id="{6BFFB71F-BB73-4F01-BD27-B060B4529559}"/>
                </a:ext>
              </a:extLst>
            </p:cNvPr>
            <p:cNvSpPr txBox="1">
              <a:spLocks noChangeArrowheads="1"/>
            </p:cNvSpPr>
            <p:nvPr/>
          </p:nvSpPr>
          <p:spPr bwMode="auto">
            <a:xfrm>
              <a:off x="1404" y="351"/>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0     1     2    3     4     5    6     7     8</a:t>
              </a:r>
            </a:p>
          </p:txBody>
        </p:sp>
        <p:sp>
          <p:nvSpPr>
            <p:cNvPr id="199695" name="Text Box 15">
              <a:extLst>
                <a:ext uri="{FF2B5EF4-FFF2-40B4-BE49-F238E27FC236}">
                  <a16:creationId xmlns:a16="http://schemas.microsoft.com/office/drawing/2014/main" id="{23481C3A-2503-4CF6-8D4E-514B745742D5}"/>
                </a:ext>
              </a:extLst>
            </p:cNvPr>
            <p:cNvSpPr txBox="1">
              <a:spLocks noChangeArrowheads="1"/>
            </p:cNvSpPr>
            <p:nvPr/>
          </p:nvSpPr>
          <p:spPr bwMode="auto">
            <a:xfrm>
              <a:off x="660" y="1040"/>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chemeClr val="hlink"/>
                  </a:solidFill>
                  <a:latin typeface="Times New Roman" panose="02020603050405020304" pitchFamily="18" charset="0"/>
                  <a:ea typeface="仿宋_GB2312" pitchFamily="49" charset="-122"/>
                </a:rPr>
                <a:t>搜索</a:t>
              </a:r>
            </a:p>
            <a:p>
              <a:pPr algn="ctr"/>
              <a:r>
                <a:rPr kumimoji="1" lang="zh-CN" altLang="en-US" sz="2800" b="1">
                  <a:solidFill>
                    <a:schemeClr val="hlink"/>
                  </a:solidFill>
                  <a:latin typeface="Times New Roman" panose="02020603050405020304" pitchFamily="18" charset="0"/>
                  <a:ea typeface="仿宋_GB2312" pitchFamily="49" charset="-122"/>
                </a:rPr>
                <a:t>给定值</a:t>
              </a:r>
              <a:endParaRPr kumimoji="1" lang="zh-CN" altLang="en-US" sz="2400" b="1">
                <a:latin typeface="Times New Roman" panose="02020603050405020304" pitchFamily="18" charset="0"/>
                <a:ea typeface="仿宋_GB2312" pitchFamily="49" charset="-122"/>
              </a:endParaRPr>
            </a:p>
          </p:txBody>
        </p:sp>
        <p:sp>
          <p:nvSpPr>
            <p:cNvPr id="199696" name="Line 16">
              <a:extLst>
                <a:ext uri="{FF2B5EF4-FFF2-40B4-BE49-F238E27FC236}">
                  <a16:creationId xmlns:a16="http://schemas.microsoft.com/office/drawing/2014/main" id="{5CAAC231-EE6C-45AE-8471-7CF8860E0940}"/>
                </a:ext>
              </a:extLst>
            </p:cNvPr>
            <p:cNvSpPr>
              <a:spLocks noChangeShapeType="1"/>
            </p:cNvSpPr>
            <p:nvPr/>
          </p:nvSpPr>
          <p:spPr bwMode="auto">
            <a:xfrm flipV="1">
              <a:off x="1488"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7" name="Line 17">
              <a:extLst>
                <a:ext uri="{FF2B5EF4-FFF2-40B4-BE49-F238E27FC236}">
                  <a16:creationId xmlns:a16="http://schemas.microsoft.com/office/drawing/2014/main" id="{CB374966-D704-4303-87F7-C11A7EEC9CAA}"/>
                </a:ext>
              </a:extLst>
            </p:cNvPr>
            <p:cNvSpPr>
              <a:spLocks noChangeShapeType="1"/>
            </p:cNvSpPr>
            <p:nvPr/>
          </p:nvSpPr>
          <p:spPr bwMode="auto">
            <a:xfrm flipV="1">
              <a:off x="3024"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8" name="Line 18">
              <a:extLst>
                <a:ext uri="{FF2B5EF4-FFF2-40B4-BE49-F238E27FC236}">
                  <a16:creationId xmlns:a16="http://schemas.microsoft.com/office/drawing/2014/main" id="{FBA44A8E-D2F4-4F3F-9E66-5A7DCF8DD505}"/>
                </a:ext>
              </a:extLst>
            </p:cNvPr>
            <p:cNvSpPr>
              <a:spLocks noChangeShapeType="1"/>
            </p:cNvSpPr>
            <p:nvPr/>
          </p:nvSpPr>
          <p:spPr bwMode="auto">
            <a:xfrm flipV="1">
              <a:off x="4560"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9" name="Text Box 19">
              <a:extLst>
                <a:ext uri="{FF2B5EF4-FFF2-40B4-BE49-F238E27FC236}">
                  <a16:creationId xmlns:a16="http://schemas.microsoft.com/office/drawing/2014/main" id="{C0DAB026-A734-4314-89A4-D56DEA826363}"/>
                </a:ext>
              </a:extLst>
            </p:cNvPr>
            <p:cNvSpPr txBox="1">
              <a:spLocks noChangeArrowheads="1"/>
            </p:cNvSpPr>
            <p:nvPr/>
          </p:nvSpPr>
          <p:spPr bwMode="auto">
            <a:xfrm>
              <a:off x="1488" y="107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199700" name="Text Box 20">
              <a:extLst>
                <a:ext uri="{FF2B5EF4-FFF2-40B4-BE49-F238E27FC236}">
                  <a16:creationId xmlns:a16="http://schemas.microsoft.com/office/drawing/2014/main" id="{1055C12A-B09C-40D9-A68D-404D9884F1A4}"/>
                </a:ext>
              </a:extLst>
            </p:cNvPr>
            <p:cNvSpPr txBox="1">
              <a:spLocks noChangeArrowheads="1"/>
            </p:cNvSpPr>
            <p:nvPr/>
          </p:nvSpPr>
          <p:spPr bwMode="auto">
            <a:xfrm>
              <a:off x="2537" y="1080"/>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199701" name="Text Box 21">
              <a:extLst>
                <a:ext uri="{FF2B5EF4-FFF2-40B4-BE49-F238E27FC236}">
                  <a16:creationId xmlns:a16="http://schemas.microsoft.com/office/drawing/2014/main" id="{CB79F7A3-CF47-4537-8B01-50059952A440}"/>
                </a:ext>
              </a:extLst>
            </p:cNvPr>
            <p:cNvSpPr txBox="1">
              <a:spLocks noChangeArrowheads="1"/>
            </p:cNvSpPr>
            <p:nvPr/>
          </p:nvSpPr>
          <p:spPr bwMode="auto">
            <a:xfrm>
              <a:off x="4596" y="1071"/>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199702" name="Rectangle 22">
              <a:extLst>
                <a:ext uri="{FF2B5EF4-FFF2-40B4-BE49-F238E27FC236}">
                  <a16:creationId xmlns:a16="http://schemas.microsoft.com/office/drawing/2014/main" id="{7D77E748-BC5E-495E-9979-9505A61522D6}"/>
                </a:ext>
              </a:extLst>
            </p:cNvPr>
            <p:cNvSpPr>
              <a:spLocks noChangeArrowheads="1"/>
            </p:cNvSpPr>
            <p:nvPr/>
          </p:nvSpPr>
          <p:spPr bwMode="auto">
            <a:xfrm>
              <a:off x="3120" y="1119"/>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99703" name="Rectangle 23" descr="白色大理石">
              <a:extLst>
                <a:ext uri="{FF2B5EF4-FFF2-40B4-BE49-F238E27FC236}">
                  <a16:creationId xmlns:a16="http://schemas.microsoft.com/office/drawing/2014/main" id="{B9570275-3979-4E19-9D2C-D2DE11D29E8F}"/>
                </a:ext>
              </a:extLst>
            </p:cNvPr>
            <p:cNvSpPr>
              <a:spLocks noChangeArrowheads="1"/>
            </p:cNvSpPr>
            <p:nvPr/>
          </p:nvSpPr>
          <p:spPr bwMode="auto">
            <a:xfrm>
              <a:off x="3264" y="1839"/>
              <a:ext cx="153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9704" name="Text Box 24">
              <a:extLst>
                <a:ext uri="{FF2B5EF4-FFF2-40B4-BE49-F238E27FC236}">
                  <a16:creationId xmlns:a16="http://schemas.microsoft.com/office/drawing/2014/main" id="{FB1468F1-E69B-4E5E-AB81-671A722E6033}"/>
                </a:ext>
              </a:extLst>
            </p:cNvPr>
            <p:cNvSpPr txBox="1">
              <a:spLocks noChangeArrowheads="1"/>
            </p:cNvSpPr>
            <p:nvPr/>
          </p:nvSpPr>
          <p:spPr bwMode="auto">
            <a:xfrm>
              <a:off x="3271" y="1791"/>
              <a:ext cx="15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 6    8   10  12</a:t>
              </a:r>
              <a:endParaRPr kumimoji="1" lang="en-US" altLang="zh-CN" sz="2400">
                <a:latin typeface="Times New Roman" panose="02020603050405020304" pitchFamily="18" charset="0"/>
              </a:endParaRPr>
            </a:p>
          </p:txBody>
        </p:sp>
        <p:sp>
          <p:nvSpPr>
            <p:cNvPr id="199705" name="Line 25">
              <a:extLst>
                <a:ext uri="{FF2B5EF4-FFF2-40B4-BE49-F238E27FC236}">
                  <a16:creationId xmlns:a16="http://schemas.microsoft.com/office/drawing/2014/main" id="{B5DA955F-8504-4F12-A7ED-B9F097D073A5}"/>
                </a:ext>
              </a:extLst>
            </p:cNvPr>
            <p:cNvSpPr>
              <a:spLocks noChangeShapeType="1"/>
            </p:cNvSpPr>
            <p:nvPr/>
          </p:nvSpPr>
          <p:spPr bwMode="auto">
            <a:xfrm>
              <a:off x="4416"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6" name="Line 26">
              <a:extLst>
                <a:ext uri="{FF2B5EF4-FFF2-40B4-BE49-F238E27FC236}">
                  <a16:creationId xmlns:a16="http://schemas.microsoft.com/office/drawing/2014/main" id="{B153FF7E-E362-4524-BD17-93C89B26B91E}"/>
                </a:ext>
              </a:extLst>
            </p:cNvPr>
            <p:cNvSpPr>
              <a:spLocks noChangeShapeType="1"/>
            </p:cNvSpPr>
            <p:nvPr/>
          </p:nvSpPr>
          <p:spPr bwMode="auto">
            <a:xfrm>
              <a:off x="4032"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7" name="Line 27">
              <a:extLst>
                <a:ext uri="{FF2B5EF4-FFF2-40B4-BE49-F238E27FC236}">
                  <a16:creationId xmlns:a16="http://schemas.microsoft.com/office/drawing/2014/main" id="{2A86FEFD-A28D-4E1D-8A3E-1FC788D7AC5F}"/>
                </a:ext>
              </a:extLst>
            </p:cNvPr>
            <p:cNvSpPr>
              <a:spLocks noChangeShapeType="1"/>
            </p:cNvSpPr>
            <p:nvPr/>
          </p:nvSpPr>
          <p:spPr bwMode="auto">
            <a:xfrm>
              <a:off x="3648"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8" name="Text Box 28">
              <a:extLst>
                <a:ext uri="{FF2B5EF4-FFF2-40B4-BE49-F238E27FC236}">
                  <a16:creationId xmlns:a16="http://schemas.microsoft.com/office/drawing/2014/main" id="{9C684B4D-4887-4C4D-A757-38E5AC83E6BB}"/>
                </a:ext>
              </a:extLst>
            </p:cNvPr>
            <p:cNvSpPr txBox="1">
              <a:spLocks noChangeArrowheads="1"/>
            </p:cNvSpPr>
            <p:nvPr/>
          </p:nvSpPr>
          <p:spPr bwMode="auto">
            <a:xfrm>
              <a:off x="3308" y="1512"/>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5    6     7     8</a:t>
              </a:r>
            </a:p>
          </p:txBody>
        </p:sp>
        <p:sp>
          <p:nvSpPr>
            <p:cNvPr id="199709" name="Line 29">
              <a:extLst>
                <a:ext uri="{FF2B5EF4-FFF2-40B4-BE49-F238E27FC236}">
                  <a16:creationId xmlns:a16="http://schemas.microsoft.com/office/drawing/2014/main" id="{A58A8A43-4EE6-4CE3-B5A8-65D582C84CB6}"/>
                </a:ext>
              </a:extLst>
            </p:cNvPr>
            <p:cNvSpPr>
              <a:spLocks noChangeShapeType="1"/>
            </p:cNvSpPr>
            <p:nvPr/>
          </p:nvSpPr>
          <p:spPr bwMode="auto">
            <a:xfrm flipV="1">
              <a:off x="3408"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0" name="Line 30">
              <a:extLst>
                <a:ext uri="{FF2B5EF4-FFF2-40B4-BE49-F238E27FC236}">
                  <a16:creationId xmlns:a16="http://schemas.microsoft.com/office/drawing/2014/main" id="{8C11A5BC-017E-4A54-9FFA-82C4A5E14B8F}"/>
                </a:ext>
              </a:extLst>
            </p:cNvPr>
            <p:cNvSpPr>
              <a:spLocks noChangeShapeType="1"/>
            </p:cNvSpPr>
            <p:nvPr/>
          </p:nvSpPr>
          <p:spPr bwMode="auto">
            <a:xfrm flipV="1">
              <a:off x="3888"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1" name="Line 31">
              <a:extLst>
                <a:ext uri="{FF2B5EF4-FFF2-40B4-BE49-F238E27FC236}">
                  <a16:creationId xmlns:a16="http://schemas.microsoft.com/office/drawing/2014/main" id="{7E6C722F-17CB-42FE-AB65-7471CC2D1D6D}"/>
                </a:ext>
              </a:extLst>
            </p:cNvPr>
            <p:cNvSpPr>
              <a:spLocks noChangeShapeType="1"/>
            </p:cNvSpPr>
            <p:nvPr/>
          </p:nvSpPr>
          <p:spPr bwMode="auto">
            <a:xfrm flipV="1">
              <a:off x="4560"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2" name="Text Box 32">
              <a:extLst>
                <a:ext uri="{FF2B5EF4-FFF2-40B4-BE49-F238E27FC236}">
                  <a16:creationId xmlns:a16="http://schemas.microsoft.com/office/drawing/2014/main" id="{D92B55BA-C32F-4030-9CEE-EDCB28C575DC}"/>
                </a:ext>
              </a:extLst>
            </p:cNvPr>
            <p:cNvSpPr txBox="1">
              <a:spLocks noChangeArrowheads="1"/>
            </p:cNvSpPr>
            <p:nvPr/>
          </p:nvSpPr>
          <p:spPr bwMode="auto">
            <a:xfrm>
              <a:off x="2956" y="217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199713" name="Text Box 33">
              <a:extLst>
                <a:ext uri="{FF2B5EF4-FFF2-40B4-BE49-F238E27FC236}">
                  <a16:creationId xmlns:a16="http://schemas.microsoft.com/office/drawing/2014/main" id="{BCE8E36A-F781-4DAD-ACF3-755BEA1CA906}"/>
                </a:ext>
              </a:extLst>
            </p:cNvPr>
            <p:cNvSpPr txBox="1">
              <a:spLocks noChangeArrowheads="1"/>
            </p:cNvSpPr>
            <p:nvPr/>
          </p:nvSpPr>
          <p:spPr bwMode="auto">
            <a:xfrm>
              <a:off x="3401" y="2184"/>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199714" name="Text Box 34">
              <a:extLst>
                <a:ext uri="{FF2B5EF4-FFF2-40B4-BE49-F238E27FC236}">
                  <a16:creationId xmlns:a16="http://schemas.microsoft.com/office/drawing/2014/main" id="{3F43CD0B-BE8B-4B8D-9E76-93B853A0BCBA}"/>
                </a:ext>
              </a:extLst>
            </p:cNvPr>
            <p:cNvSpPr txBox="1">
              <a:spLocks noChangeArrowheads="1"/>
            </p:cNvSpPr>
            <p:nvPr/>
          </p:nvSpPr>
          <p:spPr bwMode="auto">
            <a:xfrm>
              <a:off x="4596" y="2175"/>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199715" name="Rectangle 35" descr="白色大理石">
              <a:extLst>
                <a:ext uri="{FF2B5EF4-FFF2-40B4-BE49-F238E27FC236}">
                  <a16:creationId xmlns:a16="http://schemas.microsoft.com/office/drawing/2014/main" id="{111FBDCA-67C1-424D-9412-A6C6CA0D96DA}"/>
                </a:ext>
              </a:extLst>
            </p:cNvPr>
            <p:cNvSpPr>
              <a:spLocks noChangeArrowheads="1"/>
            </p:cNvSpPr>
            <p:nvPr/>
          </p:nvSpPr>
          <p:spPr bwMode="auto">
            <a:xfrm>
              <a:off x="3264" y="2847"/>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hlink"/>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99716" name="Rectangle 36">
              <a:extLst>
                <a:ext uri="{FF2B5EF4-FFF2-40B4-BE49-F238E27FC236}">
                  <a16:creationId xmlns:a16="http://schemas.microsoft.com/office/drawing/2014/main" id="{000D6D69-D04C-44B0-8D70-9463BC4C876D}"/>
                </a:ext>
              </a:extLst>
            </p:cNvPr>
            <p:cNvSpPr>
              <a:spLocks noChangeArrowheads="1"/>
            </p:cNvSpPr>
            <p:nvPr/>
          </p:nvSpPr>
          <p:spPr bwMode="auto">
            <a:xfrm>
              <a:off x="3792" y="2847"/>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99717" name="Text Box 37">
              <a:extLst>
                <a:ext uri="{FF2B5EF4-FFF2-40B4-BE49-F238E27FC236}">
                  <a16:creationId xmlns:a16="http://schemas.microsoft.com/office/drawing/2014/main" id="{46BCB3CC-6ED0-46AD-8125-8138ACDB0733}"/>
                </a:ext>
              </a:extLst>
            </p:cNvPr>
            <p:cNvSpPr txBox="1">
              <a:spLocks noChangeArrowheads="1"/>
            </p:cNvSpPr>
            <p:nvPr/>
          </p:nvSpPr>
          <p:spPr bwMode="auto">
            <a:xfrm>
              <a:off x="3312" y="252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5</a:t>
              </a:r>
            </a:p>
          </p:txBody>
        </p:sp>
        <p:sp>
          <p:nvSpPr>
            <p:cNvPr id="199718" name="Text Box 38">
              <a:extLst>
                <a:ext uri="{FF2B5EF4-FFF2-40B4-BE49-F238E27FC236}">
                  <a16:creationId xmlns:a16="http://schemas.microsoft.com/office/drawing/2014/main" id="{CD506D2E-AF99-4F13-A798-34B1D134DC80}"/>
                </a:ext>
              </a:extLst>
            </p:cNvPr>
            <p:cNvSpPr txBox="1">
              <a:spLocks noChangeArrowheads="1"/>
            </p:cNvSpPr>
            <p:nvPr/>
          </p:nvSpPr>
          <p:spPr bwMode="auto">
            <a:xfrm>
              <a:off x="2784" y="3327"/>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199719" name="Text Box 39">
              <a:extLst>
                <a:ext uri="{FF2B5EF4-FFF2-40B4-BE49-F238E27FC236}">
                  <a16:creationId xmlns:a16="http://schemas.microsoft.com/office/drawing/2014/main" id="{5D7A2E81-DB07-438C-A0D1-C36B7625CAD9}"/>
                </a:ext>
              </a:extLst>
            </p:cNvPr>
            <p:cNvSpPr txBox="1">
              <a:spLocks noChangeArrowheads="1"/>
            </p:cNvSpPr>
            <p:nvPr/>
          </p:nvSpPr>
          <p:spPr bwMode="auto">
            <a:xfrm>
              <a:off x="3229" y="3336"/>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199720" name="Text Box 40">
              <a:extLst>
                <a:ext uri="{FF2B5EF4-FFF2-40B4-BE49-F238E27FC236}">
                  <a16:creationId xmlns:a16="http://schemas.microsoft.com/office/drawing/2014/main" id="{45650487-4170-49B7-9C10-B0133B371D16}"/>
                </a:ext>
              </a:extLst>
            </p:cNvPr>
            <p:cNvSpPr txBox="1">
              <a:spLocks noChangeArrowheads="1"/>
            </p:cNvSpPr>
            <p:nvPr/>
          </p:nvSpPr>
          <p:spPr bwMode="auto">
            <a:xfrm>
              <a:off x="3696" y="3327"/>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199721" name="Line 41">
              <a:extLst>
                <a:ext uri="{FF2B5EF4-FFF2-40B4-BE49-F238E27FC236}">
                  <a16:creationId xmlns:a16="http://schemas.microsoft.com/office/drawing/2014/main" id="{7E8C0891-A494-4D19-91B7-FB2E78A5A788}"/>
                </a:ext>
              </a:extLst>
            </p:cNvPr>
            <p:cNvSpPr>
              <a:spLocks noChangeShapeType="1"/>
            </p:cNvSpPr>
            <p:nvPr/>
          </p:nvSpPr>
          <p:spPr bwMode="auto">
            <a:xfrm flipV="1">
              <a:off x="3456" y="3183"/>
              <a:ext cx="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2" name="Line 42">
              <a:extLst>
                <a:ext uri="{FF2B5EF4-FFF2-40B4-BE49-F238E27FC236}">
                  <a16:creationId xmlns:a16="http://schemas.microsoft.com/office/drawing/2014/main" id="{603937EA-130A-492A-8946-8D8C1EBE6B0F}"/>
                </a:ext>
              </a:extLst>
            </p:cNvPr>
            <p:cNvSpPr>
              <a:spLocks noChangeShapeType="1"/>
            </p:cNvSpPr>
            <p:nvPr/>
          </p:nvSpPr>
          <p:spPr bwMode="auto">
            <a:xfrm flipV="1">
              <a:off x="3072" y="3183"/>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3" name="Line 43">
              <a:extLst>
                <a:ext uri="{FF2B5EF4-FFF2-40B4-BE49-F238E27FC236}">
                  <a16:creationId xmlns:a16="http://schemas.microsoft.com/office/drawing/2014/main" id="{A550B64C-7ECF-45C4-9BDE-C6F63FF1981A}"/>
                </a:ext>
              </a:extLst>
            </p:cNvPr>
            <p:cNvSpPr>
              <a:spLocks noChangeShapeType="1"/>
            </p:cNvSpPr>
            <p:nvPr/>
          </p:nvSpPr>
          <p:spPr bwMode="auto">
            <a:xfrm flipH="1" flipV="1">
              <a:off x="3600" y="3183"/>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4" name="Rectangle 44">
              <a:extLst>
                <a:ext uri="{FF2B5EF4-FFF2-40B4-BE49-F238E27FC236}">
                  <a16:creationId xmlns:a16="http://schemas.microsoft.com/office/drawing/2014/main" id="{B4B621A3-3EDB-4486-AC9A-127CBE79D811}"/>
                </a:ext>
              </a:extLst>
            </p:cNvPr>
            <p:cNvSpPr>
              <a:spLocks noChangeArrowheads="1"/>
            </p:cNvSpPr>
            <p:nvPr/>
          </p:nvSpPr>
          <p:spPr bwMode="auto">
            <a:xfrm>
              <a:off x="3984" y="2271"/>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2">
            <a:extLst>
              <a:ext uri="{FF2B5EF4-FFF2-40B4-BE49-F238E27FC236}">
                <a16:creationId xmlns:a16="http://schemas.microsoft.com/office/drawing/2014/main" id="{0033B2B4-4E29-4075-BE5E-BB84C78AF2B3}"/>
              </a:ext>
            </a:extLst>
          </p:cNvPr>
          <p:cNvSpPr>
            <a:spLocks noGrp="1"/>
          </p:cNvSpPr>
          <p:nvPr>
            <p:ph type="sldNum" sz="quarter" idx="11"/>
          </p:nvPr>
        </p:nvSpPr>
        <p:spPr/>
        <p:txBody>
          <a:bodyPr/>
          <a:lstStyle/>
          <a:p>
            <a:fld id="{C11030E3-BC2D-4D5A-B02B-83903017B1A6}" type="slidenum">
              <a:rPr lang="en-US" altLang="zh-CN"/>
              <a:pPr/>
              <a:t>79</a:t>
            </a:fld>
            <a:endParaRPr lang="en-US" altLang="zh-CN"/>
          </a:p>
        </p:txBody>
      </p:sp>
      <p:grpSp>
        <p:nvGrpSpPr>
          <p:cNvPr id="200749" name="Group 45">
            <a:extLst>
              <a:ext uri="{FF2B5EF4-FFF2-40B4-BE49-F238E27FC236}">
                <a16:creationId xmlns:a16="http://schemas.microsoft.com/office/drawing/2014/main" id="{4B8D3E09-B65A-4DD3-B249-B1F7F3E73E4D}"/>
              </a:ext>
            </a:extLst>
          </p:cNvPr>
          <p:cNvGrpSpPr>
            <a:grpSpLocks/>
          </p:cNvGrpSpPr>
          <p:nvPr/>
        </p:nvGrpSpPr>
        <p:grpSpPr bwMode="auto">
          <a:xfrm>
            <a:off x="1008063" y="593725"/>
            <a:ext cx="7145337" cy="5607050"/>
            <a:chOff x="635" y="240"/>
            <a:chExt cx="4501" cy="3532"/>
          </a:xfrm>
        </p:grpSpPr>
        <p:sp>
          <p:nvSpPr>
            <p:cNvPr id="200706" name="Text Box 2">
              <a:extLst>
                <a:ext uri="{FF2B5EF4-FFF2-40B4-BE49-F238E27FC236}">
                  <a16:creationId xmlns:a16="http://schemas.microsoft.com/office/drawing/2014/main" id="{F7CA7AA7-27A1-4553-B24B-84052AEEBAD7}"/>
                </a:ext>
              </a:extLst>
            </p:cNvPr>
            <p:cNvSpPr txBox="1">
              <a:spLocks noChangeArrowheads="1"/>
            </p:cNvSpPr>
            <p:nvPr/>
          </p:nvSpPr>
          <p:spPr bwMode="auto">
            <a:xfrm>
              <a:off x="2544" y="3407"/>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bg2"/>
                  </a:solidFill>
                  <a:latin typeface="隶书" panose="02010509060101010101" pitchFamily="49" charset="-122"/>
                  <a:ea typeface="隶书" panose="02010509060101010101" pitchFamily="49" charset="-122"/>
                </a:rPr>
                <a:t>搜索失败的例子</a:t>
              </a:r>
              <a:endParaRPr kumimoji="1" lang="zh-CN" altLang="en-US" sz="2400">
                <a:solidFill>
                  <a:schemeClr val="bg2"/>
                </a:solidFill>
                <a:latin typeface="隶书" panose="02010509060101010101" pitchFamily="49" charset="-122"/>
                <a:ea typeface="隶书" panose="02010509060101010101" pitchFamily="49" charset="-122"/>
              </a:endParaRPr>
            </a:p>
          </p:txBody>
        </p:sp>
        <p:sp>
          <p:nvSpPr>
            <p:cNvPr id="200707" name="Rectangle 3" descr="白色大理石">
              <a:extLst>
                <a:ext uri="{FF2B5EF4-FFF2-40B4-BE49-F238E27FC236}">
                  <a16:creationId xmlns:a16="http://schemas.microsoft.com/office/drawing/2014/main" id="{0E7C73F3-D7F6-427C-B5E6-DD5E4F529E50}"/>
                </a:ext>
              </a:extLst>
            </p:cNvPr>
            <p:cNvSpPr>
              <a:spLocks noChangeArrowheads="1"/>
            </p:cNvSpPr>
            <p:nvPr/>
          </p:nvSpPr>
          <p:spPr bwMode="auto">
            <a:xfrm>
              <a:off x="1344" y="576"/>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00708" name="Text Box 4">
              <a:extLst>
                <a:ext uri="{FF2B5EF4-FFF2-40B4-BE49-F238E27FC236}">
                  <a16:creationId xmlns:a16="http://schemas.microsoft.com/office/drawing/2014/main" id="{D31BFD21-298B-4465-B9CE-6AA33A6A8560}"/>
                </a:ext>
              </a:extLst>
            </p:cNvPr>
            <p:cNvSpPr txBox="1">
              <a:spLocks noChangeArrowheads="1"/>
            </p:cNvSpPr>
            <p:nvPr/>
          </p:nvSpPr>
          <p:spPr bwMode="auto">
            <a:xfrm>
              <a:off x="1351" y="528"/>
              <a:ext cx="34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楷体_GB2312" panose="02010609030101010101" pitchFamily="49" charset="-122"/>
                  <a:ea typeface="楷体_GB2312" panose="02010609030101010101" pitchFamily="49" charset="-122"/>
                </a:rPr>
                <a:t>-</a:t>
              </a:r>
              <a:r>
                <a:rPr kumimoji="1" lang="en-US" altLang="zh-CN" sz="3200" b="1">
                  <a:solidFill>
                    <a:schemeClr val="hlink"/>
                  </a:solidFill>
                  <a:latin typeface="Times New Roman" panose="02020603050405020304" pitchFamily="18" charset="0"/>
                </a:rPr>
                <a:t>1   0    1    3    4    6    8   10  12</a:t>
              </a:r>
              <a:endParaRPr kumimoji="1" lang="en-US" altLang="zh-CN" sz="2400">
                <a:latin typeface="Times New Roman" panose="02020603050405020304" pitchFamily="18" charset="0"/>
              </a:endParaRPr>
            </a:p>
          </p:txBody>
        </p:sp>
        <p:sp>
          <p:nvSpPr>
            <p:cNvPr id="200709" name="Line 5">
              <a:extLst>
                <a:ext uri="{FF2B5EF4-FFF2-40B4-BE49-F238E27FC236}">
                  <a16:creationId xmlns:a16="http://schemas.microsoft.com/office/drawing/2014/main" id="{C47270F8-BB7B-43EF-AD7D-10A8D01E1CE4}"/>
                </a:ext>
              </a:extLst>
            </p:cNvPr>
            <p:cNvSpPr>
              <a:spLocks noChangeShapeType="1"/>
            </p:cNvSpPr>
            <p:nvPr/>
          </p:nvSpPr>
          <p:spPr bwMode="auto">
            <a:xfrm>
              <a:off x="4416"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0" name="Line 6">
              <a:extLst>
                <a:ext uri="{FF2B5EF4-FFF2-40B4-BE49-F238E27FC236}">
                  <a16:creationId xmlns:a16="http://schemas.microsoft.com/office/drawing/2014/main" id="{D4B2DCA3-13D1-43BA-BB02-802978AEE58A}"/>
                </a:ext>
              </a:extLst>
            </p:cNvPr>
            <p:cNvSpPr>
              <a:spLocks noChangeShapeType="1"/>
            </p:cNvSpPr>
            <p:nvPr/>
          </p:nvSpPr>
          <p:spPr bwMode="auto">
            <a:xfrm>
              <a:off x="4032"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1" name="Line 7">
              <a:extLst>
                <a:ext uri="{FF2B5EF4-FFF2-40B4-BE49-F238E27FC236}">
                  <a16:creationId xmlns:a16="http://schemas.microsoft.com/office/drawing/2014/main" id="{34BC81C3-7EF8-4F8A-8C8F-12C719C56C22}"/>
                </a:ext>
              </a:extLst>
            </p:cNvPr>
            <p:cNvSpPr>
              <a:spLocks noChangeShapeType="1"/>
            </p:cNvSpPr>
            <p:nvPr/>
          </p:nvSpPr>
          <p:spPr bwMode="auto">
            <a:xfrm>
              <a:off x="3648"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2" name="Line 8">
              <a:extLst>
                <a:ext uri="{FF2B5EF4-FFF2-40B4-BE49-F238E27FC236}">
                  <a16:creationId xmlns:a16="http://schemas.microsoft.com/office/drawing/2014/main" id="{C3256293-8B1D-480E-B959-0E3017A558C2}"/>
                </a:ext>
              </a:extLst>
            </p:cNvPr>
            <p:cNvSpPr>
              <a:spLocks noChangeShapeType="1"/>
            </p:cNvSpPr>
            <p:nvPr/>
          </p:nvSpPr>
          <p:spPr bwMode="auto">
            <a:xfrm>
              <a:off x="3264"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3" name="Line 9">
              <a:extLst>
                <a:ext uri="{FF2B5EF4-FFF2-40B4-BE49-F238E27FC236}">
                  <a16:creationId xmlns:a16="http://schemas.microsoft.com/office/drawing/2014/main" id="{4B2D691E-7EE8-4A33-86AA-FB25D4642F33}"/>
                </a:ext>
              </a:extLst>
            </p:cNvPr>
            <p:cNvSpPr>
              <a:spLocks noChangeShapeType="1"/>
            </p:cNvSpPr>
            <p:nvPr/>
          </p:nvSpPr>
          <p:spPr bwMode="auto">
            <a:xfrm>
              <a:off x="2880"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4" name="Line 10">
              <a:extLst>
                <a:ext uri="{FF2B5EF4-FFF2-40B4-BE49-F238E27FC236}">
                  <a16:creationId xmlns:a16="http://schemas.microsoft.com/office/drawing/2014/main" id="{F7D5DB93-E6A8-4302-AD74-4728E0375191}"/>
                </a:ext>
              </a:extLst>
            </p:cNvPr>
            <p:cNvSpPr>
              <a:spLocks noChangeShapeType="1"/>
            </p:cNvSpPr>
            <p:nvPr/>
          </p:nvSpPr>
          <p:spPr bwMode="auto">
            <a:xfrm>
              <a:off x="2496"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5" name="Line 11">
              <a:extLst>
                <a:ext uri="{FF2B5EF4-FFF2-40B4-BE49-F238E27FC236}">
                  <a16:creationId xmlns:a16="http://schemas.microsoft.com/office/drawing/2014/main" id="{907E9754-8729-4F1D-A631-7C6A518BF090}"/>
                </a:ext>
              </a:extLst>
            </p:cNvPr>
            <p:cNvSpPr>
              <a:spLocks noChangeShapeType="1"/>
            </p:cNvSpPr>
            <p:nvPr/>
          </p:nvSpPr>
          <p:spPr bwMode="auto">
            <a:xfrm>
              <a:off x="2112"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6" name="Line 12">
              <a:extLst>
                <a:ext uri="{FF2B5EF4-FFF2-40B4-BE49-F238E27FC236}">
                  <a16:creationId xmlns:a16="http://schemas.microsoft.com/office/drawing/2014/main" id="{0CD1BF26-1DD1-479A-97A5-A3CBF432B0BF}"/>
                </a:ext>
              </a:extLst>
            </p:cNvPr>
            <p:cNvSpPr>
              <a:spLocks noChangeShapeType="1"/>
            </p:cNvSpPr>
            <p:nvPr/>
          </p:nvSpPr>
          <p:spPr bwMode="auto">
            <a:xfrm>
              <a:off x="1728"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7" name="Rectangle 13">
              <a:extLst>
                <a:ext uri="{FF2B5EF4-FFF2-40B4-BE49-F238E27FC236}">
                  <a16:creationId xmlns:a16="http://schemas.microsoft.com/office/drawing/2014/main" id="{139CA945-A7EF-465E-AEF4-0D4C48DF600B}"/>
                </a:ext>
              </a:extLst>
            </p:cNvPr>
            <p:cNvSpPr>
              <a:spLocks noChangeArrowheads="1"/>
            </p:cNvSpPr>
            <p:nvPr/>
          </p:nvSpPr>
          <p:spPr bwMode="auto">
            <a:xfrm>
              <a:off x="864" y="576"/>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00718" name="Text Box 14">
              <a:extLst>
                <a:ext uri="{FF2B5EF4-FFF2-40B4-BE49-F238E27FC236}">
                  <a16:creationId xmlns:a16="http://schemas.microsoft.com/office/drawing/2014/main" id="{345A3293-0ADC-4135-8DDE-0145039E623C}"/>
                </a:ext>
              </a:extLst>
            </p:cNvPr>
            <p:cNvSpPr txBox="1">
              <a:spLocks noChangeArrowheads="1"/>
            </p:cNvSpPr>
            <p:nvPr/>
          </p:nvSpPr>
          <p:spPr bwMode="auto">
            <a:xfrm>
              <a:off x="1404" y="240"/>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0     1     2    3     4     5    6     7     8</a:t>
              </a:r>
            </a:p>
          </p:txBody>
        </p:sp>
        <p:sp>
          <p:nvSpPr>
            <p:cNvPr id="200719" name="Text Box 15">
              <a:extLst>
                <a:ext uri="{FF2B5EF4-FFF2-40B4-BE49-F238E27FC236}">
                  <a16:creationId xmlns:a16="http://schemas.microsoft.com/office/drawing/2014/main" id="{E311DDAF-FD27-4FAC-89A3-7840AAC8CC09}"/>
                </a:ext>
              </a:extLst>
            </p:cNvPr>
            <p:cNvSpPr txBox="1">
              <a:spLocks noChangeArrowheads="1"/>
            </p:cNvSpPr>
            <p:nvPr/>
          </p:nvSpPr>
          <p:spPr bwMode="auto">
            <a:xfrm>
              <a:off x="635" y="935"/>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chemeClr val="hlink"/>
                  </a:solidFill>
                  <a:latin typeface="Times New Roman" panose="02020603050405020304" pitchFamily="18" charset="0"/>
                  <a:ea typeface="仿宋_GB2312" pitchFamily="49" charset="-122"/>
                </a:rPr>
                <a:t>搜索</a:t>
              </a:r>
            </a:p>
            <a:p>
              <a:pPr algn="ctr"/>
              <a:r>
                <a:rPr kumimoji="1" lang="zh-CN" altLang="en-US" sz="2800" b="1">
                  <a:solidFill>
                    <a:schemeClr val="hlink"/>
                  </a:solidFill>
                  <a:latin typeface="Times New Roman" panose="02020603050405020304" pitchFamily="18" charset="0"/>
                  <a:ea typeface="仿宋_GB2312" pitchFamily="49" charset="-122"/>
                </a:rPr>
                <a:t>给定值</a:t>
              </a:r>
              <a:endParaRPr kumimoji="1" lang="zh-CN" altLang="en-US" sz="2400">
                <a:latin typeface="Times New Roman" panose="02020603050405020304" pitchFamily="18" charset="0"/>
              </a:endParaRPr>
            </a:p>
          </p:txBody>
        </p:sp>
        <p:sp>
          <p:nvSpPr>
            <p:cNvPr id="200720" name="Line 16">
              <a:extLst>
                <a:ext uri="{FF2B5EF4-FFF2-40B4-BE49-F238E27FC236}">
                  <a16:creationId xmlns:a16="http://schemas.microsoft.com/office/drawing/2014/main" id="{886645E1-04AE-49E1-ADB6-498E61E8CE27}"/>
                </a:ext>
              </a:extLst>
            </p:cNvPr>
            <p:cNvSpPr>
              <a:spLocks noChangeShapeType="1"/>
            </p:cNvSpPr>
            <p:nvPr/>
          </p:nvSpPr>
          <p:spPr bwMode="auto">
            <a:xfrm flipV="1">
              <a:off x="1488"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1" name="Line 17">
              <a:extLst>
                <a:ext uri="{FF2B5EF4-FFF2-40B4-BE49-F238E27FC236}">
                  <a16:creationId xmlns:a16="http://schemas.microsoft.com/office/drawing/2014/main" id="{4AB7D421-A169-47F5-8B23-6452A63810E7}"/>
                </a:ext>
              </a:extLst>
            </p:cNvPr>
            <p:cNvSpPr>
              <a:spLocks noChangeShapeType="1"/>
            </p:cNvSpPr>
            <p:nvPr/>
          </p:nvSpPr>
          <p:spPr bwMode="auto">
            <a:xfrm flipV="1">
              <a:off x="3024"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2" name="Line 18">
              <a:extLst>
                <a:ext uri="{FF2B5EF4-FFF2-40B4-BE49-F238E27FC236}">
                  <a16:creationId xmlns:a16="http://schemas.microsoft.com/office/drawing/2014/main" id="{437A5365-1E37-4ABD-B10B-C7A30ADCE17D}"/>
                </a:ext>
              </a:extLst>
            </p:cNvPr>
            <p:cNvSpPr>
              <a:spLocks noChangeShapeType="1"/>
            </p:cNvSpPr>
            <p:nvPr/>
          </p:nvSpPr>
          <p:spPr bwMode="auto">
            <a:xfrm flipV="1">
              <a:off x="4560"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3" name="Text Box 19">
              <a:extLst>
                <a:ext uri="{FF2B5EF4-FFF2-40B4-BE49-F238E27FC236}">
                  <a16:creationId xmlns:a16="http://schemas.microsoft.com/office/drawing/2014/main" id="{BD5C83DB-758C-48D9-AA9E-DAB0ACBD6ACD}"/>
                </a:ext>
              </a:extLst>
            </p:cNvPr>
            <p:cNvSpPr txBox="1">
              <a:spLocks noChangeArrowheads="1"/>
            </p:cNvSpPr>
            <p:nvPr/>
          </p:nvSpPr>
          <p:spPr bwMode="auto">
            <a:xfrm>
              <a:off x="1488" y="960"/>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200724" name="Text Box 20">
              <a:extLst>
                <a:ext uri="{FF2B5EF4-FFF2-40B4-BE49-F238E27FC236}">
                  <a16:creationId xmlns:a16="http://schemas.microsoft.com/office/drawing/2014/main" id="{25DA60DF-134A-489B-8E69-CA7B5DD09EEA}"/>
                </a:ext>
              </a:extLst>
            </p:cNvPr>
            <p:cNvSpPr txBox="1">
              <a:spLocks noChangeArrowheads="1"/>
            </p:cNvSpPr>
            <p:nvPr/>
          </p:nvSpPr>
          <p:spPr bwMode="auto">
            <a:xfrm>
              <a:off x="2537" y="969"/>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200725" name="Text Box 21">
              <a:extLst>
                <a:ext uri="{FF2B5EF4-FFF2-40B4-BE49-F238E27FC236}">
                  <a16:creationId xmlns:a16="http://schemas.microsoft.com/office/drawing/2014/main" id="{21F1BB9E-C238-40CB-B3AF-060A73071E73}"/>
                </a:ext>
              </a:extLst>
            </p:cNvPr>
            <p:cNvSpPr txBox="1">
              <a:spLocks noChangeArrowheads="1"/>
            </p:cNvSpPr>
            <p:nvPr/>
          </p:nvSpPr>
          <p:spPr bwMode="auto">
            <a:xfrm>
              <a:off x="4596" y="960"/>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200726" name="Rectangle 22">
              <a:extLst>
                <a:ext uri="{FF2B5EF4-FFF2-40B4-BE49-F238E27FC236}">
                  <a16:creationId xmlns:a16="http://schemas.microsoft.com/office/drawing/2014/main" id="{17533BC5-43AA-4236-AF56-2C680A8CFE71}"/>
                </a:ext>
              </a:extLst>
            </p:cNvPr>
            <p:cNvSpPr>
              <a:spLocks noChangeArrowheads="1"/>
            </p:cNvSpPr>
            <p:nvPr/>
          </p:nvSpPr>
          <p:spPr bwMode="auto">
            <a:xfrm>
              <a:off x="3120" y="1008"/>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00727" name="Rectangle 23" descr="白色大理石">
              <a:extLst>
                <a:ext uri="{FF2B5EF4-FFF2-40B4-BE49-F238E27FC236}">
                  <a16:creationId xmlns:a16="http://schemas.microsoft.com/office/drawing/2014/main" id="{325910CA-0FE3-4C2F-AC0B-622548A0151E}"/>
                </a:ext>
              </a:extLst>
            </p:cNvPr>
            <p:cNvSpPr>
              <a:spLocks noChangeArrowheads="1"/>
            </p:cNvSpPr>
            <p:nvPr/>
          </p:nvSpPr>
          <p:spPr bwMode="auto">
            <a:xfrm>
              <a:off x="3264" y="1671"/>
              <a:ext cx="153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00728" name="Text Box 24">
              <a:extLst>
                <a:ext uri="{FF2B5EF4-FFF2-40B4-BE49-F238E27FC236}">
                  <a16:creationId xmlns:a16="http://schemas.microsoft.com/office/drawing/2014/main" id="{E91164A5-A5CB-48C8-A9D2-86B995274E46}"/>
                </a:ext>
              </a:extLst>
            </p:cNvPr>
            <p:cNvSpPr txBox="1">
              <a:spLocks noChangeArrowheads="1"/>
            </p:cNvSpPr>
            <p:nvPr/>
          </p:nvSpPr>
          <p:spPr bwMode="auto">
            <a:xfrm>
              <a:off x="3271" y="1623"/>
              <a:ext cx="15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 6    8   10  12</a:t>
              </a:r>
              <a:endParaRPr kumimoji="1" lang="en-US" altLang="zh-CN" sz="2400">
                <a:latin typeface="Times New Roman" panose="02020603050405020304" pitchFamily="18" charset="0"/>
              </a:endParaRPr>
            </a:p>
          </p:txBody>
        </p:sp>
        <p:sp>
          <p:nvSpPr>
            <p:cNvPr id="200729" name="Line 25">
              <a:extLst>
                <a:ext uri="{FF2B5EF4-FFF2-40B4-BE49-F238E27FC236}">
                  <a16:creationId xmlns:a16="http://schemas.microsoft.com/office/drawing/2014/main" id="{2170BECB-47DD-42A1-98AB-B13379A18539}"/>
                </a:ext>
              </a:extLst>
            </p:cNvPr>
            <p:cNvSpPr>
              <a:spLocks noChangeShapeType="1"/>
            </p:cNvSpPr>
            <p:nvPr/>
          </p:nvSpPr>
          <p:spPr bwMode="auto">
            <a:xfrm>
              <a:off x="4416"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0" name="Line 26">
              <a:extLst>
                <a:ext uri="{FF2B5EF4-FFF2-40B4-BE49-F238E27FC236}">
                  <a16:creationId xmlns:a16="http://schemas.microsoft.com/office/drawing/2014/main" id="{5C336962-1C06-42AA-B7A2-852DF30CE653}"/>
                </a:ext>
              </a:extLst>
            </p:cNvPr>
            <p:cNvSpPr>
              <a:spLocks noChangeShapeType="1"/>
            </p:cNvSpPr>
            <p:nvPr/>
          </p:nvSpPr>
          <p:spPr bwMode="auto">
            <a:xfrm>
              <a:off x="4032"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1" name="Line 27">
              <a:extLst>
                <a:ext uri="{FF2B5EF4-FFF2-40B4-BE49-F238E27FC236}">
                  <a16:creationId xmlns:a16="http://schemas.microsoft.com/office/drawing/2014/main" id="{B946CF7B-E0F9-4231-BF62-2FEC3635DEF4}"/>
                </a:ext>
              </a:extLst>
            </p:cNvPr>
            <p:cNvSpPr>
              <a:spLocks noChangeShapeType="1"/>
            </p:cNvSpPr>
            <p:nvPr/>
          </p:nvSpPr>
          <p:spPr bwMode="auto">
            <a:xfrm>
              <a:off x="3648"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2" name="Text Box 28">
              <a:extLst>
                <a:ext uri="{FF2B5EF4-FFF2-40B4-BE49-F238E27FC236}">
                  <a16:creationId xmlns:a16="http://schemas.microsoft.com/office/drawing/2014/main" id="{704C8704-1469-48FA-B800-DD15CBD86888}"/>
                </a:ext>
              </a:extLst>
            </p:cNvPr>
            <p:cNvSpPr txBox="1">
              <a:spLocks noChangeArrowheads="1"/>
            </p:cNvSpPr>
            <p:nvPr/>
          </p:nvSpPr>
          <p:spPr bwMode="auto">
            <a:xfrm>
              <a:off x="3308" y="1344"/>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5    6     7     8</a:t>
              </a:r>
            </a:p>
          </p:txBody>
        </p:sp>
        <p:sp>
          <p:nvSpPr>
            <p:cNvPr id="200733" name="Line 29">
              <a:extLst>
                <a:ext uri="{FF2B5EF4-FFF2-40B4-BE49-F238E27FC236}">
                  <a16:creationId xmlns:a16="http://schemas.microsoft.com/office/drawing/2014/main" id="{97A7ADA6-9623-4D81-A8F1-1E6BE4953340}"/>
                </a:ext>
              </a:extLst>
            </p:cNvPr>
            <p:cNvSpPr>
              <a:spLocks noChangeShapeType="1"/>
            </p:cNvSpPr>
            <p:nvPr/>
          </p:nvSpPr>
          <p:spPr bwMode="auto">
            <a:xfrm flipV="1">
              <a:off x="3408"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4" name="Line 30">
              <a:extLst>
                <a:ext uri="{FF2B5EF4-FFF2-40B4-BE49-F238E27FC236}">
                  <a16:creationId xmlns:a16="http://schemas.microsoft.com/office/drawing/2014/main" id="{117ED5F8-7236-4015-8D08-10ED2B867B62}"/>
                </a:ext>
              </a:extLst>
            </p:cNvPr>
            <p:cNvSpPr>
              <a:spLocks noChangeShapeType="1"/>
            </p:cNvSpPr>
            <p:nvPr/>
          </p:nvSpPr>
          <p:spPr bwMode="auto">
            <a:xfrm flipV="1">
              <a:off x="3888"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5" name="Line 31">
              <a:extLst>
                <a:ext uri="{FF2B5EF4-FFF2-40B4-BE49-F238E27FC236}">
                  <a16:creationId xmlns:a16="http://schemas.microsoft.com/office/drawing/2014/main" id="{BD0DBB1A-0FB2-443E-9904-5960D49CCC72}"/>
                </a:ext>
              </a:extLst>
            </p:cNvPr>
            <p:cNvSpPr>
              <a:spLocks noChangeShapeType="1"/>
            </p:cNvSpPr>
            <p:nvPr/>
          </p:nvSpPr>
          <p:spPr bwMode="auto">
            <a:xfrm flipV="1">
              <a:off x="4560"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6" name="Text Box 32">
              <a:extLst>
                <a:ext uri="{FF2B5EF4-FFF2-40B4-BE49-F238E27FC236}">
                  <a16:creationId xmlns:a16="http://schemas.microsoft.com/office/drawing/2014/main" id="{C9D6AFE2-8238-4F3E-B4AA-2376248D3E8A}"/>
                </a:ext>
              </a:extLst>
            </p:cNvPr>
            <p:cNvSpPr txBox="1">
              <a:spLocks noChangeArrowheads="1"/>
            </p:cNvSpPr>
            <p:nvPr/>
          </p:nvSpPr>
          <p:spPr bwMode="auto">
            <a:xfrm>
              <a:off x="2956" y="2007"/>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200737" name="Text Box 33">
              <a:extLst>
                <a:ext uri="{FF2B5EF4-FFF2-40B4-BE49-F238E27FC236}">
                  <a16:creationId xmlns:a16="http://schemas.microsoft.com/office/drawing/2014/main" id="{109C07F5-0A20-4D93-B9F7-51B24DD6C3E6}"/>
                </a:ext>
              </a:extLst>
            </p:cNvPr>
            <p:cNvSpPr txBox="1">
              <a:spLocks noChangeArrowheads="1"/>
            </p:cNvSpPr>
            <p:nvPr/>
          </p:nvSpPr>
          <p:spPr bwMode="auto">
            <a:xfrm>
              <a:off x="3401" y="2016"/>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200738" name="Text Box 34">
              <a:extLst>
                <a:ext uri="{FF2B5EF4-FFF2-40B4-BE49-F238E27FC236}">
                  <a16:creationId xmlns:a16="http://schemas.microsoft.com/office/drawing/2014/main" id="{28CDCF0B-4067-4BDC-9D04-4918AA706C59}"/>
                </a:ext>
              </a:extLst>
            </p:cNvPr>
            <p:cNvSpPr txBox="1">
              <a:spLocks noChangeArrowheads="1"/>
            </p:cNvSpPr>
            <p:nvPr/>
          </p:nvSpPr>
          <p:spPr bwMode="auto">
            <a:xfrm>
              <a:off x="4596" y="2007"/>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200739" name="Rectangle 35" descr="白色大理石">
              <a:extLst>
                <a:ext uri="{FF2B5EF4-FFF2-40B4-BE49-F238E27FC236}">
                  <a16:creationId xmlns:a16="http://schemas.microsoft.com/office/drawing/2014/main" id="{120A9838-DF32-4C22-836A-2982BEFCCFA5}"/>
                </a:ext>
              </a:extLst>
            </p:cNvPr>
            <p:cNvSpPr>
              <a:spLocks noChangeArrowheads="1"/>
            </p:cNvSpPr>
            <p:nvPr/>
          </p:nvSpPr>
          <p:spPr bwMode="auto">
            <a:xfrm>
              <a:off x="3264" y="2688"/>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hlink"/>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00740" name="Rectangle 36">
              <a:extLst>
                <a:ext uri="{FF2B5EF4-FFF2-40B4-BE49-F238E27FC236}">
                  <a16:creationId xmlns:a16="http://schemas.microsoft.com/office/drawing/2014/main" id="{C869429F-1903-46E3-A064-459C15226F31}"/>
                </a:ext>
              </a:extLst>
            </p:cNvPr>
            <p:cNvSpPr>
              <a:spLocks noChangeArrowheads="1"/>
            </p:cNvSpPr>
            <p:nvPr/>
          </p:nvSpPr>
          <p:spPr bwMode="auto">
            <a:xfrm>
              <a:off x="2736" y="2688"/>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00741" name="Text Box 37">
              <a:extLst>
                <a:ext uri="{FF2B5EF4-FFF2-40B4-BE49-F238E27FC236}">
                  <a16:creationId xmlns:a16="http://schemas.microsoft.com/office/drawing/2014/main" id="{9956D3EB-4A6F-46B5-B995-6A27EFFB4174}"/>
                </a:ext>
              </a:extLst>
            </p:cNvPr>
            <p:cNvSpPr txBox="1">
              <a:spLocks noChangeArrowheads="1"/>
            </p:cNvSpPr>
            <p:nvPr/>
          </p:nvSpPr>
          <p:spPr bwMode="auto">
            <a:xfrm>
              <a:off x="3312" y="236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9900"/>
                  </a:solidFill>
                  <a:latin typeface="Times New Roman" panose="02020603050405020304" pitchFamily="18" charset="0"/>
                </a:rPr>
                <a:t>5</a:t>
              </a:r>
            </a:p>
          </p:txBody>
        </p:sp>
        <p:sp>
          <p:nvSpPr>
            <p:cNvPr id="200742" name="Text Box 38">
              <a:extLst>
                <a:ext uri="{FF2B5EF4-FFF2-40B4-BE49-F238E27FC236}">
                  <a16:creationId xmlns:a16="http://schemas.microsoft.com/office/drawing/2014/main" id="{D6A306EC-66D0-4997-9E10-9612BF514881}"/>
                </a:ext>
              </a:extLst>
            </p:cNvPr>
            <p:cNvSpPr txBox="1">
              <a:spLocks noChangeArrowheads="1"/>
            </p:cNvSpPr>
            <p:nvPr/>
          </p:nvSpPr>
          <p:spPr bwMode="auto">
            <a:xfrm>
              <a:off x="2784" y="3168"/>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200743" name="Text Box 39">
              <a:extLst>
                <a:ext uri="{FF2B5EF4-FFF2-40B4-BE49-F238E27FC236}">
                  <a16:creationId xmlns:a16="http://schemas.microsoft.com/office/drawing/2014/main" id="{E357BE39-B5D4-449C-9268-C6689456B2D1}"/>
                </a:ext>
              </a:extLst>
            </p:cNvPr>
            <p:cNvSpPr txBox="1">
              <a:spLocks noChangeArrowheads="1"/>
            </p:cNvSpPr>
            <p:nvPr/>
          </p:nvSpPr>
          <p:spPr bwMode="auto">
            <a:xfrm>
              <a:off x="3229" y="3177"/>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200744" name="Text Box 40">
              <a:extLst>
                <a:ext uri="{FF2B5EF4-FFF2-40B4-BE49-F238E27FC236}">
                  <a16:creationId xmlns:a16="http://schemas.microsoft.com/office/drawing/2014/main" id="{5079AE31-D759-4291-9E2B-431A6B14C8DE}"/>
                </a:ext>
              </a:extLst>
            </p:cNvPr>
            <p:cNvSpPr txBox="1">
              <a:spLocks noChangeArrowheads="1"/>
            </p:cNvSpPr>
            <p:nvPr/>
          </p:nvSpPr>
          <p:spPr bwMode="auto">
            <a:xfrm>
              <a:off x="3696" y="3168"/>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200745" name="Line 41">
              <a:extLst>
                <a:ext uri="{FF2B5EF4-FFF2-40B4-BE49-F238E27FC236}">
                  <a16:creationId xmlns:a16="http://schemas.microsoft.com/office/drawing/2014/main" id="{11905860-76CC-4AF1-9D1A-B79D33A3F016}"/>
                </a:ext>
              </a:extLst>
            </p:cNvPr>
            <p:cNvSpPr>
              <a:spLocks noChangeShapeType="1"/>
            </p:cNvSpPr>
            <p:nvPr/>
          </p:nvSpPr>
          <p:spPr bwMode="auto">
            <a:xfrm flipV="1">
              <a:off x="3456" y="3024"/>
              <a:ext cx="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6" name="Line 42">
              <a:extLst>
                <a:ext uri="{FF2B5EF4-FFF2-40B4-BE49-F238E27FC236}">
                  <a16:creationId xmlns:a16="http://schemas.microsoft.com/office/drawing/2014/main" id="{9878FAC7-1B97-460C-9AFF-8AB1B6B51C2F}"/>
                </a:ext>
              </a:extLst>
            </p:cNvPr>
            <p:cNvSpPr>
              <a:spLocks noChangeShapeType="1"/>
            </p:cNvSpPr>
            <p:nvPr/>
          </p:nvSpPr>
          <p:spPr bwMode="auto">
            <a:xfrm flipV="1">
              <a:off x="3072" y="3024"/>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7" name="Line 43">
              <a:extLst>
                <a:ext uri="{FF2B5EF4-FFF2-40B4-BE49-F238E27FC236}">
                  <a16:creationId xmlns:a16="http://schemas.microsoft.com/office/drawing/2014/main" id="{90084886-0369-4417-B974-648ACD25B60F}"/>
                </a:ext>
              </a:extLst>
            </p:cNvPr>
            <p:cNvSpPr>
              <a:spLocks noChangeShapeType="1"/>
            </p:cNvSpPr>
            <p:nvPr/>
          </p:nvSpPr>
          <p:spPr bwMode="auto">
            <a:xfrm flipH="1" flipV="1">
              <a:off x="3600" y="3024"/>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8" name="Rectangle 44">
              <a:extLst>
                <a:ext uri="{FF2B5EF4-FFF2-40B4-BE49-F238E27FC236}">
                  <a16:creationId xmlns:a16="http://schemas.microsoft.com/office/drawing/2014/main" id="{D1405BF8-2EF5-485E-B50F-0549DC73EC6E}"/>
                </a:ext>
              </a:extLst>
            </p:cNvPr>
            <p:cNvSpPr>
              <a:spLocks noChangeArrowheads="1"/>
            </p:cNvSpPr>
            <p:nvPr/>
          </p:nvSpPr>
          <p:spPr bwMode="auto">
            <a:xfrm>
              <a:off x="3984" y="2103"/>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kumimoji="1" lang="en-US" altLang="zh-CN" sz="32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2EF1A13-DA45-42D3-B927-DD3114371ED4}"/>
              </a:ext>
            </a:extLst>
          </p:cNvPr>
          <p:cNvSpPr>
            <a:spLocks noGrp="1"/>
          </p:cNvSpPr>
          <p:nvPr>
            <p:ph type="sldNum" sz="quarter" idx="11"/>
          </p:nvPr>
        </p:nvSpPr>
        <p:spPr/>
        <p:txBody>
          <a:bodyPr/>
          <a:lstStyle/>
          <a:p>
            <a:fld id="{098EDD93-E9AD-4D8E-A32B-62A5CA6875C3}" type="slidenum">
              <a:rPr lang="en-US" altLang="zh-CN"/>
              <a:pPr/>
              <a:t>8</a:t>
            </a:fld>
            <a:endParaRPr lang="en-US" altLang="zh-CN"/>
          </a:p>
        </p:txBody>
      </p:sp>
      <p:sp>
        <p:nvSpPr>
          <p:cNvPr id="121859" name="Rectangle 3">
            <a:extLst>
              <a:ext uri="{FF2B5EF4-FFF2-40B4-BE49-F238E27FC236}">
                <a16:creationId xmlns:a16="http://schemas.microsoft.com/office/drawing/2014/main" id="{2EDD57EF-0300-45D7-B522-73968B2FE25B}"/>
              </a:ext>
            </a:extLst>
          </p:cNvPr>
          <p:cNvSpPr>
            <a:spLocks noGrp="1" noChangeArrowheads="1"/>
          </p:cNvSpPr>
          <p:nvPr>
            <p:ph type="title"/>
          </p:nvPr>
        </p:nvSpPr>
        <p:spPr>
          <a:xfrm>
            <a:off x="468313" y="476250"/>
            <a:ext cx="8229600" cy="973138"/>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集合的位向量</a:t>
            </a:r>
            <a:r>
              <a:rPr kumimoji="1" lang="en-US" altLang="zh-CN" sz="4000" b="1">
                <a:solidFill>
                  <a:schemeClr val="tx2"/>
                </a:solidFill>
                <a:latin typeface="华文新魏" panose="02010800040101010101" pitchFamily="2" charset="-122"/>
                <a:ea typeface="华文新魏" panose="02010800040101010101" pitchFamily="2" charset="-122"/>
              </a:rPr>
              <a:t>(bit Vector)</a:t>
            </a:r>
            <a:r>
              <a:rPr kumimoji="1" lang="zh-CN" altLang="en-US" sz="4000" b="1">
                <a:solidFill>
                  <a:schemeClr val="tx2"/>
                </a:solidFill>
                <a:latin typeface="华文新魏" panose="02010800040101010101" pitchFamily="2" charset="-122"/>
                <a:ea typeface="华文新魏" panose="02010800040101010101" pitchFamily="2" charset="-122"/>
              </a:rPr>
              <a:t>类的定义</a:t>
            </a:r>
          </a:p>
        </p:txBody>
      </p:sp>
      <p:sp>
        <p:nvSpPr>
          <p:cNvPr id="121860" name="Rectangle 4">
            <a:extLst>
              <a:ext uri="{FF2B5EF4-FFF2-40B4-BE49-F238E27FC236}">
                <a16:creationId xmlns:a16="http://schemas.microsoft.com/office/drawing/2014/main" id="{EB5A4676-10CA-41B9-9920-FBD8F04771A9}"/>
              </a:ext>
            </a:extLst>
          </p:cNvPr>
          <p:cNvSpPr>
            <a:spLocks noGrp="1" noChangeArrowheads="1"/>
          </p:cNvSpPr>
          <p:nvPr>
            <p:ph type="body" idx="1"/>
          </p:nvPr>
        </p:nvSpPr>
        <p:spPr>
          <a:xfrm>
            <a:off x="519113" y="1379538"/>
            <a:ext cx="8229600" cy="500221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50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用位向量来存储集合元素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集合元素的范围在</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到</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//setSize-1</a:t>
            </a:r>
            <a:r>
              <a:rPr lang="zh-CN" altLang="en-US" sz="2800">
                <a:solidFill>
                  <a:schemeClr val="tx2"/>
                </a:solidFill>
                <a:latin typeface="Times New Roman" panose="02020603050405020304" pitchFamily="18" charset="0"/>
                <a:ea typeface="隶书" panose="02010509060101010101" pitchFamily="49" charset="-122"/>
              </a:rPr>
              <a:t>之间。数组采用</a:t>
            </a:r>
            <a:r>
              <a:rPr lang="en-US" altLang="zh-CN" sz="2800">
                <a:solidFill>
                  <a:schemeClr val="tx2"/>
                </a:solidFill>
                <a:latin typeface="Times New Roman" panose="02020603050405020304" pitchFamily="18" charset="0"/>
                <a:ea typeface="隶书" panose="02010509060101010101" pitchFamily="49" charset="-122"/>
              </a:rPr>
              <a:t>16</a:t>
            </a:r>
            <a:r>
              <a:rPr lang="zh-CN" altLang="en-US" sz="280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]bitVector</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取集合元素</a:t>
            </a:r>
            <a:r>
              <a:rPr lang="en-US" altLang="zh-CN" sz="2800">
                <a:solidFill>
                  <a:schemeClr val="tx2"/>
                </a:solidFill>
                <a:latin typeface="Times New Roman" panose="02020603050405020304" pitchFamily="18" charset="0"/>
                <a:ea typeface="隶书" panose="02010509060101010101" pitchFamily="49" charset="-122"/>
              </a:rPr>
              <a:t>x</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9766298B-7864-4836-BF9D-07A3D7908D6A}"/>
              </a:ext>
            </a:extLst>
          </p:cNvPr>
          <p:cNvSpPr>
            <a:spLocks noGrp="1"/>
          </p:cNvSpPr>
          <p:nvPr>
            <p:ph type="sldNum" sz="quarter" idx="11"/>
          </p:nvPr>
        </p:nvSpPr>
        <p:spPr/>
        <p:txBody>
          <a:bodyPr/>
          <a:lstStyle/>
          <a:p>
            <a:fld id="{7E8BC940-6CF8-4DF8-9416-069034A551A2}" type="slidenum">
              <a:rPr lang="en-US" altLang="zh-CN"/>
              <a:pPr/>
              <a:t>80</a:t>
            </a:fld>
            <a:endParaRPr lang="en-US" altLang="zh-CN"/>
          </a:p>
        </p:txBody>
      </p:sp>
      <p:sp>
        <p:nvSpPr>
          <p:cNvPr id="202754" name="Text Box 2">
            <a:extLst>
              <a:ext uri="{FF2B5EF4-FFF2-40B4-BE49-F238E27FC236}">
                <a16:creationId xmlns:a16="http://schemas.microsoft.com/office/drawing/2014/main" id="{2EA2B572-5671-4429-9D07-B9EA126D41AB}"/>
              </a:ext>
            </a:extLst>
          </p:cNvPr>
          <p:cNvSpPr txBox="1">
            <a:spLocks noChangeArrowheads="1"/>
          </p:cNvSpPr>
          <p:nvPr/>
        </p:nvSpPr>
        <p:spPr bwMode="auto">
          <a:xfrm>
            <a:off x="587375" y="512763"/>
            <a:ext cx="830580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altLang="zh-CN" sz="2800" b="1">
                <a:latin typeface="Times New Roman" panose="02020603050405020304" pitchFamily="18" charset="0"/>
              </a:rPr>
              <a:t>template&lt;class</a:t>
            </a:r>
            <a:r>
              <a:rPr lang="en-US" altLang="zh-CN" sz="2800">
                <a:latin typeface="Times New Roman" panose="02020603050405020304" pitchFamily="18" charset="0"/>
              </a:rPr>
              <a:t> E</a:t>
            </a:r>
            <a:r>
              <a:rPr lang="en-US" altLang="zh-CN" sz="2800" b="1">
                <a:latin typeface="Times New Roman" panose="02020603050405020304" pitchFamily="18" charset="0"/>
              </a:rPr>
              <a:t>, class</a:t>
            </a:r>
            <a:r>
              <a:rPr lang="en-US" altLang="zh-CN" sz="2800">
                <a:latin typeface="Times New Roman" panose="02020603050405020304" pitchFamily="18" charset="0"/>
              </a:rPr>
              <a:t> K</a:t>
            </a:r>
            <a:r>
              <a:rPr lang="en-US" altLang="zh-CN" sz="2800" b="1">
                <a:latin typeface="Times New Roman" panose="02020603050405020304" pitchFamily="18" charset="0"/>
              </a:rPr>
              <a:t>&gt;</a:t>
            </a:r>
          </a:p>
          <a:p>
            <a:pPr>
              <a:lnSpc>
                <a:spcPct val="95000"/>
              </a:lnSpc>
            </a:pPr>
            <a:r>
              <a:rPr lang="en-US" altLang="zh-CN" sz="2800" b="1">
                <a:latin typeface="Times New Roman" panose="02020603050405020304" pitchFamily="18" charset="0"/>
              </a:rPr>
              <a:t>int</a:t>
            </a:r>
            <a:r>
              <a:rPr lang="en-US" altLang="zh-CN" sz="2800">
                <a:latin typeface="Times New Roman" panose="02020603050405020304" pitchFamily="18" charset="0"/>
              </a:rPr>
              <a:t> SortedList</a:t>
            </a:r>
            <a:r>
              <a:rPr lang="en-US" altLang="zh-CN" sz="2800" b="1">
                <a:latin typeface="Times New Roman" panose="02020603050405020304" pitchFamily="18" charset="0"/>
              </a:rPr>
              <a:t>&lt;</a:t>
            </a:r>
            <a:r>
              <a:rPr lang="en-US" altLang="zh-CN" sz="2800">
                <a:latin typeface="Times New Roman" panose="02020603050405020304" pitchFamily="18" charset="0"/>
              </a:rPr>
              <a:t>E, K</a:t>
            </a:r>
            <a:r>
              <a:rPr lang="en-US" altLang="zh-CN" sz="2800" b="1">
                <a:latin typeface="Times New Roman" panose="02020603050405020304" pitchFamily="18" charset="0"/>
              </a:rPr>
              <a:t>&gt;::</a:t>
            </a:r>
            <a:r>
              <a:rPr lang="en-US" altLang="zh-CN" sz="2800">
                <a:latin typeface="Times New Roman" panose="02020603050405020304" pitchFamily="18" charset="0"/>
              </a:rPr>
              <a:t>B</a:t>
            </a:r>
            <a:r>
              <a:rPr kumimoji="1" lang="en-US" altLang="zh-CN" sz="2800">
                <a:latin typeface="Times New Roman" panose="02020603050405020304" pitchFamily="18" charset="0"/>
              </a:rPr>
              <a:t>inarySearch</a:t>
            </a:r>
          </a:p>
          <a:p>
            <a:pPr>
              <a:lnSpc>
                <a:spcPct val="95000"/>
              </a:lnSpc>
            </a:pPr>
            <a:r>
              <a:rPr kumimoji="1" lang="en-US" altLang="zh-CN" sz="2800">
                <a:latin typeface="Times New Roman" panose="02020603050405020304" pitchFamily="18" charset="0"/>
              </a:rPr>
              <a:t>    (K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const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low</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const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high ) </a:t>
            </a:r>
            <a:r>
              <a:rPr kumimoji="1" lang="en-US" altLang="zh-CN" sz="2800" b="1">
                <a:latin typeface="Times New Roman" panose="02020603050405020304" pitchFamily="18" charset="0"/>
              </a:rPr>
              <a:t>const {</a:t>
            </a:r>
          </a:p>
          <a:p>
            <a:pPr>
              <a:lnSpc>
                <a:spcPct val="95000"/>
              </a:lnSpc>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折半搜索的递归算法，用到</a:t>
            </a:r>
            <a:r>
              <a:rPr kumimoji="1" lang="en-US" altLang="zh-CN" sz="2800">
                <a:solidFill>
                  <a:schemeClr val="tx2"/>
                </a:solidFill>
                <a:latin typeface="Times New Roman" panose="02020603050405020304" pitchFamily="18" charset="0"/>
                <a:ea typeface="隶书" panose="02010509060101010101" pitchFamily="49" charset="-122"/>
              </a:rPr>
              <a:t>E</a:t>
            </a:r>
            <a:r>
              <a:rPr kumimoji="1" lang="zh-CN" altLang="en-US" sz="2800">
                <a:solidFill>
                  <a:schemeClr val="tx2"/>
                </a:solidFill>
                <a:latin typeface="Times New Roman" panose="02020603050405020304" pitchFamily="18" charset="0"/>
                <a:ea typeface="隶书" panose="02010509060101010101" pitchFamily="49" charset="-122"/>
              </a:rPr>
              <a:t>的重载操作“</a:t>
            </a:r>
            <a:r>
              <a:rPr kumimoji="1" lang="en-US" altLang="zh-CN" sz="2800" b="1">
                <a:solidFill>
                  <a:srgbClr val="009900"/>
                </a:solidFill>
                <a:latin typeface="Times New Roman" panose="02020603050405020304" pitchFamily="18" charset="0"/>
                <a:ea typeface="隶书" panose="02010509060101010101" pitchFamily="49" charset="-122"/>
              </a:rPr>
              <a:t>&lt;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solidFill>
                  <a:schemeClr val="tx2"/>
                </a:solidFill>
                <a:latin typeface="Times New Roman" panose="02020603050405020304" pitchFamily="18" charset="0"/>
                <a:ea typeface="隶书" panose="02010509060101010101" pitchFamily="49" charset="-122"/>
              </a:rPr>
              <a:t>”</a:t>
            </a:r>
            <a:endParaRPr kumimoji="1" lang="en-US" altLang="zh-CN" sz="2800">
              <a:solidFill>
                <a:schemeClr val="tx2"/>
              </a:solidFill>
              <a:latin typeface="Times New Roman" panose="02020603050405020304" pitchFamily="18" charset="0"/>
            </a:endParaRPr>
          </a:p>
          <a:p>
            <a:pPr>
              <a:lnSpc>
                <a:spcPct val="95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mid = </a:t>
            </a:r>
            <a:r>
              <a:rPr kumimoji="1" lang="en-US" altLang="zh-CN" sz="2800" b="1">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元素序号从</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开始</a:t>
            </a:r>
          </a:p>
          <a:p>
            <a:pPr>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(low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high) </a:t>
            </a:r>
            <a:r>
              <a:rPr kumimoji="1" lang="en-US" altLang="zh-CN" sz="2800" b="1">
                <a:latin typeface="Times New Roman" panose="02020603050405020304" pitchFamily="18" charset="0"/>
              </a:rPr>
              <a:t>{</a:t>
            </a:r>
          </a:p>
          <a:p>
            <a:pPr>
              <a:lnSpc>
                <a:spcPct val="95000"/>
              </a:lnSpc>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mid = (low + high)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2</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95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&lt;</a:t>
            </a:r>
            <a:r>
              <a:rPr kumimoji="1" lang="en-US" altLang="zh-CN" sz="2800">
                <a:latin typeface="Times New Roman" panose="02020603050405020304" pitchFamily="18" charset="0"/>
              </a:rPr>
              <a:t> k1)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元素序号与下标差一</a:t>
            </a:r>
          </a:p>
          <a:p>
            <a:pPr>
              <a:lnSpc>
                <a:spcPct val="95000"/>
              </a:lnSpc>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mid = BinarySearch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high)</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95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else 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&gt;</a:t>
            </a:r>
            <a:r>
              <a:rPr kumimoji="1" lang="en-US" altLang="zh-CN" sz="2800">
                <a:latin typeface="Times New Roman" panose="02020603050405020304" pitchFamily="18" charset="0"/>
              </a:rPr>
              <a:t> k1)	</a:t>
            </a:r>
          </a:p>
          <a:p>
            <a:pPr>
              <a:lnSpc>
                <a:spcPct val="95000"/>
              </a:lnSpc>
            </a:pPr>
            <a:r>
              <a:rPr kumimoji="1" lang="en-US" altLang="zh-CN" sz="2800">
                <a:latin typeface="Times New Roman" panose="02020603050405020304" pitchFamily="18" charset="0"/>
              </a:rPr>
              <a:t>               mid = BinarySearch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low</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 </a:t>
            </a:r>
            <a:r>
              <a:rPr kumimoji="1" lang="en-US" altLang="zh-CN" sz="2800">
                <a:latin typeface="隶书" panose="02010509060101010101" pitchFamily="49" charset="-122"/>
                <a:ea typeface="隶书" panose="02010509060101010101"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 </a:t>
            </a:r>
          </a:p>
          <a:p>
            <a:pPr>
              <a:lnSpc>
                <a:spcPct val="95000"/>
              </a:lnSpc>
            </a:pPr>
            <a:r>
              <a:rPr kumimoji="1" lang="en-US" altLang="zh-CN" sz="2800" b="1">
                <a:latin typeface="Times New Roman" panose="02020603050405020304" pitchFamily="18" charset="0"/>
              </a:rPr>
              <a:t>     }</a:t>
            </a:r>
          </a:p>
          <a:p>
            <a:pPr>
              <a:lnSpc>
                <a:spcPct val="95000"/>
              </a:lnSpc>
            </a:pPr>
            <a:r>
              <a:rPr kumimoji="1" lang="en-US" altLang="zh-CN" sz="2800" b="1">
                <a:latin typeface="Times New Roman" panose="02020603050405020304" pitchFamily="18" charset="0"/>
              </a:rPr>
              <a:t>     return </a:t>
            </a:r>
            <a:r>
              <a:rPr kumimoji="1" lang="en-US" altLang="zh-CN" sz="2800">
                <a:latin typeface="Times New Roman" panose="02020603050405020304" pitchFamily="18" charset="0"/>
              </a:rPr>
              <a:t>mid</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95000"/>
              </a:lnSpc>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50F3DEF4-A4B1-4A23-9981-6696AA2C6953}"/>
              </a:ext>
            </a:extLst>
          </p:cNvPr>
          <p:cNvSpPr>
            <a:spLocks noGrp="1"/>
          </p:cNvSpPr>
          <p:nvPr>
            <p:ph type="sldNum" sz="quarter" idx="11"/>
          </p:nvPr>
        </p:nvSpPr>
        <p:spPr/>
        <p:txBody>
          <a:bodyPr/>
          <a:lstStyle/>
          <a:p>
            <a:fld id="{6ECC5443-30EB-4973-884D-503F6CE35914}" type="slidenum">
              <a:rPr lang="en-US" altLang="zh-CN"/>
              <a:pPr/>
              <a:t>81</a:t>
            </a:fld>
            <a:endParaRPr lang="en-US" altLang="zh-CN"/>
          </a:p>
        </p:txBody>
      </p:sp>
      <p:sp>
        <p:nvSpPr>
          <p:cNvPr id="203778" name="Text Box 2">
            <a:extLst>
              <a:ext uri="{FF2B5EF4-FFF2-40B4-BE49-F238E27FC236}">
                <a16:creationId xmlns:a16="http://schemas.microsoft.com/office/drawing/2014/main" id="{7575757E-3383-48E0-A1FA-AD5AA606C338}"/>
              </a:ext>
            </a:extLst>
          </p:cNvPr>
          <p:cNvSpPr txBox="1">
            <a:spLocks noChangeArrowheads="1"/>
          </p:cNvSpPr>
          <p:nvPr/>
        </p:nvSpPr>
        <p:spPr bwMode="auto">
          <a:xfrm>
            <a:off x="544513" y="622300"/>
            <a:ext cx="84201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2800" b="1">
                <a:latin typeface="Times New Roman" panose="02020603050405020304" pitchFamily="18" charset="0"/>
              </a:rPr>
              <a:t>template&lt;class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K</a:t>
            </a:r>
            <a:r>
              <a:rPr kumimoji="1" lang="en-US" altLang="zh-CN" sz="2800" b="1">
                <a:latin typeface="Times New Roman" panose="02020603050405020304" pitchFamily="18" charset="0"/>
              </a:rPr>
              <a:t>&gt; </a:t>
            </a:r>
          </a:p>
          <a:p>
            <a:pPr>
              <a:lnSpc>
                <a:spcPct val="90000"/>
              </a:lnSpc>
            </a:pP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SortedList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K</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BinarySearch (K k1) </a:t>
            </a:r>
            <a:r>
              <a:rPr kumimoji="1" lang="en-US" altLang="zh-CN" sz="2800" b="1">
                <a:latin typeface="Times New Roman" panose="02020603050405020304" pitchFamily="18" charset="0"/>
              </a:rPr>
              <a:t>const {	</a:t>
            </a:r>
            <a:r>
              <a:rPr kumimoji="1" lang="en-US" altLang="zh-CN" sz="2800">
                <a:latin typeface="Times New Roman" panose="02020603050405020304" pitchFamily="18" charset="0"/>
              </a:rPr>
              <a:t>      </a:t>
            </a:r>
          </a:p>
          <a:p>
            <a:pPr>
              <a:lnSpc>
                <a:spcPct val="90000"/>
              </a:lnSpc>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折半搜索的迭代算法，用到</a:t>
            </a:r>
            <a:r>
              <a:rPr kumimoji="1" lang="en-US" altLang="zh-CN" sz="2800">
                <a:solidFill>
                  <a:schemeClr val="tx2"/>
                </a:solidFill>
                <a:latin typeface="Times New Roman" panose="02020603050405020304" pitchFamily="18" charset="0"/>
                <a:ea typeface="隶书" panose="02010509060101010101" pitchFamily="49" charset="-122"/>
              </a:rPr>
              <a:t>E</a:t>
            </a:r>
            <a:r>
              <a:rPr kumimoji="1" lang="zh-CN" altLang="en-US" sz="2800">
                <a:solidFill>
                  <a:schemeClr val="tx2"/>
                </a:solidFill>
                <a:latin typeface="Times New Roman" panose="02020603050405020304" pitchFamily="18" charset="0"/>
                <a:ea typeface="隶书" panose="02010509060101010101" pitchFamily="49" charset="-122"/>
              </a:rPr>
              <a:t>的重载操作“</a:t>
            </a:r>
            <a:r>
              <a:rPr kumimoji="1" lang="en-US" altLang="zh-CN" sz="2800" b="1">
                <a:solidFill>
                  <a:srgbClr val="009900"/>
                </a:solidFill>
                <a:latin typeface="Times New Roman" panose="02020603050405020304" pitchFamily="18" charset="0"/>
                <a:ea typeface="隶书" panose="02010509060101010101" pitchFamily="49" charset="-122"/>
              </a:rPr>
              <a:t>&lt;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rPr>
              <a:t> </a:t>
            </a:r>
          </a:p>
          <a:p>
            <a:pPr>
              <a:lnSpc>
                <a:spcPct val="90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high = n</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low =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元素序号从</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开始</a:t>
            </a:r>
            <a:r>
              <a:rPr kumimoji="1" lang="zh-CN" altLang="en-US" sz="2800">
                <a:latin typeface="Times New Roman" panose="02020603050405020304" pitchFamily="18" charset="0"/>
              </a:rPr>
              <a:t>	      </a:t>
            </a:r>
          </a:p>
          <a:p>
            <a:pPr>
              <a:lnSpc>
                <a:spcPct val="90000"/>
              </a:lnSpc>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while</a:t>
            </a:r>
            <a:r>
              <a:rPr kumimoji="1" lang="en-US" altLang="zh-CN" sz="2800">
                <a:latin typeface="Times New Roman" panose="02020603050405020304" pitchFamily="18" charset="0"/>
              </a:rPr>
              <a:t> (low &lt;= high) </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p>
          <a:p>
            <a:pPr>
              <a:lnSpc>
                <a:spcPct val="90000"/>
              </a:lnSpc>
            </a:pPr>
            <a:r>
              <a:rPr kumimoji="1" lang="en-US" altLang="zh-CN" sz="2800">
                <a:latin typeface="Times New Roman" panose="02020603050405020304" pitchFamily="18" charset="0"/>
              </a:rPr>
              <a:t>          mid = (low + high)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2</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a:lnSpc>
                <a:spcPct val="90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&lt;</a:t>
            </a:r>
            <a:r>
              <a:rPr kumimoji="1" lang="en-US" altLang="zh-CN" sz="2800">
                <a:latin typeface="Times New Roman" panose="02020603050405020304" pitchFamily="18" charset="0"/>
              </a:rPr>
              <a:t> k1) low = mid+1</a:t>
            </a:r>
            <a:r>
              <a:rPr kumimoji="1" lang="en-US" altLang="zh-CN" sz="2800" b="1">
                <a:latin typeface="Times New Roman" panose="02020603050405020304" pitchFamily="18" charset="0"/>
              </a:rPr>
              <a:t>; </a:t>
            </a:r>
          </a:p>
          <a:p>
            <a:pPr>
              <a:lnSpc>
                <a:spcPct val="90000"/>
              </a:lnSpc>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右缩搜索区间</a:t>
            </a:r>
            <a:r>
              <a:rPr kumimoji="1" lang="zh-CN" altLang="en-US" sz="2800" b="1">
                <a:latin typeface="Times New Roman" panose="02020603050405020304" pitchFamily="18" charset="0"/>
              </a:rPr>
              <a:t>	 </a:t>
            </a:r>
          </a:p>
          <a:p>
            <a:pPr>
              <a:lnSpc>
                <a:spcPct val="90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else</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&gt;</a:t>
            </a:r>
            <a:r>
              <a:rPr kumimoji="1" lang="en-US" altLang="zh-CN" sz="2800">
                <a:latin typeface="Times New Roman" panose="02020603050405020304" pitchFamily="18" charset="0"/>
              </a:rPr>
              <a:t> k1) high = mid</a:t>
            </a:r>
            <a:r>
              <a:rPr kumimoji="1" lang="en-US" altLang="zh-CN" sz="2800">
                <a:latin typeface="Courier New" panose="02070309020205020404" pitchFamily="49" charset="0"/>
                <a:ea typeface="楷体_GB2312" panose="02010609030101010101"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p>
          <a:p>
            <a:pPr>
              <a:lnSpc>
                <a:spcPct val="90000"/>
              </a:lnSpc>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左缩搜索区间</a:t>
            </a:r>
            <a:endParaRPr kumimoji="1" lang="zh-CN" altLang="en-US" sz="2800" b="1">
              <a:solidFill>
                <a:schemeClr val="tx2"/>
              </a:solidFill>
              <a:latin typeface="Times New Roman" panose="02020603050405020304" pitchFamily="18" charset="0"/>
            </a:endParaRPr>
          </a:p>
          <a:p>
            <a:pPr>
              <a:lnSpc>
                <a:spcPct val="90000"/>
              </a:lnSpc>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else return </a:t>
            </a:r>
            <a:r>
              <a:rPr kumimoji="1" lang="en-US" altLang="zh-CN" sz="2800">
                <a:latin typeface="Times New Roman" panose="02020603050405020304" pitchFamily="18" charset="0"/>
              </a:rPr>
              <a:t>mid</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搜索成功</a:t>
            </a:r>
            <a:endParaRPr kumimoji="1" lang="zh-CN" altLang="en-US" sz="2800" b="1">
              <a:solidFill>
                <a:schemeClr val="tx2"/>
              </a:solidFill>
              <a:latin typeface="Times New Roman" panose="02020603050405020304" pitchFamily="18" charset="0"/>
            </a:endParaRPr>
          </a:p>
          <a:p>
            <a:pPr>
              <a:lnSpc>
                <a:spcPct val="90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a:lnSpc>
                <a:spcPct val="90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return</a:t>
            </a:r>
            <a:r>
              <a:rPr kumimoji="1" lang="en-US" altLang="zh-CN" sz="2800">
                <a:latin typeface="Times New Roman" panose="02020603050405020304" pitchFamily="18" charset="0"/>
              </a:rPr>
              <a:t> 0</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搜索失败</a:t>
            </a:r>
            <a:endParaRPr kumimoji="1" lang="zh-CN" altLang="en-US" sz="2800" b="1">
              <a:solidFill>
                <a:schemeClr val="tx2"/>
              </a:solidFill>
              <a:latin typeface="Times New Roman" panose="02020603050405020304" pitchFamily="18" charset="0"/>
            </a:endParaRPr>
          </a:p>
          <a:p>
            <a:pPr>
              <a:lnSpc>
                <a:spcPct val="90000"/>
              </a:lnSpc>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D317BDC2-707B-4884-AFC7-34523B85A7CD}"/>
              </a:ext>
            </a:extLst>
          </p:cNvPr>
          <p:cNvSpPr>
            <a:spLocks noGrp="1"/>
          </p:cNvSpPr>
          <p:nvPr>
            <p:ph type="sldNum" sz="quarter" idx="11"/>
          </p:nvPr>
        </p:nvSpPr>
        <p:spPr/>
        <p:txBody>
          <a:bodyPr/>
          <a:lstStyle/>
          <a:p>
            <a:fld id="{C44A43DC-1747-4531-8F7B-983DA438951D}" type="slidenum">
              <a:rPr lang="en-US" altLang="zh-CN"/>
              <a:pPr/>
              <a:t>82</a:t>
            </a:fld>
            <a:endParaRPr lang="en-US" altLang="zh-CN"/>
          </a:p>
        </p:txBody>
      </p:sp>
      <p:sp>
        <p:nvSpPr>
          <p:cNvPr id="204802" name="Rectangle 2">
            <a:extLst>
              <a:ext uri="{FF2B5EF4-FFF2-40B4-BE49-F238E27FC236}">
                <a16:creationId xmlns:a16="http://schemas.microsoft.com/office/drawing/2014/main" id="{C44C8A6D-20AD-4CB3-89B5-8AEFF4A80A9E}"/>
              </a:ext>
            </a:extLst>
          </p:cNvPr>
          <p:cNvSpPr>
            <a:spLocks noGrp="1" noChangeArrowheads="1"/>
          </p:cNvSpPr>
          <p:nvPr>
            <p:ph type="body" idx="1"/>
          </p:nvPr>
        </p:nvSpPr>
        <p:spPr>
          <a:xfrm>
            <a:off x="611188" y="657225"/>
            <a:ext cx="8078787" cy="1219200"/>
          </a:xfrm>
        </p:spPr>
        <p:txBody>
          <a:bodyPr/>
          <a:lstStyle/>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分析有序顺序表 </a:t>
            </a:r>
            <a:r>
              <a:rPr lang="en-US" altLang="zh-CN" sz="3000" b="1">
                <a:solidFill>
                  <a:schemeClr val="tx2"/>
                </a:solidFill>
                <a:latin typeface="Times New Roman" panose="02020603050405020304" pitchFamily="18" charset="0"/>
                <a:ea typeface="仿宋_GB2312" pitchFamily="49" charset="-122"/>
              </a:rPr>
              <a:t>( 10, 20, 30, 40, 50, 60 ) </a:t>
            </a:r>
            <a:r>
              <a:rPr lang="zh-CN" altLang="en-US" sz="3000" b="1">
                <a:latin typeface="Times New Roman" panose="02020603050405020304" pitchFamily="18" charset="0"/>
                <a:ea typeface="仿宋_GB2312" pitchFamily="49" charset="-122"/>
              </a:rPr>
              <a:t>的折半搜索算法性能的判定树：                </a:t>
            </a:r>
          </a:p>
        </p:txBody>
      </p:sp>
      <p:sp>
        <p:nvSpPr>
          <p:cNvPr id="204803" name="Oval 3">
            <a:extLst>
              <a:ext uri="{FF2B5EF4-FFF2-40B4-BE49-F238E27FC236}">
                <a16:creationId xmlns:a16="http://schemas.microsoft.com/office/drawing/2014/main" id="{853E7BE0-8F38-4284-8AB3-4FEA38F6B2E5}"/>
              </a:ext>
            </a:extLst>
          </p:cNvPr>
          <p:cNvSpPr>
            <a:spLocks noChangeArrowheads="1"/>
          </p:cNvSpPr>
          <p:nvPr/>
        </p:nvSpPr>
        <p:spPr bwMode="auto">
          <a:xfrm>
            <a:off x="1905000" y="32004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sp>
        <p:nvSpPr>
          <p:cNvPr id="204804" name="Oval 4">
            <a:extLst>
              <a:ext uri="{FF2B5EF4-FFF2-40B4-BE49-F238E27FC236}">
                <a16:creationId xmlns:a16="http://schemas.microsoft.com/office/drawing/2014/main" id="{9FF8C347-8EFB-4E33-8295-B979D1F176F8}"/>
              </a:ext>
            </a:extLst>
          </p:cNvPr>
          <p:cNvSpPr>
            <a:spLocks noChangeArrowheads="1"/>
          </p:cNvSpPr>
          <p:nvPr/>
        </p:nvSpPr>
        <p:spPr bwMode="auto">
          <a:xfrm>
            <a:off x="5943600" y="32004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50</a:t>
            </a:r>
            <a:endParaRPr kumimoji="1" lang="en-US" altLang="zh-CN" sz="2400">
              <a:solidFill>
                <a:schemeClr val="tx2"/>
              </a:solidFill>
              <a:latin typeface="Times New Roman" panose="02020603050405020304" pitchFamily="18" charset="0"/>
            </a:endParaRPr>
          </a:p>
        </p:txBody>
      </p:sp>
      <p:sp>
        <p:nvSpPr>
          <p:cNvPr id="204805" name="Rectangle 5">
            <a:extLst>
              <a:ext uri="{FF2B5EF4-FFF2-40B4-BE49-F238E27FC236}">
                <a16:creationId xmlns:a16="http://schemas.microsoft.com/office/drawing/2014/main" id="{1A0DF510-10A2-4C19-BA7E-CCB6931B8BBB}"/>
              </a:ext>
            </a:extLst>
          </p:cNvPr>
          <p:cNvSpPr>
            <a:spLocks noChangeArrowheads="1"/>
          </p:cNvSpPr>
          <p:nvPr/>
        </p:nvSpPr>
        <p:spPr bwMode="auto">
          <a:xfrm>
            <a:off x="33528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6" name="Rectangle 6">
            <a:extLst>
              <a:ext uri="{FF2B5EF4-FFF2-40B4-BE49-F238E27FC236}">
                <a16:creationId xmlns:a16="http://schemas.microsoft.com/office/drawing/2014/main" id="{313DEA57-E046-45EC-9923-91B115A1DED3}"/>
              </a:ext>
            </a:extLst>
          </p:cNvPr>
          <p:cNvSpPr>
            <a:spLocks noChangeArrowheads="1"/>
          </p:cNvSpPr>
          <p:nvPr/>
        </p:nvSpPr>
        <p:spPr bwMode="auto">
          <a:xfrm>
            <a:off x="1219200" y="4343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7" name="Rectangle 7">
            <a:extLst>
              <a:ext uri="{FF2B5EF4-FFF2-40B4-BE49-F238E27FC236}">
                <a16:creationId xmlns:a16="http://schemas.microsoft.com/office/drawing/2014/main" id="{9788D864-122C-407B-A12E-2823605BFE79}"/>
              </a:ext>
            </a:extLst>
          </p:cNvPr>
          <p:cNvSpPr>
            <a:spLocks noChangeArrowheads="1"/>
          </p:cNvSpPr>
          <p:nvPr/>
        </p:nvSpPr>
        <p:spPr bwMode="auto">
          <a:xfrm>
            <a:off x="20574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8" name="Rectangle 8">
            <a:extLst>
              <a:ext uri="{FF2B5EF4-FFF2-40B4-BE49-F238E27FC236}">
                <a16:creationId xmlns:a16="http://schemas.microsoft.com/office/drawing/2014/main" id="{495D7486-611B-4676-9A6F-DAE057357370}"/>
              </a:ext>
            </a:extLst>
          </p:cNvPr>
          <p:cNvSpPr>
            <a:spLocks noChangeArrowheads="1"/>
          </p:cNvSpPr>
          <p:nvPr/>
        </p:nvSpPr>
        <p:spPr bwMode="auto">
          <a:xfrm>
            <a:off x="44196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9" name="Rectangle 9">
            <a:extLst>
              <a:ext uri="{FF2B5EF4-FFF2-40B4-BE49-F238E27FC236}">
                <a16:creationId xmlns:a16="http://schemas.microsoft.com/office/drawing/2014/main" id="{2A0C63EF-3D9A-4296-B95B-4C68193DBBDC}"/>
              </a:ext>
            </a:extLst>
          </p:cNvPr>
          <p:cNvSpPr>
            <a:spLocks noChangeArrowheads="1"/>
          </p:cNvSpPr>
          <p:nvPr/>
        </p:nvSpPr>
        <p:spPr bwMode="auto">
          <a:xfrm>
            <a:off x="54102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0" name="Rectangle 10">
            <a:extLst>
              <a:ext uri="{FF2B5EF4-FFF2-40B4-BE49-F238E27FC236}">
                <a16:creationId xmlns:a16="http://schemas.microsoft.com/office/drawing/2014/main" id="{515B8641-A1FC-4FDC-A2D1-F539AF18A6B1}"/>
              </a:ext>
            </a:extLst>
          </p:cNvPr>
          <p:cNvSpPr>
            <a:spLocks noChangeArrowheads="1"/>
          </p:cNvSpPr>
          <p:nvPr/>
        </p:nvSpPr>
        <p:spPr bwMode="auto">
          <a:xfrm>
            <a:off x="62484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1" name="Rectangle 11">
            <a:extLst>
              <a:ext uri="{FF2B5EF4-FFF2-40B4-BE49-F238E27FC236}">
                <a16:creationId xmlns:a16="http://schemas.microsoft.com/office/drawing/2014/main" id="{CCEDD29B-1F99-44E7-BD5E-47AAD7973952}"/>
              </a:ext>
            </a:extLst>
          </p:cNvPr>
          <p:cNvSpPr>
            <a:spLocks noChangeArrowheads="1"/>
          </p:cNvSpPr>
          <p:nvPr/>
        </p:nvSpPr>
        <p:spPr bwMode="auto">
          <a:xfrm>
            <a:off x="73152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2" name="Text Box 12">
            <a:extLst>
              <a:ext uri="{FF2B5EF4-FFF2-40B4-BE49-F238E27FC236}">
                <a16:creationId xmlns:a16="http://schemas.microsoft.com/office/drawing/2014/main" id="{B1B3AD14-6820-4F7E-865B-68A03ABE3274}"/>
              </a:ext>
            </a:extLst>
          </p:cNvPr>
          <p:cNvSpPr txBox="1">
            <a:spLocks noChangeArrowheads="1"/>
          </p:cNvSpPr>
          <p:nvPr/>
        </p:nvSpPr>
        <p:spPr bwMode="auto">
          <a:xfrm>
            <a:off x="1965325" y="35956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204813" name="Text Box 13">
            <a:extLst>
              <a:ext uri="{FF2B5EF4-FFF2-40B4-BE49-F238E27FC236}">
                <a16:creationId xmlns:a16="http://schemas.microsoft.com/office/drawing/2014/main" id="{84CB0E6F-88DE-4DA5-8B1D-FB67968C50B3}"/>
              </a:ext>
            </a:extLst>
          </p:cNvPr>
          <p:cNvSpPr txBox="1">
            <a:spLocks noChangeArrowheads="1"/>
          </p:cNvSpPr>
          <p:nvPr/>
        </p:nvSpPr>
        <p:spPr bwMode="auto">
          <a:xfrm>
            <a:off x="3956050" y="26050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204814" name="Text Box 14">
            <a:extLst>
              <a:ext uri="{FF2B5EF4-FFF2-40B4-BE49-F238E27FC236}">
                <a16:creationId xmlns:a16="http://schemas.microsoft.com/office/drawing/2014/main" id="{EDA74AAD-401E-44B7-B2EA-CF1ABB5C8CD2}"/>
              </a:ext>
            </a:extLst>
          </p:cNvPr>
          <p:cNvSpPr txBox="1">
            <a:spLocks noChangeArrowheads="1"/>
          </p:cNvSpPr>
          <p:nvPr/>
        </p:nvSpPr>
        <p:spPr bwMode="auto">
          <a:xfrm>
            <a:off x="502285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204815" name="Text Box 15">
            <a:extLst>
              <a:ext uri="{FF2B5EF4-FFF2-40B4-BE49-F238E27FC236}">
                <a16:creationId xmlns:a16="http://schemas.microsoft.com/office/drawing/2014/main" id="{6BF67CAA-F5CE-40D5-B181-87710742A5C9}"/>
              </a:ext>
            </a:extLst>
          </p:cNvPr>
          <p:cNvSpPr txBox="1">
            <a:spLocks noChangeArrowheads="1"/>
          </p:cNvSpPr>
          <p:nvPr/>
        </p:nvSpPr>
        <p:spPr bwMode="auto">
          <a:xfrm>
            <a:off x="28130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204816" name="Text Box 16">
            <a:extLst>
              <a:ext uri="{FF2B5EF4-FFF2-40B4-BE49-F238E27FC236}">
                <a16:creationId xmlns:a16="http://schemas.microsoft.com/office/drawing/2014/main" id="{7782D7F7-8F60-41BC-9B42-7D1FEF810A26}"/>
              </a:ext>
            </a:extLst>
          </p:cNvPr>
          <p:cNvSpPr txBox="1">
            <a:spLocks noChangeArrowheads="1"/>
          </p:cNvSpPr>
          <p:nvPr/>
        </p:nvSpPr>
        <p:spPr bwMode="auto">
          <a:xfrm>
            <a:off x="6013450" y="35814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204817" name="Text Box 17">
            <a:extLst>
              <a:ext uri="{FF2B5EF4-FFF2-40B4-BE49-F238E27FC236}">
                <a16:creationId xmlns:a16="http://schemas.microsoft.com/office/drawing/2014/main" id="{57880B9E-38A7-4E57-AA9B-6523BF586C03}"/>
              </a:ext>
            </a:extLst>
          </p:cNvPr>
          <p:cNvSpPr txBox="1">
            <a:spLocks noChangeArrowheads="1"/>
          </p:cNvSpPr>
          <p:nvPr/>
        </p:nvSpPr>
        <p:spPr bwMode="auto">
          <a:xfrm>
            <a:off x="68516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effectLst>
                  <a:outerShdw blurRad="38100" dist="38100" dir="2700000" algn="tl">
                    <a:srgbClr val="C0C0C0"/>
                  </a:outerShdw>
                </a:effectLst>
                <a:latin typeface="Times New Roman" panose="02020603050405020304" pitchFamily="18" charset="0"/>
              </a:rPr>
              <a:t>=</a:t>
            </a:r>
            <a:endParaRPr kumimoji="1" lang="en-US" altLang="zh-CN" sz="2800" b="1">
              <a:solidFill>
                <a:srgbClr val="0000CC"/>
              </a:solidFill>
              <a:latin typeface="Times New Roman" panose="02020603050405020304" pitchFamily="18" charset="0"/>
            </a:endParaRPr>
          </a:p>
        </p:txBody>
      </p:sp>
      <p:sp>
        <p:nvSpPr>
          <p:cNvPr id="204818" name="Line 18">
            <a:extLst>
              <a:ext uri="{FF2B5EF4-FFF2-40B4-BE49-F238E27FC236}">
                <a16:creationId xmlns:a16="http://schemas.microsoft.com/office/drawing/2014/main" id="{5A77B8C2-5295-4387-9F6F-83C8F20FFBE7}"/>
              </a:ext>
            </a:extLst>
          </p:cNvPr>
          <p:cNvSpPr>
            <a:spLocks noChangeShapeType="1"/>
          </p:cNvSpPr>
          <p:nvPr/>
        </p:nvSpPr>
        <p:spPr bwMode="auto">
          <a:xfrm>
            <a:off x="2362200" y="36576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9" name="Line 19">
            <a:extLst>
              <a:ext uri="{FF2B5EF4-FFF2-40B4-BE49-F238E27FC236}">
                <a16:creationId xmlns:a16="http://schemas.microsoft.com/office/drawing/2014/main" id="{C4FA1ADD-776E-477F-B288-2AEC67532A5B}"/>
              </a:ext>
            </a:extLst>
          </p:cNvPr>
          <p:cNvSpPr>
            <a:spLocks noChangeShapeType="1"/>
          </p:cNvSpPr>
          <p:nvPr/>
        </p:nvSpPr>
        <p:spPr bwMode="auto">
          <a:xfrm flipH="1">
            <a:off x="1447800" y="3657600"/>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0" name="Oval 20">
            <a:extLst>
              <a:ext uri="{FF2B5EF4-FFF2-40B4-BE49-F238E27FC236}">
                <a16:creationId xmlns:a16="http://schemas.microsoft.com/office/drawing/2014/main" id="{3C1FDE9C-9239-4622-AAC0-AEAAC61ABFE5}"/>
              </a:ext>
            </a:extLst>
          </p:cNvPr>
          <p:cNvSpPr>
            <a:spLocks noChangeArrowheads="1"/>
          </p:cNvSpPr>
          <p:nvPr/>
        </p:nvSpPr>
        <p:spPr bwMode="auto">
          <a:xfrm>
            <a:off x="3886200" y="22098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30</a:t>
            </a:r>
            <a:endParaRPr kumimoji="1" lang="en-US" altLang="zh-CN" sz="2400">
              <a:solidFill>
                <a:schemeClr val="tx2"/>
              </a:solidFill>
              <a:latin typeface="Times New Roman" panose="02020603050405020304" pitchFamily="18" charset="0"/>
            </a:endParaRPr>
          </a:p>
        </p:txBody>
      </p:sp>
      <p:sp>
        <p:nvSpPr>
          <p:cNvPr id="204821" name="Line 21">
            <a:extLst>
              <a:ext uri="{FF2B5EF4-FFF2-40B4-BE49-F238E27FC236}">
                <a16:creationId xmlns:a16="http://schemas.microsoft.com/office/drawing/2014/main" id="{BC4342AD-AA1B-4AED-BC45-57FAEA94AF05}"/>
              </a:ext>
            </a:extLst>
          </p:cNvPr>
          <p:cNvSpPr>
            <a:spLocks noChangeShapeType="1"/>
          </p:cNvSpPr>
          <p:nvPr/>
        </p:nvSpPr>
        <p:spPr bwMode="auto">
          <a:xfrm flipV="1">
            <a:off x="47244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2" name="Line 22">
            <a:extLst>
              <a:ext uri="{FF2B5EF4-FFF2-40B4-BE49-F238E27FC236}">
                <a16:creationId xmlns:a16="http://schemas.microsoft.com/office/drawing/2014/main" id="{D97840A0-DA81-4B3B-97F2-1895638894B8}"/>
              </a:ext>
            </a:extLst>
          </p:cNvPr>
          <p:cNvSpPr>
            <a:spLocks noChangeShapeType="1"/>
          </p:cNvSpPr>
          <p:nvPr/>
        </p:nvSpPr>
        <p:spPr bwMode="auto">
          <a:xfrm flipV="1">
            <a:off x="2362200" y="4724400"/>
            <a:ext cx="5334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3" name="Line 23">
            <a:extLst>
              <a:ext uri="{FF2B5EF4-FFF2-40B4-BE49-F238E27FC236}">
                <a16:creationId xmlns:a16="http://schemas.microsoft.com/office/drawing/2014/main" id="{8A766D0C-B4BF-456A-AC2F-62FAC59F3651}"/>
              </a:ext>
            </a:extLst>
          </p:cNvPr>
          <p:cNvSpPr>
            <a:spLocks noChangeShapeType="1"/>
          </p:cNvSpPr>
          <p:nvPr/>
        </p:nvSpPr>
        <p:spPr bwMode="auto">
          <a:xfrm flipV="1">
            <a:off x="65532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4" name="Line 24">
            <a:extLst>
              <a:ext uri="{FF2B5EF4-FFF2-40B4-BE49-F238E27FC236}">
                <a16:creationId xmlns:a16="http://schemas.microsoft.com/office/drawing/2014/main" id="{4F3756F5-5266-43F6-A717-D5042BBE6729}"/>
              </a:ext>
            </a:extLst>
          </p:cNvPr>
          <p:cNvSpPr>
            <a:spLocks noChangeShapeType="1"/>
          </p:cNvSpPr>
          <p:nvPr/>
        </p:nvSpPr>
        <p:spPr bwMode="auto">
          <a:xfrm flipH="1" flipV="1">
            <a:off x="71628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5" name="Line 25">
            <a:extLst>
              <a:ext uri="{FF2B5EF4-FFF2-40B4-BE49-F238E27FC236}">
                <a16:creationId xmlns:a16="http://schemas.microsoft.com/office/drawing/2014/main" id="{B8109A80-91EF-401A-AFBE-B63362ADA783}"/>
              </a:ext>
            </a:extLst>
          </p:cNvPr>
          <p:cNvSpPr>
            <a:spLocks noChangeShapeType="1"/>
          </p:cNvSpPr>
          <p:nvPr/>
        </p:nvSpPr>
        <p:spPr bwMode="auto">
          <a:xfrm>
            <a:off x="6400800" y="36576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6" name="Line 26">
            <a:extLst>
              <a:ext uri="{FF2B5EF4-FFF2-40B4-BE49-F238E27FC236}">
                <a16:creationId xmlns:a16="http://schemas.microsoft.com/office/drawing/2014/main" id="{86BD6D87-EF51-4AF1-AC8D-1B58906BED6C}"/>
              </a:ext>
            </a:extLst>
          </p:cNvPr>
          <p:cNvSpPr>
            <a:spLocks noChangeShapeType="1"/>
          </p:cNvSpPr>
          <p:nvPr/>
        </p:nvSpPr>
        <p:spPr bwMode="auto">
          <a:xfrm flipH="1">
            <a:off x="5334000" y="36576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7" name="Line 27">
            <a:extLst>
              <a:ext uri="{FF2B5EF4-FFF2-40B4-BE49-F238E27FC236}">
                <a16:creationId xmlns:a16="http://schemas.microsoft.com/office/drawing/2014/main" id="{BFB67ED0-E592-40E9-AC66-12EBBE78B6BB}"/>
              </a:ext>
            </a:extLst>
          </p:cNvPr>
          <p:cNvSpPr>
            <a:spLocks noChangeShapeType="1"/>
          </p:cNvSpPr>
          <p:nvPr/>
        </p:nvSpPr>
        <p:spPr bwMode="auto">
          <a:xfrm flipH="1" flipV="1">
            <a:off x="3124200" y="47244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8" name="Text Box 28">
            <a:extLst>
              <a:ext uri="{FF2B5EF4-FFF2-40B4-BE49-F238E27FC236}">
                <a16:creationId xmlns:a16="http://schemas.microsoft.com/office/drawing/2014/main" id="{0E538518-A077-4A4A-9FBE-2CB8966B290E}"/>
              </a:ext>
            </a:extLst>
          </p:cNvPr>
          <p:cNvSpPr txBox="1">
            <a:spLocks noChangeArrowheads="1"/>
          </p:cNvSpPr>
          <p:nvPr/>
        </p:nvSpPr>
        <p:spPr bwMode="auto">
          <a:xfrm>
            <a:off x="22860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204829" name="Text Box 29">
            <a:extLst>
              <a:ext uri="{FF2B5EF4-FFF2-40B4-BE49-F238E27FC236}">
                <a16:creationId xmlns:a16="http://schemas.microsoft.com/office/drawing/2014/main" id="{3E6897AD-9466-46DC-AFCE-9757BAC7237D}"/>
              </a:ext>
            </a:extLst>
          </p:cNvPr>
          <p:cNvSpPr txBox="1">
            <a:spLocks noChangeArrowheads="1"/>
          </p:cNvSpPr>
          <p:nvPr/>
        </p:nvSpPr>
        <p:spPr bwMode="auto">
          <a:xfrm>
            <a:off x="3194050" y="2286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204830" name="Text Box 30">
            <a:extLst>
              <a:ext uri="{FF2B5EF4-FFF2-40B4-BE49-F238E27FC236}">
                <a16:creationId xmlns:a16="http://schemas.microsoft.com/office/drawing/2014/main" id="{7E4E4833-C810-499B-A401-B19A274CD034}"/>
              </a:ext>
            </a:extLst>
          </p:cNvPr>
          <p:cNvSpPr txBox="1">
            <a:spLocks noChangeArrowheads="1"/>
          </p:cNvSpPr>
          <p:nvPr/>
        </p:nvSpPr>
        <p:spPr bwMode="auto">
          <a:xfrm>
            <a:off x="144780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204831" name="Text Box 31">
            <a:extLst>
              <a:ext uri="{FF2B5EF4-FFF2-40B4-BE49-F238E27FC236}">
                <a16:creationId xmlns:a16="http://schemas.microsoft.com/office/drawing/2014/main" id="{6D07BAD8-F0A9-4470-99BB-C796A62A5E83}"/>
              </a:ext>
            </a:extLst>
          </p:cNvPr>
          <p:cNvSpPr txBox="1">
            <a:spLocks noChangeArrowheads="1"/>
          </p:cNvSpPr>
          <p:nvPr/>
        </p:nvSpPr>
        <p:spPr bwMode="auto">
          <a:xfrm>
            <a:off x="45720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effectLst>
                <a:outerShdw blurRad="38100" dist="38100" dir="2700000" algn="tl">
                  <a:srgbClr val="C0C0C0"/>
                </a:outerShdw>
              </a:effectLst>
              <a:latin typeface="Times New Roman" panose="02020603050405020304" pitchFamily="18" charset="0"/>
            </a:endParaRPr>
          </a:p>
        </p:txBody>
      </p:sp>
      <p:sp>
        <p:nvSpPr>
          <p:cNvPr id="204832" name="Text Box 32">
            <a:extLst>
              <a:ext uri="{FF2B5EF4-FFF2-40B4-BE49-F238E27FC236}">
                <a16:creationId xmlns:a16="http://schemas.microsoft.com/office/drawing/2014/main" id="{F1C3AE65-C03D-42C7-8DFD-C88D9085B634}"/>
              </a:ext>
            </a:extLst>
          </p:cNvPr>
          <p:cNvSpPr txBox="1">
            <a:spLocks noChangeArrowheads="1"/>
          </p:cNvSpPr>
          <p:nvPr/>
        </p:nvSpPr>
        <p:spPr bwMode="auto">
          <a:xfrm>
            <a:off x="540385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effectLst>
                <a:outerShdw blurRad="38100" dist="38100" dir="2700000" algn="tl">
                  <a:srgbClr val="C0C0C0"/>
                </a:outerShdw>
              </a:effectLst>
              <a:latin typeface="Times New Roman" panose="02020603050405020304" pitchFamily="18" charset="0"/>
            </a:endParaRPr>
          </a:p>
        </p:txBody>
      </p:sp>
      <p:sp>
        <p:nvSpPr>
          <p:cNvPr id="204833" name="Text Box 33">
            <a:extLst>
              <a:ext uri="{FF2B5EF4-FFF2-40B4-BE49-F238E27FC236}">
                <a16:creationId xmlns:a16="http://schemas.microsoft.com/office/drawing/2014/main" id="{B1E4C3D4-056D-4CC8-BEA8-409D26F890C5}"/>
              </a:ext>
            </a:extLst>
          </p:cNvPr>
          <p:cNvSpPr txBox="1">
            <a:spLocks noChangeArrowheads="1"/>
          </p:cNvSpPr>
          <p:nvPr/>
        </p:nvSpPr>
        <p:spPr bwMode="auto">
          <a:xfrm>
            <a:off x="63944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&lt;</a:t>
            </a:r>
            <a:endParaRPr kumimoji="1" lang="en-US" altLang="zh-CN" sz="2400">
              <a:effectLst>
                <a:outerShdw blurRad="38100" dist="38100" dir="2700000" algn="tl">
                  <a:srgbClr val="C0C0C0"/>
                </a:outerShdw>
              </a:effectLst>
              <a:latin typeface="Times New Roman" panose="02020603050405020304" pitchFamily="18" charset="0"/>
            </a:endParaRPr>
          </a:p>
        </p:txBody>
      </p:sp>
      <p:sp>
        <p:nvSpPr>
          <p:cNvPr id="204834" name="Text Box 34">
            <a:extLst>
              <a:ext uri="{FF2B5EF4-FFF2-40B4-BE49-F238E27FC236}">
                <a16:creationId xmlns:a16="http://schemas.microsoft.com/office/drawing/2014/main" id="{AF8DE2DC-54E3-40B9-A144-E363CD514C19}"/>
              </a:ext>
            </a:extLst>
          </p:cNvPr>
          <p:cNvSpPr txBox="1">
            <a:spLocks noChangeArrowheads="1"/>
          </p:cNvSpPr>
          <p:nvPr/>
        </p:nvSpPr>
        <p:spPr bwMode="auto">
          <a:xfrm>
            <a:off x="4641850" y="23002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204835" name="Text Box 35">
            <a:extLst>
              <a:ext uri="{FF2B5EF4-FFF2-40B4-BE49-F238E27FC236}">
                <a16:creationId xmlns:a16="http://schemas.microsoft.com/office/drawing/2014/main" id="{6992EE6D-C9B1-43BD-9521-C3861E6FDF0E}"/>
              </a:ext>
            </a:extLst>
          </p:cNvPr>
          <p:cNvSpPr txBox="1">
            <a:spLocks noChangeArrowheads="1"/>
          </p:cNvSpPr>
          <p:nvPr/>
        </p:nvSpPr>
        <p:spPr bwMode="auto">
          <a:xfrm>
            <a:off x="334645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204836" name="Text Box 36">
            <a:extLst>
              <a:ext uri="{FF2B5EF4-FFF2-40B4-BE49-F238E27FC236}">
                <a16:creationId xmlns:a16="http://schemas.microsoft.com/office/drawing/2014/main" id="{D01903D6-41D0-4451-9D61-8355FE8A30BA}"/>
              </a:ext>
            </a:extLst>
          </p:cNvPr>
          <p:cNvSpPr txBox="1">
            <a:spLocks noChangeArrowheads="1"/>
          </p:cNvSpPr>
          <p:nvPr/>
        </p:nvSpPr>
        <p:spPr bwMode="auto">
          <a:xfrm>
            <a:off x="2514600" y="34432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204837" name="Text Box 37">
            <a:extLst>
              <a:ext uri="{FF2B5EF4-FFF2-40B4-BE49-F238E27FC236}">
                <a16:creationId xmlns:a16="http://schemas.microsoft.com/office/drawing/2014/main" id="{08AD92D5-80AF-4F11-855D-1894AC2F50E2}"/>
              </a:ext>
            </a:extLst>
          </p:cNvPr>
          <p:cNvSpPr txBox="1">
            <a:spLocks noChangeArrowheads="1"/>
          </p:cNvSpPr>
          <p:nvPr/>
        </p:nvSpPr>
        <p:spPr bwMode="auto">
          <a:xfrm>
            <a:off x="654685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204838" name="Text Box 38">
            <a:extLst>
              <a:ext uri="{FF2B5EF4-FFF2-40B4-BE49-F238E27FC236}">
                <a16:creationId xmlns:a16="http://schemas.microsoft.com/office/drawing/2014/main" id="{A3363C69-3CFE-4824-8627-215904A4A0B5}"/>
              </a:ext>
            </a:extLst>
          </p:cNvPr>
          <p:cNvSpPr txBox="1">
            <a:spLocks noChangeArrowheads="1"/>
          </p:cNvSpPr>
          <p:nvPr/>
        </p:nvSpPr>
        <p:spPr bwMode="auto">
          <a:xfrm>
            <a:off x="54102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204839" name="Text Box 39">
            <a:extLst>
              <a:ext uri="{FF2B5EF4-FFF2-40B4-BE49-F238E27FC236}">
                <a16:creationId xmlns:a16="http://schemas.microsoft.com/office/drawing/2014/main" id="{C1107FC4-20AE-46E9-89D6-536293FF647E}"/>
              </a:ext>
            </a:extLst>
          </p:cNvPr>
          <p:cNvSpPr txBox="1">
            <a:spLocks noChangeArrowheads="1"/>
          </p:cNvSpPr>
          <p:nvPr/>
        </p:nvSpPr>
        <p:spPr bwMode="auto">
          <a:xfrm>
            <a:off x="73152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204840" name="Line 40">
            <a:extLst>
              <a:ext uri="{FF2B5EF4-FFF2-40B4-BE49-F238E27FC236}">
                <a16:creationId xmlns:a16="http://schemas.microsoft.com/office/drawing/2014/main" id="{F14A68C0-9B98-47A0-A258-DFCF0A56B904}"/>
              </a:ext>
            </a:extLst>
          </p:cNvPr>
          <p:cNvSpPr>
            <a:spLocks noChangeShapeType="1"/>
          </p:cNvSpPr>
          <p:nvPr/>
        </p:nvSpPr>
        <p:spPr bwMode="auto">
          <a:xfrm flipH="1" flipV="1">
            <a:off x="5334000" y="4724400"/>
            <a:ext cx="304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1" name="Line 41">
            <a:extLst>
              <a:ext uri="{FF2B5EF4-FFF2-40B4-BE49-F238E27FC236}">
                <a16:creationId xmlns:a16="http://schemas.microsoft.com/office/drawing/2014/main" id="{654AD253-0C85-4B79-8B27-59FF659273F9}"/>
              </a:ext>
            </a:extLst>
          </p:cNvPr>
          <p:cNvSpPr>
            <a:spLocks noChangeShapeType="1"/>
          </p:cNvSpPr>
          <p:nvPr/>
        </p:nvSpPr>
        <p:spPr bwMode="auto">
          <a:xfrm flipH="1">
            <a:off x="2362200" y="2590800"/>
            <a:ext cx="1524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2" name="Line 42">
            <a:extLst>
              <a:ext uri="{FF2B5EF4-FFF2-40B4-BE49-F238E27FC236}">
                <a16:creationId xmlns:a16="http://schemas.microsoft.com/office/drawing/2014/main" id="{11E7B556-ACE8-4BEF-BF03-09D49DF9CF9D}"/>
              </a:ext>
            </a:extLst>
          </p:cNvPr>
          <p:cNvSpPr>
            <a:spLocks noChangeShapeType="1"/>
          </p:cNvSpPr>
          <p:nvPr/>
        </p:nvSpPr>
        <p:spPr bwMode="auto">
          <a:xfrm>
            <a:off x="4419600" y="2590800"/>
            <a:ext cx="1524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3" name="Oval 43">
            <a:extLst>
              <a:ext uri="{FF2B5EF4-FFF2-40B4-BE49-F238E27FC236}">
                <a16:creationId xmlns:a16="http://schemas.microsoft.com/office/drawing/2014/main" id="{705AFD62-D658-49E6-AC5D-FF877B9C1582}"/>
              </a:ext>
            </a:extLst>
          </p:cNvPr>
          <p:cNvSpPr>
            <a:spLocks noChangeArrowheads="1"/>
          </p:cNvSpPr>
          <p:nvPr/>
        </p:nvSpPr>
        <p:spPr bwMode="auto">
          <a:xfrm>
            <a:off x="27432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20</a:t>
            </a:r>
            <a:endParaRPr kumimoji="1" lang="en-US" altLang="zh-CN" sz="2400">
              <a:solidFill>
                <a:schemeClr val="tx2"/>
              </a:solidFill>
              <a:latin typeface="Times New Roman" panose="02020603050405020304" pitchFamily="18" charset="0"/>
            </a:endParaRPr>
          </a:p>
        </p:txBody>
      </p:sp>
      <p:sp>
        <p:nvSpPr>
          <p:cNvPr id="204844" name="Oval 44">
            <a:extLst>
              <a:ext uri="{FF2B5EF4-FFF2-40B4-BE49-F238E27FC236}">
                <a16:creationId xmlns:a16="http://schemas.microsoft.com/office/drawing/2014/main" id="{0FD4DE96-669D-47DC-B767-7D9D78176C4A}"/>
              </a:ext>
            </a:extLst>
          </p:cNvPr>
          <p:cNvSpPr>
            <a:spLocks noChangeArrowheads="1"/>
          </p:cNvSpPr>
          <p:nvPr/>
        </p:nvSpPr>
        <p:spPr bwMode="auto">
          <a:xfrm>
            <a:off x="49530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40</a:t>
            </a:r>
            <a:endParaRPr kumimoji="1" lang="en-US" altLang="zh-CN" sz="2400">
              <a:solidFill>
                <a:schemeClr val="tx2"/>
              </a:solidFill>
              <a:latin typeface="Times New Roman" panose="02020603050405020304" pitchFamily="18" charset="0"/>
            </a:endParaRPr>
          </a:p>
        </p:txBody>
      </p:sp>
      <p:sp>
        <p:nvSpPr>
          <p:cNvPr id="204845" name="Oval 45">
            <a:extLst>
              <a:ext uri="{FF2B5EF4-FFF2-40B4-BE49-F238E27FC236}">
                <a16:creationId xmlns:a16="http://schemas.microsoft.com/office/drawing/2014/main" id="{0D1CF540-CEEE-486B-8746-3A7F2311C921}"/>
              </a:ext>
            </a:extLst>
          </p:cNvPr>
          <p:cNvSpPr>
            <a:spLocks noChangeArrowheads="1"/>
          </p:cNvSpPr>
          <p:nvPr/>
        </p:nvSpPr>
        <p:spPr bwMode="auto">
          <a:xfrm>
            <a:off x="67818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tx2"/>
                </a:solidFill>
                <a:latin typeface="Times New Roman" panose="02020603050405020304" pitchFamily="18" charset="0"/>
              </a:rPr>
              <a:t>60</a:t>
            </a:r>
            <a:endParaRPr kumimoji="1" lang="en-US" altLang="zh-CN" sz="2400">
              <a:solidFill>
                <a:schemeClr val="tx2"/>
              </a:solidFill>
              <a:latin typeface="Times New Roman" panose="02020603050405020304" pitchFamily="18" charset="0"/>
            </a:endParaRPr>
          </a:p>
        </p:txBody>
      </p:sp>
      <p:sp>
        <p:nvSpPr>
          <p:cNvPr id="204846" name="Text Box 46">
            <a:extLst>
              <a:ext uri="{FF2B5EF4-FFF2-40B4-BE49-F238E27FC236}">
                <a16:creationId xmlns:a16="http://schemas.microsoft.com/office/drawing/2014/main" id="{9869FC65-2F69-4D5A-BC6D-126A499113DB}"/>
              </a:ext>
            </a:extLst>
          </p:cNvPr>
          <p:cNvSpPr txBox="1">
            <a:spLocks noChangeArrowheads="1"/>
          </p:cNvSpPr>
          <p:nvPr/>
        </p:nvSpPr>
        <p:spPr bwMode="auto">
          <a:xfrm>
            <a:off x="5148263" y="1844675"/>
            <a:ext cx="3713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2"/>
                </a:solidFill>
                <a:latin typeface="Times New Roman" panose="02020603050405020304" pitchFamily="18" charset="0"/>
              </a:rPr>
              <a:t>ASL</a:t>
            </a:r>
            <a:r>
              <a:rPr kumimoji="1" lang="en-US" altLang="zh-CN" sz="2800" b="1" i="1" baseline="-25000">
                <a:solidFill>
                  <a:schemeClr val="tx2"/>
                </a:solidFill>
                <a:latin typeface="Times New Roman" panose="02020603050405020304" pitchFamily="18" charset="0"/>
              </a:rPr>
              <a:t>unsucc</a:t>
            </a:r>
            <a:r>
              <a:rPr kumimoji="1" lang="en-US" altLang="zh-CN" sz="2800" b="1">
                <a:solidFill>
                  <a:schemeClr val="tx2"/>
                </a:solidFill>
                <a:latin typeface="Times New Roman" panose="02020603050405020304" pitchFamily="18" charset="0"/>
              </a:rPr>
              <a:t> = (2*1+3*6)/7</a:t>
            </a:r>
          </a:p>
          <a:p>
            <a:r>
              <a:rPr kumimoji="1" lang="en-US" altLang="zh-CN" sz="2800" b="1">
                <a:solidFill>
                  <a:schemeClr val="tx2"/>
                </a:solidFill>
                <a:latin typeface="Times New Roman" panose="02020603050405020304" pitchFamily="18" charset="0"/>
              </a:rPr>
              <a:t>                 = 20/7 </a:t>
            </a:r>
            <a:endParaRPr kumimoji="1" lang="en-US" altLang="zh-CN" sz="2400">
              <a:solidFill>
                <a:schemeClr val="tx2"/>
              </a:solidFill>
              <a:latin typeface="Times New Roman" panose="02020603050405020304" pitchFamily="18" charset="0"/>
            </a:endParaRPr>
          </a:p>
        </p:txBody>
      </p:sp>
      <p:sp>
        <p:nvSpPr>
          <p:cNvPr id="204847" name="Text Box 47">
            <a:extLst>
              <a:ext uri="{FF2B5EF4-FFF2-40B4-BE49-F238E27FC236}">
                <a16:creationId xmlns:a16="http://schemas.microsoft.com/office/drawing/2014/main" id="{4FE4872C-73E0-4654-B272-5286B9EA3054}"/>
              </a:ext>
            </a:extLst>
          </p:cNvPr>
          <p:cNvSpPr txBox="1">
            <a:spLocks noChangeArrowheads="1"/>
          </p:cNvSpPr>
          <p:nvPr/>
        </p:nvSpPr>
        <p:spPr bwMode="auto">
          <a:xfrm>
            <a:off x="309563" y="1836738"/>
            <a:ext cx="2895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chemeClr val="tx2"/>
                </a:solidFill>
                <a:latin typeface="Times New Roman" panose="02020603050405020304" pitchFamily="18" charset="0"/>
              </a:rPr>
              <a:t>ASL</a:t>
            </a:r>
            <a:r>
              <a:rPr kumimoji="1" lang="en-US" altLang="zh-CN" sz="2800" b="1" i="1" baseline="-25000">
                <a:solidFill>
                  <a:schemeClr val="tx2"/>
                </a:solidFill>
                <a:latin typeface="Times New Roman" panose="02020603050405020304" pitchFamily="18" charset="0"/>
              </a:rPr>
              <a:t>succ</a:t>
            </a:r>
            <a:r>
              <a:rPr kumimoji="1" lang="en-US" altLang="zh-CN" sz="2800" b="1">
                <a:solidFill>
                  <a:schemeClr val="tx2"/>
                </a:solidFill>
                <a:latin typeface="Times New Roman" panose="02020603050405020304" pitchFamily="18" charset="0"/>
              </a:rPr>
              <a:t> = (1+2*2+</a:t>
            </a:r>
          </a:p>
          <a:p>
            <a:r>
              <a:rPr kumimoji="1" lang="en-US" altLang="zh-CN" sz="2800" b="1">
                <a:solidFill>
                  <a:schemeClr val="tx2"/>
                </a:solidFill>
                <a:latin typeface="Times New Roman" panose="02020603050405020304" pitchFamily="18" charset="0"/>
              </a:rPr>
              <a:t>  3*3)/6 = 14/6</a:t>
            </a:r>
            <a:r>
              <a:rPr kumimoji="1" lang="en-US" altLang="zh-CN" sz="2800" b="1">
                <a:latin typeface="Times New Roman" panose="02020603050405020304" pitchFamily="18" charset="0"/>
              </a:rPr>
              <a:t> </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EC56E9E6-1AD8-481D-8D71-210ECA9FB7E1}"/>
              </a:ext>
            </a:extLst>
          </p:cNvPr>
          <p:cNvSpPr>
            <a:spLocks noGrp="1"/>
          </p:cNvSpPr>
          <p:nvPr>
            <p:ph type="sldNum" sz="quarter" idx="11"/>
          </p:nvPr>
        </p:nvSpPr>
        <p:spPr/>
        <p:txBody>
          <a:bodyPr/>
          <a:lstStyle/>
          <a:p>
            <a:fld id="{6FC95882-B82A-44B9-92E1-B7CBC0D52647}" type="slidenum">
              <a:rPr lang="en-US" altLang="zh-CN"/>
              <a:pPr/>
              <a:t>83</a:t>
            </a:fld>
            <a:endParaRPr lang="en-US" altLang="zh-CN"/>
          </a:p>
        </p:txBody>
      </p:sp>
      <p:sp>
        <p:nvSpPr>
          <p:cNvPr id="205826" name="Line 2">
            <a:extLst>
              <a:ext uri="{FF2B5EF4-FFF2-40B4-BE49-F238E27FC236}">
                <a16:creationId xmlns:a16="http://schemas.microsoft.com/office/drawing/2014/main" id="{8AF1F103-DFEE-4F25-9EBE-7B8B63D5D268}"/>
              </a:ext>
            </a:extLst>
          </p:cNvPr>
          <p:cNvSpPr>
            <a:spLocks noChangeShapeType="1"/>
          </p:cNvSpPr>
          <p:nvPr/>
        </p:nvSpPr>
        <p:spPr bwMode="auto">
          <a:xfrm>
            <a:off x="3581400" y="5181600"/>
            <a:ext cx="304800" cy="4572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27" name="Line 3">
            <a:extLst>
              <a:ext uri="{FF2B5EF4-FFF2-40B4-BE49-F238E27FC236}">
                <a16:creationId xmlns:a16="http://schemas.microsoft.com/office/drawing/2014/main" id="{8031D3B9-29EB-47B7-BCCF-E5EC4895F14D}"/>
              </a:ext>
            </a:extLst>
          </p:cNvPr>
          <p:cNvSpPr>
            <a:spLocks noChangeShapeType="1"/>
          </p:cNvSpPr>
          <p:nvPr/>
        </p:nvSpPr>
        <p:spPr bwMode="auto">
          <a:xfrm>
            <a:off x="4800600" y="51816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28" name="Line 4">
            <a:extLst>
              <a:ext uri="{FF2B5EF4-FFF2-40B4-BE49-F238E27FC236}">
                <a16:creationId xmlns:a16="http://schemas.microsoft.com/office/drawing/2014/main" id="{8B90E93E-8C10-4A84-952D-35B1D5A0E1A1}"/>
              </a:ext>
            </a:extLst>
          </p:cNvPr>
          <p:cNvSpPr>
            <a:spLocks noChangeShapeType="1"/>
          </p:cNvSpPr>
          <p:nvPr/>
        </p:nvSpPr>
        <p:spPr bwMode="auto">
          <a:xfrm>
            <a:off x="7086600" y="43434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29" name="Line 5">
            <a:extLst>
              <a:ext uri="{FF2B5EF4-FFF2-40B4-BE49-F238E27FC236}">
                <a16:creationId xmlns:a16="http://schemas.microsoft.com/office/drawing/2014/main" id="{74CE9F5D-C22D-41A3-858C-4295DA40AD6B}"/>
              </a:ext>
            </a:extLst>
          </p:cNvPr>
          <p:cNvSpPr>
            <a:spLocks noChangeShapeType="1"/>
          </p:cNvSpPr>
          <p:nvPr/>
        </p:nvSpPr>
        <p:spPr bwMode="auto">
          <a:xfrm>
            <a:off x="2514600" y="4343400"/>
            <a:ext cx="1524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0" name="Line 6">
            <a:extLst>
              <a:ext uri="{FF2B5EF4-FFF2-40B4-BE49-F238E27FC236}">
                <a16:creationId xmlns:a16="http://schemas.microsoft.com/office/drawing/2014/main" id="{1A19487B-A531-4753-B8AA-6182E015569C}"/>
              </a:ext>
            </a:extLst>
          </p:cNvPr>
          <p:cNvSpPr>
            <a:spLocks noChangeShapeType="1"/>
          </p:cNvSpPr>
          <p:nvPr/>
        </p:nvSpPr>
        <p:spPr bwMode="auto">
          <a:xfrm flipH="1">
            <a:off x="6553200" y="43434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1" name="Line 7">
            <a:extLst>
              <a:ext uri="{FF2B5EF4-FFF2-40B4-BE49-F238E27FC236}">
                <a16:creationId xmlns:a16="http://schemas.microsoft.com/office/drawing/2014/main" id="{932D1F1F-9E65-4461-9C28-BE0013C498D2}"/>
              </a:ext>
            </a:extLst>
          </p:cNvPr>
          <p:cNvSpPr>
            <a:spLocks noChangeShapeType="1"/>
          </p:cNvSpPr>
          <p:nvPr/>
        </p:nvSpPr>
        <p:spPr bwMode="auto">
          <a:xfrm flipH="1">
            <a:off x="4343400" y="51816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Line 8">
            <a:extLst>
              <a:ext uri="{FF2B5EF4-FFF2-40B4-BE49-F238E27FC236}">
                <a16:creationId xmlns:a16="http://schemas.microsoft.com/office/drawing/2014/main" id="{5BEEDF90-9391-4FAB-8D8D-DC2DEA112FF7}"/>
              </a:ext>
            </a:extLst>
          </p:cNvPr>
          <p:cNvSpPr>
            <a:spLocks noChangeShapeType="1"/>
          </p:cNvSpPr>
          <p:nvPr/>
        </p:nvSpPr>
        <p:spPr bwMode="auto">
          <a:xfrm flipH="1">
            <a:off x="3124200" y="5257800"/>
            <a:ext cx="304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3" name="Line 9">
            <a:extLst>
              <a:ext uri="{FF2B5EF4-FFF2-40B4-BE49-F238E27FC236}">
                <a16:creationId xmlns:a16="http://schemas.microsoft.com/office/drawing/2014/main" id="{00EB6BD9-AE8C-4382-9924-58A0E8AE8B0B}"/>
              </a:ext>
            </a:extLst>
          </p:cNvPr>
          <p:cNvSpPr>
            <a:spLocks noChangeShapeType="1"/>
          </p:cNvSpPr>
          <p:nvPr/>
        </p:nvSpPr>
        <p:spPr bwMode="auto">
          <a:xfrm flipH="1">
            <a:off x="1905000" y="4267200"/>
            <a:ext cx="3810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4" name="Line 10">
            <a:extLst>
              <a:ext uri="{FF2B5EF4-FFF2-40B4-BE49-F238E27FC236}">
                <a16:creationId xmlns:a16="http://schemas.microsoft.com/office/drawing/2014/main" id="{9C32D2DD-24A9-4D60-8CF2-B38F4FA9239F}"/>
              </a:ext>
            </a:extLst>
          </p:cNvPr>
          <p:cNvSpPr>
            <a:spLocks noChangeShapeType="1"/>
          </p:cNvSpPr>
          <p:nvPr/>
        </p:nvSpPr>
        <p:spPr bwMode="auto">
          <a:xfrm>
            <a:off x="4876800" y="2895600"/>
            <a:ext cx="1066800" cy="381000"/>
          </a:xfrm>
          <a:prstGeom prst="line">
            <a:avLst/>
          </a:prstGeom>
          <a:noFill/>
          <a:ln w="5715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5" name="Line 11">
            <a:extLst>
              <a:ext uri="{FF2B5EF4-FFF2-40B4-BE49-F238E27FC236}">
                <a16:creationId xmlns:a16="http://schemas.microsoft.com/office/drawing/2014/main" id="{A0BAEC9C-DA0B-45C0-852E-BD2EC8AF60C2}"/>
              </a:ext>
            </a:extLst>
          </p:cNvPr>
          <p:cNvSpPr>
            <a:spLocks noChangeShapeType="1"/>
          </p:cNvSpPr>
          <p:nvPr/>
        </p:nvSpPr>
        <p:spPr bwMode="auto">
          <a:xfrm>
            <a:off x="6400800" y="35814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6" name="Line 12">
            <a:extLst>
              <a:ext uri="{FF2B5EF4-FFF2-40B4-BE49-F238E27FC236}">
                <a16:creationId xmlns:a16="http://schemas.microsoft.com/office/drawing/2014/main" id="{EF6E423F-B4CB-495F-9F5C-A1DC00A5CD73}"/>
              </a:ext>
            </a:extLst>
          </p:cNvPr>
          <p:cNvSpPr>
            <a:spLocks noChangeShapeType="1"/>
          </p:cNvSpPr>
          <p:nvPr/>
        </p:nvSpPr>
        <p:spPr bwMode="auto">
          <a:xfrm flipH="1">
            <a:off x="3581400" y="2819400"/>
            <a:ext cx="914400" cy="45720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7" name="Line 13">
            <a:extLst>
              <a:ext uri="{FF2B5EF4-FFF2-40B4-BE49-F238E27FC236}">
                <a16:creationId xmlns:a16="http://schemas.microsoft.com/office/drawing/2014/main" id="{4472E669-0CD4-4B61-ADC6-AF652B4A10FF}"/>
              </a:ext>
            </a:extLst>
          </p:cNvPr>
          <p:cNvSpPr>
            <a:spLocks noChangeShapeType="1"/>
          </p:cNvSpPr>
          <p:nvPr/>
        </p:nvSpPr>
        <p:spPr bwMode="auto">
          <a:xfrm>
            <a:off x="4267200" y="4343400"/>
            <a:ext cx="381000" cy="5334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8" name="Line 14">
            <a:extLst>
              <a:ext uri="{FF2B5EF4-FFF2-40B4-BE49-F238E27FC236}">
                <a16:creationId xmlns:a16="http://schemas.microsoft.com/office/drawing/2014/main" id="{65A8204E-3260-49DE-B85B-DD2123BD7845}"/>
              </a:ext>
            </a:extLst>
          </p:cNvPr>
          <p:cNvSpPr>
            <a:spLocks noChangeShapeType="1"/>
          </p:cNvSpPr>
          <p:nvPr/>
        </p:nvSpPr>
        <p:spPr bwMode="auto">
          <a:xfrm flipH="1">
            <a:off x="5715000" y="3581400"/>
            <a:ext cx="304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9" name="Line 15">
            <a:extLst>
              <a:ext uri="{FF2B5EF4-FFF2-40B4-BE49-F238E27FC236}">
                <a16:creationId xmlns:a16="http://schemas.microsoft.com/office/drawing/2014/main" id="{54144C8C-ED6B-48D9-9EF2-0FD739B414E2}"/>
              </a:ext>
            </a:extLst>
          </p:cNvPr>
          <p:cNvSpPr>
            <a:spLocks noChangeShapeType="1"/>
          </p:cNvSpPr>
          <p:nvPr/>
        </p:nvSpPr>
        <p:spPr bwMode="auto">
          <a:xfrm flipH="1">
            <a:off x="3581400" y="4343400"/>
            <a:ext cx="457200" cy="5334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0" name="Line 16">
            <a:extLst>
              <a:ext uri="{FF2B5EF4-FFF2-40B4-BE49-F238E27FC236}">
                <a16:creationId xmlns:a16="http://schemas.microsoft.com/office/drawing/2014/main" id="{3222AE15-A422-4FF7-B10B-DE530DD2A701}"/>
              </a:ext>
            </a:extLst>
          </p:cNvPr>
          <p:cNvSpPr>
            <a:spLocks noChangeShapeType="1"/>
          </p:cNvSpPr>
          <p:nvPr/>
        </p:nvSpPr>
        <p:spPr bwMode="auto">
          <a:xfrm flipH="1">
            <a:off x="2590800" y="3505200"/>
            <a:ext cx="609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1" name="Line 17">
            <a:extLst>
              <a:ext uri="{FF2B5EF4-FFF2-40B4-BE49-F238E27FC236}">
                <a16:creationId xmlns:a16="http://schemas.microsoft.com/office/drawing/2014/main" id="{7ECF1381-7FBC-45ED-BFDF-B835FE65DF3C}"/>
              </a:ext>
            </a:extLst>
          </p:cNvPr>
          <p:cNvSpPr>
            <a:spLocks noChangeShapeType="1"/>
          </p:cNvSpPr>
          <p:nvPr/>
        </p:nvSpPr>
        <p:spPr bwMode="auto">
          <a:xfrm>
            <a:off x="3505200" y="3505200"/>
            <a:ext cx="457200" cy="4572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2" name="Rectangle 18">
            <a:extLst>
              <a:ext uri="{FF2B5EF4-FFF2-40B4-BE49-F238E27FC236}">
                <a16:creationId xmlns:a16="http://schemas.microsoft.com/office/drawing/2014/main" id="{395D6434-7F8B-4C2B-96F4-EB275DB279D0}"/>
              </a:ext>
            </a:extLst>
          </p:cNvPr>
          <p:cNvSpPr>
            <a:spLocks noGrp="1" noChangeArrowheads="1"/>
          </p:cNvSpPr>
          <p:nvPr>
            <p:ph type="body" idx="1"/>
          </p:nvPr>
        </p:nvSpPr>
        <p:spPr>
          <a:xfrm>
            <a:off x="539750" y="725488"/>
            <a:ext cx="8458200" cy="1587500"/>
          </a:xfrm>
        </p:spPr>
        <p:txBody>
          <a:bodyPr/>
          <a:lstStyle/>
          <a:p>
            <a:pPr>
              <a:buClr>
                <a:srgbClr val="800080"/>
              </a:buClr>
              <a:buSzPct val="50000"/>
            </a:pPr>
            <a:r>
              <a:rPr lang="zh-CN" altLang="en-US" sz="3000" b="1">
                <a:ea typeface="仿宋_GB2312" pitchFamily="49" charset="-122"/>
              </a:rPr>
              <a:t>判定树也是扩充二叉树，搜索成功时检测指针停留在树中某个内结点上。搜索不成功时检测指针停留在某个外结点（失败结点）上。</a:t>
            </a:r>
          </a:p>
        </p:txBody>
      </p:sp>
      <p:sp>
        <p:nvSpPr>
          <p:cNvPr id="205843" name="Oval 19">
            <a:extLst>
              <a:ext uri="{FF2B5EF4-FFF2-40B4-BE49-F238E27FC236}">
                <a16:creationId xmlns:a16="http://schemas.microsoft.com/office/drawing/2014/main" id="{4A40F4DA-9AFB-45E8-BBAE-E375BFC05427}"/>
              </a:ext>
            </a:extLst>
          </p:cNvPr>
          <p:cNvSpPr>
            <a:spLocks noChangeArrowheads="1"/>
          </p:cNvSpPr>
          <p:nvPr/>
        </p:nvSpPr>
        <p:spPr bwMode="auto">
          <a:xfrm>
            <a:off x="4419600" y="25146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35</a:t>
            </a:r>
            <a:endParaRPr kumimoji="1" lang="en-US" altLang="zh-CN" sz="2400">
              <a:latin typeface="Times New Roman" panose="02020603050405020304" pitchFamily="18" charset="0"/>
            </a:endParaRPr>
          </a:p>
        </p:txBody>
      </p:sp>
      <p:sp>
        <p:nvSpPr>
          <p:cNvPr id="205844" name="Oval 20">
            <a:extLst>
              <a:ext uri="{FF2B5EF4-FFF2-40B4-BE49-F238E27FC236}">
                <a16:creationId xmlns:a16="http://schemas.microsoft.com/office/drawing/2014/main" id="{597317FC-BF0E-4B6B-B63E-A6B83241754A}"/>
              </a:ext>
            </a:extLst>
          </p:cNvPr>
          <p:cNvSpPr>
            <a:spLocks noChangeArrowheads="1"/>
          </p:cNvSpPr>
          <p:nvPr/>
        </p:nvSpPr>
        <p:spPr bwMode="auto">
          <a:xfrm>
            <a:off x="3124200" y="3124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15</a:t>
            </a:r>
            <a:endParaRPr kumimoji="1" lang="en-US" altLang="zh-CN" sz="2400">
              <a:latin typeface="Times New Roman" panose="02020603050405020304" pitchFamily="18" charset="0"/>
            </a:endParaRPr>
          </a:p>
        </p:txBody>
      </p:sp>
      <p:sp>
        <p:nvSpPr>
          <p:cNvPr id="205845" name="Oval 21">
            <a:extLst>
              <a:ext uri="{FF2B5EF4-FFF2-40B4-BE49-F238E27FC236}">
                <a16:creationId xmlns:a16="http://schemas.microsoft.com/office/drawing/2014/main" id="{FC3E8624-38D2-4C67-A689-2E872EF7F6B4}"/>
              </a:ext>
            </a:extLst>
          </p:cNvPr>
          <p:cNvSpPr>
            <a:spLocks noChangeArrowheads="1"/>
          </p:cNvSpPr>
          <p:nvPr/>
        </p:nvSpPr>
        <p:spPr bwMode="auto">
          <a:xfrm>
            <a:off x="5943600" y="3124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45</a:t>
            </a:r>
            <a:endParaRPr kumimoji="1" lang="en-US" altLang="zh-CN" sz="2400">
              <a:latin typeface="Times New Roman" panose="02020603050405020304" pitchFamily="18" charset="0"/>
            </a:endParaRPr>
          </a:p>
        </p:txBody>
      </p:sp>
      <p:sp>
        <p:nvSpPr>
          <p:cNvPr id="205846" name="Oval 22">
            <a:extLst>
              <a:ext uri="{FF2B5EF4-FFF2-40B4-BE49-F238E27FC236}">
                <a16:creationId xmlns:a16="http://schemas.microsoft.com/office/drawing/2014/main" id="{53A5C048-C545-4D7C-9D0A-C313F08FEBF0}"/>
              </a:ext>
            </a:extLst>
          </p:cNvPr>
          <p:cNvSpPr>
            <a:spLocks noChangeArrowheads="1"/>
          </p:cNvSpPr>
          <p:nvPr/>
        </p:nvSpPr>
        <p:spPr bwMode="auto">
          <a:xfrm>
            <a:off x="67056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50</a:t>
            </a:r>
            <a:endParaRPr kumimoji="1" lang="en-US" altLang="zh-CN" sz="2400">
              <a:latin typeface="Times New Roman" panose="02020603050405020304" pitchFamily="18" charset="0"/>
            </a:endParaRPr>
          </a:p>
        </p:txBody>
      </p:sp>
      <p:sp>
        <p:nvSpPr>
          <p:cNvPr id="205847" name="Oval 23">
            <a:extLst>
              <a:ext uri="{FF2B5EF4-FFF2-40B4-BE49-F238E27FC236}">
                <a16:creationId xmlns:a16="http://schemas.microsoft.com/office/drawing/2014/main" id="{8622AFDC-ABD7-457E-B717-C7ADD9D80124}"/>
              </a:ext>
            </a:extLst>
          </p:cNvPr>
          <p:cNvSpPr>
            <a:spLocks noChangeArrowheads="1"/>
          </p:cNvSpPr>
          <p:nvPr/>
        </p:nvSpPr>
        <p:spPr bwMode="auto">
          <a:xfrm>
            <a:off x="38862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25</a:t>
            </a:r>
            <a:endParaRPr kumimoji="1" lang="en-US" altLang="zh-CN" sz="2400">
              <a:latin typeface="Times New Roman" panose="02020603050405020304" pitchFamily="18" charset="0"/>
            </a:endParaRPr>
          </a:p>
        </p:txBody>
      </p:sp>
      <p:sp>
        <p:nvSpPr>
          <p:cNvPr id="205848" name="Oval 24">
            <a:extLst>
              <a:ext uri="{FF2B5EF4-FFF2-40B4-BE49-F238E27FC236}">
                <a16:creationId xmlns:a16="http://schemas.microsoft.com/office/drawing/2014/main" id="{AD07848B-A000-4A36-847F-CEE08A89B59A}"/>
              </a:ext>
            </a:extLst>
          </p:cNvPr>
          <p:cNvSpPr>
            <a:spLocks noChangeArrowheads="1"/>
          </p:cNvSpPr>
          <p:nvPr/>
        </p:nvSpPr>
        <p:spPr bwMode="auto">
          <a:xfrm>
            <a:off x="21336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10</a:t>
            </a:r>
            <a:endParaRPr kumimoji="1" lang="en-US" altLang="zh-CN" sz="2400">
              <a:latin typeface="Times New Roman" panose="02020603050405020304" pitchFamily="18" charset="0"/>
            </a:endParaRPr>
          </a:p>
        </p:txBody>
      </p:sp>
      <p:sp>
        <p:nvSpPr>
          <p:cNvPr id="205849" name="Oval 25">
            <a:extLst>
              <a:ext uri="{FF2B5EF4-FFF2-40B4-BE49-F238E27FC236}">
                <a16:creationId xmlns:a16="http://schemas.microsoft.com/office/drawing/2014/main" id="{F420C056-CEFD-48C9-B37F-2FC7DE034C4C}"/>
              </a:ext>
            </a:extLst>
          </p:cNvPr>
          <p:cNvSpPr>
            <a:spLocks noChangeArrowheads="1"/>
          </p:cNvSpPr>
          <p:nvPr/>
        </p:nvSpPr>
        <p:spPr bwMode="auto">
          <a:xfrm>
            <a:off x="3276600" y="47244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20</a:t>
            </a:r>
            <a:endParaRPr kumimoji="1" lang="en-US" altLang="zh-CN" sz="2400">
              <a:latin typeface="Times New Roman" panose="02020603050405020304" pitchFamily="18" charset="0"/>
            </a:endParaRPr>
          </a:p>
        </p:txBody>
      </p:sp>
      <p:sp>
        <p:nvSpPr>
          <p:cNvPr id="205850" name="Oval 26">
            <a:extLst>
              <a:ext uri="{FF2B5EF4-FFF2-40B4-BE49-F238E27FC236}">
                <a16:creationId xmlns:a16="http://schemas.microsoft.com/office/drawing/2014/main" id="{0C07204B-B771-4CB8-8BE1-2FE5E646648E}"/>
              </a:ext>
            </a:extLst>
          </p:cNvPr>
          <p:cNvSpPr>
            <a:spLocks noChangeArrowheads="1"/>
          </p:cNvSpPr>
          <p:nvPr/>
        </p:nvSpPr>
        <p:spPr bwMode="auto">
          <a:xfrm>
            <a:off x="4419600" y="47244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CC"/>
                </a:solidFill>
              </a:rPr>
              <a:t>30</a:t>
            </a:r>
            <a:endParaRPr kumimoji="1" lang="en-US" altLang="zh-CN" sz="2400">
              <a:latin typeface="Times New Roman" panose="02020603050405020304" pitchFamily="18" charset="0"/>
            </a:endParaRPr>
          </a:p>
        </p:txBody>
      </p:sp>
      <p:sp>
        <p:nvSpPr>
          <p:cNvPr id="205851" name="Line 27">
            <a:extLst>
              <a:ext uri="{FF2B5EF4-FFF2-40B4-BE49-F238E27FC236}">
                <a16:creationId xmlns:a16="http://schemas.microsoft.com/office/drawing/2014/main" id="{BF559591-F04C-491B-8C41-AF3D0A3E4E5C}"/>
              </a:ext>
            </a:extLst>
          </p:cNvPr>
          <p:cNvSpPr>
            <a:spLocks noChangeShapeType="1"/>
          </p:cNvSpPr>
          <p:nvPr/>
        </p:nvSpPr>
        <p:spPr bwMode="auto">
          <a:xfrm flipH="1">
            <a:off x="3810000" y="3124200"/>
            <a:ext cx="609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2" name="Line 28">
            <a:extLst>
              <a:ext uri="{FF2B5EF4-FFF2-40B4-BE49-F238E27FC236}">
                <a16:creationId xmlns:a16="http://schemas.microsoft.com/office/drawing/2014/main" id="{1AB7FC34-CF15-47C6-883C-02A24DB46278}"/>
              </a:ext>
            </a:extLst>
          </p:cNvPr>
          <p:cNvSpPr>
            <a:spLocks noChangeShapeType="1"/>
          </p:cNvSpPr>
          <p:nvPr/>
        </p:nvSpPr>
        <p:spPr bwMode="auto">
          <a:xfrm>
            <a:off x="3505200" y="3733800"/>
            <a:ext cx="304800" cy="30480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3" name="Line 29">
            <a:extLst>
              <a:ext uri="{FF2B5EF4-FFF2-40B4-BE49-F238E27FC236}">
                <a16:creationId xmlns:a16="http://schemas.microsoft.com/office/drawing/2014/main" id="{E9F3C4AC-CAD6-4AE2-9FBA-8341C33F2DFE}"/>
              </a:ext>
            </a:extLst>
          </p:cNvPr>
          <p:cNvSpPr>
            <a:spLocks noChangeShapeType="1"/>
          </p:cNvSpPr>
          <p:nvPr/>
        </p:nvSpPr>
        <p:spPr bwMode="auto">
          <a:xfrm flipH="1">
            <a:off x="3886200" y="4495800"/>
            <a:ext cx="228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4" name="Rectangle 30">
            <a:extLst>
              <a:ext uri="{FF2B5EF4-FFF2-40B4-BE49-F238E27FC236}">
                <a16:creationId xmlns:a16="http://schemas.microsoft.com/office/drawing/2014/main" id="{3A200C0F-933D-4CC4-B7FC-9D8E034B2DE5}"/>
              </a:ext>
            </a:extLst>
          </p:cNvPr>
          <p:cNvSpPr>
            <a:spLocks noChangeArrowheads="1"/>
          </p:cNvSpPr>
          <p:nvPr/>
        </p:nvSpPr>
        <p:spPr bwMode="auto">
          <a:xfrm>
            <a:off x="16764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5" name="Rectangle 31">
            <a:extLst>
              <a:ext uri="{FF2B5EF4-FFF2-40B4-BE49-F238E27FC236}">
                <a16:creationId xmlns:a16="http://schemas.microsoft.com/office/drawing/2014/main" id="{C09F2365-B80A-4515-B2A9-B952F5DE1625}"/>
              </a:ext>
            </a:extLst>
          </p:cNvPr>
          <p:cNvSpPr>
            <a:spLocks noChangeArrowheads="1"/>
          </p:cNvSpPr>
          <p:nvPr/>
        </p:nvSpPr>
        <p:spPr bwMode="auto">
          <a:xfrm>
            <a:off x="24384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6" name="Rectangle 32">
            <a:extLst>
              <a:ext uri="{FF2B5EF4-FFF2-40B4-BE49-F238E27FC236}">
                <a16:creationId xmlns:a16="http://schemas.microsoft.com/office/drawing/2014/main" id="{1DDD9652-9A6B-451C-8402-77CD39E4146B}"/>
              </a:ext>
            </a:extLst>
          </p:cNvPr>
          <p:cNvSpPr>
            <a:spLocks noChangeArrowheads="1"/>
          </p:cNvSpPr>
          <p:nvPr/>
        </p:nvSpPr>
        <p:spPr bwMode="auto">
          <a:xfrm>
            <a:off x="28956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7" name="Rectangle 33">
            <a:extLst>
              <a:ext uri="{FF2B5EF4-FFF2-40B4-BE49-F238E27FC236}">
                <a16:creationId xmlns:a16="http://schemas.microsoft.com/office/drawing/2014/main" id="{DC798412-C524-4B71-A2EA-297B5496A960}"/>
              </a:ext>
            </a:extLst>
          </p:cNvPr>
          <p:cNvSpPr>
            <a:spLocks noChangeArrowheads="1"/>
          </p:cNvSpPr>
          <p:nvPr/>
        </p:nvSpPr>
        <p:spPr bwMode="auto">
          <a:xfrm>
            <a:off x="36576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8" name="Rectangle 34">
            <a:extLst>
              <a:ext uri="{FF2B5EF4-FFF2-40B4-BE49-F238E27FC236}">
                <a16:creationId xmlns:a16="http://schemas.microsoft.com/office/drawing/2014/main" id="{B3F7DEAA-47C1-4290-A10A-ACF7078DA5F9}"/>
              </a:ext>
            </a:extLst>
          </p:cNvPr>
          <p:cNvSpPr>
            <a:spLocks noChangeArrowheads="1"/>
          </p:cNvSpPr>
          <p:nvPr/>
        </p:nvSpPr>
        <p:spPr bwMode="auto">
          <a:xfrm>
            <a:off x="41910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9" name="Rectangle 35">
            <a:extLst>
              <a:ext uri="{FF2B5EF4-FFF2-40B4-BE49-F238E27FC236}">
                <a16:creationId xmlns:a16="http://schemas.microsoft.com/office/drawing/2014/main" id="{3F28AC1B-6BB0-4870-BF80-D01A9BFC5E13}"/>
              </a:ext>
            </a:extLst>
          </p:cNvPr>
          <p:cNvSpPr>
            <a:spLocks noChangeArrowheads="1"/>
          </p:cNvSpPr>
          <p:nvPr/>
        </p:nvSpPr>
        <p:spPr bwMode="auto">
          <a:xfrm>
            <a:off x="49530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0" name="Rectangle 36">
            <a:extLst>
              <a:ext uri="{FF2B5EF4-FFF2-40B4-BE49-F238E27FC236}">
                <a16:creationId xmlns:a16="http://schemas.microsoft.com/office/drawing/2014/main" id="{83B2E0F6-C53B-47D1-81EE-BEFBAE97FB2E}"/>
              </a:ext>
            </a:extLst>
          </p:cNvPr>
          <p:cNvSpPr>
            <a:spLocks noChangeArrowheads="1"/>
          </p:cNvSpPr>
          <p:nvPr/>
        </p:nvSpPr>
        <p:spPr bwMode="auto">
          <a:xfrm>
            <a:off x="5486400" y="39624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1" name="Rectangle 37">
            <a:extLst>
              <a:ext uri="{FF2B5EF4-FFF2-40B4-BE49-F238E27FC236}">
                <a16:creationId xmlns:a16="http://schemas.microsoft.com/office/drawing/2014/main" id="{865B5D44-F763-4C5E-87DB-76DDA1B45B44}"/>
              </a:ext>
            </a:extLst>
          </p:cNvPr>
          <p:cNvSpPr>
            <a:spLocks noChangeArrowheads="1"/>
          </p:cNvSpPr>
          <p:nvPr/>
        </p:nvSpPr>
        <p:spPr bwMode="auto">
          <a:xfrm>
            <a:off x="63246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2" name="Rectangle 38">
            <a:extLst>
              <a:ext uri="{FF2B5EF4-FFF2-40B4-BE49-F238E27FC236}">
                <a16:creationId xmlns:a16="http://schemas.microsoft.com/office/drawing/2014/main" id="{3A14AAC0-028A-44B1-B4C1-08120569315B}"/>
              </a:ext>
            </a:extLst>
          </p:cNvPr>
          <p:cNvSpPr>
            <a:spLocks noChangeArrowheads="1"/>
          </p:cNvSpPr>
          <p:nvPr/>
        </p:nvSpPr>
        <p:spPr bwMode="auto">
          <a:xfrm>
            <a:off x="71628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3" name="Line 39">
            <a:extLst>
              <a:ext uri="{FF2B5EF4-FFF2-40B4-BE49-F238E27FC236}">
                <a16:creationId xmlns:a16="http://schemas.microsoft.com/office/drawing/2014/main" id="{DA94693D-D24F-4FBF-B5BF-C43C902EBC6D}"/>
              </a:ext>
            </a:extLst>
          </p:cNvPr>
          <p:cNvSpPr>
            <a:spLocks noChangeShapeType="1"/>
          </p:cNvSpPr>
          <p:nvPr/>
        </p:nvSpPr>
        <p:spPr bwMode="auto">
          <a:xfrm>
            <a:off x="3810000" y="5257800"/>
            <a:ext cx="228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4" name="Text Box 40">
            <a:extLst>
              <a:ext uri="{FF2B5EF4-FFF2-40B4-BE49-F238E27FC236}">
                <a16:creationId xmlns:a16="http://schemas.microsoft.com/office/drawing/2014/main" id="{8AE98FBA-A368-4DA2-AB6C-9E0CCF37732E}"/>
              </a:ext>
            </a:extLst>
          </p:cNvPr>
          <p:cNvSpPr txBox="1">
            <a:spLocks noChangeArrowheads="1"/>
          </p:cNvSpPr>
          <p:nvPr/>
        </p:nvSpPr>
        <p:spPr bwMode="auto">
          <a:xfrm>
            <a:off x="1371600" y="5516563"/>
            <a:ext cx="1400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搜索</a:t>
            </a:r>
            <a:r>
              <a:rPr kumimoji="1" lang="en-US" altLang="zh-CN" sz="2800">
                <a:solidFill>
                  <a:srgbClr val="CC3300"/>
                </a:solidFill>
              </a:rPr>
              <a:t>22</a:t>
            </a:r>
            <a:endParaRPr kumimoji="1" lang="en-US" altLang="zh-CN" sz="2400">
              <a:latin typeface="Times New Roman" panose="02020603050405020304" pitchFamily="18" charset="0"/>
            </a:endParaRPr>
          </a:p>
        </p:txBody>
      </p:sp>
      <p:sp>
        <p:nvSpPr>
          <p:cNvPr id="205865" name="Text Box 41">
            <a:extLst>
              <a:ext uri="{FF2B5EF4-FFF2-40B4-BE49-F238E27FC236}">
                <a16:creationId xmlns:a16="http://schemas.microsoft.com/office/drawing/2014/main" id="{5F95D710-1955-4986-9347-1741B5FB8F8E}"/>
              </a:ext>
            </a:extLst>
          </p:cNvPr>
          <p:cNvSpPr txBox="1">
            <a:spLocks noChangeArrowheads="1"/>
          </p:cNvSpPr>
          <p:nvPr/>
        </p:nvSpPr>
        <p:spPr bwMode="auto">
          <a:xfrm>
            <a:off x="6448425" y="2773363"/>
            <a:ext cx="1393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CC3300"/>
                </a:solidFill>
                <a:latin typeface="Times New Roman" panose="02020603050405020304" pitchFamily="18" charset="0"/>
                <a:ea typeface="仿宋_GB2312" pitchFamily="49" charset="-122"/>
              </a:rPr>
              <a:t>搜索</a:t>
            </a:r>
            <a:r>
              <a:rPr kumimoji="1" lang="en-US" altLang="zh-CN" sz="2800">
                <a:solidFill>
                  <a:srgbClr val="CC3300"/>
                </a:solidFill>
              </a:rPr>
              <a:t>45</a:t>
            </a:r>
            <a:endParaRPr kumimoji="1" lang="en-US" altLang="zh-CN" sz="2400">
              <a:latin typeface="Times New Roman" panose="02020603050405020304" pitchFamily="18" charset="0"/>
            </a:endParaRPr>
          </a:p>
        </p:txBody>
      </p:sp>
      <p:sp>
        <p:nvSpPr>
          <p:cNvPr id="205866" name="Line 42">
            <a:extLst>
              <a:ext uri="{FF2B5EF4-FFF2-40B4-BE49-F238E27FC236}">
                <a16:creationId xmlns:a16="http://schemas.microsoft.com/office/drawing/2014/main" id="{661719B4-A570-4D56-B1D9-F5C05BB61F27}"/>
              </a:ext>
            </a:extLst>
          </p:cNvPr>
          <p:cNvSpPr>
            <a:spLocks noChangeShapeType="1"/>
          </p:cNvSpPr>
          <p:nvPr/>
        </p:nvSpPr>
        <p:spPr bwMode="auto">
          <a:xfrm>
            <a:off x="5029200" y="3124200"/>
            <a:ext cx="762000" cy="304800"/>
          </a:xfrm>
          <a:prstGeom prst="line">
            <a:avLst/>
          </a:prstGeom>
          <a:noFill/>
          <a:ln w="28575">
            <a:solidFill>
              <a:srgbClr val="99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7EAAF74-A68D-4549-9B2E-ABCFC2F1B1A3}"/>
              </a:ext>
            </a:extLst>
          </p:cNvPr>
          <p:cNvSpPr>
            <a:spLocks noGrp="1"/>
          </p:cNvSpPr>
          <p:nvPr>
            <p:ph type="sldNum" sz="quarter" idx="11"/>
          </p:nvPr>
        </p:nvSpPr>
        <p:spPr/>
        <p:txBody>
          <a:bodyPr/>
          <a:lstStyle/>
          <a:p>
            <a:fld id="{F258AAD3-738C-4192-969E-46717DDB6A81}" type="slidenum">
              <a:rPr lang="en-US" altLang="zh-CN"/>
              <a:pPr/>
              <a:t>84</a:t>
            </a:fld>
            <a:endParaRPr lang="en-US" altLang="zh-CN"/>
          </a:p>
        </p:txBody>
      </p:sp>
      <p:sp>
        <p:nvSpPr>
          <p:cNvPr id="206850" name="Rectangle 2">
            <a:extLst>
              <a:ext uri="{FF2B5EF4-FFF2-40B4-BE49-F238E27FC236}">
                <a16:creationId xmlns:a16="http://schemas.microsoft.com/office/drawing/2014/main" id="{4DB95D78-D724-4CB4-947B-B682B20BEEEB}"/>
              </a:ext>
            </a:extLst>
          </p:cNvPr>
          <p:cNvSpPr>
            <a:spLocks noGrp="1" noChangeArrowheads="1"/>
          </p:cNvSpPr>
          <p:nvPr>
            <p:ph type="title"/>
          </p:nvPr>
        </p:nvSpPr>
        <p:spPr>
          <a:xfrm>
            <a:off x="1614488" y="476250"/>
            <a:ext cx="5945187" cy="863600"/>
          </a:xfrm>
        </p:spPr>
        <p:txBody>
          <a:bodyPr/>
          <a:lstStyle/>
          <a:p>
            <a:pPr algn="ctr"/>
            <a:r>
              <a:rPr lang="zh-CN" altLang="en-US" sz="3600" b="1">
                <a:solidFill>
                  <a:schemeClr val="tx2"/>
                </a:solidFill>
                <a:ea typeface="华文新魏" panose="02010800040101010101" pitchFamily="2" charset="-122"/>
              </a:rPr>
              <a:t>折半搜索算法的性能分析</a:t>
            </a:r>
            <a:endParaRPr lang="zh-CN" altLang="en-US">
              <a:solidFill>
                <a:schemeClr val="tx2"/>
              </a:solidFill>
              <a:ea typeface="华文新魏" panose="02010800040101010101" pitchFamily="2" charset="-122"/>
            </a:endParaRPr>
          </a:p>
        </p:txBody>
      </p:sp>
      <p:sp>
        <p:nvSpPr>
          <p:cNvPr id="206851" name="Rectangle 3">
            <a:extLst>
              <a:ext uri="{FF2B5EF4-FFF2-40B4-BE49-F238E27FC236}">
                <a16:creationId xmlns:a16="http://schemas.microsoft.com/office/drawing/2014/main" id="{604DE930-B4EF-4580-88FF-EE8559E53772}"/>
              </a:ext>
            </a:extLst>
          </p:cNvPr>
          <p:cNvSpPr>
            <a:spLocks noGrp="1" noChangeArrowheads="1"/>
          </p:cNvSpPr>
          <p:nvPr>
            <p:ph type="body" idx="1"/>
          </p:nvPr>
        </p:nvSpPr>
        <p:spPr>
          <a:xfrm>
            <a:off x="550863" y="1262063"/>
            <a:ext cx="8161337" cy="5262562"/>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若设 </a:t>
            </a:r>
            <a:r>
              <a:rPr lang="en-US" altLang="zh-CN" sz="3000" b="1" i="1">
                <a:solidFill>
                  <a:schemeClr val="tx2"/>
                </a:solidFill>
                <a:latin typeface="Times New Roman" panose="02020603050405020304" pitchFamily="18" charset="0"/>
                <a:ea typeface="仿宋_GB2312" pitchFamily="49" charset="-122"/>
              </a:rPr>
              <a:t>n </a:t>
            </a:r>
            <a:r>
              <a:rPr lang="en-US" altLang="zh-CN" sz="3000" b="1">
                <a:solidFill>
                  <a:schemeClr val="tx2"/>
                </a:solidFill>
                <a:latin typeface="Times New Roman" panose="02020603050405020304" pitchFamily="18" charset="0"/>
                <a:ea typeface="仿宋_GB2312" pitchFamily="49" charset="-122"/>
              </a:rPr>
              <a:t>= 2</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，则描述折半搜索的判定树是高度为 </a:t>
            </a:r>
            <a:r>
              <a:rPr lang="en-US" altLang="zh-CN" sz="3000" b="1" i="1">
                <a:solidFill>
                  <a:schemeClr val="tx2"/>
                </a:solidFill>
                <a:latin typeface="Times New Roman" panose="02020603050405020304" pitchFamily="18" charset="0"/>
                <a:ea typeface="仿宋_GB2312" pitchFamily="49" charset="-122"/>
              </a:rPr>
              <a:t>h</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的满二叉树。</a:t>
            </a:r>
          </a:p>
          <a:p>
            <a:pPr>
              <a:lnSpc>
                <a:spcPct val="110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 =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层结点有</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层结点要比较</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层结点有</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层结点要比较</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第 </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(1</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i</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层结点有 </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i</a:t>
            </a:r>
            <a:r>
              <a:rPr lang="en-US" altLang="zh-CN" sz="3000" b="1" baseline="30000">
                <a:latin typeface="Times New Roman" panose="02020603050405020304" pitchFamily="18" charset="0"/>
                <a:ea typeface="仿宋_GB2312" pitchFamily="49" charset="-122"/>
              </a:rPr>
              <a:t>-1</a:t>
            </a:r>
            <a:r>
              <a:rPr lang="en-US" altLang="zh-CN" sz="3000" b="1" i="1" baseline="30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层结点要比较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假定每个结点的搜索概率相等，即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1/</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，则搜索成功的平均搜索长度为</a:t>
            </a:r>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0127DEE5-42E7-49CC-83F4-6ADE9EA60160}"/>
              </a:ext>
            </a:extLst>
          </p:cNvPr>
          <p:cNvSpPr>
            <a:spLocks noGrp="1"/>
          </p:cNvSpPr>
          <p:nvPr>
            <p:ph type="sldNum" sz="quarter" idx="11"/>
          </p:nvPr>
        </p:nvSpPr>
        <p:spPr/>
        <p:txBody>
          <a:bodyPr/>
          <a:lstStyle/>
          <a:p>
            <a:fld id="{C41E10E6-E3D8-4EAA-97D4-BADADA8192F7}" type="slidenum">
              <a:rPr lang="en-US" altLang="zh-CN"/>
              <a:pPr/>
              <a:t>85</a:t>
            </a:fld>
            <a:endParaRPr lang="en-US" altLang="zh-CN"/>
          </a:p>
        </p:txBody>
      </p:sp>
      <p:graphicFrame>
        <p:nvGraphicFramePr>
          <p:cNvPr id="207875" name="Object 3">
            <a:extLst>
              <a:ext uri="{FF2B5EF4-FFF2-40B4-BE49-F238E27FC236}">
                <a16:creationId xmlns:a16="http://schemas.microsoft.com/office/drawing/2014/main" id="{DFAE5EE6-C01C-4767-870B-1EA607514922}"/>
              </a:ext>
            </a:extLst>
          </p:cNvPr>
          <p:cNvGraphicFramePr>
            <a:graphicFrameLocks noChangeAspect="1"/>
          </p:cNvGraphicFramePr>
          <p:nvPr/>
        </p:nvGraphicFramePr>
        <p:xfrm>
          <a:off x="900113" y="2327275"/>
          <a:ext cx="7361237" cy="1246188"/>
        </p:xfrm>
        <a:graphic>
          <a:graphicData uri="http://schemas.openxmlformats.org/presentationml/2006/ole">
            <mc:AlternateContent xmlns:mc="http://schemas.openxmlformats.org/markup-compatibility/2006">
              <mc:Choice xmlns:v="urn:schemas-microsoft-com:vml" Requires="v">
                <p:oleObj spid="_x0000_s207885" name="公式" r:id="rId3" imgW="3047760" imgH="482400" progId="Equation.3">
                  <p:embed/>
                </p:oleObj>
              </mc:Choice>
              <mc:Fallback>
                <p:oleObj name="公式" r:id="rId3" imgW="304776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27275"/>
                        <a:ext cx="7361237"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876" name="Object 4">
            <a:extLst>
              <a:ext uri="{FF2B5EF4-FFF2-40B4-BE49-F238E27FC236}">
                <a16:creationId xmlns:a16="http://schemas.microsoft.com/office/drawing/2014/main" id="{60DFB127-CB8B-46EC-B7C6-F11187755C26}"/>
              </a:ext>
            </a:extLst>
          </p:cNvPr>
          <p:cNvGraphicFramePr>
            <a:graphicFrameLocks noChangeAspect="1"/>
          </p:cNvGraphicFramePr>
          <p:nvPr/>
        </p:nvGraphicFramePr>
        <p:xfrm>
          <a:off x="792163" y="4076700"/>
          <a:ext cx="7915275" cy="2057400"/>
        </p:xfrm>
        <a:graphic>
          <a:graphicData uri="http://schemas.openxmlformats.org/presentationml/2006/ole">
            <mc:AlternateContent xmlns:mc="http://schemas.openxmlformats.org/markup-compatibility/2006">
              <mc:Choice xmlns:v="urn:schemas-microsoft-com:vml" Requires="v">
                <p:oleObj spid="_x0000_s207886" name="公式" r:id="rId5" imgW="3403440" imgH="812520" progId="Equation.3">
                  <p:embed/>
                </p:oleObj>
              </mc:Choice>
              <mc:Fallback>
                <p:oleObj name="公式" r:id="rId5" imgW="3403440" imgH="8125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4076700"/>
                        <a:ext cx="7915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7" name="Text Box 5">
            <a:extLst>
              <a:ext uri="{FF2B5EF4-FFF2-40B4-BE49-F238E27FC236}">
                <a16:creationId xmlns:a16="http://schemas.microsoft.com/office/drawing/2014/main" id="{5F392A5A-51E1-4DD6-B1B5-76028009EA78}"/>
              </a:ext>
            </a:extLst>
          </p:cNvPr>
          <p:cNvSpPr txBox="1">
            <a:spLocks noChangeArrowheads="1"/>
          </p:cNvSpPr>
          <p:nvPr/>
        </p:nvSpPr>
        <p:spPr bwMode="auto">
          <a:xfrm>
            <a:off x="342900" y="457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2400">
              <a:latin typeface="Times New Roman" panose="02020603050405020304" pitchFamily="18" charset="0"/>
            </a:endParaRPr>
          </a:p>
        </p:txBody>
      </p:sp>
      <p:sp>
        <p:nvSpPr>
          <p:cNvPr id="207878" name="Text Box 6">
            <a:extLst>
              <a:ext uri="{FF2B5EF4-FFF2-40B4-BE49-F238E27FC236}">
                <a16:creationId xmlns:a16="http://schemas.microsoft.com/office/drawing/2014/main" id="{A235A9EB-E5BB-4C9E-9196-769FF91C9897}"/>
              </a:ext>
            </a:extLst>
          </p:cNvPr>
          <p:cNvSpPr txBox="1">
            <a:spLocks noChangeArrowheads="1"/>
          </p:cNvSpPr>
          <p:nvPr/>
        </p:nvSpPr>
        <p:spPr bwMode="auto">
          <a:xfrm>
            <a:off x="533400" y="1773238"/>
            <a:ext cx="396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solidFill>
                  <a:srgbClr val="000099"/>
                </a:solidFill>
                <a:latin typeface="Times New Roman" panose="02020603050405020304" pitchFamily="18" charset="0"/>
                <a:ea typeface="仿宋_GB2312" pitchFamily="49" charset="-122"/>
              </a:rPr>
              <a:t>可以用归纳法证明</a:t>
            </a:r>
            <a:endParaRPr kumimoji="1" lang="zh-CN" altLang="en-US" sz="3000">
              <a:solidFill>
                <a:srgbClr val="000099"/>
              </a:solidFill>
              <a:latin typeface="Times New Roman" panose="02020603050405020304" pitchFamily="18" charset="0"/>
            </a:endParaRPr>
          </a:p>
        </p:txBody>
      </p:sp>
      <p:sp>
        <p:nvSpPr>
          <p:cNvPr id="207879" name="Text Box 7">
            <a:extLst>
              <a:ext uri="{FF2B5EF4-FFF2-40B4-BE49-F238E27FC236}">
                <a16:creationId xmlns:a16="http://schemas.microsoft.com/office/drawing/2014/main" id="{59C46301-6479-435C-9641-AAA39E852805}"/>
              </a:ext>
            </a:extLst>
          </p:cNvPr>
          <p:cNvSpPr txBox="1">
            <a:spLocks noChangeArrowheads="1"/>
          </p:cNvSpPr>
          <p:nvPr/>
        </p:nvSpPr>
        <p:spPr bwMode="auto">
          <a:xfrm>
            <a:off x="555625" y="3573463"/>
            <a:ext cx="73294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000" b="1">
                <a:solidFill>
                  <a:srgbClr val="000099"/>
                </a:solidFill>
                <a:latin typeface="Times New Roman" panose="02020603050405020304" pitchFamily="18" charset="0"/>
                <a:ea typeface="仿宋_GB2312" pitchFamily="49" charset="-122"/>
              </a:rPr>
              <a:t>这样，由 </a:t>
            </a:r>
            <a:r>
              <a:rPr lang="en-US" altLang="zh-CN" sz="3000" b="1">
                <a:solidFill>
                  <a:schemeClr val="tx2"/>
                </a:solidFill>
                <a:latin typeface="Times New Roman" panose="02020603050405020304" pitchFamily="18" charset="0"/>
              </a:rPr>
              <a:t>2</a:t>
            </a:r>
            <a:r>
              <a:rPr lang="en-US" altLang="zh-CN" sz="3000" b="1" i="1" baseline="30000">
                <a:solidFill>
                  <a:schemeClr val="tx2"/>
                </a:solidFill>
                <a:latin typeface="Times New Roman" panose="02020603050405020304" pitchFamily="18" charset="0"/>
              </a:rPr>
              <a:t>h</a:t>
            </a:r>
            <a:r>
              <a:rPr lang="en-US" altLang="zh-CN" sz="3000" b="1">
                <a:solidFill>
                  <a:schemeClr val="tx2"/>
                </a:solidFill>
                <a:latin typeface="Times New Roman" panose="02020603050405020304" pitchFamily="18" charset="0"/>
              </a:rPr>
              <a:t> = </a:t>
            </a:r>
            <a:r>
              <a:rPr lang="en-US" altLang="zh-CN" sz="3000" b="1" i="1">
                <a:solidFill>
                  <a:schemeClr val="tx2"/>
                </a:solidFill>
                <a:latin typeface="Times New Roman" panose="02020603050405020304" pitchFamily="18" charset="0"/>
              </a:rPr>
              <a:t>n</a:t>
            </a:r>
            <a:r>
              <a:rPr lang="en-US" altLang="zh-CN" sz="3000" b="1">
                <a:solidFill>
                  <a:schemeClr val="tx2"/>
                </a:solidFill>
                <a:latin typeface="Times New Roman" panose="02020603050405020304" pitchFamily="18" charset="0"/>
              </a:rPr>
              <a:t>+1</a:t>
            </a:r>
            <a:r>
              <a:rPr lang="en-US" altLang="zh-CN" sz="3000" b="1">
                <a:latin typeface="Times New Roman" panose="02020603050405020304" pitchFamily="18" charset="0"/>
              </a:rPr>
              <a:t>, </a:t>
            </a:r>
            <a:r>
              <a:rPr lang="en-US" altLang="zh-CN" sz="3000" b="1" i="1">
                <a:solidFill>
                  <a:schemeClr val="tx2"/>
                </a:solidFill>
                <a:latin typeface="Times New Roman" panose="02020603050405020304" pitchFamily="18" charset="0"/>
              </a:rPr>
              <a:t>h</a:t>
            </a:r>
            <a:r>
              <a:rPr lang="en-US" altLang="zh-CN" sz="3000" b="1">
                <a:solidFill>
                  <a:schemeClr val="tx2"/>
                </a:solidFill>
                <a:latin typeface="Times New Roman" panose="02020603050405020304" pitchFamily="18" charset="0"/>
              </a:rPr>
              <a:t> = log</a:t>
            </a:r>
            <a:r>
              <a:rPr lang="en-US" altLang="zh-CN" sz="3000" b="1" baseline="-25000">
                <a:solidFill>
                  <a:schemeClr val="tx2"/>
                </a:solidFill>
                <a:latin typeface="Times New Roman" panose="02020603050405020304" pitchFamily="18" charset="0"/>
              </a:rPr>
              <a:t>2</a:t>
            </a:r>
            <a:r>
              <a:rPr lang="en-US" altLang="zh-CN" sz="3000" b="1">
                <a:solidFill>
                  <a:schemeClr val="tx2"/>
                </a:solidFill>
                <a:latin typeface="Times New Roman" panose="02020603050405020304" pitchFamily="18" charset="0"/>
              </a:rPr>
              <a:t>(</a:t>
            </a:r>
            <a:r>
              <a:rPr lang="en-US" altLang="zh-CN" sz="3000" b="1" i="1">
                <a:solidFill>
                  <a:schemeClr val="tx2"/>
                </a:solidFill>
                <a:latin typeface="Times New Roman" panose="02020603050405020304" pitchFamily="18" charset="0"/>
              </a:rPr>
              <a:t>n</a:t>
            </a:r>
            <a:r>
              <a:rPr lang="en-US" altLang="zh-CN" sz="3000" b="1">
                <a:solidFill>
                  <a:schemeClr val="tx2"/>
                </a:solidFill>
                <a:latin typeface="Times New Roman" panose="02020603050405020304" pitchFamily="18" charset="0"/>
              </a:rPr>
              <a:t>+1)</a:t>
            </a:r>
          </a:p>
        </p:txBody>
      </p:sp>
      <p:graphicFrame>
        <p:nvGraphicFramePr>
          <p:cNvPr id="207881" name="Object 9">
            <a:extLst>
              <a:ext uri="{FF2B5EF4-FFF2-40B4-BE49-F238E27FC236}">
                <a16:creationId xmlns:a16="http://schemas.microsoft.com/office/drawing/2014/main" id="{71B93D41-EF00-485B-A8C8-36B4CC8B51F6}"/>
              </a:ext>
            </a:extLst>
          </p:cNvPr>
          <p:cNvGraphicFramePr>
            <a:graphicFrameLocks noChangeAspect="1"/>
          </p:cNvGraphicFramePr>
          <p:nvPr/>
        </p:nvGraphicFramePr>
        <p:xfrm>
          <a:off x="863600" y="728663"/>
          <a:ext cx="6970713" cy="995362"/>
        </p:xfrm>
        <a:graphic>
          <a:graphicData uri="http://schemas.openxmlformats.org/presentationml/2006/ole">
            <mc:AlternateContent xmlns:mc="http://schemas.openxmlformats.org/markup-compatibility/2006">
              <mc:Choice xmlns:v="urn:schemas-microsoft-com:vml" Requires="v">
                <p:oleObj spid="_x0000_s207887" name="公式" r:id="rId7" imgW="2997000" imgH="393480" progId="Equation.3">
                  <p:embed/>
                </p:oleObj>
              </mc:Choice>
              <mc:Fallback>
                <p:oleObj name="公式" r:id="rId7" imgW="299700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728663"/>
                        <a:ext cx="6970713"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72D469F-C219-4161-B284-3AC5CB5FC1AC}"/>
              </a:ext>
            </a:extLst>
          </p:cNvPr>
          <p:cNvSpPr>
            <a:spLocks noGrp="1"/>
          </p:cNvSpPr>
          <p:nvPr>
            <p:ph type="sldNum" sz="quarter" idx="11"/>
          </p:nvPr>
        </p:nvSpPr>
        <p:spPr/>
        <p:txBody>
          <a:bodyPr/>
          <a:lstStyle/>
          <a:p>
            <a:fld id="{477DD753-8676-468B-B5C0-408EADBA51C1}" type="slidenum">
              <a:rPr lang="en-US" altLang="zh-CN"/>
              <a:pPr/>
              <a:t>86</a:t>
            </a:fld>
            <a:endParaRPr lang="en-US" altLang="zh-CN"/>
          </a:p>
        </p:txBody>
      </p:sp>
      <p:sp>
        <p:nvSpPr>
          <p:cNvPr id="362498" name="Rectangle 2">
            <a:extLst>
              <a:ext uri="{FF2B5EF4-FFF2-40B4-BE49-F238E27FC236}">
                <a16:creationId xmlns:a16="http://schemas.microsoft.com/office/drawing/2014/main" id="{E317C6D8-544B-49A6-815E-6DD8BD4AD95D}"/>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有序链表的类定义</a:t>
            </a:r>
            <a:r>
              <a:rPr lang="zh-CN" altLang="en-US"/>
              <a:t> </a:t>
            </a:r>
          </a:p>
        </p:txBody>
      </p:sp>
      <p:sp>
        <p:nvSpPr>
          <p:cNvPr id="362499" name="Rectangle 3">
            <a:extLst>
              <a:ext uri="{FF2B5EF4-FFF2-40B4-BE49-F238E27FC236}">
                <a16:creationId xmlns:a16="http://schemas.microsoft.com/office/drawing/2014/main" id="{DF4A0ADD-DD20-4AAC-9206-A20BE3714D77}"/>
              </a:ext>
            </a:extLst>
          </p:cNvPr>
          <p:cNvSpPr>
            <a:spLocks noGrp="1" noChangeArrowheads="1"/>
          </p:cNvSpPr>
          <p:nvPr>
            <p:ph type="body" idx="1"/>
          </p:nvPr>
        </p:nvSpPr>
        <p:spPr>
          <a:xfrm>
            <a:off x="555625" y="1376363"/>
            <a:ext cx="8229600" cy="5075237"/>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ChainNode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*link;</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 (E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3C36D7A-0704-4AC2-95E7-DCA7495320F2}"/>
              </a:ext>
            </a:extLst>
          </p:cNvPr>
          <p:cNvSpPr>
            <a:spLocks noGrp="1"/>
          </p:cNvSpPr>
          <p:nvPr>
            <p:ph type="sldNum" sz="quarter" idx="11"/>
          </p:nvPr>
        </p:nvSpPr>
        <p:spPr/>
        <p:txBody>
          <a:bodyPr/>
          <a:lstStyle/>
          <a:p>
            <a:fld id="{49B9AFCC-97E5-4823-B540-7A0A145291CB}" type="slidenum">
              <a:rPr lang="en-US" altLang="zh-CN"/>
              <a:pPr/>
              <a:t>87</a:t>
            </a:fld>
            <a:endParaRPr lang="en-US" altLang="zh-CN"/>
          </a:p>
        </p:txBody>
      </p:sp>
      <p:sp>
        <p:nvSpPr>
          <p:cNvPr id="363523" name="Rectangle 3">
            <a:extLst>
              <a:ext uri="{FF2B5EF4-FFF2-40B4-BE49-F238E27FC236}">
                <a16:creationId xmlns:a16="http://schemas.microsoft.com/office/drawing/2014/main" id="{6670935F-EE56-4FBC-A963-C6592BC71EEE}"/>
              </a:ext>
            </a:extLst>
          </p:cNvPr>
          <p:cNvSpPr>
            <a:spLocks noGrp="1" noChangeArrowheads="1"/>
          </p:cNvSpPr>
          <p:nvPr>
            <p:ph type="body" idx="1"/>
          </p:nvPr>
        </p:nvSpPr>
        <p:spPr>
          <a:xfrm>
            <a:off x="482600" y="692150"/>
            <a:ext cx="8229600" cy="56530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SortedChain</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SortedChain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first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(first != NULL)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SortedChain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Search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97A5629-4B11-4536-93B0-6823EEC50047}"/>
              </a:ext>
            </a:extLst>
          </p:cNvPr>
          <p:cNvSpPr>
            <a:spLocks noGrp="1"/>
          </p:cNvSpPr>
          <p:nvPr>
            <p:ph type="sldNum" sz="quarter" idx="11"/>
          </p:nvPr>
        </p:nvSpPr>
        <p:spPr/>
        <p:txBody>
          <a:bodyPr/>
          <a:lstStyle/>
          <a:p>
            <a:fld id="{2305724D-3D60-4D48-A947-260567AF591D}" type="slidenum">
              <a:rPr lang="en-US" altLang="zh-CN"/>
              <a:pPr/>
              <a:t>88</a:t>
            </a:fld>
            <a:endParaRPr lang="en-US" altLang="zh-CN"/>
          </a:p>
        </p:txBody>
      </p:sp>
      <p:sp>
        <p:nvSpPr>
          <p:cNvPr id="364546" name="Rectangle 2">
            <a:extLst>
              <a:ext uri="{FF2B5EF4-FFF2-40B4-BE49-F238E27FC236}">
                <a16:creationId xmlns:a16="http://schemas.microsoft.com/office/drawing/2014/main" id="{2A79C58B-7E4F-413D-8E7F-FD9436814525}"/>
              </a:ext>
            </a:extLst>
          </p:cNvPr>
          <p:cNvSpPr>
            <a:spLocks noGrp="1" noChangeArrowheads="1"/>
          </p:cNvSpPr>
          <p:nvPr>
            <p:ph type="body" idx="1"/>
          </p:nvPr>
        </p:nvSpPr>
        <p:spPr>
          <a:xfrm>
            <a:off x="457200" y="692150"/>
            <a:ext cx="8229600" cy="56530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Begin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const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ED1D990-1B29-40D9-AC96-A62771045593}"/>
              </a:ext>
            </a:extLst>
          </p:cNvPr>
          <p:cNvSpPr>
            <a:spLocks noGrp="1"/>
          </p:cNvSpPr>
          <p:nvPr>
            <p:ph type="sldNum" sz="quarter" idx="11"/>
          </p:nvPr>
        </p:nvSpPr>
        <p:spPr/>
        <p:txBody>
          <a:bodyPr/>
          <a:lstStyle/>
          <a:p>
            <a:fld id="{25182A11-9A6E-418E-88F4-F93383AC7F6E}" type="slidenum">
              <a:rPr lang="en-US" altLang="zh-CN"/>
              <a:pPr/>
              <a:t>89</a:t>
            </a:fld>
            <a:endParaRPr lang="en-US" altLang="zh-CN"/>
          </a:p>
        </p:txBody>
      </p:sp>
      <p:sp>
        <p:nvSpPr>
          <p:cNvPr id="365570" name="Rectangle 2">
            <a:extLst>
              <a:ext uri="{FF2B5EF4-FFF2-40B4-BE49-F238E27FC236}">
                <a16:creationId xmlns:a16="http://schemas.microsoft.com/office/drawing/2014/main" id="{A7C16DBA-DB78-4818-BAEA-FA22EE8412D2}"/>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隶书" panose="02010509060101010101" pitchFamily="49" charset="-122"/>
              </a:rPr>
              <a:t>搜索、插入与删除算法</a:t>
            </a:r>
          </a:p>
        </p:txBody>
      </p:sp>
      <p:sp>
        <p:nvSpPr>
          <p:cNvPr id="365571" name="Rectangle 3">
            <a:extLst>
              <a:ext uri="{FF2B5EF4-FFF2-40B4-BE49-F238E27FC236}">
                <a16:creationId xmlns:a16="http://schemas.microsoft.com/office/drawing/2014/main" id="{72997EDC-B509-4258-8A3C-A2EC13E6CF06}"/>
              </a:ext>
            </a:extLst>
          </p:cNvPr>
          <p:cNvSpPr>
            <a:spLocks noGrp="1" noChangeArrowheads="1"/>
          </p:cNvSpPr>
          <p:nvPr>
            <p:ph type="body" idx="1"/>
          </p:nvPr>
        </p:nvSpPr>
        <p:spPr>
          <a:xfrm>
            <a:off x="590550" y="1306513"/>
            <a:ext cx="8229600" cy="5075237"/>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SortedChain</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 </a:t>
            </a:r>
            <a:r>
              <a:rPr lang="en-US" altLang="zh-CN" sz="2800" b="1">
                <a:latin typeface="Times New Roman" panose="02020603050405020304" pitchFamily="18" charset="0"/>
                <a:ea typeface="隶书" panose="02010509060101010101" pitchFamily="49" charset="-122"/>
              </a:rPr>
              <a:t>const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269C012-4F97-47F4-B194-3333042955BE}"/>
              </a:ext>
            </a:extLst>
          </p:cNvPr>
          <p:cNvSpPr>
            <a:spLocks noGrp="1"/>
          </p:cNvSpPr>
          <p:nvPr>
            <p:ph type="sldNum" sz="quarter" idx="11"/>
          </p:nvPr>
        </p:nvSpPr>
        <p:spPr/>
        <p:txBody>
          <a:bodyPr/>
          <a:lstStyle/>
          <a:p>
            <a:fld id="{9BFF0601-F74D-4956-B0B1-6D63AA57657B}" type="slidenum">
              <a:rPr lang="en-US" altLang="zh-CN"/>
              <a:pPr/>
              <a:t>9</a:t>
            </a:fld>
            <a:endParaRPr lang="en-US" altLang="zh-CN"/>
          </a:p>
        </p:txBody>
      </p:sp>
      <p:sp>
        <p:nvSpPr>
          <p:cNvPr id="316419" name="Rectangle 3">
            <a:extLst>
              <a:ext uri="{FF2B5EF4-FFF2-40B4-BE49-F238E27FC236}">
                <a16:creationId xmlns:a16="http://schemas.microsoft.com/office/drawing/2014/main" id="{2CFD5202-796D-4567-82CA-3531B645FD74}"/>
              </a:ext>
            </a:extLst>
          </p:cNvPr>
          <p:cNvSpPr>
            <a:spLocks noGrp="1" noChangeArrowheads="1"/>
          </p:cNvSpPr>
          <p:nvPr>
            <p:ph type="body" idx="1"/>
          </p:nvPr>
        </p:nvSpPr>
        <p:spPr>
          <a:xfrm>
            <a:off x="519113" y="695325"/>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改集合元素</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 = 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加入新成员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删除老成员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的成员</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D004837-0AF6-4336-ADC8-CFAD02931AF5}"/>
              </a:ext>
            </a:extLst>
          </p:cNvPr>
          <p:cNvSpPr>
            <a:spLocks noGrp="1"/>
          </p:cNvSpPr>
          <p:nvPr>
            <p:ph type="sldNum" sz="quarter" idx="11"/>
          </p:nvPr>
        </p:nvSpPr>
        <p:spPr/>
        <p:txBody>
          <a:bodyPr/>
          <a:lstStyle/>
          <a:p>
            <a:fld id="{40CA6C20-7E82-4083-A4CD-D67EDFFF1598}" type="slidenum">
              <a:rPr lang="en-US" altLang="zh-CN"/>
              <a:pPr/>
              <a:t>90</a:t>
            </a:fld>
            <a:endParaRPr lang="en-US" altLang="zh-CN"/>
          </a:p>
        </p:txBody>
      </p:sp>
      <p:sp>
        <p:nvSpPr>
          <p:cNvPr id="367618" name="Rectangle 2">
            <a:extLst>
              <a:ext uri="{FF2B5EF4-FFF2-40B4-BE49-F238E27FC236}">
                <a16:creationId xmlns:a16="http://schemas.microsoft.com/office/drawing/2014/main" id="{8C628DFC-E388-434B-9BF5-7967C01C406E}"/>
              </a:ext>
            </a:extLst>
          </p:cNvPr>
          <p:cNvSpPr>
            <a:spLocks noGrp="1" noChangeArrowheads="1"/>
          </p:cNvSpPr>
          <p:nvPr>
            <p:ph type="body" idx="1"/>
          </p:nvPr>
        </p:nvSpPr>
        <p:spPr>
          <a:xfrm>
            <a:off x="555625" y="620713"/>
            <a:ext cx="8229600" cy="5688012"/>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SortedChain</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Insert (</a:t>
            </a:r>
            <a:r>
              <a:rPr lang="en-US" altLang="zh-CN" sz="2800" b="1">
                <a:latin typeface="Times New Roman" panose="02020603050405020304" pitchFamily="18" charset="0"/>
                <a:ea typeface="仿宋_GB2312" pitchFamily="49" charset="-122"/>
              </a:rPr>
              <a:t>const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k1,  E</a:t>
            </a:r>
            <a:r>
              <a:rPr lang="en-US" altLang="zh-CN" sz="2800" b="1">
                <a:latin typeface="Times New Roman" panose="02020603050405020304" pitchFamily="18" charset="0"/>
                <a:ea typeface="仿宋_GB2312" pitchFamily="49" charset="-122"/>
              </a:rPr>
              <a:t>&amp;</a:t>
            </a:r>
            <a:r>
              <a:rPr lang="en-US" altLang="zh-CN" sz="2800">
                <a:latin typeface="Times New Roman" panose="02020603050405020304" pitchFamily="18" charset="0"/>
                <a:ea typeface="仿宋_GB2312" pitchFamily="49" charset="-122"/>
              </a:rPr>
              <a:t> e1)</a:t>
            </a:r>
            <a:r>
              <a:rPr lang="en-US" altLang="zh-CN" sz="2800" b="1">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 =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first</a:t>
            </a:r>
            <a:r>
              <a:rPr lang="zh-CN" altLang="en-US" sz="2800" b="1">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newNode</a:t>
            </a:r>
            <a:r>
              <a:rPr lang="en-US" altLang="zh-CN" sz="2800" b="1">
                <a:latin typeface="Times New Roman" panose="02020603050405020304" pitchFamily="18" charset="0"/>
                <a:ea typeface="仿宋_GB2312"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while </a:t>
            </a:r>
            <a:r>
              <a:rPr lang="en-US" altLang="zh-CN" sz="2800">
                <a:latin typeface="Times New Roman" panose="02020603050405020304" pitchFamily="18" charset="0"/>
                <a:ea typeface="仿宋_GB2312" pitchFamily="49" charset="-122"/>
              </a:rPr>
              <a:t>(p != NULL</a:t>
            </a:r>
            <a:r>
              <a:rPr lang="en-US" altLang="zh-CN" sz="2800" b="1">
                <a:latin typeface="Times New Roman" panose="02020603050405020304" pitchFamily="18" charset="0"/>
                <a:ea typeface="仿宋_GB2312" pitchFamily="49" charset="-122"/>
              </a:rPr>
              <a:t> &amp;&amp; </a:t>
            </a:r>
            <a:r>
              <a:rPr lang="en-US" altLang="zh-CN" sz="2800">
                <a:latin typeface="Times New Roman" panose="02020603050405020304" pitchFamily="18" charset="0"/>
                <a:ea typeface="仿宋_GB2312"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data</a:t>
            </a:r>
            <a:r>
              <a:rPr lang="en-US" altLang="zh-CN" sz="2800" b="1">
                <a:latin typeface="Times New Roman" panose="02020603050405020304" pitchFamily="18" charset="0"/>
                <a:ea typeface="仿宋_GB2312" pitchFamily="49" charset="-122"/>
              </a:rPr>
              <a:t> </a:t>
            </a:r>
            <a:r>
              <a:rPr lang="en-US" altLang="zh-CN" sz="2800" b="1">
                <a:solidFill>
                  <a:srgbClr val="009900"/>
                </a:solidFill>
                <a:latin typeface="Times New Roman" panose="02020603050405020304" pitchFamily="18" charset="0"/>
                <a:ea typeface="仿宋_GB2312" pitchFamily="49" charset="-122"/>
              </a:rPr>
              <a:t>&lt;= </a:t>
            </a:r>
            <a:r>
              <a:rPr lang="en-US" altLang="zh-CN" sz="2800">
                <a:latin typeface="Times New Roman" panose="02020603050405020304" pitchFamily="18" charset="0"/>
                <a:ea typeface="仿宋_GB2312" pitchFamily="49" charset="-122"/>
              </a:rPr>
              <a:t>k1)</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重载：元素判小于等于</a:t>
            </a:r>
          </a:p>
          <a:p>
            <a:pPr>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p</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if </a:t>
            </a:r>
            <a:r>
              <a:rPr lang="en-US" altLang="zh-CN" sz="2800">
                <a:latin typeface="Times New Roman" panose="02020603050405020304" pitchFamily="18" charset="0"/>
                <a:ea typeface="仿宋_GB2312" pitchFamily="49" charset="-122"/>
              </a:rPr>
              <a:t>(p != NULL </a:t>
            </a:r>
            <a:r>
              <a:rPr lang="en-US" altLang="zh-CN" sz="2800" b="1">
                <a:latin typeface="Times New Roman" panose="02020603050405020304" pitchFamily="18" charset="0"/>
                <a:ea typeface="仿宋_GB2312" pitchFamily="49" charset="-122"/>
              </a:rPr>
              <a:t>&amp;&amp;</a:t>
            </a:r>
            <a:r>
              <a:rPr lang="en-US" altLang="zh-CN" sz="2800">
                <a:latin typeface="Times New Roman" panose="02020603050405020304" pitchFamily="18" charset="0"/>
                <a:ea typeface="仿宋_GB2312"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data == k1)</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data = e1</a:t>
            </a:r>
            <a:r>
              <a:rPr lang="en-US" altLang="zh-CN" sz="2800" b="1">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          newNode =</a:t>
            </a:r>
            <a:r>
              <a:rPr lang="en-US" altLang="zh-CN" sz="2800" b="1">
                <a:latin typeface="Times New Roman" panose="02020603050405020304" pitchFamily="18" charset="0"/>
                <a:ea typeface="仿宋_GB2312" pitchFamily="49" charset="-122"/>
              </a:rPr>
              <a:t> new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r>
              <a:rPr lang="en-US" altLang="zh-CN" sz="2800">
                <a:latin typeface="Times New Roman" panose="02020603050405020304" pitchFamily="18" charset="0"/>
                <a:ea typeface="仿宋_GB2312" pitchFamily="49" charset="-122"/>
              </a:rPr>
              <a:t>(e1)</a:t>
            </a:r>
            <a:r>
              <a:rPr lang="en-US" altLang="zh-CN" sz="2800" b="1">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if </a:t>
            </a:r>
            <a:r>
              <a:rPr lang="en-US" altLang="zh-CN" sz="2800">
                <a:latin typeface="Times New Roman" panose="02020603050405020304" pitchFamily="18" charset="0"/>
                <a:ea typeface="仿宋_GB2312" pitchFamily="49" charset="-122"/>
              </a:rPr>
              <a:t>(newNode == NULL)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a:t>
            </a:r>
            <a:endParaRPr lang="en-US" altLang="zh-CN" sz="28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15024C6-9B12-4C59-BA4A-AC1A459E1B13}"/>
              </a:ext>
            </a:extLst>
          </p:cNvPr>
          <p:cNvSpPr>
            <a:spLocks noGrp="1"/>
          </p:cNvSpPr>
          <p:nvPr>
            <p:ph type="sldNum" sz="quarter" idx="11"/>
          </p:nvPr>
        </p:nvSpPr>
        <p:spPr/>
        <p:txBody>
          <a:bodyPr/>
          <a:lstStyle/>
          <a:p>
            <a:fld id="{D882EA72-CE99-4D8F-8CDB-FF12D489B128}" type="slidenum">
              <a:rPr lang="en-US" altLang="zh-CN"/>
              <a:pPr/>
              <a:t>91</a:t>
            </a:fld>
            <a:endParaRPr lang="en-US" altLang="zh-CN"/>
          </a:p>
        </p:txBody>
      </p:sp>
      <p:sp>
        <p:nvSpPr>
          <p:cNvPr id="368642" name="Rectangle 2">
            <a:extLst>
              <a:ext uri="{FF2B5EF4-FFF2-40B4-BE49-F238E27FC236}">
                <a16:creationId xmlns:a16="http://schemas.microsoft.com/office/drawing/2014/main" id="{FB3648C9-48D3-4C83-801D-F821990C4F84}"/>
              </a:ext>
            </a:extLst>
          </p:cNvPr>
          <p:cNvSpPr>
            <a:spLocks noGrp="1" noChangeArrowheads="1"/>
          </p:cNvSpPr>
          <p:nvPr>
            <p:ph type="body" idx="1"/>
          </p:nvPr>
        </p:nvSpPr>
        <p:spPr>
          <a:xfrm>
            <a:off x="555625" y="620713"/>
            <a:ext cx="8229600" cy="56880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cerr &lt;&lt; “</a:t>
            </a:r>
            <a:r>
              <a:rPr lang="zh-CN" altLang="en-US" sz="2800">
                <a:latin typeface="Times New Roman" panose="02020603050405020304" pitchFamily="18" charset="0"/>
                <a:ea typeface="隶书" panose="02010509060101010101" pitchFamily="49" charset="-122"/>
              </a:rPr>
              <a:t>存储分配失败</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&lt;&lt; endl;</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exit </a:t>
            </a:r>
            <a:r>
              <a:rPr lang="en-US" altLang="zh-CN" sz="2800">
                <a:latin typeface="Times New Roman" panose="02020603050405020304" pitchFamily="18" charset="0"/>
                <a:ea typeface="仿宋_GB2312" pitchFamily="49" charset="-122"/>
              </a:rPr>
              <a:t>(1)</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newNode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link = p</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link = newNode</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a:t>
            </a:r>
          </a:p>
          <a:p>
            <a:pPr>
              <a:spcBef>
                <a:spcPct val="0"/>
              </a:spcBef>
              <a:buFont typeface="Wingdings" panose="05000000000000000000" pitchFamily="2" charset="2"/>
              <a:buNone/>
            </a:pPr>
            <a:endParaRPr lang="en-US" altLang="zh-CN" sz="2000" b="1">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SortedChain</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Remove (</a:t>
            </a:r>
            <a:r>
              <a:rPr lang="en-US" altLang="zh-CN" sz="2800" b="1">
                <a:latin typeface="Times New Roman" panose="02020603050405020304" pitchFamily="18" charset="0"/>
                <a:ea typeface="仿宋_GB2312" pitchFamily="49" charset="-122"/>
              </a:rPr>
              <a:t>const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k1,  E</a:t>
            </a:r>
            <a:r>
              <a:rPr lang="en-US" altLang="zh-CN" sz="2800" b="1">
                <a:latin typeface="Times New Roman" panose="02020603050405020304" pitchFamily="18" charset="0"/>
                <a:ea typeface="仿宋_GB2312" pitchFamily="49" charset="-122"/>
              </a:rPr>
              <a:t>&amp;</a:t>
            </a:r>
            <a:r>
              <a:rPr lang="en-US" altLang="zh-CN" sz="2800">
                <a:latin typeface="Times New Roman" panose="02020603050405020304" pitchFamily="18" charset="0"/>
                <a:ea typeface="仿宋_GB2312" pitchFamily="49" charset="-122"/>
              </a:rPr>
              <a:t> e1)</a:t>
            </a:r>
            <a:r>
              <a:rPr lang="en-US" altLang="zh-CN" sz="2800" b="1">
                <a:latin typeface="Times New Roman" panose="02020603050405020304" pitchFamily="18" charset="0"/>
                <a:ea typeface="仿宋_GB2312" pitchFamily="49" charset="-122"/>
              </a:rPr>
              <a:t> { </a:t>
            </a:r>
          </a:p>
          <a:p>
            <a:pPr>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     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 = 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first</a:t>
            </a:r>
            <a:r>
              <a:rPr lang="zh-CN" altLang="en-US" sz="2800" b="1">
                <a:latin typeface="Times New Roman" panose="02020603050405020304" pitchFamily="18" charset="0"/>
                <a:ea typeface="仿宋_GB2312" pitchFamily="49" charset="-122"/>
              </a:rPr>
              <a:t>；</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89EB983-DBB9-4E7F-87B0-E10F996084F4}"/>
              </a:ext>
            </a:extLst>
          </p:cNvPr>
          <p:cNvSpPr>
            <a:spLocks noGrp="1"/>
          </p:cNvSpPr>
          <p:nvPr>
            <p:ph type="sldNum" sz="quarter" idx="11"/>
          </p:nvPr>
        </p:nvSpPr>
        <p:spPr/>
        <p:txBody>
          <a:bodyPr/>
          <a:lstStyle/>
          <a:p>
            <a:fld id="{758E8E94-C900-48E6-AF1D-33D6FC8381A0}" type="slidenum">
              <a:rPr lang="en-US" altLang="zh-CN"/>
              <a:pPr/>
              <a:t>92</a:t>
            </a:fld>
            <a:endParaRPr lang="en-US" altLang="zh-CN"/>
          </a:p>
        </p:txBody>
      </p:sp>
      <p:sp>
        <p:nvSpPr>
          <p:cNvPr id="366595" name="Rectangle 3">
            <a:extLst>
              <a:ext uri="{FF2B5EF4-FFF2-40B4-BE49-F238E27FC236}">
                <a16:creationId xmlns:a16="http://schemas.microsoft.com/office/drawing/2014/main" id="{7DBE6E2D-F027-4ACE-8DF6-5DAEEFA4D242}"/>
              </a:ext>
            </a:extLst>
          </p:cNvPr>
          <p:cNvSpPr>
            <a:spLocks noGrp="1" noChangeArrowheads="1"/>
          </p:cNvSpPr>
          <p:nvPr>
            <p:ph type="body" idx="1"/>
          </p:nvPr>
        </p:nvSpPr>
        <p:spPr>
          <a:xfrm>
            <a:off x="519113" y="693738"/>
            <a:ext cx="8229600" cy="5688012"/>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pre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寻找删除位置</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e1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D5FF86A-35D4-4830-A22E-6F5C0A7EBF9D}"/>
              </a:ext>
            </a:extLst>
          </p:cNvPr>
          <p:cNvSpPr>
            <a:spLocks noGrp="1"/>
          </p:cNvSpPr>
          <p:nvPr>
            <p:ph type="sldNum" sz="quarter" idx="11"/>
          </p:nvPr>
        </p:nvSpPr>
        <p:spPr/>
        <p:txBody>
          <a:bodyPr/>
          <a:lstStyle/>
          <a:p>
            <a:fld id="{BF3A6A06-F79C-47D9-B388-74EDFBB0AB2A}" type="slidenum">
              <a:rPr lang="en-US" altLang="zh-CN"/>
              <a:pPr/>
              <a:t>93</a:t>
            </a:fld>
            <a:endParaRPr lang="en-US" altLang="zh-CN"/>
          </a:p>
        </p:txBody>
      </p:sp>
      <p:sp>
        <p:nvSpPr>
          <p:cNvPr id="595970" name="Rectangle 2">
            <a:extLst>
              <a:ext uri="{FF2B5EF4-FFF2-40B4-BE49-F238E27FC236}">
                <a16:creationId xmlns:a16="http://schemas.microsoft.com/office/drawing/2014/main" id="{2C14835D-2B7F-4ABC-8665-DCC6A2C83E64}"/>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链表中的操作符重载</a:t>
            </a:r>
            <a:r>
              <a:rPr lang="zh-CN" altLang="en-US"/>
              <a:t> </a:t>
            </a:r>
          </a:p>
        </p:txBody>
      </p:sp>
      <p:sp>
        <p:nvSpPr>
          <p:cNvPr id="595971" name="Rectangle 3">
            <a:extLst>
              <a:ext uri="{FF2B5EF4-FFF2-40B4-BE49-F238E27FC236}">
                <a16:creationId xmlns:a16="http://schemas.microsoft.com/office/drawing/2014/main" id="{BD810254-204E-4995-86A5-DCFE1E101E6A}"/>
              </a:ext>
            </a:extLst>
          </p:cNvPr>
          <p:cNvSpPr>
            <a:spLocks noGrp="1" noChangeArrowheads="1"/>
          </p:cNvSpPr>
          <p:nvPr>
            <p:ph type="body" idx="1"/>
          </p:nvPr>
        </p:nvSpPr>
        <p:spPr>
          <a:xfrm>
            <a:off x="555625" y="1279525"/>
            <a:ext cx="8193088" cy="51371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void </a:t>
            </a:r>
            <a:r>
              <a:rPr lang="en-US" altLang="zh-CN" sz="2800">
                <a:latin typeface="Times New Roman" panose="02020603050405020304" pitchFamily="18" charset="0"/>
                <a:ea typeface="隶书" panose="02010509060101010101" pitchFamily="49" charset="-122"/>
              </a:rPr>
              <a:t>main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other;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getKey()</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this</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关键码赋值给元素</a:t>
            </a: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418DC80-72A1-490F-8D61-5102977478A8}"/>
              </a:ext>
            </a:extLst>
          </p:cNvPr>
          <p:cNvSpPr>
            <a:spLocks noGrp="1"/>
          </p:cNvSpPr>
          <p:nvPr>
            <p:ph type="sldNum" sz="quarter" idx="11"/>
          </p:nvPr>
        </p:nvSpPr>
        <p:spPr/>
        <p:txBody>
          <a:bodyPr/>
          <a:lstStyle/>
          <a:p>
            <a:fld id="{9EADFF46-2FB3-431F-B287-8B3D29841FBC}" type="slidenum">
              <a:rPr lang="en-US" altLang="zh-CN"/>
              <a:pPr/>
              <a:t>94</a:t>
            </a:fld>
            <a:endParaRPr lang="en-US" altLang="zh-CN"/>
          </a:p>
        </p:txBody>
      </p:sp>
      <p:sp>
        <p:nvSpPr>
          <p:cNvPr id="370691" name="Rectangle 3">
            <a:extLst>
              <a:ext uri="{FF2B5EF4-FFF2-40B4-BE49-F238E27FC236}">
                <a16:creationId xmlns:a16="http://schemas.microsoft.com/office/drawing/2014/main" id="{91DD44E2-DC99-4AF2-8FA8-7C23BAC6620F}"/>
              </a:ext>
            </a:extLst>
          </p:cNvPr>
          <p:cNvSpPr>
            <a:spLocks noGrp="1" noChangeArrowheads="1"/>
          </p:cNvSpPr>
          <p:nvPr>
            <p:ph type="body" idx="1"/>
          </p:nvPr>
        </p:nvSpPr>
        <p:spPr>
          <a:xfrm>
            <a:off x="539750" y="654050"/>
            <a:ext cx="8193088" cy="61468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元素与关键码判等于</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元素与关键码判不等</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pr2.getKey()</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元素之间判小于</a:t>
            </a:r>
            <a:endParaRPr lang="zh-CN" altLang="en-US"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293EAB-A34D-43FB-BEFF-2692F1AA40D1}"/>
              </a:ext>
            </a:extLst>
          </p:cNvPr>
          <p:cNvSpPr>
            <a:spLocks noGrp="1"/>
          </p:cNvSpPr>
          <p:nvPr>
            <p:ph type="sldNum" sz="quarter" idx="11"/>
          </p:nvPr>
        </p:nvSpPr>
        <p:spPr/>
        <p:txBody>
          <a:bodyPr/>
          <a:lstStyle/>
          <a:p>
            <a:fld id="{80F51C56-41F5-47FB-89B9-3AABA7ADA627}" type="slidenum">
              <a:rPr lang="en-US" altLang="zh-CN"/>
              <a:pPr/>
              <a:t>95</a:t>
            </a:fld>
            <a:endParaRPr lang="en-US" altLang="zh-CN"/>
          </a:p>
        </p:txBody>
      </p:sp>
      <p:sp>
        <p:nvSpPr>
          <p:cNvPr id="596994" name="Rectangle 2">
            <a:extLst>
              <a:ext uri="{FF2B5EF4-FFF2-40B4-BE49-F238E27FC236}">
                <a16:creationId xmlns:a16="http://schemas.microsoft.com/office/drawing/2014/main" id="{417A17CF-82B7-4FC8-A586-7C41845BACE6}"/>
              </a:ext>
            </a:extLst>
          </p:cNvPr>
          <p:cNvSpPr>
            <a:spLocks noGrp="1" noChangeArrowheads="1"/>
          </p:cNvSpPr>
          <p:nvPr>
            <p:ph type="body" idx="1"/>
          </p:nvPr>
        </p:nvSpPr>
        <p:spPr>
          <a:xfrm>
            <a:off x="539750" y="668338"/>
            <a:ext cx="8193088" cy="57134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pr2.key</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元素之间判等于</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pr2.key</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元素间判小于等于</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
        <p:nvSpPr>
          <p:cNvPr id="596995" name="AutoShape 3">
            <a:hlinkClick r:id="rId2" action="ppaction://hlinksldjump" highlightClick="1"/>
            <a:extLst>
              <a:ext uri="{FF2B5EF4-FFF2-40B4-BE49-F238E27FC236}">
                <a16:creationId xmlns:a16="http://schemas.microsoft.com/office/drawing/2014/main" id="{440DB846-413D-4850-9A5D-C6F17D8ECEC4}"/>
              </a:ext>
            </a:extLst>
          </p:cNvPr>
          <p:cNvSpPr>
            <a:spLocks noChangeArrowheads="1"/>
          </p:cNvSpPr>
          <p:nvPr/>
        </p:nvSpPr>
        <p:spPr bwMode="auto">
          <a:xfrm>
            <a:off x="8208963" y="6165850"/>
            <a:ext cx="554037" cy="38735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F5E90FC-5750-45EE-AD45-EF7E27305FC7}"/>
              </a:ext>
            </a:extLst>
          </p:cNvPr>
          <p:cNvSpPr>
            <a:spLocks noGrp="1"/>
          </p:cNvSpPr>
          <p:nvPr>
            <p:ph type="sldNum" sz="quarter" idx="11"/>
          </p:nvPr>
        </p:nvSpPr>
        <p:spPr/>
        <p:txBody>
          <a:bodyPr/>
          <a:lstStyle/>
          <a:p>
            <a:fld id="{C3CD72BE-9E56-442E-A1BB-DFF80EAAEC64}" type="slidenum">
              <a:rPr lang="en-US" altLang="zh-CN"/>
              <a:pPr/>
              <a:t>96</a:t>
            </a:fld>
            <a:endParaRPr lang="en-US" altLang="zh-CN"/>
          </a:p>
        </p:txBody>
      </p:sp>
      <p:sp>
        <p:nvSpPr>
          <p:cNvPr id="384002" name="Rectangle 2">
            <a:extLst>
              <a:ext uri="{FF2B5EF4-FFF2-40B4-BE49-F238E27FC236}">
                <a16:creationId xmlns:a16="http://schemas.microsoft.com/office/drawing/2014/main" id="{C8F109C0-029B-4306-AAEC-CCC2D74E599D}"/>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跳表（</a:t>
            </a:r>
            <a:r>
              <a:rPr lang="en-US" altLang="zh-CN" sz="4000" b="1">
                <a:solidFill>
                  <a:schemeClr val="tx2"/>
                </a:solidFill>
                <a:latin typeface="华文新魏" panose="02010800040101010101" pitchFamily="2" charset="-122"/>
                <a:ea typeface="华文新魏" panose="02010800040101010101" pitchFamily="2" charset="-122"/>
              </a:rPr>
              <a:t>skip list</a:t>
            </a:r>
            <a:r>
              <a:rPr lang="zh-CN" altLang="en-US" sz="4000" b="1">
                <a:solidFill>
                  <a:schemeClr val="tx2"/>
                </a:solidFill>
                <a:latin typeface="华文新魏" panose="02010800040101010101" pitchFamily="2" charset="-122"/>
                <a:ea typeface="华文新魏" panose="02010800040101010101" pitchFamily="2" charset="-122"/>
              </a:rPr>
              <a:t>）</a:t>
            </a:r>
          </a:p>
        </p:txBody>
      </p:sp>
      <p:sp>
        <p:nvSpPr>
          <p:cNvPr id="384003" name="Rectangle 3">
            <a:extLst>
              <a:ext uri="{FF2B5EF4-FFF2-40B4-BE49-F238E27FC236}">
                <a16:creationId xmlns:a16="http://schemas.microsoft.com/office/drawing/2014/main" id="{CB197EB8-A4C5-45E6-A1E9-3FC232E92F98}"/>
              </a:ext>
            </a:extLst>
          </p:cNvPr>
          <p:cNvSpPr>
            <a:spLocks noGrp="1" noChangeArrowheads="1"/>
          </p:cNvSpPr>
          <p:nvPr>
            <p:ph type="body" idx="1"/>
          </p:nvPr>
        </p:nvSpPr>
        <p:spPr>
          <a:xfrm>
            <a:off x="519113" y="1268413"/>
            <a:ext cx="8048625" cy="5040312"/>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由前面讨论可知，在一个有序顺序表中进行折半搜索，时间效率很高。但是在有序链表中进行搜索，只能顺序搜索，需要执行</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次关键码比较。</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如果在链表中部结点中增加一个指针，则比较次数可以减少到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/2+1</a:t>
            </a:r>
            <a:r>
              <a:rPr lang="zh-CN" altLang="en-US" sz="3000" b="1">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灯片编号占位符 4">
            <a:extLst>
              <a:ext uri="{FF2B5EF4-FFF2-40B4-BE49-F238E27FC236}">
                <a16:creationId xmlns:a16="http://schemas.microsoft.com/office/drawing/2014/main" id="{1B359538-B77B-4C4B-9BFF-0E99BBA78F54}"/>
              </a:ext>
            </a:extLst>
          </p:cNvPr>
          <p:cNvSpPr>
            <a:spLocks noGrp="1"/>
          </p:cNvSpPr>
          <p:nvPr>
            <p:ph type="sldNum" sz="quarter" idx="11"/>
          </p:nvPr>
        </p:nvSpPr>
        <p:spPr/>
        <p:txBody>
          <a:bodyPr/>
          <a:lstStyle/>
          <a:p>
            <a:fld id="{95E3086B-002F-4DB8-BF43-45B2CE98C864}" type="slidenum">
              <a:rPr lang="en-US" altLang="zh-CN"/>
              <a:pPr/>
              <a:t>97</a:t>
            </a:fld>
            <a:endParaRPr lang="en-US" altLang="zh-CN"/>
          </a:p>
        </p:txBody>
      </p:sp>
      <p:sp>
        <p:nvSpPr>
          <p:cNvPr id="385026" name="Rectangle 2">
            <a:extLst>
              <a:ext uri="{FF2B5EF4-FFF2-40B4-BE49-F238E27FC236}">
                <a16:creationId xmlns:a16="http://schemas.microsoft.com/office/drawing/2014/main" id="{FFB12A9B-A230-4277-9E3F-6E7A261AAC59}"/>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跳表的结构</a:t>
            </a:r>
          </a:p>
        </p:txBody>
      </p:sp>
      <p:sp>
        <p:nvSpPr>
          <p:cNvPr id="385067" name="Text Box 43">
            <a:extLst>
              <a:ext uri="{FF2B5EF4-FFF2-40B4-BE49-F238E27FC236}">
                <a16:creationId xmlns:a16="http://schemas.microsoft.com/office/drawing/2014/main" id="{D46EF480-BFCA-4E3A-8113-94B963D1BD80}"/>
              </a:ext>
            </a:extLst>
          </p:cNvPr>
          <p:cNvSpPr txBox="1">
            <a:spLocks noChangeArrowheads="1"/>
          </p:cNvSpPr>
          <p:nvPr/>
        </p:nvSpPr>
        <p:spPr bwMode="auto">
          <a:xfrm>
            <a:off x="1008063" y="1989138"/>
            <a:ext cx="69484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a:solidFill>
                  <a:schemeClr val="tx2"/>
                </a:solidFill>
                <a:latin typeface="Times New Roman" panose="02020603050405020304" pitchFamily="18" charset="0"/>
              </a:rPr>
              <a:t>(a) </a:t>
            </a:r>
            <a:r>
              <a:rPr lang="zh-CN" altLang="en-US" sz="2800">
                <a:solidFill>
                  <a:schemeClr val="tx2"/>
                </a:solidFill>
                <a:latin typeface="Times New Roman" panose="02020603050405020304" pitchFamily="18" charset="0"/>
                <a:ea typeface="隶书" panose="02010509060101010101" pitchFamily="49" charset="-122"/>
              </a:rPr>
              <a:t>带有表头结点和表尾结点的有序链表</a:t>
            </a:r>
            <a:endParaRPr lang="zh-CN" altLang="en-US" sz="2800">
              <a:solidFill>
                <a:schemeClr val="tx2"/>
              </a:solidFill>
              <a:ea typeface="隶书" panose="02010509060101010101" pitchFamily="49" charset="-122"/>
            </a:endParaRPr>
          </a:p>
        </p:txBody>
      </p:sp>
      <p:sp>
        <p:nvSpPr>
          <p:cNvPr id="385113" name="Text Box 89">
            <a:extLst>
              <a:ext uri="{FF2B5EF4-FFF2-40B4-BE49-F238E27FC236}">
                <a16:creationId xmlns:a16="http://schemas.microsoft.com/office/drawing/2014/main" id="{2EE50A37-1EE4-4490-971B-D3C41B4297CC}"/>
              </a:ext>
            </a:extLst>
          </p:cNvPr>
          <p:cNvSpPr txBox="1">
            <a:spLocks noChangeArrowheads="1"/>
          </p:cNvSpPr>
          <p:nvPr/>
        </p:nvSpPr>
        <p:spPr bwMode="auto">
          <a:xfrm>
            <a:off x="1649413" y="3624263"/>
            <a:ext cx="59467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a:solidFill>
                  <a:schemeClr val="tx2"/>
                </a:solidFill>
                <a:latin typeface="Times New Roman" panose="02020603050405020304" pitchFamily="18" charset="0"/>
              </a:rPr>
              <a:t>(b) </a:t>
            </a:r>
            <a:r>
              <a:rPr lang="zh-CN" altLang="en-US" sz="2800">
                <a:solidFill>
                  <a:schemeClr val="tx2"/>
                </a:solidFill>
                <a:latin typeface="Times New Roman" panose="02020603050405020304" pitchFamily="18" charset="0"/>
                <a:ea typeface="隶书" panose="02010509060101010101" pitchFamily="49" charset="-122"/>
              </a:rPr>
              <a:t>在链表中部增加一个链接指针</a:t>
            </a:r>
            <a:endParaRPr lang="zh-CN" altLang="en-US" sz="2800">
              <a:solidFill>
                <a:schemeClr val="tx2"/>
              </a:solidFill>
              <a:ea typeface="隶书" panose="02010509060101010101" pitchFamily="49" charset="-122"/>
            </a:endParaRPr>
          </a:p>
        </p:txBody>
      </p:sp>
      <p:sp>
        <p:nvSpPr>
          <p:cNvPr id="385168" name="Text Box 144">
            <a:extLst>
              <a:ext uri="{FF2B5EF4-FFF2-40B4-BE49-F238E27FC236}">
                <a16:creationId xmlns:a16="http://schemas.microsoft.com/office/drawing/2014/main" id="{21D47DBB-D21E-4381-9320-C983B72D55F6}"/>
              </a:ext>
            </a:extLst>
          </p:cNvPr>
          <p:cNvSpPr txBox="1">
            <a:spLocks noChangeArrowheads="1"/>
          </p:cNvSpPr>
          <p:nvPr/>
        </p:nvSpPr>
        <p:spPr bwMode="auto">
          <a:xfrm>
            <a:off x="352425" y="5697538"/>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3000">
                <a:solidFill>
                  <a:schemeClr val="tx2"/>
                </a:solidFill>
                <a:latin typeface="Times New Roman" panose="02020603050405020304" pitchFamily="18" charset="0"/>
              </a:rPr>
              <a:t>(c) </a:t>
            </a:r>
            <a:r>
              <a:rPr lang="zh-CN" altLang="en-US" sz="2800">
                <a:solidFill>
                  <a:schemeClr val="tx2"/>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chemeClr val="tx2"/>
              </a:solidFill>
              <a:ea typeface="隶书" panose="02010509060101010101" pitchFamily="49" charset="-122"/>
            </a:endParaRPr>
          </a:p>
        </p:txBody>
      </p:sp>
      <p:grpSp>
        <p:nvGrpSpPr>
          <p:cNvPr id="385219" name="Group 195">
            <a:extLst>
              <a:ext uri="{FF2B5EF4-FFF2-40B4-BE49-F238E27FC236}">
                <a16:creationId xmlns:a16="http://schemas.microsoft.com/office/drawing/2014/main" id="{6AB0A51F-D890-440E-9C7E-31E025CAA079}"/>
              </a:ext>
            </a:extLst>
          </p:cNvPr>
          <p:cNvGrpSpPr>
            <a:grpSpLocks/>
          </p:cNvGrpSpPr>
          <p:nvPr/>
        </p:nvGrpSpPr>
        <p:grpSpPr bwMode="auto">
          <a:xfrm>
            <a:off x="395288" y="1492250"/>
            <a:ext cx="8353425" cy="604838"/>
            <a:chOff x="249" y="940"/>
            <a:chExt cx="5262" cy="381"/>
          </a:xfrm>
        </p:grpSpPr>
        <p:sp>
          <p:nvSpPr>
            <p:cNvPr id="385029" name="Rectangle 5">
              <a:extLst>
                <a:ext uri="{FF2B5EF4-FFF2-40B4-BE49-F238E27FC236}">
                  <a16:creationId xmlns:a16="http://schemas.microsoft.com/office/drawing/2014/main" id="{83F05216-112B-40AB-A6EF-B24B4FAD97B1}"/>
                </a:ext>
              </a:extLst>
            </p:cNvPr>
            <p:cNvSpPr>
              <a:spLocks noChangeArrowheads="1"/>
            </p:cNvSpPr>
            <p:nvPr/>
          </p:nvSpPr>
          <p:spPr bwMode="auto">
            <a:xfrm>
              <a:off x="249" y="958"/>
              <a:ext cx="187" cy="289"/>
            </a:xfrm>
            <a:prstGeom prst="rect">
              <a:avLst/>
            </a:prstGeom>
            <a:solidFill>
              <a:srgbClr val="CCFFFF"/>
            </a:solidFill>
            <a:ln w="22225">
              <a:solidFill>
                <a:schemeClr val="bg2"/>
              </a:solidFill>
              <a:miter lim="800000"/>
              <a:headEnd/>
              <a:tailEnd/>
            </a:ln>
          </p:spPr>
          <p:txBody>
            <a:bodyPr/>
            <a:lstStyle/>
            <a:p>
              <a:endParaRPr lang="en-US"/>
            </a:p>
          </p:txBody>
        </p:sp>
        <p:grpSp>
          <p:nvGrpSpPr>
            <p:cNvPr id="385212" name="Group 188">
              <a:extLst>
                <a:ext uri="{FF2B5EF4-FFF2-40B4-BE49-F238E27FC236}">
                  <a16:creationId xmlns:a16="http://schemas.microsoft.com/office/drawing/2014/main" id="{6B2BA5CF-6A8C-4C33-AF18-BE865FFADE44}"/>
                </a:ext>
              </a:extLst>
            </p:cNvPr>
            <p:cNvGrpSpPr>
              <a:grpSpLocks/>
            </p:cNvGrpSpPr>
            <p:nvPr/>
          </p:nvGrpSpPr>
          <p:grpSpPr bwMode="auto">
            <a:xfrm>
              <a:off x="343" y="940"/>
              <a:ext cx="735" cy="381"/>
              <a:chOff x="343" y="940"/>
              <a:chExt cx="735" cy="381"/>
            </a:xfrm>
          </p:grpSpPr>
          <p:grpSp>
            <p:nvGrpSpPr>
              <p:cNvPr id="385169" name="Group 145">
                <a:extLst>
                  <a:ext uri="{FF2B5EF4-FFF2-40B4-BE49-F238E27FC236}">
                    <a16:creationId xmlns:a16="http://schemas.microsoft.com/office/drawing/2014/main" id="{39E864B6-B17A-4DC5-97F6-8AFB9AB9B3C2}"/>
                  </a:ext>
                </a:extLst>
              </p:cNvPr>
              <p:cNvGrpSpPr>
                <a:grpSpLocks/>
              </p:cNvGrpSpPr>
              <p:nvPr/>
            </p:nvGrpSpPr>
            <p:grpSpPr bwMode="auto">
              <a:xfrm>
                <a:off x="343" y="942"/>
                <a:ext cx="735" cy="301"/>
                <a:chOff x="464" y="942"/>
                <a:chExt cx="700" cy="265"/>
              </a:xfrm>
            </p:grpSpPr>
            <p:sp>
              <p:nvSpPr>
                <p:cNvPr id="385031" name="Rectangle 7">
                  <a:extLst>
                    <a:ext uri="{FF2B5EF4-FFF2-40B4-BE49-F238E27FC236}">
                      <a16:creationId xmlns:a16="http://schemas.microsoft.com/office/drawing/2014/main" id="{5D3ECAFE-C93B-4BB0-B7B8-6D162314F768}"/>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033" name="Line 9">
                  <a:extLst>
                    <a:ext uri="{FF2B5EF4-FFF2-40B4-BE49-F238E27FC236}">
                      <a16:creationId xmlns:a16="http://schemas.microsoft.com/office/drawing/2014/main" id="{BB46E0E0-E3DC-41EA-AE3E-6741EA61BA73}"/>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034" name="Line 10">
                  <a:extLst>
                    <a:ext uri="{FF2B5EF4-FFF2-40B4-BE49-F238E27FC236}">
                      <a16:creationId xmlns:a16="http://schemas.microsoft.com/office/drawing/2014/main" id="{2AB188AF-185E-429F-A7EE-C01B48CC1CA0}"/>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032" name="Text Box 8">
                <a:extLst>
                  <a:ext uri="{FF2B5EF4-FFF2-40B4-BE49-F238E27FC236}">
                    <a16:creationId xmlns:a16="http://schemas.microsoft.com/office/drawing/2014/main" id="{46B5EC08-2F49-4AB2-AA9D-E55C6D4E86B3}"/>
                  </a:ext>
                </a:extLst>
              </p:cNvPr>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10</a:t>
                </a:r>
              </a:p>
            </p:txBody>
          </p:sp>
        </p:grpSp>
        <p:sp>
          <p:nvSpPr>
            <p:cNvPr id="385065" name="Rectangle 41">
              <a:extLst>
                <a:ext uri="{FF2B5EF4-FFF2-40B4-BE49-F238E27FC236}">
                  <a16:creationId xmlns:a16="http://schemas.microsoft.com/office/drawing/2014/main" id="{AE7E29A3-5CCC-406C-8F98-AD53F07F7F1C}"/>
                </a:ext>
              </a:extLst>
            </p:cNvPr>
            <p:cNvSpPr>
              <a:spLocks noChangeArrowheads="1"/>
            </p:cNvSpPr>
            <p:nvPr/>
          </p:nvSpPr>
          <p:spPr bwMode="auto">
            <a:xfrm>
              <a:off x="5324" y="960"/>
              <a:ext cx="187" cy="290"/>
            </a:xfrm>
            <a:prstGeom prst="rect">
              <a:avLst/>
            </a:prstGeom>
            <a:solidFill>
              <a:srgbClr val="CCFFFF"/>
            </a:solidFill>
            <a:ln w="22225">
              <a:solidFill>
                <a:schemeClr val="bg2"/>
              </a:solidFill>
              <a:miter lim="800000"/>
              <a:headEnd/>
              <a:tailEnd/>
            </a:ln>
          </p:spPr>
          <p:txBody>
            <a:bodyPr/>
            <a:lstStyle/>
            <a:p>
              <a:endParaRPr lang="en-US"/>
            </a:p>
          </p:txBody>
        </p:sp>
        <p:grpSp>
          <p:nvGrpSpPr>
            <p:cNvPr id="385213" name="Group 189">
              <a:extLst>
                <a:ext uri="{FF2B5EF4-FFF2-40B4-BE49-F238E27FC236}">
                  <a16:creationId xmlns:a16="http://schemas.microsoft.com/office/drawing/2014/main" id="{30E90572-D4EE-48EB-91D4-6E9E24039177}"/>
                </a:ext>
              </a:extLst>
            </p:cNvPr>
            <p:cNvGrpSpPr>
              <a:grpSpLocks/>
            </p:cNvGrpSpPr>
            <p:nvPr/>
          </p:nvGrpSpPr>
          <p:grpSpPr bwMode="auto">
            <a:xfrm>
              <a:off x="1013" y="940"/>
              <a:ext cx="735" cy="381"/>
              <a:chOff x="1013" y="940"/>
              <a:chExt cx="735" cy="381"/>
            </a:xfrm>
          </p:grpSpPr>
          <p:grpSp>
            <p:nvGrpSpPr>
              <p:cNvPr id="385172" name="Group 148">
                <a:extLst>
                  <a:ext uri="{FF2B5EF4-FFF2-40B4-BE49-F238E27FC236}">
                    <a16:creationId xmlns:a16="http://schemas.microsoft.com/office/drawing/2014/main" id="{15D8C974-106A-4407-8164-D8FD9ACFDB3F}"/>
                  </a:ext>
                </a:extLst>
              </p:cNvPr>
              <p:cNvGrpSpPr>
                <a:grpSpLocks/>
              </p:cNvGrpSpPr>
              <p:nvPr/>
            </p:nvGrpSpPr>
            <p:grpSpPr bwMode="auto">
              <a:xfrm>
                <a:off x="1013" y="942"/>
                <a:ext cx="735" cy="301"/>
                <a:chOff x="464" y="942"/>
                <a:chExt cx="700" cy="265"/>
              </a:xfrm>
            </p:grpSpPr>
            <p:sp>
              <p:nvSpPr>
                <p:cNvPr id="385173" name="Rectangle 149">
                  <a:extLst>
                    <a:ext uri="{FF2B5EF4-FFF2-40B4-BE49-F238E27FC236}">
                      <a16:creationId xmlns:a16="http://schemas.microsoft.com/office/drawing/2014/main" id="{14CD0C2D-64B6-4AAF-990D-4D5CCF62D58A}"/>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174" name="Line 150">
                  <a:extLst>
                    <a:ext uri="{FF2B5EF4-FFF2-40B4-BE49-F238E27FC236}">
                      <a16:creationId xmlns:a16="http://schemas.microsoft.com/office/drawing/2014/main" id="{D3FC87B4-0AA4-47DA-B789-3405431AD70E}"/>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175" name="Line 151">
                  <a:extLst>
                    <a:ext uri="{FF2B5EF4-FFF2-40B4-BE49-F238E27FC236}">
                      <a16:creationId xmlns:a16="http://schemas.microsoft.com/office/drawing/2014/main" id="{8AA3D353-7BEB-4453-AEC1-7584C824D16E}"/>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176" name="Text Box 152">
                <a:extLst>
                  <a:ext uri="{FF2B5EF4-FFF2-40B4-BE49-F238E27FC236}">
                    <a16:creationId xmlns:a16="http://schemas.microsoft.com/office/drawing/2014/main" id="{1BD93662-8C8E-4DAD-ABA7-66DA20931660}"/>
                  </a:ext>
                </a:extLst>
              </p:cNvPr>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20</a:t>
                </a:r>
              </a:p>
            </p:txBody>
          </p:sp>
        </p:grpSp>
        <p:grpSp>
          <p:nvGrpSpPr>
            <p:cNvPr id="385214" name="Group 190">
              <a:extLst>
                <a:ext uri="{FF2B5EF4-FFF2-40B4-BE49-F238E27FC236}">
                  <a16:creationId xmlns:a16="http://schemas.microsoft.com/office/drawing/2014/main" id="{08CC4D58-A27A-4439-BA14-6E16301FA28E}"/>
                </a:ext>
              </a:extLst>
            </p:cNvPr>
            <p:cNvGrpSpPr>
              <a:grpSpLocks/>
            </p:cNvGrpSpPr>
            <p:nvPr/>
          </p:nvGrpSpPr>
          <p:grpSpPr bwMode="auto">
            <a:xfrm>
              <a:off x="1677" y="940"/>
              <a:ext cx="735" cy="381"/>
              <a:chOff x="1677" y="940"/>
              <a:chExt cx="735" cy="381"/>
            </a:xfrm>
          </p:grpSpPr>
          <p:grpSp>
            <p:nvGrpSpPr>
              <p:cNvPr id="385179" name="Group 155">
                <a:extLst>
                  <a:ext uri="{FF2B5EF4-FFF2-40B4-BE49-F238E27FC236}">
                    <a16:creationId xmlns:a16="http://schemas.microsoft.com/office/drawing/2014/main" id="{7213AAC5-8697-485C-A727-D9221FDE8134}"/>
                  </a:ext>
                </a:extLst>
              </p:cNvPr>
              <p:cNvGrpSpPr>
                <a:grpSpLocks/>
              </p:cNvGrpSpPr>
              <p:nvPr/>
            </p:nvGrpSpPr>
            <p:grpSpPr bwMode="auto">
              <a:xfrm>
                <a:off x="1677" y="942"/>
                <a:ext cx="735" cy="301"/>
                <a:chOff x="464" y="942"/>
                <a:chExt cx="700" cy="265"/>
              </a:xfrm>
            </p:grpSpPr>
            <p:sp>
              <p:nvSpPr>
                <p:cNvPr id="385180" name="Rectangle 156">
                  <a:extLst>
                    <a:ext uri="{FF2B5EF4-FFF2-40B4-BE49-F238E27FC236}">
                      <a16:creationId xmlns:a16="http://schemas.microsoft.com/office/drawing/2014/main" id="{952A9223-3B32-4B87-A690-221EB5AAC5DE}"/>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181" name="Line 157">
                  <a:extLst>
                    <a:ext uri="{FF2B5EF4-FFF2-40B4-BE49-F238E27FC236}">
                      <a16:creationId xmlns:a16="http://schemas.microsoft.com/office/drawing/2014/main" id="{377EC96B-343C-43A5-ACDC-2FEA52D89D9E}"/>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182" name="Line 158">
                  <a:extLst>
                    <a:ext uri="{FF2B5EF4-FFF2-40B4-BE49-F238E27FC236}">
                      <a16:creationId xmlns:a16="http://schemas.microsoft.com/office/drawing/2014/main" id="{05869C8A-1AA4-427A-914B-28A8D8E03695}"/>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183" name="Text Box 159">
                <a:extLst>
                  <a:ext uri="{FF2B5EF4-FFF2-40B4-BE49-F238E27FC236}">
                    <a16:creationId xmlns:a16="http://schemas.microsoft.com/office/drawing/2014/main" id="{CAD96A8F-2AA1-4613-860E-E71419013BA6}"/>
                  </a:ext>
                </a:extLst>
              </p:cNvPr>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30</a:t>
                </a:r>
              </a:p>
            </p:txBody>
          </p:sp>
        </p:grpSp>
        <p:grpSp>
          <p:nvGrpSpPr>
            <p:cNvPr id="385215" name="Group 191">
              <a:extLst>
                <a:ext uri="{FF2B5EF4-FFF2-40B4-BE49-F238E27FC236}">
                  <a16:creationId xmlns:a16="http://schemas.microsoft.com/office/drawing/2014/main" id="{F2126B4F-0790-41AF-B788-A5179E702891}"/>
                </a:ext>
              </a:extLst>
            </p:cNvPr>
            <p:cNvGrpSpPr>
              <a:grpSpLocks/>
            </p:cNvGrpSpPr>
            <p:nvPr/>
          </p:nvGrpSpPr>
          <p:grpSpPr bwMode="auto">
            <a:xfrm>
              <a:off x="2347" y="940"/>
              <a:ext cx="735" cy="381"/>
              <a:chOff x="2347" y="940"/>
              <a:chExt cx="735" cy="381"/>
            </a:xfrm>
          </p:grpSpPr>
          <p:grpSp>
            <p:nvGrpSpPr>
              <p:cNvPr id="385185" name="Group 161">
                <a:extLst>
                  <a:ext uri="{FF2B5EF4-FFF2-40B4-BE49-F238E27FC236}">
                    <a16:creationId xmlns:a16="http://schemas.microsoft.com/office/drawing/2014/main" id="{CA484F3B-9196-4B91-BF5F-B91DAE396358}"/>
                  </a:ext>
                </a:extLst>
              </p:cNvPr>
              <p:cNvGrpSpPr>
                <a:grpSpLocks/>
              </p:cNvGrpSpPr>
              <p:nvPr/>
            </p:nvGrpSpPr>
            <p:grpSpPr bwMode="auto">
              <a:xfrm>
                <a:off x="2347" y="942"/>
                <a:ext cx="735" cy="301"/>
                <a:chOff x="464" y="942"/>
                <a:chExt cx="700" cy="265"/>
              </a:xfrm>
            </p:grpSpPr>
            <p:sp>
              <p:nvSpPr>
                <p:cNvPr id="385186" name="Rectangle 162">
                  <a:extLst>
                    <a:ext uri="{FF2B5EF4-FFF2-40B4-BE49-F238E27FC236}">
                      <a16:creationId xmlns:a16="http://schemas.microsoft.com/office/drawing/2014/main" id="{E44D83D7-B9E5-4174-A72D-E031A037D109}"/>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187" name="Line 163">
                  <a:extLst>
                    <a:ext uri="{FF2B5EF4-FFF2-40B4-BE49-F238E27FC236}">
                      <a16:creationId xmlns:a16="http://schemas.microsoft.com/office/drawing/2014/main" id="{0E0CC2E6-EF55-4AC1-B573-F39BA7F67D53}"/>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188" name="Line 164">
                  <a:extLst>
                    <a:ext uri="{FF2B5EF4-FFF2-40B4-BE49-F238E27FC236}">
                      <a16:creationId xmlns:a16="http://schemas.microsoft.com/office/drawing/2014/main" id="{70C5C083-8DBE-4C87-88D1-03DF3EE7852F}"/>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189" name="Text Box 165">
                <a:extLst>
                  <a:ext uri="{FF2B5EF4-FFF2-40B4-BE49-F238E27FC236}">
                    <a16:creationId xmlns:a16="http://schemas.microsoft.com/office/drawing/2014/main" id="{C9A65006-FFDF-4C1D-8CC1-CC6E21D7E666}"/>
                  </a:ext>
                </a:extLst>
              </p:cNvPr>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40</a:t>
                </a:r>
              </a:p>
            </p:txBody>
          </p:sp>
        </p:grpSp>
        <p:grpSp>
          <p:nvGrpSpPr>
            <p:cNvPr id="385216" name="Group 192">
              <a:extLst>
                <a:ext uri="{FF2B5EF4-FFF2-40B4-BE49-F238E27FC236}">
                  <a16:creationId xmlns:a16="http://schemas.microsoft.com/office/drawing/2014/main" id="{A4C201CC-84CB-4A83-96FC-7D3427296434}"/>
                </a:ext>
              </a:extLst>
            </p:cNvPr>
            <p:cNvGrpSpPr>
              <a:grpSpLocks/>
            </p:cNvGrpSpPr>
            <p:nvPr/>
          </p:nvGrpSpPr>
          <p:grpSpPr bwMode="auto">
            <a:xfrm>
              <a:off x="3010" y="940"/>
              <a:ext cx="735" cy="381"/>
              <a:chOff x="3010" y="940"/>
              <a:chExt cx="735" cy="381"/>
            </a:xfrm>
          </p:grpSpPr>
          <p:grpSp>
            <p:nvGrpSpPr>
              <p:cNvPr id="385191" name="Group 167">
                <a:extLst>
                  <a:ext uri="{FF2B5EF4-FFF2-40B4-BE49-F238E27FC236}">
                    <a16:creationId xmlns:a16="http://schemas.microsoft.com/office/drawing/2014/main" id="{C37853EE-D70B-4EC2-BF54-45FC8467DD9F}"/>
                  </a:ext>
                </a:extLst>
              </p:cNvPr>
              <p:cNvGrpSpPr>
                <a:grpSpLocks/>
              </p:cNvGrpSpPr>
              <p:nvPr/>
            </p:nvGrpSpPr>
            <p:grpSpPr bwMode="auto">
              <a:xfrm>
                <a:off x="3010" y="942"/>
                <a:ext cx="735" cy="301"/>
                <a:chOff x="464" y="942"/>
                <a:chExt cx="700" cy="265"/>
              </a:xfrm>
            </p:grpSpPr>
            <p:sp>
              <p:nvSpPr>
                <p:cNvPr id="385192" name="Rectangle 168">
                  <a:extLst>
                    <a:ext uri="{FF2B5EF4-FFF2-40B4-BE49-F238E27FC236}">
                      <a16:creationId xmlns:a16="http://schemas.microsoft.com/office/drawing/2014/main" id="{91698830-3829-4B56-845F-4A4274A08AC5}"/>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193" name="Line 169">
                  <a:extLst>
                    <a:ext uri="{FF2B5EF4-FFF2-40B4-BE49-F238E27FC236}">
                      <a16:creationId xmlns:a16="http://schemas.microsoft.com/office/drawing/2014/main" id="{086CA9AC-7D40-43F2-9A5C-0EFAEAC8A1CC}"/>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194" name="Line 170">
                  <a:extLst>
                    <a:ext uri="{FF2B5EF4-FFF2-40B4-BE49-F238E27FC236}">
                      <a16:creationId xmlns:a16="http://schemas.microsoft.com/office/drawing/2014/main" id="{E9FE0AA3-B61F-40CD-8DF8-32FEEBC32AA9}"/>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195" name="Text Box 171">
                <a:extLst>
                  <a:ext uri="{FF2B5EF4-FFF2-40B4-BE49-F238E27FC236}">
                    <a16:creationId xmlns:a16="http://schemas.microsoft.com/office/drawing/2014/main" id="{D0BD1A26-A1DB-45C4-BC78-81BC271F25F5}"/>
                  </a:ext>
                </a:extLst>
              </p:cNvPr>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50</a:t>
                </a:r>
              </a:p>
            </p:txBody>
          </p:sp>
        </p:grpSp>
        <p:grpSp>
          <p:nvGrpSpPr>
            <p:cNvPr id="385217" name="Group 193">
              <a:extLst>
                <a:ext uri="{FF2B5EF4-FFF2-40B4-BE49-F238E27FC236}">
                  <a16:creationId xmlns:a16="http://schemas.microsoft.com/office/drawing/2014/main" id="{F8DA51E9-42BA-4D7C-8B19-811A94B95EBF}"/>
                </a:ext>
              </a:extLst>
            </p:cNvPr>
            <p:cNvGrpSpPr>
              <a:grpSpLocks/>
            </p:cNvGrpSpPr>
            <p:nvPr/>
          </p:nvGrpSpPr>
          <p:grpSpPr bwMode="auto">
            <a:xfrm>
              <a:off x="3681" y="940"/>
              <a:ext cx="735" cy="381"/>
              <a:chOff x="3681" y="940"/>
              <a:chExt cx="735" cy="381"/>
            </a:xfrm>
          </p:grpSpPr>
          <p:grpSp>
            <p:nvGrpSpPr>
              <p:cNvPr id="385197" name="Group 173">
                <a:extLst>
                  <a:ext uri="{FF2B5EF4-FFF2-40B4-BE49-F238E27FC236}">
                    <a16:creationId xmlns:a16="http://schemas.microsoft.com/office/drawing/2014/main" id="{CE507718-81CD-4A72-B560-977138526FD2}"/>
                  </a:ext>
                </a:extLst>
              </p:cNvPr>
              <p:cNvGrpSpPr>
                <a:grpSpLocks/>
              </p:cNvGrpSpPr>
              <p:nvPr/>
            </p:nvGrpSpPr>
            <p:grpSpPr bwMode="auto">
              <a:xfrm>
                <a:off x="3681" y="942"/>
                <a:ext cx="735" cy="301"/>
                <a:chOff x="464" y="942"/>
                <a:chExt cx="700" cy="265"/>
              </a:xfrm>
            </p:grpSpPr>
            <p:sp>
              <p:nvSpPr>
                <p:cNvPr id="385198" name="Rectangle 174">
                  <a:extLst>
                    <a:ext uri="{FF2B5EF4-FFF2-40B4-BE49-F238E27FC236}">
                      <a16:creationId xmlns:a16="http://schemas.microsoft.com/office/drawing/2014/main" id="{B5F4C3EF-9D11-4EDC-A2C1-47DEE6924E47}"/>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199" name="Line 175">
                  <a:extLst>
                    <a:ext uri="{FF2B5EF4-FFF2-40B4-BE49-F238E27FC236}">
                      <a16:creationId xmlns:a16="http://schemas.microsoft.com/office/drawing/2014/main" id="{A649D2F0-6166-41F7-B791-07B6995EE1DC}"/>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00" name="Line 176">
                  <a:extLst>
                    <a:ext uri="{FF2B5EF4-FFF2-40B4-BE49-F238E27FC236}">
                      <a16:creationId xmlns:a16="http://schemas.microsoft.com/office/drawing/2014/main" id="{C96FC92A-3649-4BBE-83AE-A203DA57F147}"/>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01" name="Text Box 177">
                <a:extLst>
                  <a:ext uri="{FF2B5EF4-FFF2-40B4-BE49-F238E27FC236}">
                    <a16:creationId xmlns:a16="http://schemas.microsoft.com/office/drawing/2014/main" id="{C29F06B2-927B-406C-9045-5DFBD9523EEF}"/>
                  </a:ext>
                </a:extLst>
              </p:cNvPr>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60</a:t>
                </a:r>
              </a:p>
            </p:txBody>
          </p:sp>
        </p:grpSp>
        <p:grpSp>
          <p:nvGrpSpPr>
            <p:cNvPr id="385218" name="Group 194">
              <a:extLst>
                <a:ext uri="{FF2B5EF4-FFF2-40B4-BE49-F238E27FC236}">
                  <a16:creationId xmlns:a16="http://schemas.microsoft.com/office/drawing/2014/main" id="{F8C02314-AE7D-44D6-9260-FC7B021A9646}"/>
                </a:ext>
              </a:extLst>
            </p:cNvPr>
            <p:cNvGrpSpPr>
              <a:grpSpLocks/>
            </p:cNvGrpSpPr>
            <p:nvPr/>
          </p:nvGrpSpPr>
          <p:grpSpPr bwMode="auto">
            <a:xfrm>
              <a:off x="4348" y="940"/>
              <a:ext cx="735" cy="381"/>
              <a:chOff x="4348" y="940"/>
              <a:chExt cx="735" cy="381"/>
            </a:xfrm>
          </p:grpSpPr>
          <p:grpSp>
            <p:nvGrpSpPr>
              <p:cNvPr id="385209" name="Group 185">
                <a:extLst>
                  <a:ext uri="{FF2B5EF4-FFF2-40B4-BE49-F238E27FC236}">
                    <a16:creationId xmlns:a16="http://schemas.microsoft.com/office/drawing/2014/main" id="{17147CF5-64E0-4167-A8E1-BE408564D48B}"/>
                  </a:ext>
                </a:extLst>
              </p:cNvPr>
              <p:cNvGrpSpPr>
                <a:grpSpLocks/>
              </p:cNvGrpSpPr>
              <p:nvPr/>
            </p:nvGrpSpPr>
            <p:grpSpPr bwMode="auto">
              <a:xfrm>
                <a:off x="4348" y="942"/>
                <a:ext cx="735" cy="301"/>
                <a:chOff x="4267" y="935"/>
                <a:chExt cx="700" cy="265"/>
              </a:xfrm>
            </p:grpSpPr>
            <p:sp>
              <p:nvSpPr>
                <p:cNvPr id="385204" name="Rectangle 180">
                  <a:extLst>
                    <a:ext uri="{FF2B5EF4-FFF2-40B4-BE49-F238E27FC236}">
                      <a16:creationId xmlns:a16="http://schemas.microsoft.com/office/drawing/2014/main" id="{82E290B7-CC6C-49A1-952F-106A23599196}"/>
                    </a:ext>
                  </a:extLst>
                </p:cNvPr>
                <p:cNvSpPr>
                  <a:spLocks noChangeArrowheads="1"/>
                </p:cNvSpPr>
                <p:nvPr/>
              </p:nvSpPr>
              <p:spPr bwMode="auto">
                <a:xfrm>
                  <a:off x="4567" y="942"/>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05" name="Line 181">
                  <a:extLst>
                    <a:ext uri="{FF2B5EF4-FFF2-40B4-BE49-F238E27FC236}">
                      <a16:creationId xmlns:a16="http://schemas.microsoft.com/office/drawing/2014/main" id="{9C16A3D4-4D7F-469E-8181-41587194F2D4}"/>
                    </a:ext>
                  </a:extLst>
                </p:cNvPr>
                <p:cNvSpPr>
                  <a:spLocks noChangeShapeType="1"/>
                </p:cNvSpPr>
                <p:nvPr/>
              </p:nvSpPr>
              <p:spPr bwMode="auto">
                <a:xfrm>
                  <a:off x="4823" y="935"/>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06" name="Line 182">
                  <a:extLst>
                    <a:ext uri="{FF2B5EF4-FFF2-40B4-BE49-F238E27FC236}">
                      <a16:creationId xmlns:a16="http://schemas.microsoft.com/office/drawing/2014/main" id="{CD081DC3-BDE5-4ADF-9E2D-21DB2A9618D6}"/>
                    </a:ext>
                  </a:extLst>
                </p:cNvPr>
                <p:cNvSpPr>
                  <a:spLocks noChangeShapeType="1"/>
                </p:cNvSpPr>
                <p:nvPr/>
              </p:nvSpPr>
              <p:spPr bwMode="auto">
                <a:xfrm>
                  <a:off x="4267" y="1069"/>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07" name="Text Box 183">
                <a:extLst>
                  <a:ext uri="{FF2B5EF4-FFF2-40B4-BE49-F238E27FC236}">
                    <a16:creationId xmlns:a16="http://schemas.microsoft.com/office/drawing/2014/main" id="{C7DA295C-EA0E-4889-875F-AB7B28AD5C15}"/>
                  </a:ext>
                </a:extLst>
              </p:cNvPr>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70</a:t>
                </a:r>
              </a:p>
            </p:txBody>
          </p:sp>
        </p:grpSp>
        <p:sp>
          <p:nvSpPr>
            <p:cNvPr id="385208" name="Line 184">
              <a:extLst>
                <a:ext uri="{FF2B5EF4-FFF2-40B4-BE49-F238E27FC236}">
                  <a16:creationId xmlns:a16="http://schemas.microsoft.com/office/drawing/2014/main" id="{BB6A5B3C-844F-427C-AC78-57CC1FAC8F9E}"/>
                </a:ext>
              </a:extLst>
            </p:cNvPr>
            <p:cNvSpPr>
              <a:spLocks noChangeShapeType="1"/>
            </p:cNvSpPr>
            <p:nvPr/>
          </p:nvSpPr>
          <p:spPr bwMode="auto">
            <a:xfrm>
              <a:off x="5010" y="1097"/>
              <a:ext cx="31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nvGrpSpPr>
          <p:cNvPr id="385220" name="Group 196">
            <a:extLst>
              <a:ext uri="{FF2B5EF4-FFF2-40B4-BE49-F238E27FC236}">
                <a16:creationId xmlns:a16="http://schemas.microsoft.com/office/drawing/2014/main" id="{976B32A9-56B7-4813-9420-DAAD70883C8D}"/>
              </a:ext>
            </a:extLst>
          </p:cNvPr>
          <p:cNvGrpSpPr>
            <a:grpSpLocks/>
          </p:cNvGrpSpPr>
          <p:nvPr/>
        </p:nvGrpSpPr>
        <p:grpSpPr bwMode="auto">
          <a:xfrm>
            <a:off x="395288" y="3076575"/>
            <a:ext cx="8353425" cy="604838"/>
            <a:chOff x="249" y="940"/>
            <a:chExt cx="5262" cy="381"/>
          </a:xfrm>
        </p:grpSpPr>
        <p:sp>
          <p:nvSpPr>
            <p:cNvPr id="385221" name="Rectangle 197">
              <a:extLst>
                <a:ext uri="{FF2B5EF4-FFF2-40B4-BE49-F238E27FC236}">
                  <a16:creationId xmlns:a16="http://schemas.microsoft.com/office/drawing/2014/main" id="{ECB91366-36FF-4897-869A-D79B980720D1}"/>
                </a:ext>
              </a:extLst>
            </p:cNvPr>
            <p:cNvSpPr>
              <a:spLocks noChangeArrowheads="1"/>
            </p:cNvSpPr>
            <p:nvPr/>
          </p:nvSpPr>
          <p:spPr bwMode="auto">
            <a:xfrm>
              <a:off x="249" y="958"/>
              <a:ext cx="187" cy="289"/>
            </a:xfrm>
            <a:prstGeom prst="rect">
              <a:avLst/>
            </a:prstGeom>
            <a:solidFill>
              <a:srgbClr val="CCFFFF"/>
            </a:solidFill>
            <a:ln w="22225">
              <a:solidFill>
                <a:schemeClr val="bg2"/>
              </a:solidFill>
              <a:miter lim="800000"/>
              <a:headEnd/>
              <a:tailEnd/>
            </a:ln>
          </p:spPr>
          <p:txBody>
            <a:bodyPr/>
            <a:lstStyle/>
            <a:p>
              <a:endParaRPr lang="en-US"/>
            </a:p>
          </p:txBody>
        </p:sp>
        <p:grpSp>
          <p:nvGrpSpPr>
            <p:cNvPr id="385222" name="Group 198">
              <a:extLst>
                <a:ext uri="{FF2B5EF4-FFF2-40B4-BE49-F238E27FC236}">
                  <a16:creationId xmlns:a16="http://schemas.microsoft.com/office/drawing/2014/main" id="{814B1DB9-7502-4FE7-B5EF-EEBE68F3AE64}"/>
                </a:ext>
              </a:extLst>
            </p:cNvPr>
            <p:cNvGrpSpPr>
              <a:grpSpLocks/>
            </p:cNvGrpSpPr>
            <p:nvPr/>
          </p:nvGrpSpPr>
          <p:grpSpPr bwMode="auto">
            <a:xfrm>
              <a:off x="343" y="940"/>
              <a:ext cx="735" cy="381"/>
              <a:chOff x="343" y="940"/>
              <a:chExt cx="735" cy="381"/>
            </a:xfrm>
          </p:grpSpPr>
          <p:grpSp>
            <p:nvGrpSpPr>
              <p:cNvPr id="385223" name="Group 199">
                <a:extLst>
                  <a:ext uri="{FF2B5EF4-FFF2-40B4-BE49-F238E27FC236}">
                    <a16:creationId xmlns:a16="http://schemas.microsoft.com/office/drawing/2014/main" id="{948FF031-5945-4842-8F11-8041913EFDAB}"/>
                  </a:ext>
                </a:extLst>
              </p:cNvPr>
              <p:cNvGrpSpPr>
                <a:grpSpLocks/>
              </p:cNvGrpSpPr>
              <p:nvPr/>
            </p:nvGrpSpPr>
            <p:grpSpPr bwMode="auto">
              <a:xfrm>
                <a:off x="343" y="942"/>
                <a:ext cx="735" cy="301"/>
                <a:chOff x="464" y="942"/>
                <a:chExt cx="700" cy="265"/>
              </a:xfrm>
            </p:grpSpPr>
            <p:sp>
              <p:nvSpPr>
                <p:cNvPr id="385224" name="Rectangle 200">
                  <a:extLst>
                    <a:ext uri="{FF2B5EF4-FFF2-40B4-BE49-F238E27FC236}">
                      <a16:creationId xmlns:a16="http://schemas.microsoft.com/office/drawing/2014/main" id="{50DB8844-2586-4932-9331-E782206BFE38}"/>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25" name="Line 201">
                  <a:extLst>
                    <a:ext uri="{FF2B5EF4-FFF2-40B4-BE49-F238E27FC236}">
                      <a16:creationId xmlns:a16="http://schemas.microsoft.com/office/drawing/2014/main" id="{16417DA1-6315-468C-A99A-BAE921A579AE}"/>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26" name="Line 202">
                  <a:extLst>
                    <a:ext uri="{FF2B5EF4-FFF2-40B4-BE49-F238E27FC236}">
                      <a16:creationId xmlns:a16="http://schemas.microsoft.com/office/drawing/2014/main" id="{1DBDA1A3-FA46-4706-A033-2510E5606734}"/>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27" name="Text Box 203">
                <a:extLst>
                  <a:ext uri="{FF2B5EF4-FFF2-40B4-BE49-F238E27FC236}">
                    <a16:creationId xmlns:a16="http://schemas.microsoft.com/office/drawing/2014/main" id="{2AD3F7FB-E2F4-4A99-B215-A6970A6A1A10}"/>
                  </a:ext>
                </a:extLst>
              </p:cNvPr>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10</a:t>
                </a:r>
              </a:p>
            </p:txBody>
          </p:sp>
        </p:grpSp>
        <p:sp>
          <p:nvSpPr>
            <p:cNvPr id="385228" name="Rectangle 204">
              <a:extLst>
                <a:ext uri="{FF2B5EF4-FFF2-40B4-BE49-F238E27FC236}">
                  <a16:creationId xmlns:a16="http://schemas.microsoft.com/office/drawing/2014/main" id="{02C19555-E78F-4E39-AA1F-0B86ACF82638}"/>
                </a:ext>
              </a:extLst>
            </p:cNvPr>
            <p:cNvSpPr>
              <a:spLocks noChangeArrowheads="1"/>
            </p:cNvSpPr>
            <p:nvPr/>
          </p:nvSpPr>
          <p:spPr bwMode="auto">
            <a:xfrm>
              <a:off x="5324" y="960"/>
              <a:ext cx="187" cy="290"/>
            </a:xfrm>
            <a:prstGeom prst="rect">
              <a:avLst/>
            </a:prstGeom>
            <a:solidFill>
              <a:srgbClr val="CCFFFF"/>
            </a:solidFill>
            <a:ln w="22225">
              <a:solidFill>
                <a:schemeClr val="bg2"/>
              </a:solidFill>
              <a:miter lim="800000"/>
              <a:headEnd/>
              <a:tailEnd/>
            </a:ln>
          </p:spPr>
          <p:txBody>
            <a:bodyPr/>
            <a:lstStyle/>
            <a:p>
              <a:endParaRPr lang="en-US"/>
            </a:p>
          </p:txBody>
        </p:sp>
        <p:grpSp>
          <p:nvGrpSpPr>
            <p:cNvPr id="385229" name="Group 205">
              <a:extLst>
                <a:ext uri="{FF2B5EF4-FFF2-40B4-BE49-F238E27FC236}">
                  <a16:creationId xmlns:a16="http://schemas.microsoft.com/office/drawing/2014/main" id="{1C83A563-8D1C-4C0C-A6A3-134A99032D3A}"/>
                </a:ext>
              </a:extLst>
            </p:cNvPr>
            <p:cNvGrpSpPr>
              <a:grpSpLocks/>
            </p:cNvGrpSpPr>
            <p:nvPr/>
          </p:nvGrpSpPr>
          <p:grpSpPr bwMode="auto">
            <a:xfrm>
              <a:off x="1013" y="940"/>
              <a:ext cx="735" cy="381"/>
              <a:chOff x="1013" y="940"/>
              <a:chExt cx="735" cy="381"/>
            </a:xfrm>
          </p:grpSpPr>
          <p:grpSp>
            <p:nvGrpSpPr>
              <p:cNvPr id="385230" name="Group 206">
                <a:extLst>
                  <a:ext uri="{FF2B5EF4-FFF2-40B4-BE49-F238E27FC236}">
                    <a16:creationId xmlns:a16="http://schemas.microsoft.com/office/drawing/2014/main" id="{AE5EEBF0-5F5F-4C88-A763-9A2A88CFD9A4}"/>
                  </a:ext>
                </a:extLst>
              </p:cNvPr>
              <p:cNvGrpSpPr>
                <a:grpSpLocks/>
              </p:cNvGrpSpPr>
              <p:nvPr/>
            </p:nvGrpSpPr>
            <p:grpSpPr bwMode="auto">
              <a:xfrm>
                <a:off x="1013" y="942"/>
                <a:ext cx="735" cy="301"/>
                <a:chOff x="464" y="942"/>
                <a:chExt cx="700" cy="265"/>
              </a:xfrm>
            </p:grpSpPr>
            <p:sp>
              <p:nvSpPr>
                <p:cNvPr id="385231" name="Rectangle 207">
                  <a:extLst>
                    <a:ext uri="{FF2B5EF4-FFF2-40B4-BE49-F238E27FC236}">
                      <a16:creationId xmlns:a16="http://schemas.microsoft.com/office/drawing/2014/main" id="{2746FEC0-B548-45CD-9AC5-42C133A63F63}"/>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32" name="Line 208">
                  <a:extLst>
                    <a:ext uri="{FF2B5EF4-FFF2-40B4-BE49-F238E27FC236}">
                      <a16:creationId xmlns:a16="http://schemas.microsoft.com/office/drawing/2014/main" id="{641C365E-DE40-4A2A-9DED-B3C322FD2B3E}"/>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33" name="Line 209">
                  <a:extLst>
                    <a:ext uri="{FF2B5EF4-FFF2-40B4-BE49-F238E27FC236}">
                      <a16:creationId xmlns:a16="http://schemas.microsoft.com/office/drawing/2014/main" id="{AC343BBA-1FFB-4E6C-9D77-E729E411F8DD}"/>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34" name="Text Box 210">
                <a:extLst>
                  <a:ext uri="{FF2B5EF4-FFF2-40B4-BE49-F238E27FC236}">
                    <a16:creationId xmlns:a16="http://schemas.microsoft.com/office/drawing/2014/main" id="{0EE862F9-5081-4C88-9D1A-FB8D31E3A951}"/>
                  </a:ext>
                </a:extLst>
              </p:cNvPr>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20</a:t>
                </a:r>
              </a:p>
            </p:txBody>
          </p:sp>
        </p:grpSp>
        <p:grpSp>
          <p:nvGrpSpPr>
            <p:cNvPr id="385235" name="Group 211">
              <a:extLst>
                <a:ext uri="{FF2B5EF4-FFF2-40B4-BE49-F238E27FC236}">
                  <a16:creationId xmlns:a16="http://schemas.microsoft.com/office/drawing/2014/main" id="{37FA77D5-EE28-4D08-8D0A-3B4717B687DE}"/>
                </a:ext>
              </a:extLst>
            </p:cNvPr>
            <p:cNvGrpSpPr>
              <a:grpSpLocks/>
            </p:cNvGrpSpPr>
            <p:nvPr/>
          </p:nvGrpSpPr>
          <p:grpSpPr bwMode="auto">
            <a:xfrm>
              <a:off x="1677" y="940"/>
              <a:ext cx="735" cy="381"/>
              <a:chOff x="1677" y="940"/>
              <a:chExt cx="735" cy="381"/>
            </a:xfrm>
          </p:grpSpPr>
          <p:grpSp>
            <p:nvGrpSpPr>
              <p:cNvPr id="385236" name="Group 212">
                <a:extLst>
                  <a:ext uri="{FF2B5EF4-FFF2-40B4-BE49-F238E27FC236}">
                    <a16:creationId xmlns:a16="http://schemas.microsoft.com/office/drawing/2014/main" id="{38FBA552-C5BB-4D30-B463-3136D4268913}"/>
                  </a:ext>
                </a:extLst>
              </p:cNvPr>
              <p:cNvGrpSpPr>
                <a:grpSpLocks/>
              </p:cNvGrpSpPr>
              <p:nvPr/>
            </p:nvGrpSpPr>
            <p:grpSpPr bwMode="auto">
              <a:xfrm>
                <a:off x="1677" y="942"/>
                <a:ext cx="735" cy="301"/>
                <a:chOff x="464" y="942"/>
                <a:chExt cx="700" cy="265"/>
              </a:xfrm>
            </p:grpSpPr>
            <p:sp>
              <p:nvSpPr>
                <p:cNvPr id="385237" name="Rectangle 213">
                  <a:extLst>
                    <a:ext uri="{FF2B5EF4-FFF2-40B4-BE49-F238E27FC236}">
                      <a16:creationId xmlns:a16="http://schemas.microsoft.com/office/drawing/2014/main" id="{1CC2E8A9-07EC-4F50-A209-D8C3934B56CB}"/>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38" name="Line 214">
                  <a:extLst>
                    <a:ext uri="{FF2B5EF4-FFF2-40B4-BE49-F238E27FC236}">
                      <a16:creationId xmlns:a16="http://schemas.microsoft.com/office/drawing/2014/main" id="{5AAAE9F1-2944-4F32-B4E8-87F6DBFCD457}"/>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39" name="Line 215">
                  <a:extLst>
                    <a:ext uri="{FF2B5EF4-FFF2-40B4-BE49-F238E27FC236}">
                      <a16:creationId xmlns:a16="http://schemas.microsoft.com/office/drawing/2014/main" id="{80203DF0-467B-4DD5-B681-B6FF89AFCCB2}"/>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40" name="Text Box 216">
                <a:extLst>
                  <a:ext uri="{FF2B5EF4-FFF2-40B4-BE49-F238E27FC236}">
                    <a16:creationId xmlns:a16="http://schemas.microsoft.com/office/drawing/2014/main" id="{AF72621F-57E2-4A3B-9BAD-4CFE4AA177B5}"/>
                  </a:ext>
                </a:extLst>
              </p:cNvPr>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30</a:t>
                </a:r>
              </a:p>
            </p:txBody>
          </p:sp>
        </p:grpSp>
        <p:grpSp>
          <p:nvGrpSpPr>
            <p:cNvPr id="385241" name="Group 217">
              <a:extLst>
                <a:ext uri="{FF2B5EF4-FFF2-40B4-BE49-F238E27FC236}">
                  <a16:creationId xmlns:a16="http://schemas.microsoft.com/office/drawing/2014/main" id="{9E6EA56F-AB52-4A74-A6F4-EA867C2DDEB6}"/>
                </a:ext>
              </a:extLst>
            </p:cNvPr>
            <p:cNvGrpSpPr>
              <a:grpSpLocks/>
            </p:cNvGrpSpPr>
            <p:nvPr/>
          </p:nvGrpSpPr>
          <p:grpSpPr bwMode="auto">
            <a:xfrm>
              <a:off x="2347" y="940"/>
              <a:ext cx="735" cy="381"/>
              <a:chOff x="2347" y="940"/>
              <a:chExt cx="735" cy="381"/>
            </a:xfrm>
          </p:grpSpPr>
          <p:grpSp>
            <p:nvGrpSpPr>
              <p:cNvPr id="385242" name="Group 218">
                <a:extLst>
                  <a:ext uri="{FF2B5EF4-FFF2-40B4-BE49-F238E27FC236}">
                    <a16:creationId xmlns:a16="http://schemas.microsoft.com/office/drawing/2014/main" id="{E4CD1678-24CB-4C65-B8FD-F10190F70FF8}"/>
                  </a:ext>
                </a:extLst>
              </p:cNvPr>
              <p:cNvGrpSpPr>
                <a:grpSpLocks/>
              </p:cNvGrpSpPr>
              <p:nvPr/>
            </p:nvGrpSpPr>
            <p:grpSpPr bwMode="auto">
              <a:xfrm>
                <a:off x="2347" y="942"/>
                <a:ext cx="735" cy="301"/>
                <a:chOff x="464" y="942"/>
                <a:chExt cx="700" cy="265"/>
              </a:xfrm>
            </p:grpSpPr>
            <p:sp>
              <p:nvSpPr>
                <p:cNvPr id="385243" name="Rectangle 219">
                  <a:extLst>
                    <a:ext uri="{FF2B5EF4-FFF2-40B4-BE49-F238E27FC236}">
                      <a16:creationId xmlns:a16="http://schemas.microsoft.com/office/drawing/2014/main" id="{4635B7A1-8057-4D35-A291-80094F839510}"/>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44" name="Line 220">
                  <a:extLst>
                    <a:ext uri="{FF2B5EF4-FFF2-40B4-BE49-F238E27FC236}">
                      <a16:creationId xmlns:a16="http://schemas.microsoft.com/office/drawing/2014/main" id="{37D02BB5-366F-43F9-96B8-E7D84B67F3A2}"/>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45" name="Line 221">
                  <a:extLst>
                    <a:ext uri="{FF2B5EF4-FFF2-40B4-BE49-F238E27FC236}">
                      <a16:creationId xmlns:a16="http://schemas.microsoft.com/office/drawing/2014/main" id="{D4578027-A72C-4EC3-94B2-1CEB76748D4F}"/>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46" name="Text Box 222">
                <a:extLst>
                  <a:ext uri="{FF2B5EF4-FFF2-40B4-BE49-F238E27FC236}">
                    <a16:creationId xmlns:a16="http://schemas.microsoft.com/office/drawing/2014/main" id="{A4BAE852-7CAE-499C-B4BA-A3FCE7E1B776}"/>
                  </a:ext>
                </a:extLst>
              </p:cNvPr>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40</a:t>
                </a:r>
              </a:p>
            </p:txBody>
          </p:sp>
        </p:grpSp>
        <p:grpSp>
          <p:nvGrpSpPr>
            <p:cNvPr id="385247" name="Group 223">
              <a:extLst>
                <a:ext uri="{FF2B5EF4-FFF2-40B4-BE49-F238E27FC236}">
                  <a16:creationId xmlns:a16="http://schemas.microsoft.com/office/drawing/2014/main" id="{9BE40509-7091-49CC-9D35-AF4E41D63D7B}"/>
                </a:ext>
              </a:extLst>
            </p:cNvPr>
            <p:cNvGrpSpPr>
              <a:grpSpLocks/>
            </p:cNvGrpSpPr>
            <p:nvPr/>
          </p:nvGrpSpPr>
          <p:grpSpPr bwMode="auto">
            <a:xfrm>
              <a:off x="3010" y="940"/>
              <a:ext cx="735" cy="381"/>
              <a:chOff x="3010" y="940"/>
              <a:chExt cx="735" cy="381"/>
            </a:xfrm>
          </p:grpSpPr>
          <p:grpSp>
            <p:nvGrpSpPr>
              <p:cNvPr id="385248" name="Group 224">
                <a:extLst>
                  <a:ext uri="{FF2B5EF4-FFF2-40B4-BE49-F238E27FC236}">
                    <a16:creationId xmlns:a16="http://schemas.microsoft.com/office/drawing/2014/main" id="{040875DE-8B69-4E1F-8502-3F21FF427A3A}"/>
                  </a:ext>
                </a:extLst>
              </p:cNvPr>
              <p:cNvGrpSpPr>
                <a:grpSpLocks/>
              </p:cNvGrpSpPr>
              <p:nvPr/>
            </p:nvGrpSpPr>
            <p:grpSpPr bwMode="auto">
              <a:xfrm>
                <a:off x="3010" y="942"/>
                <a:ext cx="735" cy="301"/>
                <a:chOff x="464" y="942"/>
                <a:chExt cx="700" cy="265"/>
              </a:xfrm>
            </p:grpSpPr>
            <p:sp>
              <p:nvSpPr>
                <p:cNvPr id="385249" name="Rectangle 225">
                  <a:extLst>
                    <a:ext uri="{FF2B5EF4-FFF2-40B4-BE49-F238E27FC236}">
                      <a16:creationId xmlns:a16="http://schemas.microsoft.com/office/drawing/2014/main" id="{E26385A3-D2C8-4B7B-8CC9-F7A3BC88E058}"/>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50" name="Line 226">
                  <a:extLst>
                    <a:ext uri="{FF2B5EF4-FFF2-40B4-BE49-F238E27FC236}">
                      <a16:creationId xmlns:a16="http://schemas.microsoft.com/office/drawing/2014/main" id="{5CC38BCF-C88D-4AEE-9788-5ED98F4701E1}"/>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51" name="Line 227">
                  <a:extLst>
                    <a:ext uri="{FF2B5EF4-FFF2-40B4-BE49-F238E27FC236}">
                      <a16:creationId xmlns:a16="http://schemas.microsoft.com/office/drawing/2014/main" id="{AE659A4F-19F2-44C5-AD60-D686ACEC6A30}"/>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52" name="Text Box 228">
                <a:extLst>
                  <a:ext uri="{FF2B5EF4-FFF2-40B4-BE49-F238E27FC236}">
                    <a16:creationId xmlns:a16="http://schemas.microsoft.com/office/drawing/2014/main" id="{979C6653-EDA5-4175-B6B1-2FD79021CDAE}"/>
                  </a:ext>
                </a:extLst>
              </p:cNvPr>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50</a:t>
                </a:r>
              </a:p>
            </p:txBody>
          </p:sp>
        </p:grpSp>
        <p:grpSp>
          <p:nvGrpSpPr>
            <p:cNvPr id="385253" name="Group 229">
              <a:extLst>
                <a:ext uri="{FF2B5EF4-FFF2-40B4-BE49-F238E27FC236}">
                  <a16:creationId xmlns:a16="http://schemas.microsoft.com/office/drawing/2014/main" id="{B02E3CDE-A581-47F1-ACA1-D7A6173EFE4B}"/>
                </a:ext>
              </a:extLst>
            </p:cNvPr>
            <p:cNvGrpSpPr>
              <a:grpSpLocks/>
            </p:cNvGrpSpPr>
            <p:nvPr/>
          </p:nvGrpSpPr>
          <p:grpSpPr bwMode="auto">
            <a:xfrm>
              <a:off x="3681" y="940"/>
              <a:ext cx="735" cy="381"/>
              <a:chOff x="3681" y="940"/>
              <a:chExt cx="735" cy="381"/>
            </a:xfrm>
          </p:grpSpPr>
          <p:grpSp>
            <p:nvGrpSpPr>
              <p:cNvPr id="385254" name="Group 230">
                <a:extLst>
                  <a:ext uri="{FF2B5EF4-FFF2-40B4-BE49-F238E27FC236}">
                    <a16:creationId xmlns:a16="http://schemas.microsoft.com/office/drawing/2014/main" id="{822B80E0-9C16-474A-989F-AAC59CEF5052}"/>
                  </a:ext>
                </a:extLst>
              </p:cNvPr>
              <p:cNvGrpSpPr>
                <a:grpSpLocks/>
              </p:cNvGrpSpPr>
              <p:nvPr/>
            </p:nvGrpSpPr>
            <p:grpSpPr bwMode="auto">
              <a:xfrm>
                <a:off x="3681" y="942"/>
                <a:ext cx="735" cy="301"/>
                <a:chOff x="464" y="942"/>
                <a:chExt cx="700" cy="265"/>
              </a:xfrm>
            </p:grpSpPr>
            <p:sp>
              <p:nvSpPr>
                <p:cNvPr id="385255" name="Rectangle 231">
                  <a:extLst>
                    <a:ext uri="{FF2B5EF4-FFF2-40B4-BE49-F238E27FC236}">
                      <a16:creationId xmlns:a16="http://schemas.microsoft.com/office/drawing/2014/main" id="{6EBC8C7B-84B3-4F4A-A04C-B6363FE854B6}"/>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56" name="Line 232">
                  <a:extLst>
                    <a:ext uri="{FF2B5EF4-FFF2-40B4-BE49-F238E27FC236}">
                      <a16:creationId xmlns:a16="http://schemas.microsoft.com/office/drawing/2014/main" id="{5E03D61F-3A20-46A4-B000-A5D5FEB4E345}"/>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57" name="Line 233">
                  <a:extLst>
                    <a:ext uri="{FF2B5EF4-FFF2-40B4-BE49-F238E27FC236}">
                      <a16:creationId xmlns:a16="http://schemas.microsoft.com/office/drawing/2014/main" id="{56D1E890-107E-4FF2-86B1-2DE77157F5BA}"/>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58" name="Text Box 234">
                <a:extLst>
                  <a:ext uri="{FF2B5EF4-FFF2-40B4-BE49-F238E27FC236}">
                    <a16:creationId xmlns:a16="http://schemas.microsoft.com/office/drawing/2014/main" id="{545709E7-6D85-4266-BF18-B7FD95F58634}"/>
                  </a:ext>
                </a:extLst>
              </p:cNvPr>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60</a:t>
                </a:r>
              </a:p>
            </p:txBody>
          </p:sp>
        </p:grpSp>
        <p:grpSp>
          <p:nvGrpSpPr>
            <p:cNvPr id="385259" name="Group 235">
              <a:extLst>
                <a:ext uri="{FF2B5EF4-FFF2-40B4-BE49-F238E27FC236}">
                  <a16:creationId xmlns:a16="http://schemas.microsoft.com/office/drawing/2014/main" id="{C9EBE125-E85F-480C-9D22-3DAF9E76F5DF}"/>
                </a:ext>
              </a:extLst>
            </p:cNvPr>
            <p:cNvGrpSpPr>
              <a:grpSpLocks/>
            </p:cNvGrpSpPr>
            <p:nvPr/>
          </p:nvGrpSpPr>
          <p:grpSpPr bwMode="auto">
            <a:xfrm>
              <a:off x="4348" y="940"/>
              <a:ext cx="735" cy="381"/>
              <a:chOff x="4348" y="940"/>
              <a:chExt cx="735" cy="381"/>
            </a:xfrm>
          </p:grpSpPr>
          <p:grpSp>
            <p:nvGrpSpPr>
              <p:cNvPr id="385260" name="Group 236">
                <a:extLst>
                  <a:ext uri="{FF2B5EF4-FFF2-40B4-BE49-F238E27FC236}">
                    <a16:creationId xmlns:a16="http://schemas.microsoft.com/office/drawing/2014/main" id="{29DD0C20-F47F-4088-98A7-429ADF30CB2A}"/>
                  </a:ext>
                </a:extLst>
              </p:cNvPr>
              <p:cNvGrpSpPr>
                <a:grpSpLocks/>
              </p:cNvGrpSpPr>
              <p:nvPr/>
            </p:nvGrpSpPr>
            <p:grpSpPr bwMode="auto">
              <a:xfrm>
                <a:off x="4348" y="942"/>
                <a:ext cx="735" cy="301"/>
                <a:chOff x="4267" y="935"/>
                <a:chExt cx="700" cy="265"/>
              </a:xfrm>
            </p:grpSpPr>
            <p:sp>
              <p:nvSpPr>
                <p:cNvPr id="385261" name="Rectangle 237">
                  <a:extLst>
                    <a:ext uri="{FF2B5EF4-FFF2-40B4-BE49-F238E27FC236}">
                      <a16:creationId xmlns:a16="http://schemas.microsoft.com/office/drawing/2014/main" id="{46B1948D-9382-425D-BDC7-3D1E66DEECE5}"/>
                    </a:ext>
                  </a:extLst>
                </p:cNvPr>
                <p:cNvSpPr>
                  <a:spLocks noChangeArrowheads="1"/>
                </p:cNvSpPr>
                <p:nvPr/>
              </p:nvSpPr>
              <p:spPr bwMode="auto">
                <a:xfrm>
                  <a:off x="4567" y="942"/>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62" name="Line 238">
                  <a:extLst>
                    <a:ext uri="{FF2B5EF4-FFF2-40B4-BE49-F238E27FC236}">
                      <a16:creationId xmlns:a16="http://schemas.microsoft.com/office/drawing/2014/main" id="{1E0897FE-6BF8-4400-BAA0-9C640F0F4431}"/>
                    </a:ext>
                  </a:extLst>
                </p:cNvPr>
                <p:cNvSpPr>
                  <a:spLocks noChangeShapeType="1"/>
                </p:cNvSpPr>
                <p:nvPr/>
              </p:nvSpPr>
              <p:spPr bwMode="auto">
                <a:xfrm>
                  <a:off x="4823" y="935"/>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63" name="Line 239">
                  <a:extLst>
                    <a:ext uri="{FF2B5EF4-FFF2-40B4-BE49-F238E27FC236}">
                      <a16:creationId xmlns:a16="http://schemas.microsoft.com/office/drawing/2014/main" id="{76E6CF76-C9E3-4B8C-8555-818C029EE6B4}"/>
                    </a:ext>
                  </a:extLst>
                </p:cNvPr>
                <p:cNvSpPr>
                  <a:spLocks noChangeShapeType="1"/>
                </p:cNvSpPr>
                <p:nvPr/>
              </p:nvSpPr>
              <p:spPr bwMode="auto">
                <a:xfrm>
                  <a:off x="4267" y="1069"/>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64" name="Text Box 240">
                <a:extLst>
                  <a:ext uri="{FF2B5EF4-FFF2-40B4-BE49-F238E27FC236}">
                    <a16:creationId xmlns:a16="http://schemas.microsoft.com/office/drawing/2014/main" id="{DD32CCC2-5DC0-45CF-AEFD-7B3C6D70403D}"/>
                  </a:ext>
                </a:extLst>
              </p:cNvPr>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70</a:t>
                </a:r>
              </a:p>
            </p:txBody>
          </p:sp>
        </p:grpSp>
        <p:sp>
          <p:nvSpPr>
            <p:cNvPr id="385265" name="Line 241">
              <a:extLst>
                <a:ext uri="{FF2B5EF4-FFF2-40B4-BE49-F238E27FC236}">
                  <a16:creationId xmlns:a16="http://schemas.microsoft.com/office/drawing/2014/main" id="{406CEB7D-87D0-40B8-BFB3-09B863790227}"/>
                </a:ext>
              </a:extLst>
            </p:cNvPr>
            <p:cNvSpPr>
              <a:spLocks noChangeShapeType="1"/>
            </p:cNvSpPr>
            <p:nvPr/>
          </p:nvSpPr>
          <p:spPr bwMode="auto">
            <a:xfrm>
              <a:off x="5010" y="1097"/>
              <a:ext cx="31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nvGrpSpPr>
          <p:cNvPr id="385271" name="Group 247">
            <a:extLst>
              <a:ext uri="{FF2B5EF4-FFF2-40B4-BE49-F238E27FC236}">
                <a16:creationId xmlns:a16="http://schemas.microsoft.com/office/drawing/2014/main" id="{16B8264B-E983-42A2-A9A1-3C38AE32FD33}"/>
              </a:ext>
            </a:extLst>
          </p:cNvPr>
          <p:cNvGrpSpPr>
            <a:grpSpLocks/>
          </p:cNvGrpSpPr>
          <p:nvPr/>
        </p:nvGrpSpPr>
        <p:grpSpPr bwMode="auto">
          <a:xfrm>
            <a:off x="395288" y="2640013"/>
            <a:ext cx="8353425" cy="468312"/>
            <a:chOff x="249" y="1753"/>
            <a:chExt cx="5262" cy="295"/>
          </a:xfrm>
        </p:grpSpPr>
        <p:sp>
          <p:nvSpPr>
            <p:cNvPr id="385266" name="Rectangle 242">
              <a:extLst>
                <a:ext uri="{FF2B5EF4-FFF2-40B4-BE49-F238E27FC236}">
                  <a16:creationId xmlns:a16="http://schemas.microsoft.com/office/drawing/2014/main" id="{F5ED833C-3BDB-4EB6-A699-1A173C12BD86}"/>
                </a:ext>
              </a:extLst>
            </p:cNvPr>
            <p:cNvSpPr>
              <a:spLocks noChangeArrowheads="1"/>
            </p:cNvSpPr>
            <p:nvPr/>
          </p:nvSpPr>
          <p:spPr bwMode="auto">
            <a:xfrm>
              <a:off x="249" y="177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267" name="Rectangle 243">
              <a:extLst>
                <a:ext uri="{FF2B5EF4-FFF2-40B4-BE49-F238E27FC236}">
                  <a16:creationId xmlns:a16="http://schemas.microsoft.com/office/drawing/2014/main" id="{28646B22-C9E8-499F-B52E-FBE0BE14C8FC}"/>
                </a:ext>
              </a:extLst>
            </p:cNvPr>
            <p:cNvSpPr>
              <a:spLocks noChangeArrowheads="1"/>
            </p:cNvSpPr>
            <p:nvPr/>
          </p:nvSpPr>
          <p:spPr bwMode="auto">
            <a:xfrm>
              <a:off x="2931" y="1753"/>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268" name="Rectangle 244">
              <a:extLst>
                <a:ext uri="{FF2B5EF4-FFF2-40B4-BE49-F238E27FC236}">
                  <a16:creationId xmlns:a16="http://schemas.microsoft.com/office/drawing/2014/main" id="{5C65E4F3-2E29-4DBA-9A09-9268083270AE}"/>
                </a:ext>
              </a:extLst>
            </p:cNvPr>
            <p:cNvSpPr>
              <a:spLocks noChangeArrowheads="1"/>
            </p:cNvSpPr>
            <p:nvPr/>
          </p:nvSpPr>
          <p:spPr bwMode="auto">
            <a:xfrm>
              <a:off x="5324" y="1775"/>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269" name="Line 245">
              <a:extLst>
                <a:ext uri="{FF2B5EF4-FFF2-40B4-BE49-F238E27FC236}">
                  <a16:creationId xmlns:a16="http://schemas.microsoft.com/office/drawing/2014/main" id="{F5B35C88-85A8-4E65-B35D-AE17AAB42FFD}"/>
                </a:ext>
              </a:extLst>
            </p:cNvPr>
            <p:cNvSpPr>
              <a:spLocks noChangeShapeType="1"/>
            </p:cNvSpPr>
            <p:nvPr/>
          </p:nvSpPr>
          <p:spPr bwMode="auto">
            <a:xfrm>
              <a:off x="343" y="1911"/>
              <a:ext cx="2588"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270" name="Line 246">
              <a:extLst>
                <a:ext uri="{FF2B5EF4-FFF2-40B4-BE49-F238E27FC236}">
                  <a16:creationId xmlns:a16="http://schemas.microsoft.com/office/drawing/2014/main" id="{89AF6411-B2BD-4768-B092-C389E85246A6}"/>
                </a:ext>
              </a:extLst>
            </p:cNvPr>
            <p:cNvSpPr>
              <a:spLocks noChangeShapeType="1"/>
            </p:cNvSpPr>
            <p:nvPr/>
          </p:nvSpPr>
          <p:spPr bwMode="auto">
            <a:xfrm>
              <a:off x="3010" y="1911"/>
              <a:ext cx="2310"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5336" name="Group 312">
            <a:extLst>
              <a:ext uri="{FF2B5EF4-FFF2-40B4-BE49-F238E27FC236}">
                <a16:creationId xmlns:a16="http://schemas.microsoft.com/office/drawing/2014/main" id="{18AEBB8C-67D4-4C18-90F2-BFB6BBDD11F4}"/>
              </a:ext>
            </a:extLst>
          </p:cNvPr>
          <p:cNvGrpSpPr>
            <a:grpSpLocks/>
          </p:cNvGrpSpPr>
          <p:nvPr/>
        </p:nvGrpSpPr>
        <p:grpSpPr bwMode="auto">
          <a:xfrm>
            <a:off x="395288" y="4335463"/>
            <a:ext cx="8353425" cy="1470025"/>
            <a:chOff x="249" y="2840"/>
            <a:chExt cx="5262" cy="926"/>
          </a:xfrm>
        </p:grpSpPr>
        <p:grpSp>
          <p:nvGrpSpPr>
            <p:cNvPr id="385272" name="Group 248">
              <a:extLst>
                <a:ext uri="{FF2B5EF4-FFF2-40B4-BE49-F238E27FC236}">
                  <a16:creationId xmlns:a16="http://schemas.microsoft.com/office/drawing/2014/main" id="{FEDCA509-98EC-4F39-A93A-9ED39F21E982}"/>
                </a:ext>
              </a:extLst>
            </p:cNvPr>
            <p:cNvGrpSpPr>
              <a:grpSpLocks/>
            </p:cNvGrpSpPr>
            <p:nvPr/>
          </p:nvGrpSpPr>
          <p:grpSpPr bwMode="auto">
            <a:xfrm>
              <a:off x="249" y="3385"/>
              <a:ext cx="5262" cy="381"/>
              <a:chOff x="249" y="940"/>
              <a:chExt cx="5262" cy="381"/>
            </a:xfrm>
          </p:grpSpPr>
          <p:sp>
            <p:nvSpPr>
              <p:cNvPr id="385273" name="Rectangle 249">
                <a:extLst>
                  <a:ext uri="{FF2B5EF4-FFF2-40B4-BE49-F238E27FC236}">
                    <a16:creationId xmlns:a16="http://schemas.microsoft.com/office/drawing/2014/main" id="{E6D33825-AE05-4458-8E43-1FE3ECB2AE2D}"/>
                  </a:ext>
                </a:extLst>
              </p:cNvPr>
              <p:cNvSpPr>
                <a:spLocks noChangeArrowheads="1"/>
              </p:cNvSpPr>
              <p:nvPr/>
            </p:nvSpPr>
            <p:spPr bwMode="auto">
              <a:xfrm>
                <a:off x="249" y="958"/>
                <a:ext cx="187" cy="289"/>
              </a:xfrm>
              <a:prstGeom prst="rect">
                <a:avLst/>
              </a:prstGeom>
              <a:solidFill>
                <a:srgbClr val="CCFFFF"/>
              </a:solidFill>
              <a:ln w="22225">
                <a:solidFill>
                  <a:schemeClr val="bg2"/>
                </a:solidFill>
                <a:miter lim="800000"/>
                <a:headEnd/>
                <a:tailEnd/>
              </a:ln>
            </p:spPr>
            <p:txBody>
              <a:bodyPr/>
              <a:lstStyle/>
              <a:p>
                <a:endParaRPr lang="en-US"/>
              </a:p>
            </p:txBody>
          </p:sp>
          <p:grpSp>
            <p:nvGrpSpPr>
              <p:cNvPr id="385274" name="Group 250">
                <a:extLst>
                  <a:ext uri="{FF2B5EF4-FFF2-40B4-BE49-F238E27FC236}">
                    <a16:creationId xmlns:a16="http://schemas.microsoft.com/office/drawing/2014/main" id="{450AF13E-AE95-43A2-A31C-7062B2BB41DF}"/>
                  </a:ext>
                </a:extLst>
              </p:cNvPr>
              <p:cNvGrpSpPr>
                <a:grpSpLocks/>
              </p:cNvGrpSpPr>
              <p:nvPr/>
            </p:nvGrpSpPr>
            <p:grpSpPr bwMode="auto">
              <a:xfrm>
                <a:off x="343" y="940"/>
                <a:ext cx="735" cy="381"/>
                <a:chOff x="343" y="940"/>
                <a:chExt cx="735" cy="381"/>
              </a:xfrm>
            </p:grpSpPr>
            <p:grpSp>
              <p:nvGrpSpPr>
                <p:cNvPr id="385275" name="Group 251">
                  <a:extLst>
                    <a:ext uri="{FF2B5EF4-FFF2-40B4-BE49-F238E27FC236}">
                      <a16:creationId xmlns:a16="http://schemas.microsoft.com/office/drawing/2014/main" id="{A1FEA7E6-1AE1-4B3D-8803-B50F21437AD9}"/>
                    </a:ext>
                  </a:extLst>
                </p:cNvPr>
                <p:cNvGrpSpPr>
                  <a:grpSpLocks/>
                </p:cNvGrpSpPr>
                <p:nvPr/>
              </p:nvGrpSpPr>
              <p:grpSpPr bwMode="auto">
                <a:xfrm>
                  <a:off x="343" y="942"/>
                  <a:ext cx="735" cy="301"/>
                  <a:chOff x="464" y="942"/>
                  <a:chExt cx="700" cy="265"/>
                </a:xfrm>
              </p:grpSpPr>
              <p:sp>
                <p:nvSpPr>
                  <p:cNvPr id="385276" name="Rectangle 252">
                    <a:extLst>
                      <a:ext uri="{FF2B5EF4-FFF2-40B4-BE49-F238E27FC236}">
                        <a16:creationId xmlns:a16="http://schemas.microsoft.com/office/drawing/2014/main" id="{BFD6F792-BBFB-46A7-B0D6-6C5D5BA395DA}"/>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77" name="Line 253">
                    <a:extLst>
                      <a:ext uri="{FF2B5EF4-FFF2-40B4-BE49-F238E27FC236}">
                        <a16:creationId xmlns:a16="http://schemas.microsoft.com/office/drawing/2014/main" id="{D346F6B8-8EFD-4CB8-A604-C959AC2AF7CA}"/>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78" name="Line 254">
                    <a:extLst>
                      <a:ext uri="{FF2B5EF4-FFF2-40B4-BE49-F238E27FC236}">
                        <a16:creationId xmlns:a16="http://schemas.microsoft.com/office/drawing/2014/main" id="{046416C2-7329-46E5-9891-5FB86FE253D9}"/>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79" name="Text Box 255">
                  <a:extLst>
                    <a:ext uri="{FF2B5EF4-FFF2-40B4-BE49-F238E27FC236}">
                      <a16:creationId xmlns:a16="http://schemas.microsoft.com/office/drawing/2014/main" id="{AFE88287-4076-4B96-860E-8C7F76FB7F5E}"/>
                    </a:ext>
                  </a:extLst>
                </p:cNvPr>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10</a:t>
                  </a:r>
                </a:p>
              </p:txBody>
            </p:sp>
          </p:grpSp>
          <p:sp>
            <p:nvSpPr>
              <p:cNvPr id="385280" name="Rectangle 256">
                <a:extLst>
                  <a:ext uri="{FF2B5EF4-FFF2-40B4-BE49-F238E27FC236}">
                    <a16:creationId xmlns:a16="http://schemas.microsoft.com/office/drawing/2014/main" id="{048A2113-1B7B-4D85-BD96-9C6B5BAEC1AA}"/>
                  </a:ext>
                </a:extLst>
              </p:cNvPr>
              <p:cNvSpPr>
                <a:spLocks noChangeArrowheads="1"/>
              </p:cNvSpPr>
              <p:nvPr/>
            </p:nvSpPr>
            <p:spPr bwMode="auto">
              <a:xfrm>
                <a:off x="5324" y="960"/>
                <a:ext cx="187" cy="290"/>
              </a:xfrm>
              <a:prstGeom prst="rect">
                <a:avLst/>
              </a:prstGeom>
              <a:solidFill>
                <a:srgbClr val="CCFFFF"/>
              </a:solidFill>
              <a:ln w="22225">
                <a:solidFill>
                  <a:schemeClr val="bg2"/>
                </a:solidFill>
                <a:miter lim="800000"/>
                <a:headEnd/>
                <a:tailEnd/>
              </a:ln>
            </p:spPr>
            <p:txBody>
              <a:bodyPr/>
              <a:lstStyle/>
              <a:p>
                <a:endParaRPr lang="en-US"/>
              </a:p>
            </p:txBody>
          </p:sp>
          <p:grpSp>
            <p:nvGrpSpPr>
              <p:cNvPr id="385281" name="Group 257">
                <a:extLst>
                  <a:ext uri="{FF2B5EF4-FFF2-40B4-BE49-F238E27FC236}">
                    <a16:creationId xmlns:a16="http://schemas.microsoft.com/office/drawing/2014/main" id="{E47D0A1D-5667-4EAA-A7B0-2D614061A0A2}"/>
                  </a:ext>
                </a:extLst>
              </p:cNvPr>
              <p:cNvGrpSpPr>
                <a:grpSpLocks/>
              </p:cNvGrpSpPr>
              <p:nvPr/>
            </p:nvGrpSpPr>
            <p:grpSpPr bwMode="auto">
              <a:xfrm>
                <a:off x="1013" y="940"/>
                <a:ext cx="735" cy="381"/>
                <a:chOff x="1013" y="940"/>
                <a:chExt cx="735" cy="381"/>
              </a:xfrm>
            </p:grpSpPr>
            <p:grpSp>
              <p:nvGrpSpPr>
                <p:cNvPr id="385282" name="Group 258">
                  <a:extLst>
                    <a:ext uri="{FF2B5EF4-FFF2-40B4-BE49-F238E27FC236}">
                      <a16:creationId xmlns:a16="http://schemas.microsoft.com/office/drawing/2014/main" id="{26A9E2E2-C0F4-4CAA-86A8-18E4EFA554E3}"/>
                    </a:ext>
                  </a:extLst>
                </p:cNvPr>
                <p:cNvGrpSpPr>
                  <a:grpSpLocks/>
                </p:cNvGrpSpPr>
                <p:nvPr/>
              </p:nvGrpSpPr>
              <p:grpSpPr bwMode="auto">
                <a:xfrm>
                  <a:off x="1013" y="942"/>
                  <a:ext cx="735" cy="301"/>
                  <a:chOff x="464" y="942"/>
                  <a:chExt cx="700" cy="265"/>
                </a:xfrm>
              </p:grpSpPr>
              <p:sp>
                <p:nvSpPr>
                  <p:cNvPr id="385283" name="Rectangle 259">
                    <a:extLst>
                      <a:ext uri="{FF2B5EF4-FFF2-40B4-BE49-F238E27FC236}">
                        <a16:creationId xmlns:a16="http://schemas.microsoft.com/office/drawing/2014/main" id="{A8845ACF-6CE9-4F17-9E48-6918474C6F8D}"/>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84" name="Line 260">
                    <a:extLst>
                      <a:ext uri="{FF2B5EF4-FFF2-40B4-BE49-F238E27FC236}">
                        <a16:creationId xmlns:a16="http://schemas.microsoft.com/office/drawing/2014/main" id="{70968439-E0CA-481E-9CAA-6E665AF4471A}"/>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85" name="Line 261">
                    <a:extLst>
                      <a:ext uri="{FF2B5EF4-FFF2-40B4-BE49-F238E27FC236}">
                        <a16:creationId xmlns:a16="http://schemas.microsoft.com/office/drawing/2014/main" id="{AEDFD425-DD6F-4F5D-895B-70E0F3BFA79C}"/>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86" name="Text Box 262">
                  <a:extLst>
                    <a:ext uri="{FF2B5EF4-FFF2-40B4-BE49-F238E27FC236}">
                      <a16:creationId xmlns:a16="http://schemas.microsoft.com/office/drawing/2014/main" id="{D2B4898D-D2D3-4776-BD1F-EB93950436A2}"/>
                    </a:ext>
                  </a:extLst>
                </p:cNvPr>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20</a:t>
                  </a:r>
                </a:p>
              </p:txBody>
            </p:sp>
          </p:grpSp>
          <p:grpSp>
            <p:nvGrpSpPr>
              <p:cNvPr id="385287" name="Group 263">
                <a:extLst>
                  <a:ext uri="{FF2B5EF4-FFF2-40B4-BE49-F238E27FC236}">
                    <a16:creationId xmlns:a16="http://schemas.microsoft.com/office/drawing/2014/main" id="{F2BAF24A-9AFE-4D74-942A-8859190F4FBE}"/>
                  </a:ext>
                </a:extLst>
              </p:cNvPr>
              <p:cNvGrpSpPr>
                <a:grpSpLocks/>
              </p:cNvGrpSpPr>
              <p:nvPr/>
            </p:nvGrpSpPr>
            <p:grpSpPr bwMode="auto">
              <a:xfrm>
                <a:off x="1677" y="940"/>
                <a:ext cx="735" cy="381"/>
                <a:chOff x="1677" y="940"/>
                <a:chExt cx="735" cy="381"/>
              </a:xfrm>
            </p:grpSpPr>
            <p:grpSp>
              <p:nvGrpSpPr>
                <p:cNvPr id="385288" name="Group 264">
                  <a:extLst>
                    <a:ext uri="{FF2B5EF4-FFF2-40B4-BE49-F238E27FC236}">
                      <a16:creationId xmlns:a16="http://schemas.microsoft.com/office/drawing/2014/main" id="{508D0F42-D050-4893-9432-6D731F56B828}"/>
                    </a:ext>
                  </a:extLst>
                </p:cNvPr>
                <p:cNvGrpSpPr>
                  <a:grpSpLocks/>
                </p:cNvGrpSpPr>
                <p:nvPr/>
              </p:nvGrpSpPr>
              <p:grpSpPr bwMode="auto">
                <a:xfrm>
                  <a:off x="1677" y="942"/>
                  <a:ext cx="735" cy="301"/>
                  <a:chOff x="464" y="942"/>
                  <a:chExt cx="700" cy="265"/>
                </a:xfrm>
              </p:grpSpPr>
              <p:sp>
                <p:nvSpPr>
                  <p:cNvPr id="385289" name="Rectangle 265">
                    <a:extLst>
                      <a:ext uri="{FF2B5EF4-FFF2-40B4-BE49-F238E27FC236}">
                        <a16:creationId xmlns:a16="http://schemas.microsoft.com/office/drawing/2014/main" id="{E659566D-D811-4B81-B4E5-F14005F51B70}"/>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90" name="Line 266">
                    <a:extLst>
                      <a:ext uri="{FF2B5EF4-FFF2-40B4-BE49-F238E27FC236}">
                        <a16:creationId xmlns:a16="http://schemas.microsoft.com/office/drawing/2014/main" id="{27098D31-50ED-41F4-B813-78F719DF993E}"/>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91" name="Line 267">
                    <a:extLst>
                      <a:ext uri="{FF2B5EF4-FFF2-40B4-BE49-F238E27FC236}">
                        <a16:creationId xmlns:a16="http://schemas.microsoft.com/office/drawing/2014/main" id="{D5FE6984-69DA-497C-9279-33DD63A07C3D}"/>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92" name="Text Box 268">
                  <a:extLst>
                    <a:ext uri="{FF2B5EF4-FFF2-40B4-BE49-F238E27FC236}">
                      <a16:creationId xmlns:a16="http://schemas.microsoft.com/office/drawing/2014/main" id="{72682DBA-92D2-4C9B-B3A3-FC181912A0D9}"/>
                    </a:ext>
                  </a:extLst>
                </p:cNvPr>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30</a:t>
                  </a:r>
                </a:p>
              </p:txBody>
            </p:sp>
          </p:grpSp>
          <p:grpSp>
            <p:nvGrpSpPr>
              <p:cNvPr id="385293" name="Group 269">
                <a:extLst>
                  <a:ext uri="{FF2B5EF4-FFF2-40B4-BE49-F238E27FC236}">
                    <a16:creationId xmlns:a16="http://schemas.microsoft.com/office/drawing/2014/main" id="{3BE05C68-DD51-4D7B-BD81-BB10FC14E0E2}"/>
                  </a:ext>
                </a:extLst>
              </p:cNvPr>
              <p:cNvGrpSpPr>
                <a:grpSpLocks/>
              </p:cNvGrpSpPr>
              <p:nvPr/>
            </p:nvGrpSpPr>
            <p:grpSpPr bwMode="auto">
              <a:xfrm>
                <a:off x="2347" y="940"/>
                <a:ext cx="735" cy="381"/>
                <a:chOff x="2347" y="940"/>
                <a:chExt cx="735" cy="381"/>
              </a:xfrm>
            </p:grpSpPr>
            <p:grpSp>
              <p:nvGrpSpPr>
                <p:cNvPr id="385294" name="Group 270">
                  <a:extLst>
                    <a:ext uri="{FF2B5EF4-FFF2-40B4-BE49-F238E27FC236}">
                      <a16:creationId xmlns:a16="http://schemas.microsoft.com/office/drawing/2014/main" id="{ABFD26CA-038D-4D3A-B5EE-2F862B07E643}"/>
                    </a:ext>
                  </a:extLst>
                </p:cNvPr>
                <p:cNvGrpSpPr>
                  <a:grpSpLocks/>
                </p:cNvGrpSpPr>
                <p:nvPr/>
              </p:nvGrpSpPr>
              <p:grpSpPr bwMode="auto">
                <a:xfrm>
                  <a:off x="2347" y="942"/>
                  <a:ext cx="735" cy="301"/>
                  <a:chOff x="464" y="942"/>
                  <a:chExt cx="700" cy="265"/>
                </a:xfrm>
              </p:grpSpPr>
              <p:sp>
                <p:nvSpPr>
                  <p:cNvPr id="385295" name="Rectangle 271">
                    <a:extLst>
                      <a:ext uri="{FF2B5EF4-FFF2-40B4-BE49-F238E27FC236}">
                        <a16:creationId xmlns:a16="http://schemas.microsoft.com/office/drawing/2014/main" id="{FA70E84C-3185-44E1-94AE-E5580092AB38}"/>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296" name="Line 272">
                    <a:extLst>
                      <a:ext uri="{FF2B5EF4-FFF2-40B4-BE49-F238E27FC236}">
                        <a16:creationId xmlns:a16="http://schemas.microsoft.com/office/drawing/2014/main" id="{814D2459-2797-46ED-AFC8-390D8374D11A}"/>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297" name="Line 273">
                    <a:extLst>
                      <a:ext uri="{FF2B5EF4-FFF2-40B4-BE49-F238E27FC236}">
                        <a16:creationId xmlns:a16="http://schemas.microsoft.com/office/drawing/2014/main" id="{9B6CBE9C-0564-41CE-AD99-227E15053507}"/>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298" name="Text Box 274">
                  <a:extLst>
                    <a:ext uri="{FF2B5EF4-FFF2-40B4-BE49-F238E27FC236}">
                      <a16:creationId xmlns:a16="http://schemas.microsoft.com/office/drawing/2014/main" id="{32E8B61E-DB9D-4A85-9BA2-AD765B770AE6}"/>
                    </a:ext>
                  </a:extLst>
                </p:cNvPr>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40</a:t>
                  </a:r>
                </a:p>
              </p:txBody>
            </p:sp>
          </p:grpSp>
          <p:grpSp>
            <p:nvGrpSpPr>
              <p:cNvPr id="385299" name="Group 275">
                <a:extLst>
                  <a:ext uri="{FF2B5EF4-FFF2-40B4-BE49-F238E27FC236}">
                    <a16:creationId xmlns:a16="http://schemas.microsoft.com/office/drawing/2014/main" id="{E1FB71E2-BEE4-4AF4-8DE6-E098D62C0467}"/>
                  </a:ext>
                </a:extLst>
              </p:cNvPr>
              <p:cNvGrpSpPr>
                <a:grpSpLocks/>
              </p:cNvGrpSpPr>
              <p:nvPr/>
            </p:nvGrpSpPr>
            <p:grpSpPr bwMode="auto">
              <a:xfrm>
                <a:off x="3010" y="940"/>
                <a:ext cx="735" cy="381"/>
                <a:chOff x="3010" y="940"/>
                <a:chExt cx="735" cy="381"/>
              </a:xfrm>
            </p:grpSpPr>
            <p:grpSp>
              <p:nvGrpSpPr>
                <p:cNvPr id="385300" name="Group 276">
                  <a:extLst>
                    <a:ext uri="{FF2B5EF4-FFF2-40B4-BE49-F238E27FC236}">
                      <a16:creationId xmlns:a16="http://schemas.microsoft.com/office/drawing/2014/main" id="{55826E45-9E84-44B5-8B07-CED04BEDB042}"/>
                    </a:ext>
                  </a:extLst>
                </p:cNvPr>
                <p:cNvGrpSpPr>
                  <a:grpSpLocks/>
                </p:cNvGrpSpPr>
                <p:nvPr/>
              </p:nvGrpSpPr>
              <p:grpSpPr bwMode="auto">
                <a:xfrm>
                  <a:off x="3010" y="942"/>
                  <a:ext cx="735" cy="301"/>
                  <a:chOff x="464" y="942"/>
                  <a:chExt cx="700" cy="265"/>
                </a:xfrm>
              </p:grpSpPr>
              <p:sp>
                <p:nvSpPr>
                  <p:cNvPr id="385301" name="Rectangle 277">
                    <a:extLst>
                      <a:ext uri="{FF2B5EF4-FFF2-40B4-BE49-F238E27FC236}">
                        <a16:creationId xmlns:a16="http://schemas.microsoft.com/office/drawing/2014/main" id="{F56D5E2D-8957-4F93-83B9-66C584B7E05A}"/>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302" name="Line 278">
                    <a:extLst>
                      <a:ext uri="{FF2B5EF4-FFF2-40B4-BE49-F238E27FC236}">
                        <a16:creationId xmlns:a16="http://schemas.microsoft.com/office/drawing/2014/main" id="{CDA18A25-6662-4229-BCB1-E464DF5BB8EA}"/>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303" name="Line 279">
                    <a:extLst>
                      <a:ext uri="{FF2B5EF4-FFF2-40B4-BE49-F238E27FC236}">
                        <a16:creationId xmlns:a16="http://schemas.microsoft.com/office/drawing/2014/main" id="{723B01C6-4AAD-4E82-BDB2-5DF4650DB772}"/>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304" name="Text Box 280">
                  <a:extLst>
                    <a:ext uri="{FF2B5EF4-FFF2-40B4-BE49-F238E27FC236}">
                      <a16:creationId xmlns:a16="http://schemas.microsoft.com/office/drawing/2014/main" id="{501A5B13-9327-4237-887F-F4DA48DD29C9}"/>
                    </a:ext>
                  </a:extLst>
                </p:cNvPr>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50</a:t>
                  </a:r>
                </a:p>
              </p:txBody>
            </p:sp>
          </p:grpSp>
          <p:grpSp>
            <p:nvGrpSpPr>
              <p:cNvPr id="385305" name="Group 281">
                <a:extLst>
                  <a:ext uri="{FF2B5EF4-FFF2-40B4-BE49-F238E27FC236}">
                    <a16:creationId xmlns:a16="http://schemas.microsoft.com/office/drawing/2014/main" id="{914B5EEF-F9E7-4B45-94E0-368FBC479205}"/>
                  </a:ext>
                </a:extLst>
              </p:cNvPr>
              <p:cNvGrpSpPr>
                <a:grpSpLocks/>
              </p:cNvGrpSpPr>
              <p:nvPr/>
            </p:nvGrpSpPr>
            <p:grpSpPr bwMode="auto">
              <a:xfrm>
                <a:off x="3681" y="940"/>
                <a:ext cx="735" cy="381"/>
                <a:chOff x="3681" y="940"/>
                <a:chExt cx="735" cy="381"/>
              </a:xfrm>
            </p:grpSpPr>
            <p:grpSp>
              <p:nvGrpSpPr>
                <p:cNvPr id="385306" name="Group 282">
                  <a:extLst>
                    <a:ext uri="{FF2B5EF4-FFF2-40B4-BE49-F238E27FC236}">
                      <a16:creationId xmlns:a16="http://schemas.microsoft.com/office/drawing/2014/main" id="{F603FA3C-1309-43D1-B8AA-842E4399B618}"/>
                    </a:ext>
                  </a:extLst>
                </p:cNvPr>
                <p:cNvGrpSpPr>
                  <a:grpSpLocks/>
                </p:cNvGrpSpPr>
                <p:nvPr/>
              </p:nvGrpSpPr>
              <p:grpSpPr bwMode="auto">
                <a:xfrm>
                  <a:off x="3681" y="942"/>
                  <a:ext cx="735" cy="301"/>
                  <a:chOff x="464" y="942"/>
                  <a:chExt cx="700" cy="265"/>
                </a:xfrm>
              </p:grpSpPr>
              <p:sp>
                <p:nvSpPr>
                  <p:cNvPr id="385307" name="Rectangle 283">
                    <a:extLst>
                      <a:ext uri="{FF2B5EF4-FFF2-40B4-BE49-F238E27FC236}">
                        <a16:creationId xmlns:a16="http://schemas.microsoft.com/office/drawing/2014/main" id="{FB9855DA-53F1-494A-AB8F-8CE7BA441065}"/>
                      </a:ext>
                    </a:extLst>
                  </p:cNvPr>
                  <p:cNvSpPr>
                    <a:spLocks noChangeArrowheads="1"/>
                  </p:cNvSpPr>
                  <p:nvPr/>
                </p:nvSpPr>
                <p:spPr bwMode="auto">
                  <a:xfrm>
                    <a:off x="764" y="949"/>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308" name="Line 284">
                    <a:extLst>
                      <a:ext uri="{FF2B5EF4-FFF2-40B4-BE49-F238E27FC236}">
                        <a16:creationId xmlns:a16="http://schemas.microsoft.com/office/drawing/2014/main" id="{550CBA68-F54E-4CB6-9889-61F0792A3772}"/>
                      </a:ext>
                    </a:extLst>
                  </p:cNvPr>
                  <p:cNvSpPr>
                    <a:spLocks noChangeShapeType="1"/>
                  </p:cNvSpPr>
                  <p:nvPr/>
                </p:nvSpPr>
                <p:spPr bwMode="auto">
                  <a:xfrm>
                    <a:off x="1020" y="942"/>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309" name="Line 285">
                    <a:extLst>
                      <a:ext uri="{FF2B5EF4-FFF2-40B4-BE49-F238E27FC236}">
                        <a16:creationId xmlns:a16="http://schemas.microsoft.com/office/drawing/2014/main" id="{B2BED226-4BF1-4E64-AF1E-6C6AC487C978}"/>
                      </a:ext>
                    </a:extLst>
                  </p:cNvPr>
                  <p:cNvSpPr>
                    <a:spLocks noChangeShapeType="1"/>
                  </p:cNvSpPr>
                  <p:nvPr/>
                </p:nvSpPr>
                <p:spPr bwMode="auto">
                  <a:xfrm>
                    <a:off x="464" y="1076"/>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310" name="Text Box 286">
                  <a:extLst>
                    <a:ext uri="{FF2B5EF4-FFF2-40B4-BE49-F238E27FC236}">
                      <a16:creationId xmlns:a16="http://schemas.microsoft.com/office/drawing/2014/main" id="{7B2B80FD-C40E-42DA-81F8-A01BCA7CE6E5}"/>
                    </a:ext>
                  </a:extLst>
                </p:cNvPr>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60</a:t>
                  </a:r>
                </a:p>
              </p:txBody>
            </p:sp>
          </p:grpSp>
          <p:grpSp>
            <p:nvGrpSpPr>
              <p:cNvPr id="385311" name="Group 287">
                <a:extLst>
                  <a:ext uri="{FF2B5EF4-FFF2-40B4-BE49-F238E27FC236}">
                    <a16:creationId xmlns:a16="http://schemas.microsoft.com/office/drawing/2014/main" id="{B29E8207-CA35-49D4-B616-88CDB7E021AF}"/>
                  </a:ext>
                </a:extLst>
              </p:cNvPr>
              <p:cNvGrpSpPr>
                <a:grpSpLocks/>
              </p:cNvGrpSpPr>
              <p:nvPr/>
            </p:nvGrpSpPr>
            <p:grpSpPr bwMode="auto">
              <a:xfrm>
                <a:off x="4348" y="940"/>
                <a:ext cx="735" cy="381"/>
                <a:chOff x="4348" y="940"/>
                <a:chExt cx="735" cy="381"/>
              </a:xfrm>
            </p:grpSpPr>
            <p:grpSp>
              <p:nvGrpSpPr>
                <p:cNvPr id="385312" name="Group 288">
                  <a:extLst>
                    <a:ext uri="{FF2B5EF4-FFF2-40B4-BE49-F238E27FC236}">
                      <a16:creationId xmlns:a16="http://schemas.microsoft.com/office/drawing/2014/main" id="{94B2AE73-EB43-4E08-A7F0-BD21CDB92E40}"/>
                    </a:ext>
                  </a:extLst>
                </p:cNvPr>
                <p:cNvGrpSpPr>
                  <a:grpSpLocks/>
                </p:cNvGrpSpPr>
                <p:nvPr/>
              </p:nvGrpSpPr>
              <p:grpSpPr bwMode="auto">
                <a:xfrm>
                  <a:off x="4348" y="942"/>
                  <a:ext cx="735" cy="301"/>
                  <a:chOff x="4267" y="935"/>
                  <a:chExt cx="700" cy="265"/>
                </a:xfrm>
              </p:grpSpPr>
              <p:sp>
                <p:nvSpPr>
                  <p:cNvPr id="385313" name="Rectangle 289">
                    <a:extLst>
                      <a:ext uri="{FF2B5EF4-FFF2-40B4-BE49-F238E27FC236}">
                        <a16:creationId xmlns:a16="http://schemas.microsoft.com/office/drawing/2014/main" id="{890115EB-E2D1-449C-92BF-A7294F64F544}"/>
                      </a:ext>
                    </a:extLst>
                  </p:cNvPr>
                  <p:cNvSpPr>
                    <a:spLocks noChangeArrowheads="1"/>
                  </p:cNvSpPr>
                  <p:nvPr/>
                </p:nvSpPr>
                <p:spPr bwMode="auto">
                  <a:xfrm>
                    <a:off x="4567" y="942"/>
                    <a:ext cx="400" cy="254"/>
                  </a:xfrm>
                  <a:prstGeom prst="rect">
                    <a:avLst/>
                  </a:prstGeom>
                  <a:solidFill>
                    <a:srgbClr val="CCFFFF"/>
                  </a:solidFill>
                  <a:ln w="22225">
                    <a:solidFill>
                      <a:schemeClr val="bg2"/>
                    </a:solidFill>
                    <a:miter lim="800000"/>
                    <a:headEnd/>
                    <a:tailEnd/>
                  </a:ln>
                </p:spPr>
                <p:txBody>
                  <a:bodyPr/>
                  <a:lstStyle/>
                  <a:p>
                    <a:endParaRPr lang="en-US"/>
                  </a:p>
                </p:txBody>
              </p:sp>
              <p:sp>
                <p:nvSpPr>
                  <p:cNvPr id="385314" name="Line 290">
                    <a:extLst>
                      <a:ext uri="{FF2B5EF4-FFF2-40B4-BE49-F238E27FC236}">
                        <a16:creationId xmlns:a16="http://schemas.microsoft.com/office/drawing/2014/main" id="{FA9BF26F-3CD4-4D8D-B00E-A8E4E122747A}"/>
                      </a:ext>
                    </a:extLst>
                  </p:cNvPr>
                  <p:cNvSpPr>
                    <a:spLocks noChangeShapeType="1"/>
                  </p:cNvSpPr>
                  <p:nvPr/>
                </p:nvSpPr>
                <p:spPr bwMode="auto">
                  <a:xfrm>
                    <a:off x="4823" y="935"/>
                    <a:ext cx="0" cy="265"/>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315" name="Line 291">
                    <a:extLst>
                      <a:ext uri="{FF2B5EF4-FFF2-40B4-BE49-F238E27FC236}">
                        <a16:creationId xmlns:a16="http://schemas.microsoft.com/office/drawing/2014/main" id="{F0E6901F-B615-4218-AF8C-F7FAC90F0EFD}"/>
                      </a:ext>
                    </a:extLst>
                  </p:cNvPr>
                  <p:cNvSpPr>
                    <a:spLocks noChangeShapeType="1"/>
                  </p:cNvSpPr>
                  <p:nvPr/>
                </p:nvSpPr>
                <p:spPr bwMode="auto">
                  <a:xfrm>
                    <a:off x="4267" y="1069"/>
                    <a:ext cx="30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385316" name="Text Box 292">
                  <a:extLst>
                    <a:ext uri="{FF2B5EF4-FFF2-40B4-BE49-F238E27FC236}">
                      <a16:creationId xmlns:a16="http://schemas.microsoft.com/office/drawing/2014/main" id="{E100C866-92E9-466B-A424-EDF15ABFEF17}"/>
                    </a:ext>
                  </a:extLst>
                </p:cNvPr>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Arial Narrow" panose="020B0606020202030204" pitchFamily="34" charset="0"/>
                    </a:rPr>
                    <a:t>70</a:t>
                  </a:r>
                </a:p>
              </p:txBody>
            </p:sp>
          </p:grpSp>
          <p:sp>
            <p:nvSpPr>
              <p:cNvPr id="385317" name="Line 293">
                <a:extLst>
                  <a:ext uri="{FF2B5EF4-FFF2-40B4-BE49-F238E27FC236}">
                    <a16:creationId xmlns:a16="http://schemas.microsoft.com/office/drawing/2014/main" id="{01FBDF1D-4731-499E-AEFF-044237D74AFA}"/>
                  </a:ext>
                </a:extLst>
              </p:cNvPr>
              <p:cNvSpPr>
                <a:spLocks noChangeShapeType="1"/>
              </p:cNvSpPr>
              <p:nvPr/>
            </p:nvSpPr>
            <p:spPr bwMode="auto">
              <a:xfrm>
                <a:off x="5010" y="1097"/>
                <a:ext cx="310" cy="0"/>
              </a:xfrm>
              <a:prstGeom prst="line">
                <a:avLst/>
              </a:prstGeom>
              <a:noFill/>
              <a:ln w="2222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nvGrpSpPr>
            <p:cNvPr id="385318" name="Group 294">
              <a:extLst>
                <a:ext uri="{FF2B5EF4-FFF2-40B4-BE49-F238E27FC236}">
                  <a16:creationId xmlns:a16="http://schemas.microsoft.com/office/drawing/2014/main" id="{F0726BCE-F5FF-4BB6-98AC-C640B79E86C9}"/>
                </a:ext>
              </a:extLst>
            </p:cNvPr>
            <p:cNvGrpSpPr>
              <a:grpSpLocks/>
            </p:cNvGrpSpPr>
            <p:nvPr/>
          </p:nvGrpSpPr>
          <p:grpSpPr bwMode="auto">
            <a:xfrm>
              <a:off x="249" y="2840"/>
              <a:ext cx="5262" cy="295"/>
              <a:chOff x="249" y="1753"/>
              <a:chExt cx="5262" cy="295"/>
            </a:xfrm>
          </p:grpSpPr>
          <p:sp>
            <p:nvSpPr>
              <p:cNvPr id="385319" name="Rectangle 295">
                <a:extLst>
                  <a:ext uri="{FF2B5EF4-FFF2-40B4-BE49-F238E27FC236}">
                    <a16:creationId xmlns:a16="http://schemas.microsoft.com/office/drawing/2014/main" id="{2E656DEC-A233-43BB-AF7D-0B4FC4BF05C4}"/>
                  </a:ext>
                </a:extLst>
              </p:cNvPr>
              <p:cNvSpPr>
                <a:spLocks noChangeArrowheads="1"/>
              </p:cNvSpPr>
              <p:nvPr/>
            </p:nvSpPr>
            <p:spPr bwMode="auto">
              <a:xfrm>
                <a:off x="249" y="177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20" name="Rectangle 296">
                <a:extLst>
                  <a:ext uri="{FF2B5EF4-FFF2-40B4-BE49-F238E27FC236}">
                    <a16:creationId xmlns:a16="http://schemas.microsoft.com/office/drawing/2014/main" id="{2B6E881F-EC1B-4B36-8D81-93A73E220E35}"/>
                  </a:ext>
                </a:extLst>
              </p:cNvPr>
              <p:cNvSpPr>
                <a:spLocks noChangeArrowheads="1"/>
              </p:cNvSpPr>
              <p:nvPr/>
            </p:nvSpPr>
            <p:spPr bwMode="auto">
              <a:xfrm>
                <a:off x="2931" y="1753"/>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21" name="Rectangle 297">
                <a:extLst>
                  <a:ext uri="{FF2B5EF4-FFF2-40B4-BE49-F238E27FC236}">
                    <a16:creationId xmlns:a16="http://schemas.microsoft.com/office/drawing/2014/main" id="{2284F8C9-C39F-4BBC-B554-B1FDF13591DA}"/>
                  </a:ext>
                </a:extLst>
              </p:cNvPr>
              <p:cNvSpPr>
                <a:spLocks noChangeArrowheads="1"/>
              </p:cNvSpPr>
              <p:nvPr/>
            </p:nvSpPr>
            <p:spPr bwMode="auto">
              <a:xfrm>
                <a:off x="5324" y="1775"/>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22" name="Line 298">
                <a:extLst>
                  <a:ext uri="{FF2B5EF4-FFF2-40B4-BE49-F238E27FC236}">
                    <a16:creationId xmlns:a16="http://schemas.microsoft.com/office/drawing/2014/main" id="{2011CFFC-B53B-440F-B458-CC241D05821C}"/>
                  </a:ext>
                </a:extLst>
              </p:cNvPr>
              <p:cNvSpPr>
                <a:spLocks noChangeShapeType="1"/>
              </p:cNvSpPr>
              <p:nvPr/>
            </p:nvSpPr>
            <p:spPr bwMode="auto">
              <a:xfrm>
                <a:off x="343" y="1911"/>
                <a:ext cx="2588"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323" name="Line 299">
                <a:extLst>
                  <a:ext uri="{FF2B5EF4-FFF2-40B4-BE49-F238E27FC236}">
                    <a16:creationId xmlns:a16="http://schemas.microsoft.com/office/drawing/2014/main" id="{F8CCC0BB-52D4-4036-9C3B-4040037E58AA}"/>
                  </a:ext>
                </a:extLst>
              </p:cNvPr>
              <p:cNvSpPr>
                <a:spLocks noChangeShapeType="1"/>
              </p:cNvSpPr>
              <p:nvPr/>
            </p:nvSpPr>
            <p:spPr bwMode="auto">
              <a:xfrm>
                <a:off x="3010" y="1911"/>
                <a:ext cx="2310"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5335" name="Group 311">
              <a:extLst>
                <a:ext uri="{FF2B5EF4-FFF2-40B4-BE49-F238E27FC236}">
                  <a16:creationId xmlns:a16="http://schemas.microsoft.com/office/drawing/2014/main" id="{77490629-9897-472B-8031-7DAE558B8051}"/>
                </a:ext>
              </a:extLst>
            </p:cNvPr>
            <p:cNvGrpSpPr>
              <a:grpSpLocks/>
            </p:cNvGrpSpPr>
            <p:nvPr/>
          </p:nvGrpSpPr>
          <p:grpSpPr bwMode="auto">
            <a:xfrm>
              <a:off x="249" y="3101"/>
              <a:ext cx="5262" cy="306"/>
              <a:chOff x="249" y="3101"/>
              <a:chExt cx="5262" cy="306"/>
            </a:xfrm>
          </p:grpSpPr>
          <p:sp>
            <p:nvSpPr>
              <p:cNvPr id="385326" name="Rectangle 302">
                <a:extLst>
                  <a:ext uri="{FF2B5EF4-FFF2-40B4-BE49-F238E27FC236}">
                    <a16:creationId xmlns:a16="http://schemas.microsoft.com/office/drawing/2014/main" id="{B483914C-A67F-4AD1-8402-2B8A24DA2E15}"/>
                  </a:ext>
                </a:extLst>
              </p:cNvPr>
              <p:cNvSpPr>
                <a:spLocks noChangeArrowheads="1"/>
              </p:cNvSpPr>
              <p:nvPr/>
            </p:nvSpPr>
            <p:spPr bwMode="auto">
              <a:xfrm>
                <a:off x="249" y="313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27" name="Rectangle 303">
                <a:extLst>
                  <a:ext uri="{FF2B5EF4-FFF2-40B4-BE49-F238E27FC236}">
                    <a16:creationId xmlns:a16="http://schemas.microsoft.com/office/drawing/2014/main" id="{FD65282D-5449-4434-A15C-16D522965174}"/>
                  </a:ext>
                </a:extLst>
              </p:cNvPr>
              <p:cNvSpPr>
                <a:spLocks noChangeArrowheads="1"/>
              </p:cNvSpPr>
              <p:nvPr/>
            </p:nvSpPr>
            <p:spPr bwMode="auto">
              <a:xfrm>
                <a:off x="2931" y="3113"/>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28" name="Rectangle 304">
                <a:extLst>
                  <a:ext uri="{FF2B5EF4-FFF2-40B4-BE49-F238E27FC236}">
                    <a16:creationId xmlns:a16="http://schemas.microsoft.com/office/drawing/2014/main" id="{E997C7EF-ED57-40C1-A424-4BB1B25DBAA7}"/>
                  </a:ext>
                </a:extLst>
              </p:cNvPr>
              <p:cNvSpPr>
                <a:spLocks noChangeArrowheads="1"/>
              </p:cNvSpPr>
              <p:nvPr/>
            </p:nvSpPr>
            <p:spPr bwMode="auto">
              <a:xfrm>
                <a:off x="5324" y="3134"/>
                <a:ext cx="187" cy="273"/>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29" name="Line 305">
                <a:extLst>
                  <a:ext uri="{FF2B5EF4-FFF2-40B4-BE49-F238E27FC236}">
                    <a16:creationId xmlns:a16="http://schemas.microsoft.com/office/drawing/2014/main" id="{E72C9B02-C0D3-45D3-9723-912BDB63EE69}"/>
                  </a:ext>
                </a:extLst>
              </p:cNvPr>
              <p:cNvSpPr>
                <a:spLocks noChangeShapeType="1"/>
              </p:cNvSpPr>
              <p:nvPr/>
            </p:nvSpPr>
            <p:spPr bwMode="auto">
              <a:xfrm>
                <a:off x="343" y="3271"/>
                <a:ext cx="1256"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330" name="Line 306">
                <a:extLst>
                  <a:ext uri="{FF2B5EF4-FFF2-40B4-BE49-F238E27FC236}">
                    <a16:creationId xmlns:a16="http://schemas.microsoft.com/office/drawing/2014/main" id="{54683407-F954-4978-82C0-D30B07AC5BDA}"/>
                  </a:ext>
                </a:extLst>
              </p:cNvPr>
              <p:cNvSpPr>
                <a:spLocks noChangeShapeType="1"/>
              </p:cNvSpPr>
              <p:nvPr/>
            </p:nvSpPr>
            <p:spPr bwMode="auto">
              <a:xfrm>
                <a:off x="3010" y="3271"/>
                <a:ext cx="1253"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331" name="Rectangle 307">
                <a:extLst>
                  <a:ext uri="{FF2B5EF4-FFF2-40B4-BE49-F238E27FC236}">
                    <a16:creationId xmlns:a16="http://schemas.microsoft.com/office/drawing/2014/main" id="{59996705-A4AA-40A6-8D28-A6978C61CEB8}"/>
                  </a:ext>
                </a:extLst>
              </p:cNvPr>
              <p:cNvSpPr>
                <a:spLocks noChangeArrowheads="1"/>
              </p:cNvSpPr>
              <p:nvPr/>
            </p:nvSpPr>
            <p:spPr bwMode="auto">
              <a:xfrm>
                <a:off x="1599" y="3101"/>
                <a:ext cx="147"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32" name="Line 308">
                <a:extLst>
                  <a:ext uri="{FF2B5EF4-FFF2-40B4-BE49-F238E27FC236}">
                    <a16:creationId xmlns:a16="http://schemas.microsoft.com/office/drawing/2014/main" id="{FB80FFF4-8D21-4A6E-B0B3-D423011FD484}"/>
                  </a:ext>
                </a:extLst>
              </p:cNvPr>
              <p:cNvSpPr>
                <a:spLocks noChangeShapeType="1"/>
              </p:cNvSpPr>
              <p:nvPr/>
            </p:nvSpPr>
            <p:spPr bwMode="auto">
              <a:xfrm>
                <a:off x="1678" y="3271"/>
                <a:ext cx="1256"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333" name="Rectangle 309">
                <a:extLst>
                  <a:ext uri="{FF2B5EF4-FFF2-40B4-BE49-F238E27FC236}">
                    <a16:creationId xmlns:a16="http://schemas.microsoft.com/office/drawing/2014/main" id="{634F957E-73EC-4D99-96D2-6321C25D6FC5}"/>
                  </a:ext>
                </a:extLst>
              </p:cNvPr>
              <p:cNvSpPr>
                <a:spLocks noChangeArrowheads="1"/>
              </p:cNvSpPr>
              <p:nvPr/>
            </p:nvSpPr>
            <p:spPr bwMode="auto">
              <a:xfrm>
                <a:off x="4263" y="3113"/>
                <a:ext cx="153" cy="294"/>
              </a:xfrm>
              <a:prstGeom prst="rect">
                <a:avLst/>
              </a:prstGeom>
              <a:solidFill>
                <a:srgbClr val="99FF99"/>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334" name="Line 310">
                <a:extLst>
                  <a:ext uri="{FF2B5EF4-FFF2-40B4-BE49-F238E27FC236}">
                    <a16:creationId xmlns:a16="http://schemas.microsoft.com/office/drawing/2014/main" id="{7A23119E-864E-43E9-A0D3-D3EC2A314EAE}"/>
                  </a:ext>
                </a:extLst>
              </p:cNvPr>
              <p:cNvSpPr>
                <a:spLocks noChangeShapeType="1"/>
              </p:cNvSpPr>
              <p:nvPr/>
            </p:nvSpPr>
            <p:spPr bwMode="auto">
              <a:xfrm>
                <a:off x="4349" y="3271"/>
                <a:ext cx="975"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9F3CFF6-3B2B-4290-88CF-F575AEEC65A4}"/>
              </a:ext>
            </a:extLst>
          </p:cNvPr>
          <p:cNvSpPr>
            <a:spLocks noGrp="1"/>
          </p:cNvSpPr>
          <p:nvPr>
            <p:ph type="sldNum" sz="quarter" idx="11"/>
          </p:nvPr>
        </p:nvSpPr>
        <p:spPr/>
        <p:txBody>
          <a:bodyPr/>
          <a:lstStyle/>
          <a:p>
            <a:fld id="{A0A68C5D-50A8-4F69-B0D0-47C139F9182D}" type="slidenum">
              <a:rPr lang="en-US" altLang="zh-CN"/>
              <a:pPr/>
              <a:t>98</a:t>
            </a:fld>
            <a:endParaRPr lang="en-US" altLang="zh-CN"/>
          </a:p>
        </p:txBody>
      </p:sp>
      <p:sp>
        <p:nvSpPr>
          <p:cNvPr id="386051" name="Rectangle 3">
            <a:extLst>
              <a:ext uri="{FF2B5EF4-FFF2-40B4-BE49-F238E27FC236}">
                <a16:creationId xmlns:a16="http://schemas.microsoft.com/office/drawing/2014/main" id="{5F72D0BA-43D6-40C9-9324-236113C3DF32}"/>
              </a:ext>
            </a:extLst>
          </p:cNvPr>
          <p:cNvSpPr>
            <a:spLocks noGrp="1" noChangeArrowheads="1"/>
          </p:cNvSpPr>
          <p:nvPr>
            <p:ph type="body" idx="1"/>
          </p:nvPr>
        </p:nvSpPr>
        <p:spPr>
          <a:xfrm>
            <a:off x="519113" y="692150"/>
            <a:ext cx="8229600" cy="56134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在上面跳表的例子中有三条链：</a:t>
            </a:r>
            <a:r>
              <a:rPr lang="en-US" altLang="zh-CN" sz="3000" b="1">
                <a:solidFill>
                  <a:schemeClr val="tx2"/>
                </a:solidFill>
                <a:latin typeface="Times New Roman" panose="02020603050405020304" pitchFamily="18" charset="0"/>
                <a:ea typeface="仿宋_GB2312" pitchFamily="49" charset="-122"/>
              </a:rPr>
              <a:t>0 </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就是图</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中的初始链表，包括了所有 </a:t>
            </a:r>
            <a:r>
              <a:rPr lang="en-US" altLang="zh-CN" sz="3000" b="1">
                <a:latin typeface="Times New Roman" panose="02020603050405020304" pitchFamily="18" charset="0"/>
                <a:ea typeface="仿宋_GB2312" pitchFamily="49" charset="-122"/>
              </a:rPr>
              <a:t>7</a:t>
            </a:r>
            <a:r>
              <a:rPr lang="zh-CN" altLang="en-US" sz="3000" b="1">
                <a:latin typeface="Times New Roman" panose="02020603050405020304" pitchFamily="18" charset="0"/>
                <a:ea typeface="仿宋_GB2312" pitchFamily="49" charset="-122"/>
              </a:rPr>
              <a:t>个元素。</a:t>
            </a:r>
            <a:r>
              <a:rPr lang="en-US" altLang="zh-CN" sz="3000" b="1">
                <a:solidFill>
                  <a:schemeClr val="tx2"/>
                </a:solidFill>
                <a:latin typeface="Times New Roman" panose="02020603050405020304" pitchFamily="18" charset="0"/>
                <a:ea typeface="仿宋_GB2312" pitchFamily="49" charset="-122"/>
              </a:rPr>
              <a:t>1 </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包括 </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6 </a:t>
            </a:r>
            <a:r>
              <a:rPr lang="zh-CN" altLang="en-US" sz="3000" b="1">
                <a:latin typeface="Times New Roman" panose="02020603050405020304" pitchFamily="18" charset="0"/>
                <a:ea typeface="仿宋_GB2312" pitchFamily="49" charset="-122"/>
              </a:rPr>
              <a:t>三个元素。</a:t>
            </a:r>
            <a:r>
              <a:rPr lang="en-US" altLang="zh-CN" sz="3000" b="1">
                <a:solidFill>
                  <a:schemeClr val="tx2"/>
                </a:solidFill>
                <a:latin typeface="Times New Roman" panose="02020603050405020304" pitchFamily="18" charset="0"/>
                <a:ea typeface="仿宋_GB2312" pitchFamily="49" charset="-122"/>
              </a:rPr>
              <a:t>2 </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只包括第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为了搜索值为 </a:t>
            </a:r>
            <a:r>
              <a:rPr lang="en-US" altLang="zh-CN" sz="3000" b="1">
                <a:latin typeface="Times New Roman" panose="02020603050405020304" pitchFamily="18" charset="0"/>
                <a:ea typeface="仿宋_GB2312" pitchFamily="49" charset="-122"/>
              </a:rPr>
              <a:t>30 </a:t>
            </a:r>
            <a:r>
              <a:rPr lang="zh-CN" altLang="en-US" sz="3000" b="1">
                <a:latin typeface="Times New Roman" panose="02020603050405020304" pitchFamily="18" charset="0"/>
                <a:ea typeface="仿宋_GB2312" pitchFamily="49" charset="-122"/>
              </a:rPr>
              <a:t>的元素，首先搜索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级链，与中间元素 </a:t>
            </a:r>
            <a:r>
              <a:rPr lang="en-US" altLang="zh-CN" sz="3000" b="1">
                <a:latin typeface="Times New Roman" panose="02020603050405020304" pitchFamily="18" charset="0"/>
                <a:ea typeface="仿宋_GB2312" pitchFamily="49" charset="-122"/>
              </a:rPr>
              <a:t>40 </a:t>
            </a:r>
            <a:r>
              <a:rPr lang="zh-CN" altLang="en-US" sz="3000" b="1">
                <a:latin typeface="Times New Roman" panose="02020603050405020304" pitchFamily="18" charset="0"/>
                <a:ea typeface="仿宋_GB2312" pitchFamily="49" charset="-122"/>
              </a:rPr>
              <a:t>进行比较，在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级链中只需比较</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次。由于</a:t>
            </a:r>
            <a:r>
              <a:rPr lang="en-US" altLang="zh-CN" sz="3000" b="1">
                <a:latin typeface="Times New Roman" panose="02020603050405020304" pitchFamily="18" charset="0"/>
                <a:ea typeface="仿宋_GB2312" pitchFamily="49" charset="-122"/>
              </a:rPr>
              <a:t>30 &lt; 40</a:t>
            </a:r>
            <a:r>
              <a:rPr lang="zh-CN" altLang="en-US" sz="3000" b="1">
                <a:latin typeface="Times New Roman" panose="02020603050405020304" pitchFamily="18" charset="0"/>
                <a:ea typeface="仿宋_GB2312" pitchFamily="49" charset="-122"/>
              </a:rPr>
              <a:t>，下一步将搜索链表前半部分的中间元素，在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级链也仅需比较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次。由于</a:t>
            </a:r>
            <a:r>
              <a:rPr lang="en-US" altLang="zh-CN" sz="3000" b="1">
                <a:latin typeface="Times New Roman" panose="02020603050405020304" pitchFamily="18" charset="0"/>
                <a:ea typeface="仿宋_GB2312" pitchFamily="49" charset="-122"/>
              </a:rPr>
              <a:t>30 &gt; 20</a:t>
            </a:r>
            <a:r>
              <a:rPr lang="zh-CN" altLang="en-US" sz="3000" b="1">
                <a:latin typeface="Times New Roman" panose="02020603050405020304" pitchFamily="18" charset="0"/>
                <a:ea typeface="仿宋_GB2312" pitchFamily="49" charset="-122"/>
              </a:rPr>
              <a:t>，可到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级链继续搜索，与链表中元素进行比较。</a:t>
            </a:r>
            <a:r>
              <a:rPr lang="zh-CN" altLang="en-US" sz="3000"/>
              <a:t> </a:t>
            </a:r>
          </a:p>
          <a:p>
            <a:pPr>
              <a:lnSpc>
                <a:spcPct val="105000"/>
              </a:lnSpc>
              <a:spcBef>
                <a:spcPct val="10000"/>
              </a:spcBef>
              <a:buClr>
                <a:srgbClr val="800080"/>
              </a:buClr>
              <a:buSzPct val="50000"/>
            </a:pPr>
            <a:r>
              <a:rPr lang="zh-CN" altLang="en-US" sz="3000" b="1">
                <a:ea typeface="仿宋_GB2312" pitchFamily="49" charset="-122"/>
              </a:rPr>
              <a:t>搜索</a:t>
            </a:r>
            <a:r>
              <a:rPr lang="zh-CN" altLang="en-US" sz="3000" b="1">
                <a:latin typeface="Times New Roman" panose="02020603050405020304" pitchFamily="18" charset="0"/>
                <a:ea typeface="仿宋_GB2312" pitchFamily="49" charset="-122"/>
              </a:rPr>
              <a:t>时间代价为</a:t>
            </a:r>
            <a:r>
              <a:rPr lang="en-US" altLang="zh-CN" sz="3000" b="1">
                <a:solidFill>
                  <a:schemeClr val="tx2"/>
                </a:solidFill>
                <a:latin typeface="Times New Roman" panose="02020603050405020304" pitchFamily="18" charset="0"/>
                <a:ea typeface="仿宋_GB2312" pitchFamily="49" charset="-122"/>
              </a:rPr>
              <a:t>O(log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99F8DD0-E976-419F-9610-7B349952DD34}"/>
              </a:ext>
            </a:extLst>
          </p:cNvPr>
          <p:cNvSpPr>
            <a:spLocks noGrp="1"/>
          </p:cNvSpPr>
          <p:nvPr>
            <p:ph type="sldNum" sz="quarter" idx="11"/>
          </p:nvPr>
        </p:nvSpPr>
        <p:spPr/>
        <p:txBody>
          <a:bodyPr/>
          <a:lstStyle/>
          <a:p>
            <a:fld id="{D52A1975-0CA8-48D1-A5AB-E3D867CEA0F2}" type="slidenum">
              <a:rPr lang="en-US" altLang="zh-CN"/>
              <a:pPr/>
              <a:t>99</a:t>
            </a:fld>
            <a:endParaRPr lang="en-US" altLang="zh-CN"/>
          </a:p>
        </p:txBody>
      </p:sp>
      <p:sp>
        <p:nvSpPr>
          <p:cNvPr id="387075" name="Rectangle 3">
            <a:extLst>
              <a:ext uri="{FF2B5EF4-FFF2-40B4-BE49-F238E27FC236}">
                <a16:creationId xmlns:a16="http://schemas.microsoft.com/office/drawing/2014/main" id="{A6A1BD5C-B706-47A1-9134-31BF4E4006F0}"/>
              </a:ext>
            </a:extLst>
          </p:cNvPr>
          <p:cNvSpPr>
            <a:spLocks noGrp="1" noChangeArrowheads="1"/>
          </p:cNvSpPr>
          <p:nvPr>
            <p:ph type="body" idx="1"/>
          </p:nvPr>
        </p:nvSpPr>
        <p:spPr>
          <a:xfrm>
            <a:off x="482600" y="657225"/>
            <a:ext cx="8229600" cy="5688013"/>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图</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就是跳表，有一组分层的链，</a:t>
            </a:r>
            <a:r>
              <a:rPr lang="en-US" altLang="zh-CN" sz="3000" b="1">
                <a:solidFill>
                  <a:schemeClr val="tx2"/>
                </a:solidFill>
                <a:latin typeface="Times New Roman" panose="02020603050405020304" pitchFamily="18" charset="0"/>
                <a:ea typeface="仿宋_GB2312" pitchFamily="49" charset="-122"/>
              </a:rPr>
              <a:t>0</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是包含所有元素的有序链表，有</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级链的第</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3</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个结点链接起来形成</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，故</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级链是</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级链的第</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3</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个结点链接起来形成</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，依此类推，</a:t>
            </a:r>
            <a:r>
              <a:rPr lang="zh-CN" altLang="en-US" sz="3000" b="1">
                <a:solidFill>
                  <a:schemeClr val="tx2"/>
                </a:solidFill>
                <a:latin typeface="Times New Roman" panose="02020603050405020304" pitchFamily="18" charset="0"/>
                <a:ea typeface="仿宋_GB2312" pitchFamily="49" charset="-122"/>
              </a:rPr>
              <a:t>第</a:t>
            </a:r>
            <a:r>
              <a:rPr lang="en-US" altLang="zh-CN" sz="3000" b="1" i="1">
                <a:solidFill>
                  <a:schemeClr val="tx2"/>
                </a:solidFill>
                <a:latin typeface="Times New Roman" panose="02020603050405020304" pitchFamily="18" charset="0"/>
                <a:ea typeface="仿宋_GB2312" pitchFamily="49" charset="-122"/>
              </a:rPr>
              <a:t>i</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所包含的元素是</a:t>
            </a:r>
            <a:r>
              <a:rPr lang="zh-CN" altLang="en-US" sz="3000" b="1">
                <a:solidFill>
                  <a:schemeClr val="tx2"/>
                </a:solidFill>
                <a:latin typeface="Times New Roman" panose="02020603050405020304" pitchFamily="18" charset="0"/>
                <a:ea typeface="仿宋_GB2312" pitchFamily="49" charset="-122"/>
              </a:rPr>
              <a:t>第</a:t>
            </a:r>
            <a:r>
              <a:rPr lang="en-US" altLang="zh-CN" sz="3000" b="1" i="1">
                <a:solidFill>
                  <a:schemeClr val="tx2"/>
                </a:solidFill>
                <a:latin typeface="Times New Roman" panose="02020603050405020304" pitchFamily="18" charset="0"/>
                <a:ea typeface="仿宋_GB2312" pitchFamily="49" charset="-122"/>
              </a:rPr>
              <a:t>i</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级链</a:t>
            </a:r>
            <a:r>
              <a:rPr lang="zh-CN" altLang="en-US" sz="3000" b="1">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一个有</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个元素的跳表理想情况下的链级数为</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，即跳表的最高级数为</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若一个元素在</a:t>
            </a:r>
            <a:r>
              <a:rPr lang="en-US" altLang="zh-CN" sz="3000" b="1">
                <a:latin typeface="Times New Roman" panose="02020603050405020304" pitchFamily="18" charset="0"/>
                <a:ea typeface="仿宋_GB2312" pitchFamily="49" charset="-122"/>
              </a:rPr>
              <a:t>0</a:t>
            </a:r>
            <a:r>
              <a:rPr lang="zh-CN" altLang="en-US" sz="3000" b="1">
                <a:latin typeface="宋体" panose="02010600030101010101" pitchFamily="2" charset="-122"/>
              </a:rPr>
              <a:t>～</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级链上，而不在</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级链（如果存在）上时，就可称该元素是</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级链元素。</a:t>
            </a:r>
            <a:r>
              <a:rPr lang="zh-CN" altLang="en-US" sz="3000">
                <a:latin typeface="Times New Roman" panose="02020603050405020304" pitchFamily="18" charset="0"/>
                <a:ea typeface="仿宋_GB2312" pitchFamily="49" charset="-122"/>
              </a:rPr>
              <a:t> </a:t>
            </a:r>
          </a:p>
        </p:txBody>
      </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2592</TotalTime>
  <Words>11102</Words>
  <Application>Microsoft Office PowerPoint</Application>
  <PresentationFormat>全屏显示(4:3)</PresentationFormat>
  <Paragraphs>2082</Paragraphs>
  <Slides>175</Slides>
  <Notes>0</Notes>
  <HiddenSlides>8</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175</vt:i4>
      </vt:variant>
    </vt:vector>
  </HeadingPairs>
  <TitlesOfParts>
    <vt:vector size="197" baseType="lpstr">
      <vt:lpstr>Arial</vt:lpstr>
      <vt:lpstr>宋体</vt:lpstr>
      <vt:lpstr>Times New Roman</vt:lpstr>
      <vt:lpstr>Wingdings</vt:lpstr>
      <vt:lpstr>华文新魏</vt:lpstr>
      <vt:lpstr>Arial Black</vt:lpstr>
      <vt:lpstr>华文彩云</vt:lpstr>
      <vt:lpstr>华文行楷</vt:lpstr>
      <vt:lpstr>仿宋_GB2312</vt:lpstr>
      <vt:lpstr>Symbol</vt:lpstr>
      <vt:lpstr>隶书</vt:lpstr>
      <vt:lpstr>楷体_GB2312</vt:lpstr>
      <vt:lpstr>Courier New</vt:lpstr>
      <vt:lpstr>Arial Narrow</vt:lpstr>
      <vt:lpstr>黑体</vt:lpstr>
      <vt:lpstr>Technic</vt:lpstr>
      <vt:lpstr>长城新魏碑体</vt:lpstr>
      <vt:lpstr>华文隶书</vt:lpstr>
      <vt:lpstr>Pixel</vt:lpstr>
      <vt:lpstr>Microsoft Equation 3.0</vt:lpstr>
      <vt:lpstr>Microsoft 公式 3.0</vt:lpstr>
      <vt:lpstr>Microsoft Word 97 - 2003 文档</vt:lpstr>
      <vt:lpstr>第六章  集合与字典 </vt:lpstr>
      <vt:lpstr>第六章 集合与字典</vt:lpstr>
      <vt:lpstr>集合及其表示</vt:lpstr>
      <vt:lpstr>PowerPoint 演示文稿</vt:lpstr>
      <vt:lpstr>集合（Set）的抽象数据类型</vt:lpstr>
      <vt:lpstr>PowerPoint 演示文稿</vt:lpstr>
      <vt:lpstr>用位向量实现集合抽象数据类型</vt:lpstr>
      <vt:lpstr>集合的位向量(bit Vector)类的定义</vt:lpstr>
      <vt:lpstr>PowerPoint 演示文稿</vt:lpstr>
      <vt:lpstr>PowerPoint 演示文稿</vt:lpstr>
      <vt:lpstr>使用示例</vt:lpstr>
      <vt:lpstr>PowerPoint 演示文稿</vt:lpstr>
      <vt:lpstr>构造函数的实现</vt:lpstr>
      <vt:lpstr>PowerPoint 演示文稿</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PowerPoint 演示文稿</vt:lpstr>
      <vt:lpstr>PowerPoint 演示文稿</vt:lpstr>
      <vt:lpstr>集合的加入和删除操作</vt:lpstr>
      <vt:lpstr>PowerPoint 演示文稿</vt:lpstr>
      <vt:lpstr>表示集合的几个重载函数 </vt:lpstr>
      <vt:lpstr>PowerPoint 演示文稿</vt:lpstr>
      <vt:lpstr>PowerPoint 演示文稿</vt:lpstr>
      <vt:lpstr>PowerPoint 演示文稿</vt:lpstr>
      <vt:lpstr>PowerPoint 演示文稿</vt:lpstr>
      <vt:lpstr>等价类与并查集</vt:lpstr>
      <vt:lpstr>确定等价类的方法</vt:lpstr>
      <vt:lpstr>PowerPoint 演示文稿</vt:lpstr>
      <vt:lpstr>PowerPoint 演示文稿</vt:lpstr>
      <vt:lpstr>确定等价类的链表方法</vt:lpstr>
      <vt:lpstr>PowerPoint 演示文稿</vt:lpstr>
      <vt:lpstr>PowerPoint 演示文稿</vt:lpstr>
      <vt:lpstr>PowerPoint 演示文稿</vt:lpstr>
      <vt:lpstr>等价类链表的定义</vt:lpstr>
      <vt:lpstr>PowerPoint 演示文稿</vt:lpstr>
      <vt:lpstr>PowerPoint 演示文稿</vt:lpstr>
      <vt:lpstr>PowerPoint 演示文稿</vt:lpstr>
      <vt:lpstr>PowerPoint 演示文稿</vt:lpstr>
      <vt:lpstr>并查集 (Union-Find Sets)</vt:lpstr>
      <vt:lpstr>PowerPoint 演示文稿</vt:lpstr>
      <vt:lpstr>PowerPoint 演示文稿</vt:lpstr>
      <vt:lpstr>PowerPoint 演示文稿</vt:lpstr>
      <vt:lpstr>PowerPoint 演示文稿</vt:lpstr>
      <vt:lpstr>PowerPoint 演示文稿</vt:lpstr>
      <vt:lpstr>用双亲表示实现并查集的类定义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Union操作的折叠规则</vt:lpstr>
      <vt:lpstr>PowerPoint 演示文稿</vt:lpstr>
      <vt:lpstr>字典（Dictionary） </vt:lpstr>
      <vt:lpstr>PowerPoint 演示文稿</vt:lpstr>
      <vt:lpstr>字典的抽象数据类型 </vt:lpstr>
      <vt:lpstr>PowerPoint 演示文稿</vt:lpstr>
      <vt:lpstr>字典的线性表描述 </vt:lpstr>
      <vt:lpstr>有序顺序表的类定义</vt:lpstr>
      <vt:lpstr>基于有序顺序表的顺序搜索算法</vt:lpstr>
      <vt:lpstr>有序顺序表顺序搜索的时间代价</vt:lpstr>
      <vt:lpstr>PowerPoint 演示文稿</vt:lpstr>
      <vt:lpstr>PowerPoint 演示文稿</vt:lpstr>
      <vt:lpstr>PowerPoint 演示文稿</vt:lpstr>
      <vt:lpstr>基于有序顺序表的折半搜索</vt:lpstr>
      <vt:lpstr>PowerPoint 演示文稿</vt:lpstr>
      <vt:lpstr>PowerPoint 演示文稿</vt:lpstr>
      <vt:lpstr>PowerPoint 演示文稿</vt:lpstr>
      <vt:lpstr>PowerPoint 演示文稿</vt:lpstr>
      <vt:lpstr>PowerPoint 演示文稿</vt:lpstr>
      <vt:lpstr>PowerPoint 演示文稿</vt:lpstr>
      <vt:lpstr>折半搜索算法的性能分析</vt:lpstr>
      <vt:lpstr>PowerPoint 演示文稿</vt:lpstr>
      <vt:lpstr>有序链表的类定义 </vt:lpstr>
      <vt:lpstr>PowerPoint 演示文稿</vt:lpstr>
      <vt:lpstr>PowerPoint 演示文稿</vt:lpstr>
      <vt:lpstr>搜索、插入与删除算法</vt:lpstr>
      <vt:lpstr>PowerPoint 演示文稿</vt:lpstr>
      <vt:lpstr>PowerPoint 演示文稿</vt:lpstr>
      <vt:lpstr>PowerPoint 演示文稿</vt:lpstr>
      <vt:lpstr>链表中的操作符重载 </vt:lpstr>
      <vt:lpstr>PowerPoint 演示文稿</vt:lpstr>
      <vt:lpstr>PowerPoint 演示文稿</vt:lpstr>
      <vt:lpstr>跳表（skip list）</vt:lpstr>
      <vt:lpstr>跳表的结构</vt:lpstr>
      <vt:lpstr>PowerPoint 演示文稿</vt:lpstr>
      <vt:lpstr>PowerPoint 演示文稿</vt:lpstr>
      <vt:lpstr>跳表的类定义 </vt:lpstr>
      <vt:lpstr>PowerPoint 演示文稿</vt:lpstr>
      <vt:lpstr>PowerPoint 演示文稿</vt:lpstr>
      <vt:lpstr>跳表的构造函数和析构函数 </vt:lpstr>
      <vt:lpstr>PowerPoint 演示文稿</vt:lpstr>
      <vt:lpstr>PowerPoint 演示文稿</vt:lpstr>
      <vt:lpstr>跳表的搜索算法 </vt:lpstr>
      <vt:lpstr>PowerPoint 演示文稿</vt:lpstr>
      <vt:lpstr>PowerPoint 演示文稿</vt:lpstr>
      <vt:lpstr>跳表的插入算法</vt:lpstr>
      <vt:lpstr>PowerPoint 演示文稿</vt:lpstr>
      <vt:lpstr>PowerPoint 演示文稿</vt:lpstr>
      <vt:lpstr>PowerPoint 演示文稿</vt:lpstr>
      <vt:lpstr>PowerPoint 演示文稿</vt:lpstr>
      <vt:lpstr>PowerPoint 演示文稿</vt:lpstr>
      <vt:lpstr>跳表的删除算法</vt:lpstr>
      <vt:lpstr>PowerPoint 演示文稿</vt:lpstr>
      <vt:lpstr>PowerPoint 演示文稿</vt:lpstr>
      <vt:lpstr>散列表（Hash Table）</vt:lpstr>
      <vt:lpstr>    </vt:lpstr>
      <vt:lpstr>PowerPoint 演示文稿</vt:lpstr>
      <vt:lpstr>散列函数</vt:lpstr>
      <vt:lpstr>PowerPoint 演示文稿</vt:lpstr>
      <vt:lpstr>PowerPoint 演示文稿</vt:lpstr>
      <vt:lpstr>    </vt:lpstr>
      <vt:lpstr>    </vt:lpstr>
      <vt:lpstr>PowerPoint 演示文稿</vt:lpstr>
      <vt:lpstr>PowerPoint 演示文稿</vt:lpstr>
      <vt:lpstr>PowerPoint 演示文稿</vt:lpstr>
      <vt:lpstr>  </vt:lpstr>
      <vt:lpstr>PowerPoint 演示文稿</vt:lpstr>
      <vt:lpstr>    </vt:lpstr>
      <vt:lpstr>PowerPoint 演示文稿</vt:lpstr>
      <vt:lpstr>处理冲突的闭散列方法（开地址法）</vt:lpstr>
      <vt:lpstr>PowerPoint 演示文稿</vt:lpstr>
      <vt:lpstr>(1) 线性探查法 (Linear Probing)</vt:lpstr>
      <vt:lpstr> </vt:lpstr>
      <vt:lpstr>PowerPoint 演示文稿</vt:lpstr>
      <vt:lpstr>PowerPoint 演示文稿</vt:lpstr>
      <vt:lpstr>PowerPoint 演示文稿</vt:lpstr>
      <vt:lpstr>用线性探查法组织的散列表的类定义 </vt:lpstr>
      <vt:lpstr>PowerPoint 演示文稿</vt:lpstr>
      <vt:lpstr>PowerPoint 演示文稿</vt:lpstr>
      <vt:lpstr>使用线性探查法的搜索算法</vt:lpstr>
      <vt:lpstr>PowerPoint 演示文稿</vt:lpstr>
      <vt:lpstr>PowerPoint 演示文稿</vt:lpstr>
      <vt:lpstr>使用线性探查法的其他操作</vt:lpstr>
      <vt:lpstr>PowerPoint 演示文稿</vt:lpstr>
      <vt:lpstr>PowerPoint 演示文稿</vt:lpstr>
      <vt:lpstr>(2) 二次探查法 (quadratic probing)</vt:lpstr>
      <vt:lpstr>PowerPoint 演示文稿</vt:lpstr>
      <vt:lpstr>PowerPoint 演示文稿</vt:lpstr>
      <vt:lpstr>PowerPoint 演示文稿</vt:lpstr>
      <vt:lpstr>PowerPoint 演示文稿</vt:lpstr>
      <vt:lpstr>(3) 双散列法</vt:lpstr>
      <vt:lpstr>PowerPoint 演示文稿</vt:lpstr>
      <vt:lpstr>PowerPoint 演示文稿</vt:lpstr>
      <vt:lpstr>PowerPoint 演示文稿</vt:lpstr>
      <vt:lpstr>PowerPoint 演示文稿</vt:lpstr>
      <vt:lpstr>PowerPoint 演示文稿</vt:lpstr>
      <vt:lpstr>处理冲突的开散列方法（链地址法）</vt:lpstr>
      <vt:lpstr>PowerPoint 演示文稿</vt:lpstr>
      <vt:lpstr>PowerPoint 演示文稿</vt:lpstr>
      <vt:lpstr>PowerPoint 演示文稿</vt:lpstr>
      <vt:lpstr>使用开散列法的散列表类定义 </vt:lpstr>
      <vt:lpstr>PowerPoint 演示文稿</vt:lpstr>
      <vt:lpstr>用开散列法定义的散列表的操作</vt:lpstr>
      <vt:lpstr>PowerPoint 演示文稿</vt:lpstr>
      <vt:lpstr>散列表分析</vt:lpstr>
      <vt:lpstr>PowerPoint 演示文稿</vt:lpstr>
      <vt:lpstr>PowerPoint 演示文稿</vt:lpstr>
      <vt:lpstr>PowerPoint 演示文稿</vt:lpstr>
      <vt:lpstr>PowerPoint 演示文稿</vt:lpstr>
      <vt:lpstr>平均搜索长度与装填因子的关系</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31</cp:revision>
  <dcterms:created xsi:type="dcterms:W3CDTF">2006-02-16T14:22:17Z</dcterms:created>
  <dcterms:modified xsi:type="dcterms:W3CDTF">2019-09-17T17:53:17Z</dcterms:modified>
</cp:coreProperties>
</file>